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9"/>
  </p:notesMasterIdLst>
  <p:handoutMasterIdLst>
    <p:handoutMasterId r:id="rId30"/>
  </p:handoutMasterIdLst>
  <p:sldIdLst>
    <p:sldId id="257" r:id="rId3"/>
    <p:sldId id="259" r:id="rId4"/>
    <p:sldId id="260" r:id="rId5"/>
    <p:sldId id="269" r:id="rId6"/>
    <p:sldId id="270" r:id="rId7"/>
    <p:sldId id="271" r:id="rId8"/>
    <p:sldId id="272" r:id="rId9"/>
    <p:sldId id="273" r:id="rId10"/>
    <p:sldId id="261" r:id="rId11"/>
    <p:sldId id="258" r:id="rId12"/>
    <p:sldId id="264" r:id="rId13"/>
    <p:sldId id="265" r:id="rId14"/>
    <p:sldId id="266" r:id="rId15"/>
    <p:sldId id="267" r:id="rId16"/>
    <p:sldId id="262" r:id="rId17"/>
    <p:sldId id="268" r:id="rId18"/>
    <p:sldId id="274" r:id="rId19"/>
    <p:sldId id="275" r:id="rId20"/>
    <p:sldId id="276" r:id="rId21"/>
    <p:sldId id="263" r:id="rId22"/>
    <p:sldId id="277" r:id="rId23"/>
    <p:sldId id="278" r:id="rId24"/>
    <p:sldId id="279" r:id="rId25"/>
    <p:sldId id="280" r:id="rId26"/>
    <p:sldId id="282" r:id="rId27"/>
    <p:sldId id="283"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F26"/>
    <a:srgbClr val="1A4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4620" autoAdjust="0"/>
  </p:normalViewPr>
  <p:slideViewPr>
    <p:cSldViewPr snapToGrid="0" showGuides="1">
      <p:cViewPr>
        <p:scale>
          <a:sx n="50" d="100"/>
          <a:sy n="50" d="100"/>
        </p:scale>
        <p:origin x="-2796" y="-16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openxmlformats.org/officeDocument/2006/relationships/image" Target="../media/image21.png"/><Relationship Id="rId1" Type="http://schemas.openxmlformats.org/officeDocument/2006/relationships/image" Target="../media/image20.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28690745640599E-2"/>
          <c:y val="4.1719864714897199E-2"/>
          <c:w val="0.73723022729446297"/>
          <c:h val="0.860601120329757"/>
        </c:manualLayout>
      </c:layout>
      <c:barChart>
        <c:barDir val="col"/>
        <c:grouping val="clustered"/>
        <c:varyColors val="0"/>
        <c:ser>
          <c:idx val="0"/>
          <c:order val="0"/>
          <c:tx>
            <c:strRef>
              <c:f>Sheet1!$B$1</c:f>
              <c:strCache>
                <c:ptCount val="1"/>
                <c:pt idx="0">
                  <c:v>实际完成</c:v>
                </c:pt>
              </c:strCache>
            </c:strRef>
          </c:tx>
          <c:spPr>
            <a:solidFill>
              <a:srgbClr val="DE1F2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option 01</c:v>
                </c:pt>
                <c:pt idx="1">
                  <c:v>option 02</c:v>
                </c:pt>
                <c:pt idx="2">
                  <c:v>option 03</c:v>
                </c:pt>
                <c:pt idx="3">
                  <c:v>option 04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498-4AE1-A5A8-01EB966DD700}"/>
            </c:ext>
          </c:extLst>
        </c:ser>
        <c:ser>
          <c:idx val="2"/>
          <c:order val="1"/>
          <c:tx>
            <c:strRef>
              <c:f>Sheet1!$D$1</c:f>
              <c:strCache>
                <c:ptCount val="1"/>
                <c:pt idx="0">
                  <c:v>计划完成</c:v>
                </c:pt>
              </c:strCache>
            </c:strRef>
          </c:tx>
          <c:spPr>
            <a:solidFill>
              <a:schemeClr val="accent3"/>
            </a:solidFill>
            <a:ln>
              <a:noFill/>
            </a:ln>
            <a:effectLst/>
          </c:spPr>
          <c:invertIfNegative val="0"/>
          <c:cat>
            <c:strRef>
              <c:f>Sheet1!$A$2:$A$5</c:f>
              <c:strCache>
                <c:ptCount val="4"/>
                <c:pt idx="0">
                  <c:v>option 01</c:v>
                </c:pt>
                <c:pt idx="1">
                  <c:v>option 02</c:v>
                </c:pt>
                <c:pt idx="2">
                  <c:v>option 03</c:v>
                </c:pt>
                <c:pt idx="3">
                  <c:v>option 04</c:v>
                </c:pt>
              </c:strCache>
            </c:strRef>
          </c:cat>
          <c:val>
            <c:numRef>
              <c:f>Sheet1!$D$2:$D$5</c:f>
              <c:numCache>
                <c:formatCode>General</c:formatCode>
                <c:ptCount val="4"/>
                <c:pt idx="0">
                  <c:v>2.5</c:v>
                </c:pt>
                <c:pt idx="1">
                  <c:v>2.1</c:v>
                </c:pt>
                <c:pt idx="2">
                  <c:v>3.1</c:v>
                </c:pt>
                <c:pt idx="3">
                  <c:v>4.2</c:v>
                </c:pt>
              </c:numCache>
            </c:numRef>
          </c:val>
          <c:extLst>
            <c:ext xmlns:c16="http://schemas.microsoft.com/office/drawing/2014/chart" uri="{C3380CC4-5D6E-409C-BE32-E72D297353CC}">
              <c16:uniqueId val="{00000001-3498-4AE1-A5A8-01EB966DD700}"/>
            </c:ext>
          </c:extLst>
        </c:ser>
        <c:dLbls>
          <c:showLegendKey val="0"/>
          <c:showVal val="0"/>
          <c:showCatName val="0"/>
          <c:showSerName val="0"/>
          <c:showPercent val="0"/>
          <c:showBubbleSize val="0"/>
        </c:dLbls>
        <c:gapWidth val="243"/>
        <c:axId val="855937408"/>
        <c:axId val="855938944"/>
      </c:barChart>
      <c:catAx>
        <c:axId val="855937408"/>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crossAx val="855938944"/>
        <c:crosses val="autoZero"/>
        <c:auto val="1"/>
        <c:lblAlgn val="ctr"/>
        <c:lblOffset val="100"/>
        <c:noMultiLvlLbl val="0"/>
      </c:catAx>
      <c:valAx>
        <c:axId val="855938944"/>
        <c:scaling>
          <c:orientation val="minMax"/>
        </c:scaling>
        <c:delete val="0"/>
        <c:axPos val="l"/>
        <c:majorGridlines>
          <c:spPr>
            <a:ln w="12700" cap="flat" cmpd="sng" algn="ctr">
              <a:solidFill>
                <a:schemeClr val="bg1">
                  <a:lumMod val="50000"/>
                  <a:alpha val="5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crossAx val="855937408"/>
        <c:crosses val="autoZero"/>
        <c:crossBetween val="between"/>
        <c:majorUnit val="1"/>
      </c:valAx>
      <c:spPr>
        <a:noFill/>
        <a:ln>
          <a:noFill/>
        </a:ln>
        <a:effectLst/>
      </c:spPr>
    </c:plotArea>
    <c:legend>
      <c:legendPos val="r"/>
      <c:layout>
        <c:manualLayout>
          <c:xMode val="edge"/>
          <c:yMode val="edge"/>
          <c:x val="0.81964758200771504"/>
          <c:y val="0.42126195634941599"/>
          <c:w val="0.15589467308489299"/>
          <c:h val="0.17458489668657201"/>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a:ln w="19050">
              <a:noFill/>
            </a:ln>
          </c:spPr>
          <c:dPt>
            <c:idx val="0"/>
            <c:bubble3D val="0"/>
            <c:spPr>
              <a:solidFill>
                <a:srgbClr val="1A4730"/>
              </a:solidFill>
              <a:ln w="19050">
                <a:noFill/>
              </a:ln>
              <a:effectLst/>
            </c:spPr>
            <c:extLst>
              <c:ext xmlns:c16="http://schemas.microsoft.com/office/drawing/2014/chart" uri="{C3380CC4-5D6E-409C-BE32-E72D297353CC}">
                <c16:uniqueId val="{00000001-30B7-45C0-9E7C-CAC3450BF082}"/>
              </c:ext>
            </c:extLst>
          </c:dPt>
          <c:dPt>
            <c:idx val="1"/>
            <c:bubble3D val="0"/>
            <c:spPr>
              <a:noFill/>
              <a:ln w="19050">
                <a:noFill/>
              </a:ln>
              <a:effectLst/>
            </c:spPr>
            <c:extLst>
              <c:ext xmlns:c16="http://schemas.microsoft.com/office/drawing/2014/chart" uri="{C3380CC4-5D6E-409C-BE32-E72D297353CC}">
                <c16:uniqueId val="{00000003-30B7-45C0-9E7C-CAC3450BF082}"/>
              </c:ext>
            </c:extLst>
          </c:dPt>
          <c:cat>
            <c:strRef>
              <c:f>Sheet1!$A$2:$A$3</c:f>
              <c:strCache>
                <c:ptCount val="2"/>
                <c:pt idx="0">
                  <c:v>第一季度</c:v>
                </c:pt>
                <c:pt idx="1">
                  <c:v>第二季度</c:v>
                </c:pt>
              </c:strCache>
            </c:strRef>
          </c:cat>
          <c:val>
            <c:numRef>
              <c:f>Sheet1!$B$2:$B$3</c:f>
              <c:numCache>
                <c:formatCode>0.00%</c:formatCode>
                <c:ptCount val="2"/>
                <c:pt idx="0" formatCode="0%">
                  <c:v>0.4</c:v>
                </c:pt>
                <c:pt idx="1">
                  <c:v>0.6</c:v>
                </c:pt>
              </c:numCache>
            </c:numRef>
          </c:val>
          <c:extLst>
            <c:ext xmlns:c16="http://schemas.microsoft.com/office/drawing/2014/chart" uri="{C3380CC4-5D6E-409C-BE32-E72D297353CC}">
              <c16:uniqueId val="{00000004-30B7-45C0-9E7C-CAC3450BF08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a:ln w="19050">
              <a:noFill/>
            </a:ln>
          </c:spPr>
          <c:dPt>
            <c:idx val="0"/>
            <c:bubble3D val="0"/>
            <c:spPr>
              <a:solidFill>
                <a:srgbClr val="1A4730"/>
              </a:solidFill>
              <a:ln w="19050">
                <a:noFill/>
              </a:ln>
              <a:effectLst/>
            </c:spPr>
            <c:extLst>
              <c:ext xmlns:c16="http://schemas.microsoft.com/office/drawing/2014/chart" uri="{C3380CC4-5D6E-409C-BE32-E72D297353CC}">
                <c16:uniqueId val="{00000001-CE66-4772-86F0-4A122D2850D5}"/>
              </c:ext>
            </c:extLst>
          </c:dPt>
          <c:dPt>
            <c:idx val="1"/>
            <c:bubble3D val="0"/>
            <c:spPr>
              <a:noFill/>
              <a:ln w="19050">
                <a:noFill/>
              </a:ln>
              <a:effectLst/>
            </c:spPr>
            <c:extLst>
              <c:ext xmlns:c16="http://schemas.microsoft.com/office/drawing/2014/chart" uri="{C3380CC4-5D6E-409C-BE32-E72D297353CC}">
                <c16:uniqueId val="{00000003-CE66-4772-86F0-4A122D2850D5}"/>
              </c:ext>
            </c:extLst>
          </c:dPt>
          <c:cat>
            <c:strRef>
              <c:f>Sheet1!$A$2:$A$3</c:f>
              <c:strCache>
                <c:ptCount val="2"/>
                <c:pt idx="0">
                  <c:v>第一季度</c:v>
                </c:pt>
                <c:pt idx="1">
                  <c:v>第二季度</c:v>
                </c:pt>
              </c:strCache>
            </c:strRef>
          </c:cat>
          <c:val>
            <c:numRef>
              <c:f>Sheet1!$B$2:$B$3</c:f>
              <c:numCache>
                <c:formatCode>0.00%</c:formatCode>
                <c:ptCount val="2"/>
                <c:pt idx="0" formatCode="0%">
                  <c:v>0.9</c:v>
                </c:pt>
                <c:pt idx="1">
                  <c:v>0.1</c:v>
                </c:pt>
              </c:numCache>
            </c:numRef>
          </c:val>
          <c:extLst>
            <c:ext xmlns:c16="http://schemas.microsoft.com/office/drawing/2014/chart" uri="{C3380CC4-5D6E-409C-BE32-E72D297353CC}">
              <c16:uniqueId val="{00000004-CE66-4772-86F0-4A122D2850D5}"/>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a:ln w="19050">
              <a:noFill/>
            </a:ln>
          </c:spPr>
          <c:dPt>
            <c:idx val="0"/>
            <c:bubble3D val="0"/>
            <c:spPr>
              <a:solidFill>
                <a:srgbClr val="1A4730"/>
              </a:solidFill>
              <a:ln w="19050">
                <a:noFill/>
              </a:ln>
              <a:effectLst/>
            </c:spPr>
            <c:extLst>
              <c:ext xmlns:c16="http://schemas.microsoft.com/office/drawing/2014/chart" uri="{C3380CC4-5D6E-409C-BE32-E72D297353CC}">
                <c16:uniqueId val="{00000001-7455-4126-944F-BE229EC8F5FC}"/>
              </c:ext>
            </c:extLst>
          </c:dPt>
          <c:dPt>
            <c:idx val="1"/>
            <c:bubble3D val="0"/>
            <c:spPr>
              <a:noFill/>
              <a:ln w="19050">
                <a:noFill/>
              </a:ln>
              <a:effectLst/>
            </c:spPr>
            <c:extLst>
              <c:ext xmlns:c16="http://schemas.microsoft.com/office/drawing/2014/chart" uri="{C3380CC4-5D6E-409C-BE32-E72D297353CC}">
                <c16:uniqueId val="{00000003-7455-4126-944F-BE229EC8F5FC}"/>
              </c:ext>
            </c:extLst>
          </c:dPt>
          <c:cat>
            <c:strRef>
              <c:f>Sheet1!$A$2:$A$3</c:f>
              <c:strCache>
                <c:ptCount val="2"/>
                <c:pt idx="0">
                  <c:v>第一季度</c:v>
                </c:pt>
                <c:pt idx="1">
                  <c:v>第二季度</c:v>
                </c:pt>
              </c:strCache>
            </c:strRef>
          </c:cat>
          <c:val>
            <c:numRef>
              <c:f>Sheet1!$B$2:$B$3</c:f>
              <c:numCache>
                <c:formatCode>0.00%</c:formatCode>
                <c:ptCount val="2"/>
                <c:pt idx="0" formatCode="0%">
                  <c:v>0.5</c:v>
                </c:pt>
                <c:pt idx="1">
                  <c:v>0.5</c:v>
                </c:pt>
              </c:numCache>
            </c:numRef>
          </c:val>
          <c:extLst>
            <c:ext xmlns:c16="http://schemas.microsoft.com/office/drawing/2014/chart" uri="{C3380CC4-5D6E-409C-BE32-E72D297353CC}">
              <c16:uniqueId val="{00000004-7455-4126-944F-BE229EC8F5FC}"/>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a:ln w="19050">
              <a:noFill/>
            </a:ln>
          </c:spPr>
          <c:dPt>
            <c:idx val="0"/>
            <c:bubble3D val="0"/>
            <c:spPr>
              <a:solidFill>
                <a:srgbClr val="1A4730"/>
              </a:solidFill>
              <a:ln w="19050">
                <a:noFill/>
              </a:ln>
              <a:effectLst/>
            </c:spPr>
            <c:extLst>
              <c:ext xmlns:c16="http://schemas.microsoft.com/office/drawing/2014/chart" uri="{C3380CC4-5D6E-409C-BE32-E72D297353CC}">
                <c16:uniqueId val="{00000001-D764-4D12-BAB3-5A2A6FF47C5C}"/>
              </c:ext>
            </c:extLst>
          </c:dPt>
          <c:dPt>
            <c:idx val="1"/>
            <c:bubble3D val="0"/>
            <c:spPr>
              <a:noFill/>
              <a:ln w="19050">
                <a:noFill/>
              </a:ln>
              <a:effectLst/>
            </c:spPr>
            <c:extLst>
              <c:ext xmlns:c16="http://schemas.microsoft.com/office/drawing/2014/chart" uri="{C3380CC4-5D6E-409C-BE32-E72D297353CC}">
                <c16:uniqueId val="{00000003-D764-4D12-BAB3-5A2A6FF47C5C}"/>
              </c:ext>
            </c:extLst>
          </c:dPt>
          <c:cat>
            <c:strRef>
              <c:f>Sheet1!$A$2:$A$3</c:f>
              <c:strCache>
                <c:ptCount val="2"/>
                <c:pt idx="0">
                  <c:v>第一季度</c:v>
                </c:pt>
                <c:pt idx="1">
                  <c:v>第二季度</c:v>
                </c:pt>
              </c:strCache>
            </c:strRef>
          </c:cat>
          <c:val>
            <c:numRef>
              <c:f>Sheet1!$B$2:$B$3</c:f>
              <c:numCache>
                <c:formatCode>0.00%</c:formatCode>
                <c:ptCount val="2"/>
                <c:pt idx="0" formatCode="0%">
                  <c:v>0.75</c:v>
                </c:pt>
                <c:pt idx="1">
                  <c:v>0.25</c:v>
                </c:pt>
              </c:numCache>
            </c:numRef>
          </c:val>
          <c:extLst>
            <c:ext xmlns:c16="http://schemas.microsoft.com/office/drawing/2014/chart" uri="{C3380CC4-5D6E-409C-BE32-E72D297353CC}">
              <c16:uniqueId val="{00000004-D764-4D12-BAB3-5A2A6FF47C5C}"/>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11120477448499E-2"/>
          <c:y val="0.127493503936564"/>
          <c:w val="0.95304728513929104"/>
          <c:h val="0.69074005441061304"/>
        </c:manualLayout>
      </c:layout>
      <c:lineChart>
        <c:grouping val="standard"/>
        <c:varyColors val="0"/>
        <c:ser>
          <c:idx val="0"/>
          <c:order val="0"/>
          <c:tx>
            <c:strRef>
              <c:f>Sheet1!$B$1</c:f>
              <c:strCache>
                <c:ptCount val="1"/>
                <c:pt idx="0">
                  <c:v>任务合格线</c:v>
                </c:pt>
              </c:strCache>
            </c:strRef>
          </c:tx>
          <c:spPr>
            <a:ln w="12700" cap="rnd" cmpd="sng" algn="ctr">
              <a:solidFill>
                <a:schemeClr val="tx1">
                  <a:lumMod val="65000"/>
                  <a:lumOff val="35000"/>
                </a:schemeClr>
              </a:solidFill>
              <a:prstDash val="dash"/>
              <a:round/>
            </a:ln>
            <a:effectLst/>
          </c:spPr>
          <c:marker>
            <c:symbol val="none"/>
          </c:marker>
          <c:dLbls>
            <c:dLbl>
              <c:idx val="0"/>
              <c:layout>
                <c:manualLayout>
                  <c:x val="0.67449133965070196"/>
                  <c:y val="4.5771650194212303E-2"/>
                </c:manualLayout>
              </c:layout>
              <c:tx>
                <c:rich>
                  <a:bodyPr rot="0" spcFirstLastPara="0" vertOverflow="ellipsis" vert="horz" wrap="square" lIns="38100" tIns="19050" rIns="38100" bIns="19050" anchor="ctr" anchorCtr="1"/>
                  <a:lstStyle/>
                  <a:p>
                    <a:fld id="{937BA2A8-70B3-460D-9B9E-E6BF10BA520C}" type="SERIESNAME">
                      <a:rPr lang="zh-CN" altLang="en-US"/>
                      <a:pPr/>
                      <a:t>[系列名称]</a:t>
                    </a:fld>
                    <a:r>
                      <a:t> </a:t>
                    </a:r>
                    <a:fld id="{C5914167-74AF-4EB9-8457-59E3D9C7C1D7}" type="VALUE">
                      <a:rPr lang="zh-CN" altLang="en-US"/>
                      <a:pPr/>
                      <a:t>[值]</a:t>
                    </a:fld>
                    <a:endParaRPr/>
                  </a:p>
                </c:rich>
              </c:tx>
              <c:spPr>
                <a:noFill/>
                <a:ln>
                  <a:noFill/>
                </a:ln>
                <a:effectLst/>
              </c:sp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257653388443433"/>
                      <c:h val="9.3523773664181506E-2"/>
                    </c:manualLayout>
                  </c15:layout>
                  <c15:dlblFieldTable/>
                  <c15:showDataLabelsRange val="0"/>
                </c:ext>
                <c:ext xmlns:c16="http://schemas.microsoft.com/office/drawing/2014/chart" uri="{C3380CC4-5D6E-409C-BE32-E72D297353CC}">
                  <c16:uniqueId val="{00000000-AF32-4D9A-8A7D-86FE13A3DBB5}"/>
                </c:ext>
              </c:extLst>
            </c:dLbl>
            <c:dLbl>
              <c:idx val="1"/>
              <c:delete val="1"/>
              <c:extLst>
                <c:ext xmlns:c15="http://schemas.microsoft.com/office/drawing/2012/chart" uri="{CE6537A1-D6FC-4f65-9D91-7224C49458BB}"/>
                <c:ext xmlns:c16="http://schemas.microsoft.com/office/drawing/2014/chart" uri="{C3380CC4-5D6E-409C-BE32-E72D297353CC}">
                  <c16:uniqueId val="{00000001-AF32-4D9A-8A7D-86FE13A3DBB5}"/>
                </c:ext>
              </c:extLst>
            </c:dLbl>
            <c:dLbl>
              <c:idx val="2"/>
              <c:delete val="1"/>
              <c:extLst>
                <c:ext xmlns:c15="http://schemas.microsoft.com/office/drawing/2012/chart" uri="{CE6537A1-D6FC-4f65-9D91-7224C49458BB}"/>
                <c:ext xmlns:c16="http://schemas.microsoft.com/office/drawing/2014/chart" uri="{C3380CC4-5D6E-409C-BE32-E72D297353CC}">
                  <c16:uniqueId val="{00000002-AF32-4D9A-8A7D-86FE13A3DBB5}"/>
                </c:ext>
              </c:extLst>
            </c:dLbl>
            <c:dLbl>
              <c:idx val="3"/>
              <c:delete val="1"/>
              <c:extLst>
                <c:ext xmlns:c15="http://schemas.microsoft.com/office/drawing/2012/chart" uri="{CE6537A1-D6FC-4f65-9D91-7224C49458BB}"/>
                <c:ext xmlns:c16="http://schemas.microsoft.com/office/drawing/2014/chart" uri="{C3380CC4-5D6E-409C-BE32-E72D297353CC}">
                  <c16:uniqueId val="{00000003-AF32-4D9A-8A7D-86FE13A3DBB5}"/>
                </c:ext>
              </c:extLst>
            </c:dLbl>
            <c:dLbl>
              <c:idx val="4"/>
              <c:delete val="1"/>
              <c:extLst>
                <c:ext xmlns:c15="http://schemas.microsoft.com/office/drawing/2012/chart" uri="{CE6537A1-D6FC-4f65-9D91-7224C49458BB}"/>
                <c:ext xmlns:c16="http://schemas.microsoft.com/office/drawing/2014/chart" uri="{C3380CC4-5D6E-409C-BE32-E72D297353CC}">
                  <c16:uniqueId val="{00000004-AF32-4D9A-8A7D-86FE13A3DBB5}"/>
                </c:ext>
              </c:extLst>
            </c:dLbl>
            <c:dLbl>
              <c:idx val="5"/>
              <c:delete val="1"/>
              <c:extLst>
                <c:ext xmlns:c15="http://schemas.microsoft.com/office/drawing/2012/chart" uri="{CE6537A1-D6FC-4f65-9D91-7224C49458BB}"/>
                <c:ext xmlns:c16="http://schemas.microsoft.com/office/drawing/2014/chart" uri="{C3380CC4-5D6E-409C-BE32-E72D297353CC}">
                  <c16:uniqueId val="{00000005-AF32-4D9A-8A7D-86FE13A3DBB5}"/>
                </c:ext>
              </c:extLst>
            </c:dLbl>
            <c:dLbl>
              <c:idx val="6"/>
              <c:delete val="1"/>
              <c:extLst>
                <c:ext xmlns:c15="http://schemas.microsoft.com/office/drawing/2012/chart" uri="{CE6537A1-D6FC-4f65-9D91-7224C49458BB}"/>
                <c:ext xmlns:c16="http://schemas.microsoft.com/office/drawing/2014/chart" uri="{C3380CC4-5D6E-409C-BE32-E72D297353CC}">
                  <c16:uniqueId val="{00000006-AF32-4D9A-8A7D-86FE13A3DBB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ea"/>
                    <a:sym typeface="+mn-lt"/>
                  </a:defRPr>
                </a:pPr>
                <a:endParaRPr lang="zh-CN"/>
              </a:p>
            </c:txPr>
            <c:dLblPos val="t"/>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一月</c:v>
                </c:pt>
                <c:pt idx="1">
                  <c:v>二月</c:v>
                </c:pt>
                <c:pt idx="2">
                  <c:v>三月</c:v>
                </c:pt>
                <c:pt idx="3">
                  <c:v>四月</c:v>
                </c:pt>
                <c:pt idx="4">
                  <c:v>五月</c:v>
                </c:pt>
                <c:pt idx="5">
                  <c:v>六月</c:v>
                </c:pt>
                <c:pt idx="6">
                  <c:v>七月</c:v>
                </c:pt>
              </c:strCache>
            </c:strRef>
          </c:cat>
          <c:val>
            <c:numRef>
              <c:f>Sheet1!$B$2:$B$8</c:f>
              <c:numCache>
                <c:formatCode>General</c:formatCode>
                <c:ptCount val="7"/>
                <c:pt idx="0">
                  <c:v>301.36700000000002</c:v>
                </c:pt>
                <c:pt idx="1">
                  <c:v>301.36700000000002</c:v>
                </c:pt>
                <c:pt idx="2">
                  <c:v>301.36700000000002</c:v>
                </c:pt>
                <c:pt idx="3">
                  <c:v>301.36700000000002</c:v>
                </c:pt>
                <c:pt idx="4">
                  <c:v>301.36700000000002</c:v>
                </c:pt>
                <c:pt idx="5">
                  <c:v>301.36700000000002</c:v>
                </c:pt>
                <c:pt idx="6">
                  <c:v>301.36700000000002</c:v>
                </c:pt>
              </c:numCache>
            </c:numRef>
          </c:val>
          <c:smooth val="1"/>
          <c:extLst>
            <c:ext xmlns:c16="http://schemas.microsoft.com/office/drawing/2014/chart" uri="{C3380CC4-5D6E-409C-BE32-E72D297353CC}">
              <c16:uniqueId val="{00000007-AF32-4D9A-8A7D-86FE13A3DBB5}"/>
            </c:ext>
          </c:extLst>
        </c:ser>
        <c:ser>
          <c:idx val="1"/>
          <c:order val="1"/>
          <c:tx>
            <c:strRef>
              <c:f>Sheet1!$C$1</c:f>
              <c:strCache>
                <c:ptCount val="1"/>
                <c:pt idx="0">
                  <c:v>项目一</c:v>
                </c:pt>
              </c:strCache>
            </c:strRef>
          </c:tx>
          <c:spPr>
            <a:ln w="31750" cap="rnd" cmpd="sng" algn="ctr">
              <a:solidFill>
                <a:schemeClr val="bg1"/>
              </a:solidFill>
              <a:prstDash val="solid"/>
              <a:round/>
            </a:ln>
            <a:effectLst>
              <a:outerShdw blurRad="76200" dist="38100" dir="2700000" algn="tl" rotWithShape="0">
                <a:prstClr val="black">
                  <a:alpha val="25000"/>
                </a:prstClr>
              </a:outerShdw>
            </a:effectLst>
          </c:spPr>
          <c:marker>
            <c:symbol val="square"/>
            <c:size val="17"/>
            <c:spPr>
              <a:blipFill>
                <a:blip xmlns:r="http://schemas.openxmlformats.org/officeDocument/2006/relationships" r:embed="rId1"/>
                <a:stretch>
                  <a:fillRect/>
                </a:stretch>
              </a:blipFill>
              <a:ln w="25400" cap="flat" cmpd="sng" algn="ctr">
                <a:noFill/>
                <a:prstDash val="solid"/>
                <a:round/>
              </a:ln>
              <a:effectLst>
                <a:outerShdw blurRad="76200" dist="38100" dir="2700000" algn="tl" rotWithShape="0">
                  <a:prstClr val="black">
                    <a:alpha val="25000"/>
                  </a:prstClr>
                </a:outerShdw>
              </a:effectLst>
            </c:spPr>
          </c:marker>
          <c:cat>
            <c:strRef>
              <c:f>Sheet1!$A$2:$A$8</c:f>
              <c:strCache>
                <c:ptCount val="7"/>
                <c:pt idx="0">
                  <c:v>一月</c:v>
                </c:pt>
                <c:pt idx="1">
                  <c:v>二月</c:v>
                </c:pt>
                <c:pt idx="2">
                  <c:v>三月</c:v>
                </c:pt>
                <c:pt idx="3">
                  <c:v>四月</c:v>
                </c:pt>
                <c:pt idx="4">
                  <c:v>五月</c:v>
                </c:pt>
                <c:pt idx="5">
                  <c:v>六月</c:v>
                </c:pt>
                <c:pt idx="6">
                  <c:v>七月</c:v>
                </c:pt>
              </c:strCache>
            </c:strRef>
          </c:cat>
          <c:val>
            <c:numRef>
              <c:f>Sheet1!$C$2:$C$8</c:f>
              <c:numCache>
                <c:formatCode>General</c:formatCode>
                <c:ptCount val="7"/>
                <c:pt idx="0">
                  <c:v>247</c:v>
                </c:pt>
                <c:pt idx="1">
                  <c:v>389</c:v>
                </c:pt>
                <c:pt idx="2">
                  <c:v>167</c:v>
                </c:pt>
                <c:pt idx="3">
                  <c:v>267</c:v>
                </c:pt>
                <c:pt idx="4">
                  <c:v>290</c:v>
                </c:pt>
                <c:pt idx="5">
                  <c:v>345</c:v>
                </c:pt>
                <c:pt idx="6">
                  <c:v>367</c:v>
                </c:pt>
              </c:numCache>
            </c:numRef>
          </c:val>
          <c:smooth val="1"/>
          <c:extLst>
            <c:ext xmlns:c16="http://schemas.microsoft.com/office/drawing/2014/chart" uri="{C3380CC4-5D6E-409C-BE32-E72D297353CC}">
              <c16:uniqueId val="{00000008-AF32-4D9A-8A7D-86FE13A3DBB5}"/>
            </c:ext>
          </c:extLst>
        </c:ser>
        <c:ser>
          <c:idx val="2"/>
          <c:order val="2"/>
          <c:tx>
            <c:strRef>
              <c:f>Sheet1!$D$1</c:f>
              <c:strCache>
                <c:ptCount val="1"/>
                <c:pt idx="0">
                  <c:v>项目二</c:v>
                </c:pt>
              </c:strCache>
            </c:strRef>
          </c:tx>
          <c:spPr>
            <a:ln w="31750" cap="rnd" cmpd="sng" algn="ctr">
              <a:solidFill>
                <a:schemeClr val="bg1"/>
              </a:solidFill>
              <a:prstDash val="solid"/>
              <a:round/>
            </a:ln>
            <a:effectLst>
              <a:outerShdw blurRad="101600" dist="38100" dir="2700000" algn="tl" rotWithShape="0">
                <a:prstClr val="black">
                  <a:alpha val="30000"/>
                </a:prstClr>
              </a:outerShdw>
            </a:effectLst>
          </c:spPr>
          <c:marker>
            <c:symbol val="square"/>
            <c:size val="17"/>
            <c:spPr>
              <a:blipFill>
                <a:blip xmlns:r="http://schemas.openxmlformats.org/officeDocument/2006/relationships" r:embed="rId2"/>
                <a:stretch>
                  <a:fillRect/>
                </a:stretch>
              </a:blipFill>
              <a:ln w="25400" cap="flat" cmpd="sng" algn="ctr">
                <a:noFill/>
                <a:prstDash val="solid"/>
                <a:round/>
              </a:ln>
              <a:effectLst>
                <a:outerShdw blurRad="101600" dist="38100" dir="2700000" algn="tl" rotWithShape="0">
                  <a:prstClr val="black">
                    <a:alpha val="30000"/>
                  </a:prstClr>
                </a:outerShdw>
              </a:effectLst>
            </c:spPr>
          </c:marker>
          <c:cat>
            <c:strRef>
              <c:f>Sheet1!$A$2:$A$8</c:f>
              <c:strCache>
                <c:ptCount val="7"/>
                <c:pt idx="0">
                  <c:v>一月</c:v>
                </c:pt>
                <c:pt idx="1">
                  <c:v>二月</c:v>
                </c:pt>
                <c:pt idx="2">
                  <c:v>三月</c:v>
                </c:pt>
                <c:pt idx="3">
                  <c:v>四月</c:v>
                </c:pt>
                <c:pt idx="4">
                  <c:v>五月</c:v>
                </c:pt>
                <c:pt idx="5">
                  <c:v>六月</c:v>
                </c:pt>
                <c:pt idx="6">
                  <c:v>七月</c:v>
                </c:pt>
              </c:strCache>
            </c:strRef>
          </c:cat>
          <c:val>
            <c:numRef>
              <c:f>Sheet1!$D$2:$D$8</c:f>
              <c:numCache>
                <c:formatCode>General</c:formatCode>
                <c:ptCount val="7"/>
                <c:pt idx="0">
                  <c:v>345</c:v>
                </c:pt>
                <c:pt idx="1">
                  <c:v>135</c:v>
                </c:pt>
                <c:pt idx="2">
                  <c:v>278</c:v>
                </c:pt>
                <c:pt idx="3">
                  <c:v>299</c:v>
                </c:pt>
                <c:pt idx="4">
                  <c:v>367</c:v>
                </c:pt>
                <c:pt idx="5">
                  <c:v>387</c:v>
                </c:pt>
                <c:pt idx="6">
                  <c:v>399</c:v>
                </c:pt>
              </c:numCache>
            </c:numRef>
          </c:val>
          <c:smooth val="1"/>
          <c:extLst>
            <c:ext xmlns:c16="http://schemas.microsoft.com/office/drawing/2014/chart" uri="{C3380CC4-5D6E-409C-BE32-E72D297353CC}">
              <c16:uniqueId val="{00000009-AF32-4D9A-8A7D-86FE13A3DBB5}"/>
            </c:ext>
          </c:extLst>
        </c:ser>
        <c:dLbls>
          <c:showLegendKey val="0"/>
          <c:showVal val="0"/>
          <c:showCatName val="0"/>
          <c:showSerName val="0"/>
          <c:showPercent val="0"/>
          <c:showBubbleSize val="0"/>
        </c:dLbls>
        <c:smooth val="0"/>
        <c:axId val="861930624"/>
        <c:axId val="861932544"/>
      </c:lineChart>
      <c:catAx>
        <c:axId val="861930624"/>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crossAx val="861932544"/>
        <c:crosses val="autoZero"/>
        <c:auto val="1"/>
        <c:lblAlgn val="ctr"/>
        <c:lblOffset val="100"/>
        <c:noMultiLvlLbl val="0"/>
      </c:catAx>
      <c:valAx>
        <c:axId val="861932544"/>
        <c:scaling>
          <c:orientation val="minMax"/>
          <c:min val="100"/>
        </c:scaling>
        <c:delete val="1"/>
        <c:axPos val="l"/>
        <c:numFmt formatCode="General" sourceLinked="1"/>
        <c:majorTickMark val="out"/>
        <c:minorTickMark val="none"/>
        <c:tickLblPos val="nextTo"/>
        <c:crossAx val="861930624"/>
        <c:crosses val="autoZero"/>
        <c:crossBetween val="midCat"/>
      </c:valAx>
      <c:spPr>
        <a:noFill/>
        <a:ln>
          <a:noFill/>
        </a:ln>
        <a:effectLst/>
      </c:spPr>
    </c:plotArea>
    <c:legend>
      <c:legendPos val="r"/>
      <c:legendEntry>
        <c:idx val="0"/>
        <c:delete val="1"/>
      </c:legendEntry>
      <c:layout>
        <c:manualLayout>
          <c:xMode val="edge"/>
          <c:yMode val="edge"/>
          <c:x val="0.71671753136656502"/>
          <c:y val="0.683688390242981"/>
          <c:w val="0.25072906069854201"/>
          <c:h val="0.10966851083479701"/>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0.17011</cdr:x>
      <cdr:y>0.09559</cdr:y>
    </cdr:from>
    <cdr:to>
      <cdr:x>0.82989</cdr:x>
      <cdr:y>0.90441</cdr:y>
    </cdr:to>
    <cdr:sp macro="" textlink="">
      <cdr:nvSpPr>
        <cdr:cNvPr id="2" name="椭圆 1"/>
        <cdr:cNvSpPr/>
      </cdr:nvSpPr>
      <cdr:spPr>
        <a:xfrm xmlns:a="http://schemas.openxmlformats.org/drawingml/2006/main">
          <a:off x="380639" y="174484"/>
          <a:ext cx="1476374" cy="1476374"/>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0.17011</cdr:x>
      <cdr:y>0.09559</cdr:y>
    </cdr:from>
    <cdr:to>
      <cdr:x>0.82989</cdr:x>
      <cdr:y>0.90441</cdr:y>
    </cdr:to>
    <cdr:sp macro="" textlink="">
      <cdr:nvSpPr>
        <cdr:cNvPr id="2" name="椭圆 1"/>
        <cdr:cNvSpPr/>
      </cdr:nvSpPr>
      <cdr:spPr>
        <a:xfrm xmlns:a="http://schemas.openxmlformats.org/drawingml/2006/main">
          <a:off x="380639" y="174484"/>
          <a:ext cx="1476374" cy="1476374"/>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0.17011</cdr:x>
      <cdr:y>0.09559</cdr:y>
    </cdr:from>
    <cdr:to>
      <cdr:x>0.82989</cdr:x>
      <cdr:y>0.90441</cdr:y>
    </cdr:to>
    <cdr:sp macro="" textlink="">
      <cdr:nvSpPr>
        <cdr:cNvPr id="2" name="椭圆 1"/>
        <cdr:cNvSpPr/>
      </cdr:nvSpPr>
      <cdr:spPr>
        <a:xfrm xmlns:a="http://schemas.openxmlformats.org/drawingml/2006/main">
          <a:off x="380639" y="174484"/>
          <a:ext cx="1476374" cy="1476374"/>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0.17011</cdr:x>
      <cdr:y>0.09559</cdr:y>
    </cdr:from>
    <cdr:to>
      <cdr:x>0.82989</cdr:x>
      <cdr:y>0.90441</cdr:y>
    </cdr:to>
    <cdr:sp macro="" textlink="">
      <cdr:nvSpPr>
        <cdr:cNvPr id="2" name="椭圆 1"/>
        <cdr:cNvSpPr/>
      </cdr:nvSpPr>
      <cdr:spPr>
        <a:xfrm xmlns:a="http://schemas.openxmlformats.org/drawingml/2006/main">
          <a:off x="380639" y="174484"/>
          <a:ext cx="1476374" cy="1476374"/>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869C4-67C4-453B-8E4D-A42064571D8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62D-6098-45E7-802C-B40C2F56C0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4862D-6098-45E7-802C-B40C2F56C0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35EFD187-7D74-4BFC-B925-AD91EFADB35C}"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35EFD187-7D74-4BFC-B925-AD91EFADB35C}"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FA754A95-4596-4AEE-BF50-46419535C9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EFD187-7D74-4BFC-B925-AD91EFADB35C}"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EFD187-7D74-4BFC-B925-AD91EFADB35C}"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4862D-6098-45E7-802C-B40C2F56C0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图文版式（4）">
    <p:bg>
      <p:bgPr>
        <a:solidFill>
          <a:schemeClr val="bg1"/>
        </a:solidFill>
        <a:effectLst/>
      </p:bgPr>
    </p:bg>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182688" y="1600200"/>
            <a:ext cx="9829800" cy="43434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图文版式（5）">
    <p:bg>
      <p:bgPr>
        <a:solidFill>
          <a:schemeClr val="bg1"/>
        </a:solidFill>
        <a:effectLst/>
      </p:bgPr>
    </p:bg>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182688" y="1600200"/>
            <a:ext cx="4680000" cy="29718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6332488" y="1600200"/>
            <a:ext cx="4680000" cy="29718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图文版式（3）">
    <p:spTree>
      <p:nvGrpSpPr>
        <p:cNvPr id="1" name=""/>
        <p:cNvGrpSpPr/>
        <p:nvPr/>
      </p:nvGrpSpPr>
      <p:grpSpPr>
        <a:xfrm>
          <a:off x="0" y="0"/>
          <a:ext cx="0" cy="0"/>
          <a:chOff x="0" y="0"/>
          <a:chExt cx="0" cy="0"/>
        </a:xfrm>
      </p:grpSpPr>
      <p:sp>
        <p:nvSpPr>
          <p:cNvPr id="27" name="Picture Placeholder 13"/>
          <p:cNvSpPr>
            <a:spLocks noGrp="1"/>
          </p:cNvSpPr>
          <p:nvPr>
            <p:ph type="pic" sz="quarter" idx="30"/>
          </p:nvPr>
        </p:nvSpPr>
        <p:spPr>
          <a:xfrm>
            <a:off x="1182687" y="1838829"/>
            <a:ext cx="2469600" cy="1849295"/>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2" name="Picture Placeholder 13"/>
          <p:cNvSpPr>
            <a:spLocks noGrp="1"/>
          </p:cNvSpPr>
          <p:nvPr>
            <p:ph type="pic" sz="quarter" idx="25"/>
          </p:nvPr>
        </p:nvSpPr>
        <p:spPr>
          <a:xfrm>
            <a:off x="1182688" y="3738924"/>
            <a:ext cx="4771226" cy="2110551"/>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3" name="Picture Placeholder 13"/>
          <p:cNvSpPr>
            <a:spLocks noGrp="1"/>
          </p:cNvSpPr>
          <p:nvPr>
            <p:ph type="pic" sz="quarter" idx="26"/>
          </p:nvPr>
        </p:nvSpPr>
        <p:spPr>
          <a:xfrm>
            <a:off x="3711000" y="1838829"/>
            <a:ext cx="4770000" cy="1849295"/>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4" name="Picture Placeholder 13"/>
          <p:cNvSpPr>
            <a:spLocks noGrp="1"/>
          </p:cNvSpPr>
          <p:nvPr>
            <p:ph type="pic" sz="quarter" idx="27"/>
          </p:nvPr>
        </p:nvSpPr>
        <p:spPr>
          <a:xfrm>
            <a:off x="6013200" y="3738661"/>
            <a:ext cx="2469600" cy="2110551"/>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5" name="Picture Placeholder 13"/>
          <p:cNvSpPr>
            <a:spLocks noGrp="1"/>
          </p:cNvSpPr>
          <p:nvPr>
            <p:ph type="pic" sz="quarter" idx="28"/>
          </p:nvPr>
        </p:nvSpPr>
        <p:spPr>
          <a:xfrm>
            <a:off x="8542085" y="3738661"/>
            <a:ext cx="2470403" cy="2110551"/>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6" name="Picture Placeholder 13"/>
          <p:cNvSpPr>
            <a:spLocks noGrp="1"/>
          </p:cNvSpPr>
          <p:nvPr>
            <p:ph type="pic" sz="quarter" idx="29"/>
          </p:nvPr>
        </p:nvSpPr>
        <p:spPr>
          <a:xfrm>
            <a:off x="8542084" y="1838828"/>
            <a:ext cx="2470404" cy="1849295"/>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图文版式（8）">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9242854"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
        <p:nvSpPr>
          <p:cNvPr id="9" name="Picture Placeholder 2"/>
          <p:cNvSpPr>
            <a:spLocks noGrp="1"/>
          </p:cNvSpPr>
          <p:nvPr>
            <p:ph type="pic" sz="quarter" idx="12"/>
          </p:nvPr>
        </p:nvSpPr>
        <p:spPr>
          <a:xfrm>
            <a:off x="6157782"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
        <p:nvSpPr>
          <p:cNvPr id="10" name="Picture Placeholder 2"/>
          <p:cNvSpPr>
            <a:spLocks noGrp="1"/>
          </p:cNvSpPr>
          <p:nvPr>
            <p:ph type="pic" sz="quarter" idx="13"/>
          </p:nvPr>
        </p:nvSpPr>
        <p:spPr>
          <a:xfrm>
            <a:off x="3072710"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
        <p:nvSpPr>
          <p:cNvPr id="11" name="Picture Placeholder 2"/>
          <p:cNvSpPr>
            <a:spLocks noGrp="1"/>
          </p:cNvSpPr>
          <p:nvPr>
            <p:ph type="pic" sz="quarter" idx="14"/>
          </p:nvPr>
        </p:nvSpPr>
        <p:spPr>
          <a:xfrm>
            <a:off x="-12362"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图文版式（6）">
    <p:bg>
      <p:bgPr>
        <a:solidFill>
          <a:schemeClr val="bg1"/>
        </a:solidFill>
        <a:effectLst/>
      </p:bgPr>
    </p:bg>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182688"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4"/>
          </p:nvPr>
        </p:nvSpPr>
        <p:spPr>
          <a:xfrm>
            <a:off x="3761317"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6339946"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6"/>
          </p:nvPr>
        </p:nvSpPr>
        <p:spPr>
          <a:xfrm>
            <a:off x="8918576"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
        <p:nvSpPr>
          <p:cNvPr id="11" name="TextBox 10"/>
          <p:cNvSpPr txBox="1"/>
          <p:nvPr userDrawn="1"/>
        </p:nvSpPr>
        <p:spPr>
          <a:xfrm>
            <a:off x="1907704" y="64965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grpSp>
        <p:nvGrpSpPr>
          <p:cNvPr id="5" name="组合 4"/>
          <p:cNvGrpSpPr/>
          <p:nvPr userDrawn="1"/>
        </p:nvGrpSpPr>
        <p:grpSpPr>
          <a:xfrm>
            <a:off x="0" y="0"/>
            <a:ext cx="12192000" cy="6858000"/>
            <a:chOff x="0" y="0"/>
            <a:chExt cx="12141939" cy="4338638"/>
          </a:xfrm>
        </p:grpSpPr>
        <p:sp>
          <p:nvSpPr>
            <p:cNvPr id="6" name="Freeform 8624"/>
            <p:cNvSpPr/>
            <p:nvPr/>
          </p:nvSpPr>
          <p:spPr bwMode="auto">
            <a:xfrm>
              <a:off x="0" y="0"/>
              <a:ext cx="3008953" cy="3783041"/>
            </a:xfrm>
            <a:custGeom>
              <a:avLst/>
              <a:gdLst>
                <a:gd name="T0" fmla="*/ 356 w 482"/>
                <a:gd name="T1" fmla="*/ 0 h 606"/>
                <a:gd name="T2" fmla="*/ 482 w 482"/>
                <a:gd name="T3" fmla="*/ 0 h 606"/>
                <a:gd name="T4" fmla="*/ 0 w 482"/>
                <a:gd name="T5" fmla="*/ 606 h 606"/>
                <a:gd name="T6" fmla="*/ 0 w 482"/>
                <a:gd name="T7" fmla="*/ 449 h 606"/>
                <a:gd name="T8" fmla="*/ 356 w 482"/>
                <a:gd name="T9" fmla="*/ 0 h 606"/>
              </a:gdLst>
              <a:ahLst/>
              <a:cxnLst>
                <a:cxn ang="0">
                  <a:pos x="T0" y="T1"/>
                </a:cxn>
                <a:cxn ang="0">
                  <a:pos x="T2" y="T3"/>
                </a:cxn>
                <a:cxn ang="0">
                  <a:pos x="T4" y="T5"/>
                </a:cxn>
                <a:cxn ang="0">
                  <a:pos x="T6" y="T7"/>
                </a:cxn>
                <a:cxn ang="0">
                  <a:pos x="T8" y="T9"/>
                </a:cxn>
              </a:cxnLst>
              <a:rect l="0" t="0" r="r" b="b"/>
              <a:pathLst>
                <a:path w="482" h="606">
                  <a:moveTo>
                    <a:pt x="356" y="0"/>
                  </a:moveTo>
                  <a:lnTo>
                    <a:pt x="482" y="0"/>
                  </a:lnTo>
                  <a:lnTo>
                    <a:pt x="0" y="606"/>
                  </a:lnTo>
                  <a:lnTo>
                    <a:pt x="0" y="449"/>
                  </a:lnTo>
                  <a:lnTo>
                    <a:pt x="35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7" name="Freeform 8625"/>
            <p:cNvSpPr/>
            <p:nvPr/>
          </p:nvSpPr>
          <p:spPr bwMode="auto">
            <a:xfrm>
              <a:off x="280921" y="0"/>
              <a:ext cx="4195055" cy="4338638"/>
            </a:xfrm>
            <a:custGeom>
              <a:avLst/>
              <a:gdLst>
                <a:gd name="T0" fmla="*/ 552 w 672"/>
                <a:gd name="T1" fmla="*/ 0 h 695"/>
                <a:gd name="T2" fmla="*/ 672 w 672"/>
                <a:gd name="T3" fmla="*/ 0 h 695"/>
                <a:gd name="T4" fmla="*/ 120 w 672"/>
                <a:gd name="T5" fmla="*/ 695 h 695"/>
                <a:gd name="T6" fmla="*/ 0 w 672"/>
                <a:gd name="T7" fmla="*/ 695 h 695"/>
                <a:gd name="T8" fmla="*/ 552 w 672"/>
                <a:gd name="T9" fmla="*/ 0 h 695"/>
              </a:gdLst>
              <a:ahLst/>
              <a:cxnLst>
                <a:cxn ang="0">
                  <a:pos x="T0" y="T1"/>
                </a:cxn>
                <a:cxn ang="0">
                  <a:pos x="T2" y="T3"/>
                </a:cxn>
                <a:cxn ang="0">
                  <a:pos x="T4" y="T5"/>
                </a:cxn>
                <a:cxn ang="0">
                  <a:pos x="T6" y="T7"/>
                </a:cxn>
                <a:cxn ang="0">
                  <a:pos x="T8" y="T9"/>
                </a:cxn>
              </a:cxnLst>
              <a:rect l="0" t="0" r="r" b="b"/>
              <a:pathLst>
                <a:path w="672" h="695">
                  <a:moveTo>
                    <a:pt x="552" y="0"/>
                  </a:moveTo>
                  <a:lnTo>
                    <a:pt x="672"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8" name="Freeform 8626"/>
            <p:cNvSpPr/>
            <p:nvPr/>
          </p:nvSpPr>
          <p:spPr bwMode="auto">
            <a:xfrm>
              <a:off x="0" y="0"/>
              <a:ext cx="1504478" cy="1897763"/>
            </a:xfrm>
            <a:custGeom>
              <a:avLst/>
              <a:gdLst>
                <a:gd name="T0" fmla="*/ 115 w 241"/>
                <a:gd name="T1" fmla="*/ 0 h 304"/>
                <a:gd name="T2" fmla="*/ 241 w 241"/>
                <a:gd name="T3" fmla="*/ 0 h 304"/>
                <a:gd name="T4" fmla="*/ 0 w 241"/>
                <a:gd name="T5" fmla="*/ 304 h 304"/>
                <a:gd name="T6" fmla="*/ 0 w 241"/>
                <a:gd name="T7" fmla="*/ 145 h 304"/>
                <a:gd name="T8" fmla="*/ 115 w 241"/>
                <a:gd name="T9" fmla="*/ 0 h 304"/>
              </a:gdLst>
              <a:ahLst/>
              <a:cxnLst>
                <a:cxn ang="0">
                  <a:pos x="T0" y="T1"/>
                </a:cxn>
                <a:cxn ang="0">
                  <a:pos x="T2" y="T3"/>
                </a:cxn>
                <a:cxn ang="0">
                  <a:pos x="T4" y="T5"/>
                </a:cxn>
                <a:cxn ang="0">
                  <a:pos x="T6" y="T7"/>
                </a:cxn>
                <a:cxn ang="0">
                  <a:pos x="T8" y="T9"/>
                </a:cxn>
              </a:cxnLst>
              <a:rect l="0" t="0" r="r" b="b"/>
              <a:pathLst>
                <a:path w="241" h="304">
                  <a:moveTo>
                    <a:pt x="115" y="0"/>
                  </a:moveTo>
                  <a:lnTo>
                    <a:pt x="241" y="0"/>
                  </a:lnTo>
                  <a:lnTo>
                    <a:pt x="0" y="304"/>
                  </a:lnTo>
                  <a:lnTo>
                    <a:pt x="0" y="145"/>
                  </a:lnTo>
                  <a:lnTo>
                    <a:pt x="115"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9" name="Freeform 8627"/>
            <p:cNvSpPr/>
            <p:nvPr/>
          </p:nvSpPr>
          <p:spPr bwMode="auto">
            <a:xfrm>
              <a:off x="1747940" y="0"/>
              <a:ext cx="4232511" cy="4338638"/>
            </a:xfrm>
            <a:custGeom>
              <a:avLst/>
              <a:gdLst>
                <a:gd name="T0" fmla="*/ 553 w 678"/>
                <a:gd name="T1" fmla="*/ 0 h 695"/>
                <a:gd name="T2" fmla="*/ 678 w 678"/>
                <a:gd name="T3" fmla="*/ 0 h 695"/>
                <a:gd name="T4" fmla="*/ 126 w 678"/>
                <a:gd name="T5" fmla="*/ 695 h 695"/>
                <a:gd name="T6" fmla="*/ 0 w 678"/>
                <a:gd name="T7" fmla="*/ 695 h 695"/>
                <a:gd name="T8" fmla="*/ 553 w 678"/>
                <a:gd name="T9" fmla="*/ 0 h 695"/>
              </a:gdLst>
              <a:ahLst/>
              <a:cxnLst>
                <a:cxn ang="0">
                  <a:pos x="T0" y="T1"/>
                </a:cxn>
                <a:cxn ang="0">
                  <a:pos x="T2" y="T3"/>
                </a:cxn>
                <a:cxn ang="0">
                  <a:pos x="T4" y="T5"/>
                </a:cxn>
                <a:cxn ang="0">
                  <a:pos x="T6" y="T7"/>
                </a:cxn>
                <a:cxn ang="0">
                  <a:pos x="T8" y="T9"/>
                </a:cxn>
              </a:cxnLst>
              <a:rect l="0" t="0" r="r" b="b"/>
              <a:pathLst>
                <a:path w="678" h="695">
                  <a:moveTo>
                    <a:pt x="553" y="0"/>
                  </a:moveTo>
                  <a:lnTo>
                    <a:pt x="678" y="0"/>
                  </a:lnTo>
                  <a:lnTo>
                    <a:pt x="126"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10" name="Freeform 8628"/>
            <p:cNvSpPr/>
            <p:nvPr/>
          </p:nvSpPr>
          <p:spPr bwMode="auto">
            <a:xfrm>
              <a:off x="3252418"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11" name="Freeform 8629"/>
            <p:cNvSpPr/>
            <p:nvPr/>
          </p:nvSpPr>
          <p:spPr bwMode="auto">
            <a:xfrm>
              <a:off x="6205185"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12" name="Freeform 8630"/>
            <p:cNvSpPr/>
            <p:nvPr/>
          </p:nvSpPr>
          <p:spPr bwMode="auto">
            <a:xfrm>
              <a:off x="9232868" y="680446"/>
              <a:ext cx="2909071" cy="3658188"/>
            </a:xfrm>
            <a:custGeom>
              <a:avLst/>
              <a:gdLst>
                <a:gd name="T0" fmla="*/ 466 w 466"/>
                <a:gd name="T1" fmla="*/ 0 h 586"/>
                <a:gd name="T2" fmla="*/ 466 w 466"/>
                <a:gd name="T3" fmla="*/ 152 h 586"/>
                <a:gd name="T4" fmla="*/ 121 w 466"/>
                <a:gd name="T5" fmla="*/ 586 h 586"/>
                <a:gd name="T6" fmla="*/ 0 w 466"/>
                <a:gd name="T7" fmla="*/ 586 h 586"/>
                <a:gd name="T8" fmla="*/ 466 w 466"/>
                <a:gd name="T9" fmla="*/ 0 h 586"/>
              </a:gdLst>
              <a:ahLst/>
              <a:cxnLst>
                <a:cxn ang="0">
                  <a:pos x="T0" y="T1"/>
                </a:cxn>
                <a:cxn ang="0">
                  <a:pos x="T2" y="T3"/>
                </a:cxn>
                <a:cxn ang="0">
                  <a:pos x="T4" y="T5"/>
                </a:cxn>
                <a:cxn ang="0">
                  <a:pos x="T6" y="T7"/>
                </a:cxn>
                <a:cxn ang="0">
                  <a:pos x="T8" y="T9"/>
                </a:cxn>
              </a:cxnLst>
              <a:rect l="0" t="0" r="r" b="b"/>
              <a:pathLst>
                <a:path w="466" h="586">
                  <a:moveTo>
                    <a:pt x="466" y="0"/>
                  </a:moveTo>
                  <a:lnTo>
                    <a:pt x="466" y="152"/>
                  </a:lnTo>
                  <a:lnTo>
                    <a:pt x="121" y="586"/>
                  </a:lnTo>
                  <a:lnTo>
                    <a:pt x="0" y="586"/>
                  </a:lnTo>
                  <a:lnTo>
                    <a:pt x="46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13" name="Freeform 8631"/>
            <p:cNvSpPr/>
            <p:nvPr/>
          </p:nvSpPr>
          <p:spPr bwMode="auto">
            <a:xfrm>
              <a:off x="4731922"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14" name="Freeform 8632"/>
            <p:cNvSpPr/>
            <p:nvPr/>
          </p:nvSpPr>
          <p:spPr bwMode="auto">
            <a:xfrm>
              <a:off x="7672208" y="0"/>
              <a:ext cx="4294937" cy="4338638"/>
            </a:xfrm>
            <a:custGeom>
              <a:avLst/>
              <a:gdLst>
                <a:gd name="T0" fmla="*/ 553 w 688"/>
                <a:gd name="T1" fmla="*/ 0 h 695"/>
                <a:gd name="T2" fmla="*/ 688 w 688"/>
                <a:gd name="T3" fmla="*/ 0 h 695"/>
                <a:gd name="T4" fmla="*/ 135 w 688"/>
                <a:gd name="T5" fmla="*/ 695 h 695"/>
                <a:gd name="T6" fmla="*/ 0 w 688"/>
                <a:gd name="T7" fmla="*/ 695 h 695"/>
                <a:gd name="T8" fmla="*/ 553 w 688"/>
                <a:gd name="T9" fmla="*/ 0 h 695"/>
              </a:gdLst>
              <a:ahLst/>
              <a:cxnLst>
                <a:cxn ang="0">
                  <a:pos x="T0" y="T1"/>
                </a:cxn>
                <a:cxn ang="0">
                  <a:pos x="T2" y="T3"/>
                </a:cxn>
                <a:cxn ang="0">
                  <a:pos x="T4" y="T5"/>
                </a:cxn>
                <a:cxn ang="0">
                  <a:pos x="T6" y="T7"/>
                </a:cxn>
                <a:cxn ang="0">
                  <a:pos x="T8" y="T9"/>
                </a:cxn>
              </a:cxnLst>
              <a:rect l="0" t="0" r="r" b="b"/>
              <a:pathLst>
                <a:path w="688" h="695">
                  <a:moveTo>
                    <a:pt x="553" y="0"/>
                  </a:moveTo>
                  <a:lnTo>
                    <a:pt x="688" y="0"/>
                  </a:lnTo>
                  <a:lnTo>
                    <a:pt x="135"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15" name="Freeform 8633"/>
            <p:cNvSpPr/>
            <p:nvPr/>
          </p:nvSpPr>
          <p:spPr bwMode="auto">
            <a:xfrm>
              <a:off x="10712372" y="2534513"/>
              <a:ext cx="1429567" cy="1804125"/>
            </a:xfrm>
            <a:custGeom>
              <a:avLst/>
              <a:gdLst>
                <a:gd name="T0" fmla="*/ 229 w 229"/>
                <a:gd name="T1" fmla="*/ 0 h 289"/>
                <a:gd name="T2" fmla="*/ 229 w 229"/>
                <a:gd name="T3" fmla="*/ 158 h 289"/>
                <a:gd name="T4" fmla="*/ 125 w 229"/>
                <a:gd name="T5" fmla="*/ 289 h 289"/>
                <a:gd name="T6" fmla="*/ 0 w 229"/>
                <a:gd name="T7" fmla="*/ 289 h 289"/>
                <a:gd name="T8" fmla="*/ 229 w 229"/>
                <a:gd name="T9" fmla="*/ 0 h 289"/>
              </a:gdLst>
              <a:ahLst/>
              <a:cxnLst>
                <a:cxn ang="0">
                  <a:pos x="T0" y="T1"/>
                </a:cxn>
                <a:cxn ang="0">
                  <a:pos x="T2" y="T3"/>
                </a:cxn>
                <a:cxn ang="0">
                  <a:pos x="T4" y="T5"/>
                </a:cxn>
                <a:cxn ang="0">
                  <a:pos x="T6" y="T7"/>
                </a:cxn>
                <a:cxn ang="0">
                  <a:pos x="T8" y="T9"/>
                </a:cxn>
              </a:cxnLst>
              <a:rect l="0" t="0" r="r" b="b"/>
              <a:pathLst>
                <a:path w="229" h="289">
                  <a:moveTo>
                    <a:pt x="229" y="0"/>
                  </a:moveTo>
                  <a:lnTo>
                    <a:pt x="229" y="158"/>
                  </a:lnTo>
                  <a:lnTo>
                    <a:pt x="125" y="289"/>
                  </a:lnTo>
                  <a:lnTo>
                    <a:pt x="0" y="289"/>
                  </a:lnTo>
                  <a:lnTo>
                    <a:pt x="229"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a:p>
          </p:txBody>
        </p:sp>
        <p:sp>
          <p:nvSpPr>
            <p:cNvPr id="16" name="Freeform 8634"/>
            <p:cNvSpPr/>
            <p:nvPr/>
          </p:nvSpPr>
          <p:spPr bwMode="auto">
            <a:xfrm>
              <a:off x="0" y="0"/>
              <a:ext cx="717906" cy="905185"/>
            </a:xfrm>
            <a:custGeom>
              <a:avLst/>
              <a:gdLst>
                <a:gd name="T0" fmla="*/ 0 w 115"/>
                <a:gd name="T1" fmla="*/ 0 h 145"/>
                <a:gd name="T2" fmla="*/ 115 w 115"/>
                <a:gd name="T3" fmla="*/ 0 h 145"/>
                <a:gd name="T4" fmla="*/ 0 w 115"/>
                <a:gd name="T5" fmla="*/ 145 h 145"/>
                <a:gd name="T6" fmla="*/ 0 w 115"/>
                <a:gd name="T7" fmla="*/ 0 h 145"/>
                <a:gd name="T8" fmla="*/ 0 w 115"/>
                <a:gd name="T9" fmla="*/ 0 h 145"/>
              </a:gdLst>
              <a:ahLst/>
              <a:cxnLst>
                <a:cxn ang="0">
                  <a:pos x="T0" y="T1"/>
                </a:cxn>
                <a:cxn ang="0">
                  <a:pos x="T2" y="T3"/>
                </a:cxn>
                <a:cxn ang="0">
                  <a:pos x="T4" y="T5"/>
                </a:cxn>
                <a:cxn ang="0">
                  <a:pos x="T6" y="T7"/>
                </a:cxn>
                <a:cxn ang="0">
                  <a:pos x="T8" y="T9"/>
                </a:cxn>
              </a:cxnLst>
              <a:rect l="0" t="0" r="r" b="b"/>
              <a:pathLst>
                <a:path w="115" h="145">
                  <a:moveTo>
                    <a:pt x="0" y="0"/>
                  </a:moveTo>
                  <a:lnTo>
                    <a:pt x="115" y="0"/>
                  </a:lnTo>
                  <a:lnTo>
                    <a:pt x="0" y="145"/>
                  </a:lnTo>
                  <a:lnTo>
                    <a:pt x="0" y="0"/>
                  </a:lnTo>
                  <a:lnTo>
                    <a:pt x="0"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17" name="Freeform 8635"/>
            <p:cNvSpPr/>
            <p:nvPr/>
          </p:nvSpPr>
          <p:spPr bwMode="auto">
            <a:xfrm>
              <a:off x="0" y="0"/>
              <a:ext cx="2222380" cy="2802948"/>
            </a:xfrm>
            <a:custGeom>
              <a:avLst/>
              <a:gdLst>
                <a:gd name="T0" fmla="*/ 241 w 356"/>
                <a:gd name="T1" fmla="*/ 0 h 449"/>
                <a:gd name="T2" fmla="*/ 356 w 356"/>
                <a:gd name="T3" fmla="*/ 0 h 449"/>
                <a:gd name="T4" fmla="*/ 0 w 356"/>
                <a:gd name="T5" fmla="*/ 449 h 449"/>
                <a:gd name="T6" fmla="*/ 0 w 356"/>
                <a:gd name="T7" fmla="*/ 304 h 449"/>
                <a:gd name="T8" fmla="*/ 241 w 356"/>
                <a:gd name="T9" fmla="*/ 0 h 449"/>
              </a:gdLst>
              <a:ahLst/>
              <a:cxnLst>
                <a:cxn ang="0">
                  <a:pos x="T0" y="T1"/>
                </a:cxn>
                <a:cxn ang="0">
                  <a:pos x="T2" y="T3"/>
                </a:cxn>
                <a:cxn ang="0">
                  <a:pos x="T4" y="T5"/>
                </a:cxn>
                <a:cxn ang="0">
                  <a:pos x="T6" y="T7"/>
                </a:cxn>
                <a:cxn ang="0">
                  <a:pos x="T8" y="T9"/>
                </a:cxn>
              </a:cxnLst>
              <a:rect l="0" t="0" r="r" b="b"/>
              <a:pathLst>
                <a:path w="356" h="449">
                  <a:moveTo>
                    <a:pt x="241" y="0"/>
                  </a:moveTo>
                  <a:lnTo>
                    <a:pt x="356" y="0"/>
                  </a:lnTo>
                  <a:lnTo>
                    <a:pt x="0" y="449"/>
                  </a:lnTo>
                  <a:lnTo>
                    <a:pt x="0" y="304"/>
                  </a:lnTo>
                  <a:lnTo>
                    <a:pt x="241"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18" name="Freeform 8636"/>
            <p:cNvSpPr/>
            <p:nvPr/>
          </p:nvSpPr>
          <p:spPr bwMode="auto">
            <a:xfrm>
              <a:off x="0" y="0"/>
              <a:ext cx="3726859" cy="4338638"/>
            </a:xfrm>
            <a:custGeom>
              <a:avLst/>
              <a:gdLst>
                <a:gd name="T0" fmla="*/ 482 w 597"/>
                <a:gd name="T1" fmla="*/ 0 h 695"/>
                <a:gd name="T2" fmla="*/ 597 w 597"/>
                <a:gd name="T3" fmla="*/ 0 h 695"/>
                <a:gd name="T4" fmla="*/ 45 w 597"/>
                <a:gd name="T5" fmla="*/ 695 h 695"/>
                <a:gd name="T6" fmla="*/ 0 w 597"/>
                <a:gd name="T7" fmla="*/ 695 h 695"/>
                <a:gd name="T8" fmla="*/ 0 w 597"/>
                <a:gd name="T9" fmla="*/ 606 h 695"/>
                <a:gd name="T10" fmla="*/ 482 w 597"/>
                <a:gd name="T11" fmla="*/ 0 h 695"/>
              </a:gdLst>
              <a:ahLst/>
              <a:cxnLst>
                <a:cxn ang="0">
                  <a:pos x="T0" y="T1"/>
                </a:cxn>
                <a:cxn ang="0">
                  <a:pos x="T2" y="T3"/>
                </a:cxn>
                <a:cxn ang="0">
                  <a:pos x="T4" y="T5"/>
                </a:cxn>
                <a:cxn ang="0">
                  <a:pos x="T6" y="T7"/>
                </a:cxn>
                <a:cxn ang="0">
                  <a:pos x="T8" y="T9"/>
                </a:cxn>
                <a:cxn ang="0">
                  <a:pos x="T10" y="T11"/>
                </a:cxn>
              </a:cxnLst>
              <a:rect l="0" t="0" r="r" b="b"/>
              <a:pathLst>
                <a:path w="597" h="695">
                  <a:moveTo>
                    <a:pt x="482" y="0"/>
                  </a:moveTo>
                  <a:lnTo>
                    <a:pt x="597" y="0"/>
                  </a:lnTo>
                  <a:lnTo>
                    <a:pt x="45" y="695"/>
                  </a:lnTo>
                  <a:lnTo>
                    <a:pt x="0" y="695"/>
                  </a:lnTo>
                  <a:lnTo>
                    <a:pt x="0" y="606"/>
                  </a:lnTo>
                  <a:lnTo>
                    <a:pt x="48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19" name="Freeform 8637"/>
            <p:cNvSpPr/>
            <p:nvPr/>
          </p:nvSpPr>
          <p:spPr bwMode="auto">
            <a:xfrm>
              <a:off x="1030038" y="0"/>
              <a:ext cx="4170084" cy="4338638"/>
            </a:xfrm>
            <a:custGeom>
              <a:avLst/>
              <a:gdLst>
                <a:gd name="T0" fmla="*/ 552 w 668"/>
                <a:gd name="T1" fmla="*/ 0 h 695"/>
                <a:gd name="T2" fmla="*/ 668 w 668"/>
                <a:gd name="T3" fmla="*/ 0 h 695"/>
                <a:gd name="T4" fmla="*/ 115 w 668"/>
                <a:gd name="T5" fmla="*/ 695 h 695"/>
                <a:gd name="T6" fmla="*/ 0 w 668"/>
                <a:gd name="T7" fmla="*/ 695 h 695"/>
                <a:gd name="T8" fmla="*/ 552 w 668"/>
                <a:gd name="T9" fmla="*/ 0 h 695"/>
              </a:gdLst>
              <a:ahLst/>
              <a:cxnLst>
                <a:cxn ang="0">
                  <a:pos x="T0" y="T1"/>
                </a:cxn>
                <a:cxn ang="0">
                  <a:pos x="T2" y="T3"/>
                </a:cxn>
                <a:cxn ang="0">
                  <a:pos x="T4" y="T5"/>
                </a:cxn>
                <a:cxn ang="0">
                  <a:pos x="T6" y="T7"/>
                </a:cxn>
                <a:cxn ang="0">
                  <a:pos x="T8" y="T9"/>
                </a:cxn>
              </a:cxnLst>
              <a:rect l="0" t="0" r="r" b="b"/>
              <a:pathLst>
                <a:path w="668" h="695">
                  <a:moveTo>
                    <a:pt x="552" y="0"/>
                  </a:moveTo>
                  <a:lnTo>
                    <a:pt x="668"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0" name="Freeform 8638"/>
            <p:cNvSpPr/>
            <p:nvPr/>
          </p:nvSpPr>
          <p:spPr bwMode="auto">
            <a:xfrm>
              <a:off x="2534512" y="0"/>
              <a:ext cx="4163844" cy="4338638"/>
            </a:xfrm>
            <a:custGeom>
              <a:avLst/>
              <a:gdLst>
                <a:gd name="T0" fmla="*/ 552 w 667"/>
                <a:gd name="T1" fmla="*/ 0 h 695"/>
                <a:gd name="T2" fmla="*/ 667 w 667"/>
                <a:gd name="T3" fmla="*/ 0 h 695"/>
                <a:gd name="T4" fmla="*/ 115 w 667"/>
                <a:gd name="T5" fmla="*/ 695 h 695"/>
                <a:gd name="T6" fmla="*/ 0 w 667"/>
                <a:gd name="T7" fmla="*/ 695 h 695"/>
                <a:gd name="T8" fmla="*/ 552 w 667"/>
                <a:gd name="T9" fmla="*/ 0 h 695"/>
              </a:gdLst>
              <a:ahLst/>
              <a:cxnLst>
                <a:cxn ang="0">
                  <a:pos x="T0" y="T1"/>
                </a:cxn>
                <a:cxn ang="0">
                  <a:pos x="T2" y="T3"/>
                </a:cxn>
                <a:cxn ang="0">
                  <a:pos x="T4" y="T5"/>
                </a:cxn>
                <a:cxn ang="0">
                  <a:pos x="T6" y="T7"/>
                </a:cxn>
                <a:cxn ang="0">
                  <a:pos x="T8" y="T9"/>
                </a:cxn>
              </a:cxnLst>
              <a:rect l="0" t="0" r="r" b="b"/>
              <a:pathLst>
                <a:path w="667" h="695">
                  <a:moveTo>
                    <a:pt x="552" y="0"/>
                  </a:moveTo>
                  <a:lnTo>
                    <a:pt x="667"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1" name="Freeform 8639"/>
            <p:cNvSpPr/>
            <p:nvPr/>
          </p:nvSpPr>
          <p:spPr bwMode="auto">
            <a:xfrm>
              <a:off x="4001535" y="0"/>
              <a:ext cx="4176329" cy="4338638"/>
            </a:xfrm>
            <a:custGeom>
              <a:avLst/>
              <a:gdLst>
                <a:gd name="T0" fmla="*/ 553 w 669"/>
                <a:gd name="T1" fmla="*/ 0 h 695"/>
                <a:gd name="T2" fmla="*/ 669 w 669"/>
                <a:gd name="T3" fmla="*/ 0 h 695"/>
                <a:gd name="T4" fmla="*/ 117 w 669"/>
                <a:gd name="T5" fmla="*/ 695 h 695"/>
                <a:gd name="T6" fmla="*/ 0 w 669"/>
                <a:gd name="T7" fmla="*/ 695 h 695"/>
                <a:gd name="T8" fmla="*/ 553 w 669"/>
                <a:gd name="T9" fmla="*/ 0 h 695"/>
              </a:gdLst>
              <a:ahLst/>
              <a:cxnLst>
                <a:cxn ang="0">
                  <a:pos x="T0" y="T1"/>
                </a:cxn>
                <a:cxn ang="0">
                  <a:pos x="T2" y="T3"/>
                </a:cxn>
                <a:cxn ang="0">
                  <a:pos x="T4" y="T5"/>
                </a:cxn>
                <a:cxn ang="0">
                  <a:pos x="T6" y="T7"/>
                </a:cxn>
                <a:cxn ang="0">
                  <a:pos x="T8" y="T9"/>
                </a:cxn>
              </a:cxnLst>
              <a:rect l="0" t="0" r="r" b="b"/>
              <a:pathLst>
                <a:path w="669" h="695">
                  <a:moveTo>
                    <a:pt x="553" y="0"/>
                  </a:moveTo>
                  <a:lnTo>
                    <a:pt x="669" y="0"/>
                  </a:lnTo>
                  <a:lnTo>
                    <a:pt x="117"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2" name="Freeform 8640"/>
            <p:cNvSpPr/>
            <p:nvPr/>
          </p:nvSpPr>
          <p:spPr bwMode="auto">
            <a:xfrm>
              <a:off x="5481039" y="0"/>
              <a:ext cx="4170084" cy="4338638"/>
            </a:xfrm>
            <a:custGeom>
              <a:avLst/>
              <a:gdLst>
                <a:gd name="T0" fmla="*/ 553 w 668"/>
                <a:gd name="T1" fmla="*/ 0 h 695"/>
                <a:gd name="T2" fmla="*/ 668 w 668"/>
                <a:gd name="T3" fmla="*/ 0 h 695"/>
                <a:gd name="T4" fmla="*/ 116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6"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3" name="Freeform 8641"/>
            <p:cNvSpPr/>
            <p:nvPr/>
          </p:nvSpPr>
          <p:spPr bwMode="auto">
            <a:xfrm>
              <a:off x="6954302" y="0"/>
              <a:ext cx="4170084" cy="4338638"/>
            </a:xfrm>
            <a:custGeom>
              <a:avLst/>
              <a:gdLst>
                <a:gd name="T0" fmla="*/ 553 w 668"/>
                <a:gd name="T1" fmla="*/ 0 h 695"/>
                <a:gd name="T2" fmla="*/ 668 w 668"/>
                <a:gd name="T3" fmla="*/ 0 h 695"/>
                <a:gd name="T4" fmla="*/ 115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4" name="Freeform 8642"/>
            <p:cNvSpPr/>
            <p:nvPr/>
          </p:nvSpPr>
          <p:spPr bwMode="auto">
            <a:xfrm>
              <a:off x="8514963" y="0"/>
              <a:ext cx="3626976" cy="4338638"/>
            </a:xfrm>
            <a:custGeom>
              <a:avLst/>
              <a:gdLst>
                <a:gd name="T0" fmla="*/ 553 w 581"/>
                <a:gd name="T1" fmla="*/ 0 h 695"/>
                <a:gd name="T2" fmla="*/ 581 w 581"/>
                <a:gd name="T3" fmla="*/ 0 h 695"/>
                <a:gd name="T4" fmla="*/ 581 w 581"/>
                <a:gd name="T5" fmla="*/ 109 h 695"/>
                <a:gd name="T6" fmla="*/ 115 w 581"/>
                <a:gd name="T7" fmla="*/ 695 h 695"/>
                <a:gd name="T8" fmla="*/ 0 w 581"/>
                <a:gd name="T9" fmla="*/ 695 h 695"/>
                <a:gd name="T10" fmla="*/ 553 w 581"/>
                <a:gd name="T11" fmla="*/ 0 h 695"/>
              </a:gdLst>
              <a:ahLst/>
              <a:cxnLst>
                <a:cxn ang="0">
                  <a:pos x="T0" y="T1"/>
                </a:cxn>
                <a:cxn ang="0">
                  <a:pos x="T2" y="T3"/>
                </a:cxn>
                <a:cxn ang="0">
                  <a:pos x="T4" y="T5"/>
                </a:cxn>
                <a:cxn ang="0">
                  <a:pos x="T6" y="T7"/>
                </a:cxn>
                <a:cxn ang="0">
                  <a:pos x="T8" y="T9"/>
                </a:cxn>
                <a:cxn ang="0">
                  <a:pos x="T10" y="T11"/>
                </a:cxn>
              </a:cxnLst>
              <a:rect l="0" t="0" r="r" b="b"/>
              <a:pathLst>
                <a:path w="581" h="695">
                  <a:moveTo>
                    <a:pt x="553" y="0"/>
                  </a:moveTo>
                  <a:lnTo>
                    <a:pt x="581" y="0"/>
                  </a:lnTo>
                  <a:lnTo>
                    <a:pt x="581" y="109"/>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5" name="Freeform 8643"/>
            <p:cNvSpPr/>
            <p:nvPr/>
          </p:nvSpPr>
          <p:spPr bwMode="auto">
            <a:xfrm>
              <a:off x="9988226" y="1629328"/>
              <a:ext cx="2153713" cy="2709307"/>
            </a:xfrm>
            <a:custGeom>
              <a:avLst/>
              <a:gdLst>
                <a:gd name="T0" fmla="*/ 345 w 345"/>
                <a:gd name="T1" fmla="*/ 0 h 434"/>
                <a:gd name="T2" fmla="*/ 345 w 345"/>
                <a:gd name="T3" fmla="*/ 145 h 434"/>
                <a:gd name="T4" fmla="*/ 116 w 345"/>
                <a:gd name="T5" fmla="*/ 434 h 434"/>
                <a:gd name="T6" fmla="*/ 0 w 345"/>
                <a:gd name="T7" fmla="*/ 434 h 434"/>
                <a:gd name="T8" fmla="*/ 345 w 345"/>
                <a:gd name="T9" fmla="*/ 0 h 434"/>
              </a:gdLst>
              <a:ahLst/>
              <a:cxnLst>
                <a:cxn ang="0">
                  <a:pos x="T0" y="T1"/>
                </a:cxn>
                <a:cxn ang="0">
                  <a:pos x="T2" y="T3"/>
                </a:cxn>
                <a:cxn ang="0">
                  <a:pos x="T4" y="T5"/>
                </a:cxn>
                <a:cxn ang="0">
                  <a:pos x="T6" y="T7"/>
                </a:cxn>
                <a:cxn ang="0">
                  <a:pos x="T8" y="T9"/>
                </a:cxn>
              </a:cxnLst>
              <a:rect l="0" t="0" r="r" b="b"/>
              <a:pathLst>
                <a:path w="345" h="434">
                  <a:moveTo>
                    <a:pt x="345" y="0"/>
                  </a:moveTo>
                  <a:lnTo>
                    <a:pt x="345" y="145"/>
                  </a:lnTo>
                  <a:lnTo>
                    <a:pt x="116" y="434"/>
                  </a:lnTo>
                  <a:lnTo>
                    <a:pt x="0" y="434"/>
                  </a:lnTo>
                  <a:lnTo>
                    <a:pt x="345"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6" name="Freeform 8644"/>
            <p:cNvSpPr/>
            <p:nvPr/>
          </p:nvSpPr>
          <p:spPr bwMode="auto">
            <a:xfrm>
              <a:off x="11492704" y="3520850"/>
              <a:ext cx="649235" cy="817788"/>
            </a:xfrm>
            <a:custGeom>
              <a:avLst/>
              <a:gdLst>
                <a:gd name="T0" fmla="*/ 104 w 104"/>
                <a:gd name="T1" fmla="*/ 0 h 131"/>
                <a:gd name="T2" fmla="*/ 104 w 104"/>
                <a:gd name="T3" fmla="*/ 131 h 131"/>
                <a:gd name="T4" fmla="*/ 0 w 104"/>
                <a:gd name="T5" fmla="*/ 131 h 131"/>
                <a:gd name="T6" fmla="*/ 104 w 104"/>
                <a:gd name="T7" fmla="*/ 0 h 131"/>
              </a:gdLst>
              <a:ahLst/>
              <a:cxnLst>
                <a:cxn ang="0">
                  <a:pos x="T0" y="T1"/>
                </a:cxn>
                <a:cxn ang="0">
                  <a:pos x="T2" y="T3"/>
                </a:cxn>
                <a:cxn ang="0">
                  <a:pos x="T4" y="T5"/>
                </a:cxn>
                <a:cxn ang="0">
                  <a:pos x="T6" y="T7"/>
                </a:cxn>
              </a:cxnLst>
              <a:rect l="0" t="0" r="r" b="b"/>
              <a:pathLst>
                <a:path w="104" h="131">
                  <a:moveTo>
                    <a:pt x="104" y="0"/>
                  </a:moveTo>
                  <a:lnTo>
                    <a:pt x="104" y="131"/>
                  </a:lnTo>
                  <a:lnTo>
                    <a:pt x="0" y="131"/>
                  </a:lnTo>
                  <a:lnTo>
                    <a:pt x="104"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a:p>
          </p:txBody>
        </p:sp>
        <p:sp>
          <p:nvSpPr>
            <p:cNvPr id="27" name="Rectangle 8645"/>
            <p:cNvSpPr>
              <a:spLocks noChangeArrowheads="1"/>
            </p:cNvSpPr>
            <p:nvPr/>
          </p:nvSpPr>
          <p:spPr bwMode="auto">
            <a:xfrm>
              <a:off x="292234" y="188219"/>
              <a:ext cx="11557470" cy="3962200"/>
            </a:xfrm>
            <a:prstGeom prst="rect">
              <a:avLst/>
            </a:prstGeom>
            <a:solidFill>
              <a:srgbClr val="1A4730"/>
            </a:solidFill>
            <a:ln w="0">
              <a:solidFill>
                <a:srgbClr val="1A4730"/>
              </a:solid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9561F3D-09E6-43CC-90EB-7D2E83B5BA2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88579AE-CB89-4183-A5E5-E1E04691C24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20.xml"/><Relationship Id="rId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notesSlide" Target="../notesSlides/notesSlide26.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jpeg"/><Relationship Id="rId5" Type="http://schemas.openxmlformats.org/officeDocument/2006/relationships/notesSlide" Target="../notesSlides/notesSlide4.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4.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3.jpeg"/><Relationship Id="rId5" Type="http://schemas.openxmlformats.org/officeDocument/2006/relationships/tags" Target="../tags/tag25.xml"/><Relationship Id="rId10" Type="http://schemas.openxmlformats.org/officeDocument/2006/relationships/notesSlide" Target="../notesSlides/notesSlide5.xml"/><Relationship Id="rId4" Type="http://schemas.openxmlformats.org/officeDocument/2006/relationships/tags" Target="../tags/tag24.xml"/><Relationship Id="rId9"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6.jpe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5.jpeg"/><Relationship Id="rId17" Type="http://schemas.openxmlformats.org/officeDocument/2006/relationships/image" Target="../media/image10.jpeg"/><Relationship Id="rId2" Type="http://schemas.openxmlformats.org/officeDocument/2006/relationships/tags" Target="../tags/tag30.xml"/><Relationship Id="rId16" Type="http://schemas.openxmlformats.org/officeDocument/2006/relationships/image" Target="../media/image9.jpe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6.xml"/><Relationship Id="rId5" Type="http://schemas.openxmlformats.org/officeDocument/2006/relationships/tags" Target="../tags/tag33.xml"/><Relationship Id="rId15" Type="http://schemas.openxmlformats.org/officeDocument/2006/relationships/image" Target="../media/image8.jpeg"/><Relationship Id="rId10" Type="http://schemas.openxmlformats.org/officeDocument/2006/relationships/slideLayout" Target="../slideLayouts/slideLayout15.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11.jpe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notesSlide" Target="../notesSlides/notesSlide7.xml"/><Relationship Id="rId2" Type="http://schemas.openxmlformats.org/officeDocument/2006/relationships/tags" Target="../tags/tag39.xml"/><Relationship Id="rId16" Type="http://schemas.openxmlformats.org/officeDocument/2006/relationships/image" Target="../media/image14.jpe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Layout" Target="../slideLayouts/slideLayout16.xml"/><Relationship Id="rId5" Type="http://schemas.openxmlformats.org/officeDocument/2006/relationships/tags" Target="../tags/tag42.xml"/><Relationship Id="rId15" Type="http://schemas.openxmlformats.org/officeDocument/2006/relationships/image" Target="../media/image13.jpeg"/><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17.jpe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6.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5.jpeg"/><Relationship Id="rId5" Type="http://schemas.openxmlformats.org/officeDocument/2006/relationships/tags" Target="../tags/tag52.xml"/><Relationship Id="rId10" Type="http://schemas.openxmlformats.org/officeDocument/2006/relationships/notesSlide" Target="../notesSlides/notesSlide8.xml"/><Relationship Id="rId4" Type="http://schemas.openxmlformats.org/officeDocument/2006/relationships/tags" Target="../tags/tag51.xml"/><Relationship Id="rId9" Type="http://schemas.openxmlformats.org/officeDocument/2006/relationships/slideLayout" Target="../slideLayouts/slideLayout17.xml"/><Relationship Id="rId1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9" name="PA_库_组合 1018"/>
          <p:cNvGrpSpPr/>
          <p:nvPr>
            <p:custDataLst>
              <p:tags r:id="rId1"/>
            </p:custDataLst>
          </p:nvPr>
        </p:nvGrpSpPr>
        <p:grpSpPr>
          <a:xfrm>
            <a:off x="612410" y="277439"/>
            <a:ext cx="10656191" cy="3271144"/>
            <a:chOff x="705420" y="349588"/>
            <a:chExt cx="10656191" cy="3271144"/>
          </a:xfrm>
        </p:grpSpPr>
        <p:sp>
          <p:nvSpPr>
            <p:cNvPr id="1020" name="Freeform 8646"/>
            <p:cNvSpPr/>
            <p:nvPr/>
          </p:nvSpPr>
          <p:spPr bwMode="auto">
            <a:xfrm>
              <a:off x="10525093" y="605534"/>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1" name="Freeform 8647"/>
            <p:cNvSpPr/>
            <p:nvPr/>
          </p:nvSpPr>
          <p:spPr bwMode="auto">
            <a:xfrm>
              <a:off x="11205543" y="1641813"/>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2" name="Freeform 8648"/>
            <p:cNvSpPr/>
            <p:nvPr/>
          </p:nvSpPr>
          <p:spPr bwMode="auto">
            <a:xfrm>
              <a:off x="11111901" y="1030034"/>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3" name="Freeform 8649"/>
            <p:cNvSpPr/>
            <p:nvPr/>
          </p:nvSpPr>
          <p:spPr bwMode="auto">
            <a:xfrm>
              <a:off x="11024504" y="586808"/>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4" name="Freeform 8650"/>
            <p:cNvSpPr>
              <a:spLocks noEditPoints="1"/>
            </p:cNvSpPr>
            <p:nvPr/>
          </p:nvSpPr>
          <p:spPr bwMode="auto">
            <a:xfrm>
              <a:off x="10531338" y="873970"/>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5" name="Freeform 8651"/>
            <p:cNvSpPr>
              <a:spLocks noEditPoints="1"/>
            </p:cNvSpPr>
            <p:nvPr/>
          </p:nvSpPr>
          <p:spPr bwMode="auto">
            <a:xfrm>
              <a:off x="9757250" y="468196"/>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6" name="Freeform 8652"/>
            <p:cNvSpPr/>
            <p:nvPr/>
          </p:nvSpPr>
          <p:spPr bwMode="auto">
            <a:xfrm>
              <a:off x="8783398" y="505652"/>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7" name="Freeform 8653"/>
            <p:cNvSpPr/>
            <p:nvPr/>
          </p:nvSpPr>
          <p:spPr bwMode="auto">
            <a:xfrm>
              <a:off x="9270324" y="630505"/>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8" name="Freeform 8678"/>
            <p:cNvSpPr/>
            <p:nvPr/>
          </p:nvSpPr>
          <p:spPr bwMode="auto">
            <a:xfrm>
              <a:off x="705420" y="2590694"/>
              <a:ext cx="955126" cy="1030038"/>
            </a:xfrm>
            <a:custGeom>
              <a:avLst/>
              <a:gdLst>
                <a:gd name="T0" fmla="*/ 77 w 153"/>
                <a:gd name="T1" fmla="*/ 0 h 165"/>
                <a:gd name="T2" fmla="*/ 81 w 153"/>
                <a:gd name="T3" fmla="*/ 0 h 165"/>
                <a:gd name="T4" fmla="*/ 82 w 153"/>
                <a:gd name="T5" fmla="*/ 1 h 165"/>
                <a:gd name="T6" fmla="*/ 83 w 153"/>
                <a:gd name="T7" fmla="*/ 4 h 165"/>
                <a:gd name="T8" fmla="*/ 83 w 153"/>
                <a:gd name="T9" fmla="*/ 5 h 165"/>
                <a:gd name="T10" fmla="*/ 86 w 153"/>
                <a:gd name="T11" fmla="*/ 8 h 165"/>
                <a:gd name="T12" fmla="*/ 89 w 153"/>
                <a:gd name="T13" fmla="*/ 9 h 165"/>
                <a:gd name="T14" fmla="*/ 90 w 153"/>
                <a:gd name="T15" fmla="*/ 12 h 165"/>
                <a:gd name="T16" fmla="*/ 89 w 153"/>
                <a:gd name="T17" fmla="*/ 13 h 165"/>
                <a:gd name="T18" fmla="*/ 110 w 153"/>
                <a:gd name="T19" fmla="*/ 20 h 165"/>
                <a:gd name="T20" fmla="*/ 127 w 153"/>
                <a:gd name="T21" fmla="*/ 32 h 165"/>
                <a:gd name="T22" fmla="*/ 141 w 153"/>
                <a:gd name="T23" fmla="*/ 49 h 165"/>
                <a:gd name="T24" fmla="*/ 150 w 153"/>
                <a:gd name="T25" fmla="*/ 67 h 165"/>
                <a:gd name="T26" fmla="*/ 153 w 153"/>
                <a:gd name="T27" fmla="*/ 89 h 165"/>
                <a:gd name="T28" fmla="*/ 149 w 153"/>
                <a:gd name="T29" fmla="*/ 113 h 165"/>
                <a:gd name="T30" fmla="*/ 138 w 153"/>
                <a:gd name="T31" fmla="*/ 134 h 165"/>
                <a:gd name="T32" fmla="*/ 121 w 153"/>
                <a:gd name="T33" fmla="*/ 151 h 165"/>
                <a:gd name="T34" fmla="*/ 100 w 153"/>
                <a:gd name="T35" fmla="*/ 161 h 165"/>
                <a:gd name="T36" fmla="*/ 77 w 153"/>
                <a:gd name="T37" fmla="*/ 165 h 165"/>
                <a:gd name="T38" fmla="*/ 52 w 153"/>
                <a:gd name="T39" fmla="*/ 161 h 165"/>
                <a:gd name="T40" fmla="*/ 31 w 153"/>
                <a:gd name="T41" fmla="*/ 151 h 165"/>
                <a:gd name="T42" fmla="*/ 14 w 153"/>
                <a:gd name="T43" fmla="*/ 134 h 165"/>
                <a:gd name="T44" fmla="*/ 4 w 153"/>
                <a:gd name="T45" fmla="*/ 113 h 165"/>
                <a:gd name="T46" fmla="*/ 0 w 153"/>
                <a:gd name="T47" fmla="*/ 89 h 165"/>
                <a:gd name="T48" fmla="*/ 4 w 153"/>
                <a:gd name="T49" fmla="*/ 67 h 165"/>
                <a:gd name="T50" fmla="*/ 11 w 153"/>
                <a:gd name="T51" fmla="*/ 47 h 165"/>
                <a:gd name="T52" fmla="*/ 26 w 153"/>
                <a:gd name="T53" fmla="*/ 32 h 165"/>
                <a:gd name="T54" fmla="*/ 43 w 153"/>
                <a:gd name="T55" fmla="*/ 20 h 165"/>
                <a:gd name="T56" fmla="*/ 64 w 153"/>
                <a:gd name="T57" fmla="*/ 13 h 165"/>
                <a:gd name="T58" fmla="*/ 64 w 153"/>
                <a:gd name="T59" fmla="*/ 12 h 165"/>
                <a:gd name="T60" fmla="*/ 65 w 153"/>
                <a:gd name="T61" fmla="*/ 9 h 165"/>
                <a:gd name="T62" fmla="*/ 66 w 153"/>
                <a:gd name="T63" fmla="*/ 8 h 165"/>
                <a:gd name="T64" fmla="*/ 70 w 153"/>
                <a:gd name="T65" fmla="*/ 5 h 165"/>
                <a:gd name="T66" fmla="*/ 69 w 153"/>
                <a:gd name="T67" fmla="*/ 4 h 165"/>
                <a:gd name="T68" fmla="*/ 70 w 153"/>
                <a:gd name="T69" fmla="*/ 1 h 165"/>
                <a:gd name="T70" fmla="*/ 73 w 153"/>
                <a:gd name="T71" fmla="*/ 0 h 165"/>
                <a:gd name="T72" fmla="*/ 77 w 153"/>
                <a:gd name="T7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65">
                  <a:moveTo>
                    <a:pt x="77" y="0"/>
                  </a:moveTo>
                  <a:lnTo>
                    <a:pt x="81" y="0"/>
                  </a:lnTo>
                  <a:lnTo>
                    <a:pt x="82" y="1"/>
                  </a:lnTo>
                  <a:lnTo>
                    <a:pt x="83" y="4"/>
                  </a:lnTo>
                  <a:lnTo>
                    <a:pt x="83" y="5"/>
                  </a:lnTo>
                  <a:lnTo>
                    <a:pt x="86" y="8"/>
                  </a:lnTo>
                  <a:lnTo>
                    <a:pt x="89" y="9"/>
                  </a:lnTo>
                  <a:lnTo>
                    <a:pt x="90" y="12"/>
                  </a:lnTo>
                  <a:lnTo>
                    <a:pt x="89" y="13"/>
                  </a:lnTo>
                  <a:lnTo>
                    <a:pt x="110" y="20"/>
                  </a:lnTo>
                  <a:lnTo>
                    <a:pt x="127" y="32"/>
                  </a:lnTo>
                  <a:lnTo>
                    <a:pt x="141" y="49"/>
                  </a:lnTo>
                  <a:lnTo>
                    <a:pt x="150" y="67"/>
                  </a:lnTo>
                  <a:lnTo>
                    <a:pt x="153" y="89"/>
                  </a:lnTo>
                  <a:lnTo>
                    <a:pt x="149" y="113"/>
                  </a:lnTo>
                  <a:lnTo>
                    <a:pt x="138" y="134"/>
                  </a:lnTo>
                  <a:lnTo>
                    <a:pt x="121" y="151"/>
                  </a:lnTo>
                  <a:lnTo>
                    <a:pt x="100" y="161"/>
                  </a:lnTo>
                  <a:lnTo>
                    <a:pt x="77" y="165"/>
                  </a:lnTo>
                  <a:lnTo>
                    <a:pt x="52" y="161"/>
                  </a:lnTo>
                  <a:lnTo>
                    <a:pt x="31" y="151"/>
                  </a:lnTo>
                  <a:lnTo>
                    <a:pt x="14" y="134"/>
                  </a:lnTo>
                  <a:lnTo>
                    <a:pt x="4" y="113"/>
                  </a:lnTo>
                  <a:lnTo>
                    <a:pt x="0" y="89"/>
                  </a:lnTo>
                  <a:lnTo>
                    <a:pt x="4" y="67"/>
                  </a:lnTo>
                  <a:lnTo>
                    <a:pt x="11" y="47"/>
                  </a:lnTo>
                  <a:lnTo>
                    <a:pt x="26" y="32"/>
                  </a:lnTo>
                  <a:lnTo>
                    <a:pt x="43" y="20"/>
                  </a:lnTo>
                  <a:lnTo>
                    <a:pt x="64" y="13"/>
                  </a:lnTo>
                  <a:lnTo>
                    <a:pt x="64" y="12"/>
                  </a:lnTo>
                  <a:lnTo>
                    <a:pt x="65" y="9"/>
                  </a:lnTo>
                  <a:lnTo>
                    <a:pt x="66" y="8"/>
                  </a:lnTo>
                  <a:lnTo>
                    <a:pt x="70" y="5"/>
                  </a:lnTo>
                  <a:lnTo>
                    <a:pt x="69" y="4"/>
                  </a:lnTo>
                  <a:lnTo>
                    <a:pt x="70" y="1"/>
                  </a:lnTo>
                  <a:lnTo>
                    <a:pt x="73" y="0"/>
                  </a:lnTo>
                  <a:lnTo>
                    <a:pt x="7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9" name="Freeform 8679"/>
            <p:cNvSpPr/>
            <p:nvPr/>
          </p:nvSpPr>
          <p:spPr bwMode="auto">
            <a:xfrm>
              <a:off x="1154891" y="2515783"/>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0" name="Freeform 8680"/>
            <p:cNvSpPr/>
            <p:nvPr/>
          </p:nvSpPr>
          <p:spPr bwMode="auto">
            <a:xfrm>
              <a:off x="1154891" y="2453356"/>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1" name="Freeform 8681"/>
            <p:cNvSpPr/>
            <p:nvPr/>
          </p:nvSpPr>
          <p:spPr bwMode="auto">
            <a:xfrm>
              <a:off x="1154891" y="2378445"/>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2" name="Freeform 8682"/>
            <p:cNvSpPr/>
            <p:nvPr/>
          </p:nvSpPr>
          <p:spPr bwMode="auto">
            <a:xfrm>
              <a:off x="1154891" y="2316018"/>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3" name="Freeform 8683"/>
            <p:cNvSpPr/>
            <p:nvPr/>
          </p:nvSpPr>
          <p:spPr bwMode="auto">
            <a:xfrm>
              <a:off x="1154891" y="2241106"/>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4" name="Freeform 8684"/>
            <p:cNvSpPr/>
            <p:nvPr/>
          </p:nvSpPr>
          <p:spPr bwMode="auto">
            <a:xfrm>
              <a:off x="1154891" y="2172439"/>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5" name="Freeform 8685"/>
            <p:cNvSpPr/>
            <p:nvPr/>
          </p:nvSpPr>
          <p:spPr bwMode="auto">
            <a:xfrm>
              <a:off x="1154891" y="2103768"/>
              <a:ext cx="62426" cy="68671"/>
            </a:xfrm>
            <a:custGeom>
              <a:avLst/>
              <a:gdLst>
                <a:gd name="T0" fmla="*/ 5 w 10"/>
                <a:gd name="T1" fmla="*/ 0 h 11"/>
                <a:gd name="T2" fmla="*/ 7 w 10"/>
                <a:gd name="T3" fmla="*/ 1 h 11"/>
                <a:gd name="T4" fmla="*/ 9 w 10"/>
                <a:gd name="T5" fmla="*/ 2 h 11"/>
                <a:gd name="T6" fmla="*/ 10 w 10"/>
                <a:gd name="T7" fmla="*/ 6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6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6"/>
                  </a:lnTo>
                  <a:lnTo>
                    <a:pt x="9" y="9"/>
                  </a:lnTo>
                  <a:lnTo>
                    <a:pt x="7" y="10"/>
                  </a:lnTo>
                  <a:lnTo>
                    <a:pt x="5" y="11"/>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6" name="Freeform 8686"/>
            <p:cNvSpPr/>
            <p:nvPr/>
          </p:nvSpPr>
          <p:spPr bwMode="auto">
            <a:xfrm>
              <a:off x="1154891" y="2035101"/>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7" name="Freeform 8687"/>
            <p:cNvSpPr/>
            <p:nvPr/>
          </p:nvSpPr>
          <p:spPr bwMode="auto">
            <a:xfrm>
              <a:off x="1154891" y="1960190"/>
              <a:ext cx="62426" cy="74912"/>
            </a:xfrm>
            <a:custGeom>
              <a:avLst/>
              <a:gdLst>
                <a:gd name="T0" fmla="*/ 5 w 10"/>
                <a:gd name="T1" fmla="*/ 0 h 12"/>
                <a:gd name="T2" fmla="*/ 7 w 10"/>
                <a:gd name="T3" fmla="*/ 2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7"/>
                  </a:lnTo>
                  <a:lnTo>
                    <a:pt x="9" y="9"/>
                  </a:lnTo>
                  <a:lnTo>
                    <a:pt x="7" y="11"/>
                  </a:lnTo>
                  <a:lnTo>
                    <a:pt x="5" y="12"/>
                  </a:lnTo>
                  <a:lnTo>
                    <a:pt x="2" y="11"/>
                  </a:lnTo>
                  <a:lnTo>
                    <a:pt x="0" y="9"/>
                  </a:lnTo>
                  <a:lnTo>
                    <a:pt x="0" y="7"/>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8" name="Freeform 8688"/>
            <p:cNvSpPr/>
            <p:nvPr/>
          </p:nvSpPr>
          <p:spPr bwMode="auto">
            <a:xfrm>
              <a:off x="1154891" y="1897763"/>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9" name="Freeform 8689"/>
            <p:cNvSpPr/>
            <p:nvPr/>
          </p:nvSpPr>
          <p:spPr bwMode="auto">
            <a:xfrm>
              <a:off x="1154891" y="1822851"/>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1"/>
                  </a:lnTo>
                  <a:lnTo>
                    <a:pt x="5" y="12"/>
                  </a:lnTo>
                  <a:lnTo>
                    <a:pt x="2" y="11"/>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0" name="Freeform 8690"/>
            <p:cNvSpPr/>
            <p:nvPr/>
          </p:nvSpPr>
          <p:spPr bwMode="auto">
            <a:xfrm>
              <a:off x="1154891" y="1760425"/>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1" name="Freeform 8691"/>
            <p:cNvSpPr/>
            <p:nvPr/>
          </p:nvSpPr>
          <p:spPr bwMode="auto">
            <a:xfrm>
              <a:off x="1154891" y="1685513"/>
              <a:ext cx="62426" cy="74912"/>
            </a:xfrm>
            <a:custGeom>
              <a:avLst/>
              <a:gdLst>
                <a:gd name="T0" fmla="*/ 5 w 10"/>
                <a:gd name="T1" fmla="*/ 0 h 12"/>
                <a:gd name="T2" fmla="*/ 7 w 10"/>
                <a:gd name="T3" fmla="*/ 1 h 12"/>
                <a:gd name="T4" fmla="*/ 9 w 10"/>
                <a:gd name="T5" fmla="*/ 2 h 12"/>
                <a:gd name="T6" fmla="*/ 10 w 10"/>
                <a:gd name="T7" fmla="*/ 6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6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6"/>
                  </a:lnTo>
                  <a:lnTo>
                    <a:pt x="9" y="9"/>
                  </a:lnTo>
                  <a:lnTo>
                    <a:pt x="7" y="10"/>
                  </a:lnTo>
                  <a:lnTo>
                    <a:pt x="5" y="12"/>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2" name="Freeform 8692"/>
            <p:cNvSpPr/>
            <p:nvPr/>
          </p:nvSpPr>
          <p:spPr bwMode="auto">
            <a:xfrm>
              <a:off x="1154891" y="1616842"/>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3" name="Freeform 8693"/>
            <p:cNvSpPr/>
            <p:nvPr/>
          </p:nvSpPr>
          <p:spPr bwMode="auto">
            <a:xfrm>
              <a:off x="1154891" y="1554416"/>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4" name="Freeform 8694"/>
            <p:cNvSpPr/>
            <p:nvPr/>
          </p:nvSpPr>
          <p:spPr bwMode="auto">
            <a:xfrm>
              <a:off x="1154891" y="1479504"/>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5" name="Freeform 8695"/>
            <p:cNvSpPr/>
            <p:nvPr/>
          </p:nvSpPr>
          <p:spPr bwMode="auto">
            <a:xfrm>
              <a:off x="1154891" y="1417078"/>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6" name="Freeform 8696"/>
            <p:cNvSpPr/>
            <p:nvPr/>
          </p:nvSpPr>
          <p:spPr bwMode="auto">
            <a:xfrm>
              <a:off x="1154891" y="1342166"/>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7" name="Freeform 8697"/>
            <p:cNvSpPr/>
            <p:nvPr/>
          </p:nvSpPr>
          <p:spPr bwMode="auto">
            <a:xfrm>
              <a:off x="1154891" y="1273499"/>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8" name="Freeform 8698"/>
            <p:cNvSpPr/>
            <p:nvPr/>
          </p:nvSpPr>
          <p:spPr bwMode="auto">
            <a:xfrm>
              <a:off x="1154891" y="1204828"/>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9" name="Freeform 8699"/>
            <p:cNvSpPr/>
            <p:nvPr/>
          </p:nvSpPr>
          <p:spPr bwMode="auto">
            <a:xfrm>
              <a:off x="1154891" y="1136161"/>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0" name="Freeform 8700"/>
            <p:cNvSpPr/>
            <p:nvPr/>
          </p:nvSpPr>
          <p:spPr bwMode="auto">
            <a:xfrm>
              <a:off x="1154891" y="1061249"/>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1" name="Freeform 8701"/>
            <p:cNvSpPr/>
            <p:nvPr/>
          </p:nvSpPr>
          <p:spPr bwMode="auto">
            <a:xfrm>
              <a:off x="1154891" y="998823"/>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2" name="Freeform 8702"/>
            <p:cNvSpPr/>
            <p:nvPr/>
          </p:nvSpPr>
          <p:spPr bwMode="auto">
            <a:xfrm>
              <a:off x="1154891" y="923911"/>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3" name="Freeform 8703"/>
            <p:cNvSpPr/>
            <p:nvPr/>
          </p:nvSpPr>
          <p:spPr bwMode="auto">
            <a:xfrm>
              <a:off x="1154891" y="861485"/>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4" name="Freeform 8704"/>
            <p:cNvSpPr/>
            <p:nvPr/>
          </p:nvSpPr>
          <p:spPr bwMode="auto">
            <a:xfrm>
              <a:off x="1154891" y="786573"/>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5" name="Freeform 8705"/>
            <p:cNvSpPr/>
            <p:nvPr/>
          </p:nvSpPr>
          <p:spPr bwMode="auto">
            <a:xfrm>
              <a:off x="1154891" y="717902"/>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6" name="Freeform 8706"/>
            <p:cNvSpPr/>
            <p:nvPr/>
          </p:nvSpPr>
          <p:spPr bwMode="auto">
            <a:xfrm>
              <a:off x="1154891" y="649235"/>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7" name="Freeform 8707"/>
            <p:cNvSpPr/>
            <p:nvPr/>
          </p:nvSpPr>
          <p:spPr bwMode="auto">
            <a:xfrm>
              <a:off x="1154891" y="580564"/>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8" name="Freeform 8708"/>
            <p:cNvSpPr/>
            <p:nvPr/>
          </p:nvSpPr>
          <p:spPr bwMode="auto">
            <a:xfrm>
              <a:off x="1154891" y="505652"/>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9" name="Freeform 8709"/>
            <p:cNvSpPr/>
            <p:nvPr/>
          </p:nvSpPr>
          <p:spPr bwMode="auto">
            <a:xfrm>
              <a:off x="1154891" y="443226"/>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0" name="Freeform 8710"/>
            <p:cNvSpPr/>
            <p:nvPr/>
          </p:nvSpPr>
          <p:spPr bwMode="auto">
            <a:xfrm>
              <a:off x="1154891" y="368314"/>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0"/>
                  </a:lnTo>
                  <a:lnTo>
                    <a:pt x="5" y="12"/>
                  </a:lnTo>
                  <a:lnTo>
                    <a:pt x="2" y="10"/>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1" name="Freeform 8711"/>
            <p:cNvSpPr/>
            <p:nvPr/>
          </p:nvSpPr>
          <p:spPr bwMode="auto">
            <a:xfrm>
              <a:off x="1154891" y="349588"/>
              <a:ext cx="56186" cy="24971"/>
            </a:xfrm>
            <a:custGeom>
              <a:avLst/>
              <a:gdLst>
                <a:gd name="T0" fmla="*/ 0 w 9"/>
                <a:gd name="T1" fmla="*/ 0 h 4"/>
                <a:gd name="T2" fmla="*/ 9 w 9"/>
                <a:gd name="T3" fmla="*/ 0 h 4"/>
                <a:gd name="T4" fmla="*/ 7 w 9"/>
                <a:gd name="T5" fmla="*/ 3 h 4"/>
                <a:gd name="T6" fmla="*/ 5 w 9"/>
                <a:gd name="T7" fmla="*/ 4 h 4"/>
                <a:gd name="T8" fmla="*/ 1 w 9"/>
                <a:gd name="T9" fmla="*/ 3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9" y="0"/>
                  </a:lnTo>
                  <a:lnTo>
                    <a:pt x="7" y="3"/>
                  </a:lnTo>
                  <a:lnTo>
                    <a:pt x="5" y="4"/>
                  </a:lnTo>
                  <a:lnTo>
                    <a:pt x="1"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2" name="Freeform 8712"/>
            <p:cNvSpPr>
              <a:spLocks noEditPoints="1"/>
            </p:cNvSpPr>
            <p:nvPr/>
          </p:nvSpPr>
          <p:spPr bwMode="auto">
            <a:xfrm>
              <a:off x="836514" y="2796704"/>
              <a:ext cx="699176" cy="724146"/>
            </a:xfrm>
            <a:custGeom>
              <a:avLst/>
              <a:gdLst>
                <a:gd name="T0" fmla="*/ 60 w 112"/>
                <a:gd name="T1" fmla="*/ 98 h 116"/>
                <a:gd name="T2" fmla="*/ 55 w 112"/>
                <a:gd name="T3" fmla="*/ 106 h 116"/>
                <a:gd name="T4" fmla="*/ 49 w 112"/>
                <a:gd name="T5" fmla="*/ 95 h 116"/>
                <a:gd name="T6" fmla="*/ 38 w 112"/>
                <a:gd name="T7" fmla="*/ 89 h 116"/>
                <a:gd name="T8" fmla="*/ 69 w 112"/>
                <a:gd name="T9" fmla="*/ 85 h 116"/>
                <a:gd name="T10" fmla="*/ 40 w 112"/>
                <a:gd name="T11" fmla="*/ 85 h 116"/>
                <a:gd name="T12" fmla="*/ 38 w 112"/>
                <a:gd name="T13" fmla="*/ 82 h 116"/>
                <a:gd name="T14" fmla="*/ 89 w 112"/>
                <a:gd name="T15" fmla="*/ 61 h 116"/>
                <a:gd name="T16" fmla="*/ 89 w 112"/>
                <a:gd name="T17" fmla="*/ 72 h 116"/>
                <a:gd name="T18" fmla="*/ 96 w 112"/>
                <a:gd name="T19" fmla="*/ 81 h 116"/>
                <a:gd name="T20" fmla="*/ 87 w 112"/>
                <a:gd name="T21" fmla="*/ 82 h 116"/>
                <a:gd name="T22" fmla="*/ 74 w 112"/>
                <a:gd name="T23" fmla="*/ 71 h 116"/>
                <a:gd name="T24" fmla="*/ 19 w 112"/>
                <a:gd name="T25" fmla="*/ 60 h 116"/>
                <a:gd name="T26" fmla="*/ 28 w 112"/>
                <a:gd name="T27" fmla="*/ 74 h 116"/>
                <a:gd name="T28" fmla="*/ 22 w 112"/>
                <a:gd name="T29" fmla="*/ 84 h 116"/>
                <a:gd name="T30" fmla="*/ 14 w 112"/>
                <a:gd name="T31" fmla="*/ 82 h 116"/>
                <a:gd name="T32" fmla="*/ 19 w 112"/>
                <a:gd name="T33" fmla="*/ 72 h 116"/>
                <a:gd name="T34" fmla="*/ 21 w 112"/>
                <a:gd name="T35" fmla="*/ 60 h 116"/>
                <a:gd name="T36" fmla="*/ 55 w 112"/>
                <a:gd name="T37" fmla="*/ 71 h 116"/>
                <a:gd name="T38" fmla="*/ 60 w 112"/>
                <a:gd name="T39" fmla="*/ 67 h 116"/>
                <a:gd name="T40" fmla="*/ 66 w 112"/>
                <a:gd name="T41" fmla="*/ 64 h 116"/>
                <a:gd name="T42" fmla="*/ 53 w 112"/>
                <a:gd name="T43" fmla="*/ 60 h 116"/>
                <a:gd name="T44" fmla="*/ 52 w 112"/>
                <a:gd name="T45" fmla="*/ 64 h 116"/>
                <a:gd name="T46" fmla="*/ 65 w 112"/>
                <a:gd name="T47" fmla="*/ 60 h 116"/>
                <a:gd name="T48" fmla="*/ 43 w 112"/>
                <a:gd name="T49" fmla="*/ 59 h 116"/>
                <a:gd name="T50" fmla="*/ 47 w 112"/>
                <a:gd name="T51" fmla="*/ 57 h 116"/>
                <a:gd name="T52" fmla="*/ 51 w 112"/>
                <a:gd name="T53" fmla="*/ 55 h 116"/>
                <a:gd name="T54" fmla="*/ 60 w 112"/>
                <a:gd name="T55" fmla="*/ 56 h 116"/>
                <a:gd name="T56" fmla="*/ 53 w 112"/>
                <a:gd name="T57" fmla="*/ 52 h 116"/>
                <a:gd name="T58" fmla="*/ 55 w 112"/>
                <a:gd name="T59" fmla="*/ 47 h 116"/>
                <a:gd name="T60" fmla="*/ 73 w 112"/>
                <a:gd name="T61" fmla="*/ 36 h 116"/>
                <a:gd name="T62" fmla="*/ 47 w 112"/>
                <a:gd name="T63" fmla="*/ 48 h 116"/>
                <a:gd name="T64" fmla="*/ 60 w 112"/>
                <a:gd name="T65" fmla="*/ 47 h 116"/>
                <a:gd name="T66" fmla="*/ 77 w 112"/>
                <a:gd name="T67" fmla="*/ 31 h 116"/>
                <a:gd name="T68" fmla="*/ 85 w 112"/>
                <a:gd name="T69" fmla="*/ 38 h 116"/>
                <a:gd name="T70" fmla="*/ 95 w 112"/>
                <a:gd name="T71" fmla="*/ 38 h 116"/>
                <a:gd name="T72" fmla="*/ 93 w 112"/>
                <a:gd name="T73" fmla="*/ 46 h 116"/>
                <a:gd name="T74" fmla="*/ 85 w 112"/>
                <a:gd name="T75" fmla="*/ 56 h 116"/>
                <a:gd name="T76" fmla="*/ 9 w 112"/>
                <a:gd name="T77" fmla="*/ 31 h 116"/>
                <a:gd name="T78" fmla="*/ 21 w 112"/>
                <a:gd name="T79" fmla="*/ 47 h 116"/>
                <a:gd name="T80" fmla="*/ 17 w 112"/>
                <a:gd name="T81" fmla="*/ 40 h 116"/>
                <a:gd name="T82" fmla="*/ 22 w 112"/>
                <a:gd name="T83" fmla="*/ 34 h 116"/>
                <a:gd name="T84" fmla="*/ 28 w 112"/>
                <a:gd name="T85" fmla="*/ 43 h 116"/>
                <a:gd name="T86" fmla="*/ 38 w 112"/>
                <a:gd name="T87" fmla="*/ 27 h 116"/>
                <a:gd name="T88" fmla="*/ 51 w 112"/>
                <a:gd name="T89" fmla="*/ 22 h 116"/>
                <a:gd name="T90" fmla="*/ 55 w 112"/>
                <a:gd name="T91" fmla="*/ 13 h 116"/>
                <a:gd name="T92" fmla="*/ 61 w 112"/>
                <a:gd name="T93" fmla="*/ 18 h 116"/>
                <a:gd name="T94" fmla="*/ 57 w 112"/>
                <a:gd name="T95" fmla="*/ 36 h 116"/>
                <a:gd name="T96" fmla="*/ 57 w 112"/>
                <a:gd name="T97" fmla="*/ 1 h 116"/>
                <a:gd name="T98" fmla="*/ 86 w 112"/>
                <a:gd name="T99" fmla="*/ 12 h 116"/>
                <a:gd name="T100" fmla="*/ 107 w 112"/>
                <a:gd name="T101" fmla="*/ 31 h 116"/>
                <a:gd name="T102" fmla="*/ 108 w 112"/>
                <a:gd name="T103" fmla="*/ 55 h 116"/>
                <a:gd name="T104" fmla="*/ 107 w 112"/>
                <a:gd name="T105" fmla="*/ 82 h 116"/>
                <a:gd name="T106" fmla="*/ 87 w 112"/>
                <a:gd name="T107" fmla="*/ 99 h 116"/>
                <a:gd name="T108" fmla="*/ 75 w 112"/>
                <a:gd name="T109" fmla="*/ 93 h 116"/>
                <a:gd name="T110" fmla="*/ 32 w 112"/>
                <a:gd name="T111" fmla="*/ 99 h 116"/>
                <a:gd name="T112" fmla="*/ 27 w 112"/>
                <a:gd name="T113" fmla="*/ 95 h 116"/>
                <a:gd name="T114" fmla="*/ 5 w 112"/>
                <a:gd name="T115" fmla="*/ 84 h 116"/>
                <a:gd name="T116" fmla="*/ 2 w 112"/>
                <a:gd name="T117" fmla="*/ 55 h 116"/>
                <a:gd name="T118" fmla="*/ 6 w 112"/>
                <a:gd name="T119" fmla="*/ 27 h 116"/>
                <a:gd name="T120" fmla="*/ 28 w 112"/>
                <a:gd name="T121" fmla="*/ 12 h 116"/>
                <a:gd name="T122" fmla="*/ 53 w 112"/>
                <a:gd name="T12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56" y="82"/>
                  </a:moveTo>
                  <a:lnTo>
                    <a:pt x="56" y="90"/>
                  </a:lnTo>
                  <a:lnTo>
                    <a:pt x="61" y="94"/>
                  </a:lnTo>
                  <a:lnTo>
                    <a:pt x="62" y="94"/>
                  </a:lnTo>
                  <a:lnTo>
                    <a:pt x="62" y="95"/>
                  </a:lnTo>
                  <a:lnTo>
                    <a:pt x="61" y="95"/>
                  </a:lnTo>
                  <a:lnTo>
                    <a:pt x="60" y="95"/>
                  </a:lnTo>
                  <a:lnTo>
                    <a:pt x="56" y="93"/>
                  </a:lnTo>
                  <a:lnTo>
                    <a:pt x="56" y="97"/>
                  </a:lnTo>
                  <a:lnTo>
                    <a:pt x="60" y="98"/>
                  </a:lnTo>
                  <a:lnTo>
                    <a:pt x="60" y="99"/>
                  </a:lnTo>
                  <a:lnTo>
                    <a:pt x="60" y="101"/>
                  </a:lnTo>
                  <a:lnTo>
                    <a:pt x="58" y="101"/>
                  </a:lnTo>
                  <a:lnTo>
                    <a:pt x="58" y="101"/>
                  </a:lnTo>
                  <a:lnTo>
                    <a:pt x="56" y="99"/>
                  </a:lnTo>
                  <a:lnTo>
                    <a:pt x="56" y="105"/>
                  </a:lnTo>
                  <a:lnTo>
                    <a:pt x="56" y="106"/>
                  </a:lnTo>
                  <a:lnTo>
                    <a:pt x="55" y="106"/>
                  </a:lnTo>
                  <a:lnTo>
                    <a:pt x="55" y="106"/>
                  </a:lnTo>
                  <a:lnTo>
                    <a:pt x="55" y="106"/>
                  </a:lnTo>
                  <a:lnTo>
                    <a:pt x="55" y="105"/>
                  </a:lnTo>
                  <a:lnTo>
                    <a:pt x="55" y="99"/>
                  </a:lnTo>
                  <a:lnTo>
                    <a:pt x="52" y="101"/>
                  </a:lnTo>
                  <a:lnTo>
                    <a:pt x="52" y="101"/>
                  </a:lnTo>
                  <a:lnTo>
                    <a:pt x="51" y="101"/>
                  </a:lnTo>
                  <a:lnTo>
                    <a:pt x="51" y="99"/>
                  </a:lnTo>
                  <a:lnTo>
                    <a:pt x="51" y="98"/>
                  </a:lnTo>
                  <a:lnTo>
                    <a:pt x="55" y="97"/>
                  </a:lnTo>
                  <a:lnTo>
                    <a:pt x="55" y="93"/>
                  </a:lnTo>
                  <a:lnTo>
                    <a:pt x="49" y="95"/>
                  </a:lnTo>
                  <a:lnTo>
                    <a:pt x="49" y="95"/>
                  </a:lnTo>
                  <a:lnTo>
                    <a:pt x="48" y="95"/>
                  </a:lnTo>
                  <a:lnTo>
                    <a:pt x="48" y="94"/>
                  </a:lnTo>
                  <a:lnTo>
                    <a:pt x="48" y="94"/>
                  </a:lnTo>
                  <a:lnTo>
                    <a:pt x="55" y="89"/>
                  </a:lnTo>
                  <a:lnTo>
                    <a:pt x="55" y="82"/>
                  </a:lnTo>
                  <a:lnTo>
                    <a:pt x="40" y="86"/>
                  </a:lnTo>
                  <a:lnTo>
                    <a:pt x="40" y="88"/>
                  </a:lnTo>
                  <a:lnTo>
                    <a:pt x="39" y="89"/>
                  </a:lnTo>
                  <a:lnTo>
                    <a:pt x="38" y="89"/>
                  </a:lnTo>
                  <a:lnTo>
                    <a:pt x="36" y="89"/>
                  </a:lnTo>
                  <a:lnTo>
                    <a:pt x="36" y="90"/>
                  </a:lnTo>
                  <a:lnTo>
                    <a:pt x="55" y="112"/>
                  </a:lnTo>
                  <a:lnTo>
                    <a:pt x="55" y="112"/>
                  </a:lnTo>
                  <a:lnTo>
                    <a:pt x="56" y="112"/>
                  </a:lnTo>
                  <a:lnTo>
                    <a:pt x="74" y="90"/>
                  </a:lnTo>
                  <a:lnTo>
                    <a:pt x="73" y="88"/>
                  </a:lnTo>
                  <a:lnTo>
                    <a:pt x="72" y="88"/>
                  </a:lnTo>
                  <a:lnTo>
                    <a:pt x="69" y="86"/>
                  </a:lnTo>
                  <a:lnTo>
                    <a:pt x="69" y="85"/>
                  </a:lnTo>
                  <a:lnTo>
                    <a:pt x="56" y="82"/>
                  </a:lnTo>
                  <a:close/>
                  <a:moveTo>
                    <a:pt x="62" y="69"/>
                  </a:moveTo>
                  <a:lnTo>
                    <a:pt x="58" y="71"/>
                  </a:lnTo>
                  <a:lnTo>
                    <a:pt x="56" y="72"/>
                  </a:lnTo>
                  <a:lnTo>
                    <a:pt x="52" y="71"/>
                  </a:lnTo>
                  <a:lnTo>
                    <a:pt x="48" y="69"/>
                  </a:lnTo>
                  <a:lnTo>
                    <a:pt x="48" y="69"/>
                  </a:lnTo>
                  <a:lnTo>
                    <a:pt x="40" y="84"/>
                  </a:lnTo>
                  <a:lnTo>
                    <a:pt x="40" y="84"/>
                  </a:lnTo>
                  <a:lnTo>
                    <a:pt x="40" y="85"/>
                  </a:lnTo>
                  <a:lnTo>
                    <a:pt x="56" y="80"/>
                  </a:lnTo>
                  <a:lnTo>
                    <a:pt x="69" y="84"/>
                  </a:lnTo>
                  <a:lnTo>
                    <a:pt x="70" y="82"/>
                  </a:lnTo>
                  <a:lnTo>
                    <a:pt x="62" y="69"/>
                  </a:lnTo>
                  <a:lnTo>
                    <a:pt x="62" y="69"/>
                  </a:lnTo>
                  <a:close/>
                  <a:moveTo>
                    <a:pt x="27" y="60"/>
                  </a:moveTo>
                  <a:lnTo>
                    <a:pt x="27" y="60"/>
                  </a:lnTo>
                  <a:lnTo>
                    <a:pt x="36" y="68"/>
                  </a:lnTo>
                  <a:lnTo>
                    <a:pt x="38" y="82"/>
                  </a:lnTo>
                  <a:lnTo>
                    <a:pt x="38" y="82"/>
                  </a:lnTo>
                  <a:lnTo>
                    <a:pt x="47" y="69"/>
                  </a:lnTo>
                  <a:lnTo>
                    <a:pt x="47" y="69"/>
                  </a:lnTo>
                  <a:lnTo>
                    <a:pt x="44" y="67"/>
                  </a:lnTo>
                  <a:lnTo>
                    <a:pt x="43" y="64"/>
                  </a:lnTo>
                  <a:lnTo>
                    <a:pt x="41" y="60"/>
                  </a:lnTo>
                  <a:lnTo>
                    <a:pt x="41" y="60"/>
                  </a:lnTo>
                  <a:lnTo>
                    <a:pt x="41" y="60"/>
                  </a:lnTo>
                  <a:lnTo>
                    <a:pt x="27" y="60"/>
                  </a:lnTo>
                  <a:close/>
                  <a:moveTo>
                    <a:pt x="90" y="60"/>
                  </a:moveTo>
                  <a:lnTo>
                    <a:pt x="89" y="61"/>
                  </a:lnTo>
                  <a:lnTo>
                    <a:pt x="89" y="63"/>
                  </a:lnTo>
                  <a:lnTo>
                    <a:pt x="86" y="63"/>
                  </a:lnTo>
                  <a:lnTo>
                    <a:pt x="85" y="63"/>
                  </a:lnTo>
                  <a:lnTo>
                    <a:pt x="75" y="69"/>
                  </a:lnTo>
                  <a:lnTo>
                    <a:pt x="82" y="73"/>
                  </a:lnTo>
                  <a:lnTo>
                    <a:pt x="89" y="71"/>
                  </a:lnTo>
                  <a:lnTo>
                    <a:pt x="89" y="71"/>
                  </a:lnTo>
                  <a:lnTo>
                    <a:pt x="90" y="71"/>
                  </a:lnTo>
                  <a:lnTo>
                    <a:pt x="90" y="72"/>
                  </a:lnTo>
                  <a:lnTo>
                    <a:pt x="89" y="72"/>
                  </a:lnTo>
                  <a:lnTo>
                    <a:pt x="85" y="74"/>
                  </a:lnTo>
                  <a:lnTo>
                    <a:pt x="87" y="76"/>
                  </a:lnTo>
                  <a:lnTo>
                    <a:pt x="91" y="74"/>
                  </a:lnTo>
                  <a:lnTo>
                    <a:pt x="93" y="74"/>
                  </a:lnTo>
                  <a:lnTo>
                    <a:pt x="93" y="74"/>
                  </a:lnTo>
                  <a:lnTo>
                    <a:pt x="93" y="76"/>
                  </a:lnTo>
                  <a:lnTo>
                    <a:pt x="93" y="77"/>
                  </a:lnTo>
                  <a:lnTo>
                    <a:pt x="90" y="77"/>
                  </a:lnTo>
                  <a:lnTo>
                    <a:pt x="95" y="80"/>
                  </a:lnTo>
                  <a:lnTo>
                    <a:pt x="96" y="81"/>
                  </a:lnTo>
                  <a:lnTo>
                    <a:pt x="96" y="81"/>
                  </a:lnTo>
                  <a:lnTo>
                    <a:pt x="95" y="82"/>
                  </a:lnTo>
                  <a:lnTo>
                    <a:pt x="94" y="82"/>
                  </a:lnTo>
                  <a:lnTo>
                    <a:pt x="89" y="80"/>
                  </a:lnTo>
                  <a:lnTo>
                    <a:pt x="90" y="82"/>
                  </a:lnTo>
                  <a:lnTo>
                    <a:pt x="90" y="82"/>
                  </a:lnTo>
                  <a:lnTo>
                    <a:pt x="89" y="84"/>
                  </a:lnTo>
                  <a:lnTo>
                    <a:pt x="89" y="84"/>
                  </a:lnTo>
                  <a:lnTo>
                    <a:pt x="87" y="82"/>
                  </a:lnTo>
                  <a:lnTo>
                    <a:pt x="87" y="82"/>
                  </a:lnTo>
                  <a:lnTo>
                    <a:pt x="87" y="78"/>
                  </a:lnTo>
                  <a:lnTo>
                    <a:pt x="83" y="76"/>
                  </a:lnTo>
                  <a:lnTo>
                    <a:pt x="85" y="82"/>
                  </a:lnTo>
                  <a:lnTo>
                    <a:pt x="83" y="82"/>
                  </a:lnTo>
                  <a:lnTo>
                    <a:pt x="83" y="84"/>
                  </a:lnTo>
                  <a:lnTo>
                    <a:pt x="83" y="84"/>
                  </a:lnTo>
                  <a:lnTo>
                    <a:pt x="82" y="82"/>
                  </a:lnTo>
                  <a:lnTo>
                    <a:pt x="82" y="82"/>
                  </a:lnTo>
                  <a:lnTo>
                    <a:pt x="81" y="74"/>
                  </a:lnTo>
                  <a:lnTo>
                    <a:pt x="74" y="71"/>
                  </a:lnTo>
                  <a:lnTo>
                    <a:pt x="74" y="82"/>
                  </a:lnTo>
                  <a:lnTo>
                    <a:pt x="75" y="82"/>
                  </a:lnTo>
                  <a:lnTo>
                    <a:pt x="75" y="85"/>
                  </a:lnTo>
                  <a:lnTo>
                    <a:pt x="75" y="86"/>
                  </a:lnTo>
                  <a:lnTo>
                    <a:pt x="77" y="90"/>
                  </a:lnTo>
                  <a:lnTo>
                    <a:pt x="104" y="84"/>
                  </a:lnTo>
                  <a:lnTo>
                    <a:pt x="104" y="84"/>
                  </a:lnTo>
                  <a:lnTo>
                    <a:pt x="93" y="60"/>
                  </a:lnTo>
                  <a:lnTo>
                    <a:pt x="90" y="60"/>
                  </a:lnTo>
                  <a:close/>
                  <a:moveTo>
                    <a:pt x="19" y="60"/>
                  </a:moveTo>
                  <a:lnTo>
                    <a:pt x="7" y="85"/>
                  </a:lnTo>
                  <a:lnTo>
                    <a:pt x="7" y="85"/>
                  </a:lnTo>
                  <a:lnTo>
                    <a:pt x="34" y="89"/>
                  </a:lnTo>
                  <a:lnTo>
                    <a:pt x="35" y="88"/>
                  </a:lnTo>
                  <a:lnTo>
                    <a:pt x="35" y="88"/>
                  </a:lnTo>
                  <a:lnTo>
                    <a:pt x="34" y="86"/>
                  </a:lnTo>
                  <a:lnTo>
                    <a:pt x="34" y="85"/>
                  </a:lnTo>
                  <a:lnTo>
                    <a:pt x="35" y="84"/>
                  </a:lnTo>
                  <a:lnTo>
                    <a:pt x="35" y="71"/>
                  </a:lnTo>
                  <a:lnTo>
                    <a:pt x="28" y="74"/>
                  </a:lnTo>
                  <a:lnTo>
                    <a:pt x="27" y="82"/>
                  </a:lnTo>
                  <a:lnTo>
                    <a:pt x="27" y="82"/>
                  </a:lnTo>
                  <a:lnTo>
                    <a:pt x="27" y="82"/>
                  </a:lnTo>
                  <a:lnTo>
                    <a:pt x="26" y="82"/>
                  </a:lnTo>
                  <a:lnTo>
                    <a:pt x="26" y="82"/>
                  </a:lnTo>
                  <a:lnTo>
                    <a:pt x="26" y="81"/>
                  </a:lnTo>
                  <a:lnTo>
                    <a:pt x="26" y="77"/>
                  </a:lnTo>
                  <a:lnTo>
                    <a:pt x="23" y="78"/>
                  </a:lnTo>
                  <a:lnTo>
                    <a:pt x="22" y="82"/>
                  </a:lnTo>
                  <a:lnTo>
                    <a:pt x="22" y="84"/>
                  </a:lnTo>
                  <a:lnTo>
                    <a:pt x="22" y="84"/>
                  </a:lnTo>
                  <a:lnTo>
                    <a:pt x="21" y="84"/>
                  </a:lnTo>
                  <a:lnTo>
                    <a:pt x="21" y="84"/>
                  </a:lnTo>
                  <a:lnTo>
                    <a:pt x="21" y="82"/>
                  </a:lnTo>
                  <a:lnTo>
                    <a:pt x="21" y="80"/>
                  </a:lnTo>
                  <a:lnTo>
                    <a:pt x="15" y="84"/>
                  </a:lnTo>
                  <a:lnTo>
                    <a:pt x="15" y="84"/>
                  </a:lnTo>
                  <a:lnTo>
                    <a:pt x="14" y="84"/>
                  </a:lnTo>
                  <a:lnTo>
                    <a:pt x="14" y="82"/>
                  </a:lnTo>
                  <a:lnTo>
                    <a:pt x="14" y="82"/>
                  </a:lnTo>
                  <a:lnTo>
                    <a:pt x="19" y="78"/>
                  </a:lnTo>
                  <a:lnTo>
                    <a:pt x="17" y="77"/>
                  </a:lnTo>
                  <a:lnTo>
                    <a:pt x="17" y="77"/>
                  </a:lnTo>
                  <a:lnTo>
                    <a:pt x="17" y="76"/>
                  </a:lnTo>
                  <a:lnTo>
                    <a:pt x="17" y="76"/>
                  </a:lnTo>
                  <a:lnTo>
                    <a:pt x="18" y="76"/>
                  </a:lnTo>
                  <a:lnTo>
                    <a:pt x="22" y="77"/>
                  </a:lnTo>
                  <a:lnTo>
                    <a:pt x="24" y="74"/>
                  </a:lnTo>
                  <a:lnTo>
                    <a:pt x="19" y="73"/>
                  </a:lnTo>
                  <a:lnTo>
                    <a:pt x="19" y="72"/>
                  </a:lnTo>
                  <a:lnTo>
                    <a:pt x="19" y="72"/>
                  </a:lnTo>
                  <a:lnTo>
                    <a:pt x="19" y="71"/>
                  </a:lnTo>
                  <a:lnTo>
                    <a:pt x="21" y="71"/>
                  </a:lnTo>
                  <a:lnTo>
                    <a:pt x="27" y="73"/>
                  </a:lnTo>
                  <a:lnTo>
                    <a:pt x="34" y="69"/>
                  </a:lnTo>
                  <a:lnTo>
                    <a:pt x="26" y="63"/>
                  </a:lnTo>
                  <a:lnTo>
                    <a:pt x="24" y="63"/>
                  </a:lnTo>
                  <a:lnTo>
                    <a:pt x="22" y="63"/>
                  </a:lnTo>
                  <a:lnTo>
                    <a:pt x="21" y="61"/>
                  </a:lnTo>
                  <a:lnTo>
                    <a:pt x="21" y="60"/>
                  </a:lnTo>
                  <a:lnTo>
                    <a:pt x="19" y="60"/>
                  </a:lnTo>
                  <a:close/>
                  <a:moveTo>
                    <a:pt x="55" y="60"/>
                  </a:moveTo>
                  <a:lnTo>
                    <a:pt x="55" y="60"/>
                  </a:lnTo>
                  <a:lnTo>
                    <a:pt x="53" y="61"/>
                  </a:lnTo>
                  <a:lnTo>
                    <a:pt x="53" y="64"/>
                  </a:lnTo>
                  <a:lnTo>
                    <a:pt x="53" y="67"/>
                  </a:lnTo>
                  <a:lnTo>
                    <a:pt x="53" y="68"/>
                  </a:lnTo>
                  <a:lnTo>
                    <a:pt x="53" y="69"/>
                  </a:lnTo>
                  <a:lnTo>
                    <a:pt x="55" y="71"/>
                  </a:lnTo>
                  <a:lnTo>
                    <a:pt x="55" y="71"/>
                  </a:lnTo>
                  <a:lnTo>
                    <a:pt x="55" y="71"/>
                  </a:lnTo>
                  <a:lnTo>
                    <a:pt x="56" y="69"/>
                  </a:lnTo>
                  <a:lnTo>
                    <a:pt x="56" y="67"/>
                  </a:lnTo>
                  <a:lnTo>
                    <a:pt x="56" y="64"/>
                  </a:lnTo>
                  <a:lnTo>
                    <a:pt x="55" y="60"/>
                  </a:lnTo>
                  <a:close/>
                  <a:moveTo>
                    <a:pt x="55" y="60"/>
                  </a:moveTo>
                  <a:lnTo>
                    <a:pt x="56" y="60"/>
                  </a:lnTo>
                  <a:lnTo>
                    <a:pt x="56" y="63"/>
                  </a:lnTo>
                  <a:lnTo>
                    <a:pt x="57" y="64"/>
                  </a:lnTo>
                  <a:lnTo>
                    <a:pt x="60" y="67"/>
                  </a:lnTo>
                  <a:lnTo>
                    <a:pt x="61" y="68"/>
                  </a:lnTo>
                  <a:lnTo>
                    <a:pt x="62" y="67"/>
                  </a:lnTo>
                  <a:lnTo>
                    <a:pt x="62" y="67"/>
                  </a:lnTo>
                  <a:lnTo>
                    <a:pt x="62" y="67"/>
                  </a:lnTo>
                  <a:lnTo>
                    <a:pt x="62" y="65"/>
                  </a:lnTo>
                  <a:lnTo>
                    <a:pt x="61" y="64"/>
                  </a:lnTo>
                  <a:lnTo>
                    <a:pt x="58" y="63"/>
                  </a:lnTo>
                  <a:lnTo>
                    <a:pt x="55" y="60"/>
                  </a:lnTo>
                  <a:close/>
                  <a:moveTo>
                    <a:pt x="68" y="60"/>
                  </a:moveTo>
                  <a:lnTo>
                    <a:pt x="66" y="64"/>
                  </a:lnTo>
                  <a:lnTo>
                    <a:pt x="64" y="68"/>
                  </a:lnTo>
                  <a:lnTo>
                    <a:pt x="64" y="68"/>
                  </a:lnTo>
                  <a:lnTo>
                    <a:pt x="72" y="81"/>
                  </a:lnTo>
                  <a:lnTo>
                    <a:pt x="72" y="69"/>
                  </a:lnTo>
                  <a:lnTo>
                    <a:pt x="83" y="60"/>
                  </a:lnTo>
                  <a:lnTo>
                    <a:pt x="83" y="60"/>
                  </a:lnTo>
                  <a:lnTo>
                    <a:pt x="68" y="60"/>
                  </a:lnTo>
                  <a:lnTo>
                    <a:pt x="68" y="60"/>
                  </a:lnTo>
                  <a:close/>
                  <a:moveTo>
                    <a:pt x="55" y="60"/>
                  </a:moveTo>
                  <a:lnTo>
                    <a:pt x="53" y="60"/>
                  </a:lnTo>
                  <a:lnTo>
                    <a:pt x="52" y="61"/>
                  </a:lnTo>
                  <a:lnTo>
                    <a:pt x="49" y="63"/>
                  </a:lnTo>
                  <a:lnTo>
                    <a:pt x="47" y="64"/>
                  </a:lnTo>
                  <a:lnTo>
                    <a:pt x="47" y="65"/>
                  </a:lnTo>
                  <a:lnTo>
                    <a:pt x="47" y="67"/>
                  </a:lnTo>
                  <a:lnTo>
                    <a:pt x="47" y="67"/>
                  </a:lnTo>
                  <a:lnTo>
                    <a:pt x="47" y="68"/>
                  </a:lnTo>
                  <a:lnTo>
                    <a:pt x="48" y="67"/>
                  </a:lnTo>
                  <a:lnTo>
                    <a:pt x="49" y="65"/>
                  </a:lnTo>
                  <a:lnTo>
                    <a:pt x="52" y="64"/>
                  </a:lnTo>
                  <a:lnTo>
                    <a:pt x="55" y="60"/>
                  </a:lnTo>
                  <a:close/>
                  <a:moveTo>
                    <a:pt x="62" y="57"/>
                  </a:moveTo>
                  <a:lnTo>
                    <a:pt x="60" y="59"/>
                  </a:lnTo>
                  <a:lnTo>
                    <a:pt x="56" y="59"/>
                  </a:lnTo>
                  <a:lnTo>
                    <a:pt x="56" y="60"/>
                  </a:lnTo>
                  <a:lnTo>
                    <a:pt x="57" y="60"/>
                  </a:lnTo>
                  <a:lnTo>
                    <a:pt x="60" y="60"/>
                  </a:lnTo>
                  <a:lnTo>
                    <a:pt x="61" y="61"/>
                  </a:lnTo>
                  <a:lnTo>
                    <a:pt x="64" y="61"/>
                  </a:lnTo>
                  <a:lnTo>
                    <a:pt x="65" y="60"/>
                  </a:lnTo>
                  <a:lnTo>
                    <a:pt x="66" y="59"/>
                  </a:lnTo>
                  <a:lnTo>
                    <a:pt x="66" y="59"/>
                  </a:lnTo>
                  <a:lnTo>
                    <a:pt x="65" y="59"/>
                  </a:lnTo>
                  <a:lnTo>
                    <a:pt x="65" y="57"/>
                  </a:lnTo>
                  <a:lnTo>
                    <a:pt x="62" y="57"/>
                  </a:lnTo>
                  <a:close/>
                  <a:moveTo>
                    <a:pt x="47" y="57"/>
                  </a:moveTo>
                  <a:lnTo>
                    <a:pt x="44" y="57"/>
                  </a:lnTo>
                  <a:lnTo>
                    <a:pt x="43" y="59"/>
                  </a:lnTo>
                  <a:lnTo>
                    <a:pt x="43" y="59"/>
                  </a:lnTo>
                  <a:lnTo>
                    <a:pt x="43" y="59"/>
                  </a:lnTo>
                  <a:lnTo>
                    <a:pt x="43" y="60"/>
                  </a:lnTo>
                  <a:lnTo>
                    <a:pt x="44" y="60"/>
                  </a:lnTo>
                  <a:lnTo>
                    <a:pt x="45" y="61"/>
                  </a:lnTo>
                  <a:lnTo>
                    <a:pt x="48" y="61"/>
                  </a:lnTo>
                  <a:lnTo>
                    <a:pt x="49" y="60"/>
                  </a:lnTo>
                  <a:lnTo>
                    <a:pt x="52" y="60"/>
                  </a:lnTo>
                  <a:lnTo>
                    <a:pt x="53" y="60"/>
                  </a:lnTo>
                  <a:lnTo>
                    <a:pt x="53" y="59"/>
                  </a:lnTo>
                  <a:lnTo>
                    <a:pt x="49" y="59"/>
                  </a:lnTo>
                  <a:lnTo>
                    <a:pt x="47" y="57"/>
                  </a:lnTo>
                  <a:close/>
                  <a:moveTo>
                    <a:pt x="47" y="51"/>
                  </a:moveTo>
                  <a:lnTo>
                    <a:pt x="47" y="51"/>
                  </a:lnTo>
                  <a:lnTo>
                    <a:pt x="45" y="51"/>
                  </a:lnTo>
                  <a:lnTo>
                    <a:pt x="45" y="52"/>
                  </a:lnTo>
                  <a:lnTo>
                    <a:pt x="47" y="55"/>
                  </a:lnTo>
                  <a:lnTo>
                    <a:pt x="49" y="56"/>
                  </a:lnTo>
                  <a:lnTo>
                    <a:pt x="51" y="57"/>
                  </a:lnTo>
                  <a:lnTo>
                    <a:pt x="53" y="59"/>
                  </a:lnTo>
                  <a:lnTo>
                    <a:pt x="53" y="59"/>
                  </a:lnTo>
                  <a:lnTo>
                    <a:pt x="51" y="55"/>
                  </a:lnTo>
                  <a:lnTo>
                    <a:pt x="49" y="52"/>
                  </a:lnTo>
                  <a:lnTo>
                    <a:pt x="48" y="51"/>
                  </a:lnTo>
                  <a:lnTo>
                    <a:pt x="47" y="51"/>
                  </a:lnTo>
                  <a:close/>
                  <a:moveTo>
                    <a:pt x="61" y="51"/>
                  </a:moveTo>
                  <a:lnTo>
                    <a:pt x="60" y="52"/>
                  </a:lnTo>
                  <a:lnTo>
                    <a:pt x="58" y="53"/>
                  </a:lnTo>
                  <a:lnTo>
                    <a:pt x="57" y="56"/>
                  </a:lnTo>
                  <a:lnTo>
                    <a:pt x="56" y="57"/>
                  </a:lnTo>
                  <a:lnTo>
                    <a:pt x="56" y="59"/>
                  </a:lnTo>
                  <a:lnTo>
                    <a:pt x="60" y="56"/>
                  </a:lnTo>
                  <a:lnTo>
                    <a:pt x="61" y="55"/>
                  </a:lnTo>
                  <a:lnTo>
                    <a:pt x="62" y="53"/>
                  </a:lnTo>
                  <a:lnTo>
                    <a:pt x="64" y="52"/>
                  </a:lnTo>
                  <a:lnTo>
                    <a:pt x="64" y="51"/>
                  </a:lnTo>
                  <a:lnTo>
                    <a:pt x="64" y="51"/>
                  </a:lnTo>
                  <a:lnTo>
                    <a:pt x="61" y="51"/>
                  </a:lnTo>
                  <a:close/>
                  <a:moveTo>
                    <a:pt x="55" y="47"/>
                  </a:moveTo>
                  <a:lnTo>
                    <a:pt x="53" y="48"/>
                  </a:lnTo>
                  <a:lnTo>
                    <a:pt x="53" y="50"/>
                  </a:lnTo>
                  <a:lnTo>
                    <a:pt x="53" y="52"/>
                  </a:lnTo>
                  <a:lnTo>
                    <a:pt x="53" y="53"/>
                  </a:lnTo>
                  <a:lnTo>
                    <a:pt x="53" y="56"/>
                  </a:lnTo>
                  <a:lnTo>
                    <a:pt x="55" y="57"/>
                  </a:lnTo>
                  <a:lnTo>
                    <a:pt x="55" y="57"/>
                  </a:lnTo>
                  <a:lnTo>
                    <a:pt x="56" y="53"/>
                  </a:lnTo>
                  <a:lnTo>
                    <a:pt x="56" y="51"/>
                  </a:lnTo>
                  <a:lnTo>
                    <a:pt x="56" y="48"/>
                  </a:lnTo>
                  <a:lnTo>
                    <a:pt x="55" y="48"/>
                  </a:lnTo>
                  <a:lnTo>
                    <a:pt x="55" y="47"/>
                  </a:lnTo>
                  <a:lnTo>
                    <a:pt x="55" y="47"/>
                  </a:lnTo>
                  <a:close/>
                  <a:moveTo>
                    <a:pt x="73" y="36"/>
                  </a:moveTo>
                  <a:lnTo>
                    <a:pt x="65" y="50"/>
                  </a:lnTo>
                  <a:lnTo>
                    <a:pt x="64" y="51"/>
                  </a:lnTo>
                  <a:lnTo>
                    <a:pt x="66" y="53"/>
                  </a:lnTo>
                  <a:lnTo>
                    <a:pt x="68" y="57"/>
                  </a:lnTo>
                  <a:lnTo>
                    <a:pt x="68" y="57"/>
                  </a:lnTo>
                  <a:lnTo>
                    <a:pt x="68" y="57"/>
                  </a:lnTo>
                  <a:lnTo>
                    <a:pt x="83" y="57"/>
                  </a:lnTo>
                  <a:lnTo>
                    <a:pt x="73" y="51"/>
                  </a:lnTo>
                  <a:lnTo>
                    <a:pt x="73" y="36"/>
                  </a:lnTo>
                  <a:close/>
                  <a:moveTo>
                    <a:pt x="40" y="35"/>
                  </a:moveTo>
                  <a:lnTo>
                    <a:pt x="40" y="35"/>
                  </a:lnTo>
                  <a:lnTo>
                    <a:pt x="38" y="50"/>
                  </a:lnTo>
                  <a:lnTo>
                    <a:pt x="27" y="57"/>
                  </a:lnTo>
                  <a:lnTo>
                    <a:pt x="27" y="57"/>
                  </a:lnTo>
                  <a:lnTo>
                    <a:pt x="41" y="59"/>
                  </a:lnTo>
                  <a:lnTo>
                    <a:pt x="41" y="59"/>
                  </a:lnTo>
                  <a:lnTo>
                    <a:pt x="43" y="55"/>
                  </a:lnTo>
                  <a:lnTo>
                    <a:pt x="44" y="51"/>
                  </a:lnTo>
                  <a:lnTo>
                    <a:pt x="47" y="48"/>
                  </a:lnTo>
                  <a:lnTo>
                    <a:pt x="47" y="48"/>
                  </a:lnTo>
                  <a:lnTo>
                    <a:pt x="40" y="35"/>
                  </a:lnTo>
                  <a:close/>
                  <a:moveTo>
                    <a:pt x="43" y="34"/>
                  </a:moveTo>
                  <a:lnTo>
                    <a:pt x="41" y="35"/>
                  </a:lnTo>
                  <a:lnTo>
                    <a:pt x="48" y="47"/>
                  </a:lnTo>
                  <a:lnTo>
                    <a:pt x="48" y="47"/>
                  </a:lnTo>
                  <a:lnTo>
                    <a:pt x="51" y="47"/>
                  </a:lnTo>
                  <a:lnTo>
                    <a:pt x="53" y="46"/>
                  </a:lnTo>
                  <a:lnTo>
                    <a:pt x="57" y="46"/>
                  </a:lnTo>
                  <a:lnTo>
                    <a:pt x="60" y="47"/>
                  </a:lnTo>
                  <a:lnTo>
                    <a:pt x="62" y="50"/>
                  </a:lnTo>
                  <a:lnTo>
                    <a:pt x="62" y="48"/>
                  </a:lnTo>
                  <a:lnTo>
                    <a:pt x="70" y="35"/>
                  </a:lnTo>
                  <a:lnTo>
                    <a:pt x="70" y="35"/>
                  </a:lnTo>
                  <a:lnTo>
                    <a:pt x="70" y="35"/>
                  </a:lnTo>
                  <a:lnTo>
                    <a:pt x="56" y="39"/>
                  </a:lnTo>
                  <a:lnTo>
                    <a:pt x="43" y="34"/>
                  </a:lnTo>
                  <a:close/>
                  <a:moveTo>
                    <a:pt x="78" y="29"/>
                  </a:moveTo>
                  <a:lnTo>
                    <a:pt x="75" y="31"/>
                  </a:lnTo>
                  <a:lnTo>
                    <a:pt x="77" y="31"/>
                  </a:lnTo>
                  <a:lnTo>
                    <a:pt x="77" y="34"/>
                  </a:lnTo>
                  <a:lnTo>
                    <a:pt x="77" y="35"/>
                  </a:lnTo>
                  <a:lnTo>
                    <a:pt x="75" y="36"/>
                  </a:lnTo>
                  <a:lnTo>
                    <a:pt x="74" y="36"/>
                  </a:lnTo>
                  <a:lnTo>
                    <a:pt x="75" y="48"/>
                  </a:lnTo>
                  <a:lnTo>
                    <a:pt x="82" y="44"/>
                  </a:lnTo>
                  <a:lnTo>
                    <a:pt x="83" y="38"/>
                  </a:lnTo>
                  <a:lnTo>
                    <a:pt x="83" y="38"/>
                  </a:lnTo>
                  <a:lnTo>
                    <a:pt x="85" y="38"/>
                  </a:lnTo>
                  <a:lnTo>
                    <a:pt x="85" y="38"/>
                  </a:lnTo>
                  <a:lnTo>
                    <a:pt x="86" y="39"/>
                  </a:lnTo>
                  <a:lnTo>
                    <a:pt x="85" y="43"/>
                  </a:lnTo>
                  <a:lnTo>
                    <a:pt x="87" y="42"/>
                  </a:lnTo>
                  <a:lnTo>
                    <a:pt x="89" y="38"/>
                  </a:lnTo>
                  <a:lnTo>
                    <a:pt x="89" y="38"/>
                  </a:lnTo>
                  <a:lnTo>
                    <a:pt x="90" y="36"/>
                  </a:lnTo>
                  <a:lnTo>
                    <a:pt x="90" y="38"/>
                  </a:lnTo>
                  <a:lnTo>
                    <a:pt x="91" y="38"/>
                  </a:lnTo>
                  <a:lnTo>
                    <a:pt x="90" y="40"/>
                  </a:lnTo>
                  <a:lnTo>
                    <a:pt x="95" y="38"/>
                  </a:lnTo>
                  <a:lnTo>
                    <a:pt x="96" y="38"/>
                  </a:lnTo>
                  <a:lnTo>
                    <a:pt x="96" y="38"/>
                  </a:lnTo>
                  <a:lnTo>
                    <a:pt x="96" y="39"/>
                  </a:lnTo>
                  <a:lnTo>
                    <a:pt x="96" y="39"/>
                  </a:lnTo>
                  <a:lnTo>
                    <a:pt x="91" y="43"/>
                  </a:lnTo>
                  <a:lnTo>
                    <a:pt x="94" y="43"/>
                  </a:lnTo>
                  <a:lnTo>
                    <a:pt x="94" y="44"/>
                  </a:lnTo>
                  <a:lnTo>
                    <a:pt x="94" y="46"/>
                  </a:lnTo>
                  <a:lnTo>
                    <a:pt x="93" y="46"/>
                  </a:lnTo>
                  <a:lnTo>
                    <a:pt x="93" y="46"/>
                  </a:lnTo>
                  <a:lnTo>
                    <a:pt x="89" y="44"/>
                  </a:lnTo>
                  <a:lnTo>
                    <a:pt x="86" y="46"/>
                  </a:lnTo>
                  <a:lnTo>
                    <a:pt x="90" y="48"/>
                  </a:lnTo>
                  <a:lnTo>
                    <a:pt x="91" y="48"/>
                  </a:lnTo>
                  <a:lnTo>
                    <a:pt x="91" y="50"/>
                  </a:lnTo>
                  <a:lnTo>
                    <a:pt x="90" y="51"/>
                  </a:lnTo>
                  <a:lnTo>
                    <a:pt x="90" y="50"/>
                  </a:lnTo>
                  <a:lnTo>
                    <a:pt x="83" y="47"/>
                  </a:lnTo>
                  <a:lnTo>
                    <a:pt x="75" y="51"/>
                  </a:lnTo>
                  <a:lnTo>
                    <a:pt x="85" y="56"/>
                  </a:lnTo>
                  <a:lnTo>
                    <a:pt x="86" y="56"/>
                  </a:lnTo>
                  <a:lnTo>
                    <a:pt x="87" y="56"/>
                  </a:lnTo>
                  <a:lnTo>
                    <a:pt x="89" y="57"/>
                  </a:lnTo>
                  <a:lnTo>
                    <a:pt x="90" y="57"/>
                  </a:lnTo>
                  <a:lnTo>
                    <a:pt x="93" y="57"/>
                  </a:lnTo>
                  <a:lnTo>
                    <a:pt x="103" y="35"/>
                  </a:lnTo>
                  <a:lnTo>
                    <a:pt x="103" y="34"/>
                  </a:lnTo>
                  <a:lnTo>
                    <a:pt x="78" y="29"/>
                  </a:lnTo>
                  <a:close/>
                  <a:moveTo>
                    <a:pt x="36" y="27"/>
                  </a:moveTo>
                  <a:lnTo>
                    <a:pt x="9" y="31"/>
                  </a:lnTo>
                  <a:lnTo>
                    <a:pt x="9" y="31"/>
                  </a:lnTo>
                  <a:lnTo>
                    <a:pt x="18" y="57"/>
                  </a:lnTo>
                  <a:lnTo>
                    <a:pt x="21" y="57"/>
                  </a:lnTo>
                  <a:lnTo>
                    <a:pt x="22" y="56"/>
                  </a:lnTo>
                  <a:lnTo>
                    <a:pt x="23" y="56"/>
                  </a:lnTo>
                  <a:lnTo>
                    <a:pt x="26" y="56"/>
                  </a:lnTo>
                  <a:lnTo>
                    <a:pt x="34" y="48"/>
                  </a:lnTo>
                  <a:lnTo>
                    <a:pt x="27" y="44"/>
                  </a:lnTo>
                  <a:lnTo>
                    <a:pt x="21" y="47"/>
                  </a:lnTo>
                  <a:lnTo>
                    <a:pt x="21" y="47"/>
                  </a:lnTo>
                  <a:lnTo>
                    <a:pt x="19" y="47"/>
                  </a:lnTo>
                  <a:lnTo>
                    <a:pt x="19" y="46"/>
                  </a:lnTo>
                  <a:lnTo>
                    <a:pt x="21" y="44"/>
                  </a:lnTo>
                  <a:lnTo>
                    <a:pt x="24" y="43"/>
                  </a:lnTo>
                  <a:lnTo>
                    <a:pt x="22" y="42"/>
                  </a:lnTo>
                  <a:lnTo>
                    <a:pt x="18" y="43"/>
                  </a:lnTo>
                  <a:lnTo>
                    <a:pt x="18" y="43"/>
                  </a:lnTo>
                  <a:lnTo>
                    <a:pt x="17" y="42"/>
                  </a:lnTo>
                  <a:lnTo>
                    <a:pt x="17" y="42"/>
                  </a:lnTo>
                  <a:lnTo>
                    <a:pt x="17" y="40"/>
                  </a:lnTo>
                  <a:lnTo>
                    <a:pt x="19" y="40"/>
                  </a:lnTo>
                  <a:lnTo>
                    <a:pt x="14" y="36"/>
                  </a:lnTo>
                  <a:lnTo>
                    <a:pt x="14" y="36"/>
                  </a:lnTo>
                  <a:lnTo>
                    <a:pt x="14" y="35"/>
                  </a:lnTo>
                  <a:lnTo>
                    <a:pt x="15" y="35"/>
                  </a:lnTo>
                  <a:lnTo>
                    <a:pt x="15" y="35"/>
                  </a:lnTo>
                  <a:lnTo>
                    <a:pt x="21" y="38"/>
                  </a:lnTo>
                  <a:lnTo>
                    <a:pt x="21" y="35"/>
                  </a:lnTo>
                  <a:lnTo>
                    <a:pt x="21" y="34"/>
                  </a:lnTo>
                  <a:lnTo>
                    <a:pt x="22" y="34"/>
                  </a:lnTo>
                  <a:lnTo>
                    <a:pt x="22" y="34"/>
                  </a:lnTo>
                  <a:lnTo>
                    <a:pt x="23" y="35"/>
                  </a:lnTo>
                  <a:lnTo>
                    <a:pt x="23" y="39"/>
                  </a:lnTo>
                  <a:lnTo>
                    <a:pt x="26" y="42"/>
                  </a:lnTo>
                  <a:lnTo>
                    <a:pt x="26" y="35"/>
                  </a:lnTo>
                  <a:lnTo>
                    <a:pt x="26" y="35"/>
                  </a:lnTo>
                  <a:lnTo>
                    <a:pt x="27" y="34"/>
                  </a:lnTo>
                  <a:lnTo>
                    <a:pt x="27" y="35"/>
                  </a:lnTo>
                  <a:lnTo>
                    <a:pt x="28" y="35"/>
                  </a:lnTo>
                  <a:lnTo>
                    <a:pt x="28" y="43"/>
                  </a:lnTo>
                  <a:lnTo>
                    <a:pt x="35" y="47"/>
                  </a:lnTo>
                  <a:lnTo>
                    <a:pt x="38" y="35"/>
                  </a:lnTo>
                  <a:lnTo>
                    <a:pt x="36" y="34"/>
                  </a:lnTo>
                  <a:lnTo>
                    <a:pt x="36" y="33"/>
                  </a:lnTo>
                  <a:lnTo>
                    <a:pt x="38" y="30"/>
                  </a:lnTo>
                  <a:lnTo>
                    <a:pt x="36" y="27"/>
                  </a:lnTo>
                  <a:close/>
                  <a:moveTo>
                    <a:pt x="56" y="5"/>
                  </a:moveTo>
                  <a:lnTo>
                    <a:pt x="56" y="5"/>
                  </a:lnTo>
                  <a:lnTo>
                    <a:pt x="55" y="5"/>
                  </a:lnTo>
                  <a:lnTo>
                    <a:pt x="38" y="27"/>
                  </a:lnTo>
                  <a:lnTo>
                    <a:pt x="39" y="29"/>
                  </a:lnTo>
                  <a:lnTo>
                    <a:pt x="41" y="29"/>
                  </a:lnTo>
                  <a:lnTo>
                    <a:pt x="43" y="30"/>
                  </a:lnTo>
                  <a:lnTo>
                    <a:pt x="43" y="31"/>
                  </a:lnTo>
                  <a:lnTo>
                    <a:pt x="55" y="36"/>
                  </a:lnTo>
                  <a:lnTo>
                    <a:pt x="55" y="29"/>
                  </a:lnTo>
                  <a:lnTo>
                    <a:pt x="49" y="25"/>
                  </a:lnTo>
                  <a:lnTo>
                    <a:pt x="49" y="23"/>
                  </a:lnTo>
                  <a:lnTo>
                    <a:pt x="49" y="22"/>
                  </a:lnTo>
                  <a:lnTo>
                    <a:pt x="51" y="22"/>
                  </a:lnTo>
                  <a:lnTo>
                    <a:pt x="51" y="22"/>
                  </a:lnTo>
                  <a:lnTo>
                    <a:pt x="55" y="26"/>
                  </a:lnTo>
                  <a:lnTo>
                    <a:pt x="55" y="22"/>
                  </a:lnTo>
                  <a:lnTo>
                    <a:pt x="52" y="19"/>
                  </a:lnTo>
                  <a:lnTo>
                    <a:pt x="51" y="18"/>
                  </a:lnTo>
                  <a:lnTo>
                    <a:pt x="52" y="18"/>
                  </a:lnTo>
                  <a:lnTo>
                    <a:pt x="52" y="17"/>
                  </a:lnTo>
                  <a:lnTo>
                    <a:pt x="53" y="18"/>
                  </a:lnTo>
                  <a:lnTo>
                    <a:pt x="55" y="19"/>
                  </a:lnTo>
                  <a:lnTo>
                    <a:pt x="55" y="13"/>
                  </a:lnTo>
                  <a:lnTo>
                    <a:pt x="55" y="13"/>
                  </a:lnTo>
                  <a:lnTo>
                    <a:pt x="56" y="12"/>
                  </a:lnTo>
                  <a:lnTo>
                    <a:pt x="56" y="12"/>
                  </a:lnTo>
                  <a:lnTo>
                    <a:pt x="57" y="13"/>
                  </a:lnTo>
                  <a:lnTo>
                    <a:pt x="57" y="13"/>
                  </a:lnTo>
                  <a:lnTo>
                    <a:pt x="57" y="19"/>
                  </a:lnTo>
                  <a:lnTo>
                    <a:pt x="58" y="17"/>
                  </a:lnTo>
                  <a:lnTo>
                    <a:pt x="60" y="17"/>
                  </a:lnTo>
                  <a:lnTo>
                    <a:pt x="61" y="18"/>
                  </a:lnTo>
                  <a:lnTo>
                    <a:pt x="61" y="18"/>
                  </a:lnTo>
                  <a:lnTo>
                    <a:pt x="60" y="19"/>
                  </a:lnTo>
                  <a:lnTo>
                    <a:pt x="57" y="22"/>
                  </a:lnTo>
                  <a:lnTo>
                    <a:pt x="57" y="26"/>
                  </a:lnTo>
                  <a:lnTo>
                    <a:pt x="61" y="22"/>
                  </a:lnTo>
                  <a:lnTo>
                    <a:pt x="62" y="22"/>
                  </a:lnTo>
                  <a:lnTo>
                    <a:pt x="64" y="22"/>
                  </a:lnTo>
                  <a:lnTo>
                    <a:pt x="64" y="23"/>
                  </a:lnTo>
                  <a:lnTo>
                    <a:pt x="62" y="25"/>
                  </a:lnTo>
                  <a:lnTo>
                    <a:pt x="57" y="29"/>
                  </a:lnTo>
                  <a:lnTo>
                    <a:pt x="57" y="36"/>
                  </a:lnTo>
                  <a:lnTo>
                    <a:pt x="70" y="33"/>
                  </a:lnTo>
                  <a:lnTo>
                    <a:pt x="70" y="31"/>
                  </a:lnTo>
                  <a:lnTo>
                    <a:pt x="72" y="31"/>
                  </a:lnTo>
                  <a:lnTo>
                    <a:pt x="73" y="30"/>
                  </a:lnTo>
                  <a:lnTo>
                    <a:pt x="74" y="30"/>
                  </a:lnTo>
                  <a:lnTo>
                    <a:pt x="75" y="27"/>
                  </a:lnTo>
                  <a:lnTo>
                    <a:pt x="56" y="5"/>
                  </a:lnTo>
                  <a:close/>
                  <a:moveTo>
                    <a:pt x="56" y="0"/>
                  </a:moveTo>
                  <a:lnTo>
                    <a:pt x="56" y="1"/>
                  </a:lnTo>
                  <a:lnTo>
                    <a:pt x="57" y="1"/>
                  </a:lnTo>
                  <a:lnTo>
                    <a:pt x="57" y="2"/>
                  </a:lnTo>
                  <a:lnTo>
                    <a:pt x="57" y="2"/>
                  </a:lnTo>
                  <a:lnTo>
                    <a:pt x="77" y="26"/>
                  </a:lnTo>
                  <a:lnTo>
                    <a:pt x="79" y="21"/>
                  </a:lnTo>
                  <a:lnTo>
                    <a:pt x="78" y="19"/>
                  </a:lnTo>
                  <a:lnTo>
                    <a:pt x="78" y="17"/>
                  </a:lnTo>
                  <a:lnTo>
                    <a:pt x="78" y="14"/>
                  </a:lnTo>
                  <a:lnTo>
                    <a:pt x="81" y="13"/>
                  </a:lnTo>
                  <a:lnTo>
                    <a:pt x="83" y="12"/>
                  </a:lnTo>
                  <a:lnTo>
                    <a:pt x="86" y="12"/>
                  </a:lnTo>
                  <a:lnTo>
                    <a:pt x="87" y="14"/>
                  </a:lnTo>
                  <a:lnTo>
                    <a:pt x="89" y="17"/>
                  </a:lnTo>
                  <a:lnTo>
                    <a:pt x="89" y="19"/>
                  </a:lnTo>
                  <a:lnTo>
                    <a:pt x="86" y="21"/>
                  </a:lnTo>
                  <a:lnTo>
                    <a:pt x="83" y="22"/>
                  </a:lnTo>
                  <a:lnTo>
                    <a:pt x="82" y="22"/>
                  </a:lnTo>
                  <a:lnTo>
                    <a:pt x="79" y="26"/>
                  </a:lnTo>
                  <a:lnTo>
                    <a:pt x="103" y="33"/>
                  </a:lnTo>
                  <a:lnTo>
                    <a:pt x="106" y="31"/>
                  </a:lnTo>
                  <a:lnTo>
                    <a:pt x="107" y="31"/>
                  </a:lnTo>
                  <a:lnTo>
                    <a:pt x="107" y="34"/>
                  </a:lnTo>
                  <a:lnTo>
                    <a:pt x="107" y="35"/>
                  </a:lnTo>
                  <a:lnTo>
                    <a:pt x="106" y="36"/>
                  </a:lnTo>
                  <a:lnTo>
                    <a:pt x="106" y="36"/>
                  </a:lnTo>
                  <a:lnTo>
                    <a:pt x="95" y="57"/>
                  </a:lnTo>
                  <a:lnTo>
                    <a:pt x="102" y="57"/>
                  </a:lnTo>
                  <a:lnTo>
                    <a:pt x="102" y="56"/>
                  </a:lnTo>
                  <a:lnTo>
                    <a:pt x="104" y="55"/>
                  </a:lnTo>
                  <a:lnTo>
                    <a:pt x="106" y="53"/>
                  </a:lnTo>
                  <a:lnTo>
                    <a:pt x="108" y="55"/>
                  </a:lnTo>
                  <a:lnTo>
                    <a:pt x="111" y="56"/>
                  </a:lnTo>
                  <a:lnTo>
                    <a:pt x="112" y="59"/>
                  </a:lnTo>
                  <a:lnTo>
                    <a:pt x="111" y="61"/>
                  </a:lnTo>
                  <a:lnTo>
                    <a:pt x="110" y="63"/>
                  </a:lnTo>
                  <a:lnTo>
                    <a:pt x="107" y="64"/>
                  </a:lnTo>
                  <a:lnTo>
                    <a:pt x="104" y="64"/>
                  </a:lnTo>
                  <a:lnTo>
                    <a:pt x="102" y="63"/>
                  </a:lnTo>
                  <a:lnTo>
                    <a:pt x="102" y="60"/>
                  </a:lnTo>
                  <a:lnTo>
                    <a:pt x="95" y="60"/>
                  </a:lnTo>
                  <a:lnTo>
                    <a:pt x="107" y="82"/>
                  </a:lnTo>
                  <a:lnTo>
                    <a:pt x="108" y="84"/>
                  </a:lnTo>
                  <a:lnTo>
                    <a:pt x="110" y="85"/>
                  </a:lnTo>
                  <a:lnTo>
                    <a:pt x="108" y="86"/>
                  </a:lnTo>
                  <a:lnTo>
                    <a:pt x="107" y="88"/>
                  </a:lnTo>
                  <a:lnTo>
                    <a:pt x="106" y="86"/>
                  </a:lnTo>
                  <a:lnTo>
                    <a:pt x="78" y="91"/>
                  </a:lnTo>
                  <a:lnTo>
                    <a:pt x="81" y="97"/>
                  </a:lnTo>
                  <a:lnTo>
                    <a:pt x="82" y="97"/>
                  </a:lnTo>
                  <a:lnTo>
                    <a:pt x="85" y="97"/>
                  </a:lnTo>
                  <a:lnTo>
                    <a:pt x="87" y="99"/>
                  </a:lnTo>
                  <a:lnTo>
                    <a:pt x="87" y="102"/>
                  </a:lnTo>
                  <a:lnTo>
                    <a:pt x="87" y="105"/>
                  </a:lnTo>
                  <a:lnTo>
                    <a:pt x="86" y="106"/>
                  </a:lnTo>
                  <a:lnTo>
                    <a:pt x="83" y="107"/>
                  </a:lnTo>
                  <a:lnTo>
                    <a:pt x="81" y="107"/>
                  </a:lnTo>
                  <a:lnTo>
                    <a:pt x="78" y="105"/>
                  </a:lnTo>
                  <a:lnTo>
                    <a:pt x="77" y="102"/>
                  </a:lnTo>
                  <a:lnTo>
                    <a:pt x="77" y="99"/>
                  </a:lnTo>
                  <a:lnTo>
                    <a:pt x="78" y="98"/>
                  </a:lnTo>
                  <a:lnTo>
                    <a:pt x="75" y="93"/>
                  </a:lnTo>
                  <a:lnTo>
                    <a:pt x="57" y="114"/>
                  </a:lnTo>
                  <a:lnTo>
                    <a:pt x="57" y="115"/>
                  </a:lnTo>
                  <a:lnTo>
                    <a:pt x="57" y="116"/>
                  </a:lnTo>
                  <a:lnTo>
                    <a:pt x="56" y="116"/>
                  </a:lnTo>
                  <a:lnTo>
                    <a:pt x="53" y="116"/>
                  </a:lnTo>
                  <a:lnTo>
                    <a:pt x="53" y="115"/>
                  </a:lnTo>
                  <a:lnTo>
                    <a:pt x="53" y="115"/>
                  </a:lnTo>
                  <a:lnTo>
                    <a:pt x="35" y="93"/>
                  </a:lnTo>
                  <a:lnTo>
                    <a:pt x="31" y="98"/>
                  </a:lnTo>
                  <a:lnTo>
                    <a:pt x="32" y="99"/>
                  </a:lnTo>
                  <a:lnTo>
                    <a:pt x="32" y="101"/>
                  </a:lnTo>
                  <a:lnTo>
                    <a:pt x="32" y="103"/>
                  </a:lnTo>
                  <a:lnTo>
                    <a:pt x="31" y="106"/>
                  </a:lnTo>
                  <a:lnTo>
                    <a:pt x="28" y="107"/>
                  </a:lnTo>
                  <a:lnTo>
                    <a:pt x="26" y="106"/>
                  </a:lnTo>
                  <a:lnTo>
                    <a:pt x="23" y="105"/>
                  </a:lnTo>
                  <a:lnTo>
                    <a:pt x="22" y="102"/>
                  </a:lnTo>
                  <a:lnTo>
                    <a:pt x="23" y="99"/>
                  </a:lnTo>
                  <a:lnTo>
                    <a:pt x="24" y="97"/>
                  </a:lnTo>
                  <a:lnTo>
                    <a:pt x="27" y="95"/>
                  </a:lnTo>
                  <a:lnTo>
                    <a:pt x="30" y="97"/>
                  </a:lnTo>
                  <a:lnTo>
                    <a:pt x="32" y="91"/>
                  </a:lnTo>
                  <a:lnTo>
                    <a:pt x="7" y="88"/>
                  </a:lnTo>
                  <a:lnTo>
                    <a:pt x="6" y="88"/>
                  </a:lnTo>
                  <a:lnTo>
                    <a:pt x="6" y="89"/>
                  </a:lnTo>
                  <a:lnTo>
                    <a:pt x="3" y="88"/>
                  </a:lnTo>
                  <a:lnTo>
                    <a:pt x="3" y="86"/>
                  </a:lnTo>
                  <a:lnTo>
                    <a:pt x="3" y="85"/>
                  </a:lnTo>
                  <a:lnTo>
                    <a:pt x="5" y="84"/>
                  </a:lnTo>
                  <a:lnTo>
                    <a:pt x="5" y="84"/>
                  </a:lnTo>
                  <a:lnTo>
                    <a:pt x="17" y="60"/>
                  </a:lnTo>
                  <a:lnTo>
                    <a:pt x="10" y="60"/>
                  </a:lnTo>
                  <a:lnTo>
                    <a:pt x="9" y="61"/>
                  </a:lnTo>
                  <a:lnTo>
                    <a:pt x="7" y="64"/>
                  </a:lnTo>
                  <a:lnTo>
                    <a:pt x="6" y="64"/>
                  </a:lnTo>
                  <a:lnTo>
                    <a:pt x="3" y="64"/>
                  </a:lnTo>
                  <a:lnTo>
                    <a:pt x="1" y="61"/>
                  </a:lnTo>
                  <a:lnTo>
                    <a:pt x="0" y="59"/>
                  </a:lnTo>
                  <a:lnTo>
                    <a:pt x="1" y="56"/>
                  </a:lnTo>
                  <a:lnTo>
                    <a:pt x="2" y="55"/>
                  </a:lnTo>
                  <a:lnTo>
                    <a:pt x="5" y="53"/>
                  </a:lnTo>
                  <a:lnTo>
                    <a:pt x="7" y="53"/>
                  </a:lnTo>
                  <a:lnTo>
                    <a:pt x="9" y="55"/>
                  </a:lnTo>
                  <a:lnTo>
                    <a:pt x="10" y="57"/>
                  </a:lnTo>
                  <a:lnTo>
                    <a:pt x="15" y="57"/>
                  </a:lnTo>
                  <a:lnTo>
                    <a:pt x="6" y="31"/>
                  </a:lnTo>
                  <a:lnTo>
                    <a:pt x="5" y="31"/>
                  </a:lnTo>
                  <a:lnTo>
                    <a:pt x="5" y="30"/>
                  </a:lnTo>
                  <a:lnTo>
                    <a:pt x="5" y="29"/>
                  </a:lnTo>
                  <a:lnTo>
                    <a:pt x="6" y="27"/>
                  </a:lnTo>
                  <a:lnTo>
                    <a:pt x="7" y="27"/>
                  </a:lnTo>
                  <a:lnTo>
                    <a:pt x="9" y="29"/>
                  </a:lnTo>
                  <a:lnTo>
                    <a:pt x="35" y="25"/>
                  </a:lnTo>
                  <a:lnTo>
                    <a:pt x="32" y="21"/>
                  </a:lnTo>
                  <a:lnTo>
                    <a:pt x="32" y="21"/>
                  </a:lnTo>
                  <a:lnTo>
                    <a:pt x="28" y="21"/>
                  </a:lnTo>
                  <a:lnTo>
                    <a:pt x="27" y="18"/>
                  </a:lnTo>
                  <a:lnTo>
                    <a:pt x="26" y="16"/>
                  </a:lnTo>
                  <a:lnTo>
                    <a:pt x="26" y="13"/>
                  </a:lnTo>
                  <a:lnTo>
                    <a:pt x="28" y="12"/>
                  </a:lnTo>
                  <a:lnTo>
                    <a:pt x="31" y="10"/>
                  </a:lnTo>
                  <a:lnTo>
                    <a:pt x="34" y="10"/>
                  </a:lnTo>
                  <a:lnTo>
                    <a:pt x="35" y="12"/>
                  </a:lnTo>
                  <a:lnTo>
                    <a:pt x="36" y="14"/>
                  </a:lnTo>
                  <a:lnTo>
                    <a:pt x="36" y="18"/>
                  </a:lnTo>
                  <a:lnTo>
                    <a:pt x="34" y="19"/>
                  </a:lnTo>
                  <a:lnTo>
                    <a:pt x="36" y="25"/>
                  </a:lnTo>
                  <a:lnTo>
                    <a:pt x="53" y="4"/>
                  </a:lnTo>
                  <a:lnTo>
                    <a:pt x="53" y="2"/>
                  </a:lnTo>
                  <a:lnTo>
                    <a:pt x="53" y="1"/>
                  </a:lnTo>
                  <a:lnTo>
                    <a:pt x="55" y="1"/>
                  </a:lnTo>
                  <a:lnTo>
                    <a:pt x="56" y="1"/>
                  </a:lnTo>
                  <a:lnTo>
                    <a:pt x="56"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3" name="Freeform 8713"/>
            <p:cNvSpPr/>
            <p:nvPr/>
          </p:nvSpPr>
          <p:spPr bwMode="auto">
            <a:xfrm>
              <a:off x="1666787" y="1629328"/>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4" name="Freeform 8714"/>
            <p:cNvSpPr/>
            <p:nvPr/>
          </p:nvSpPr>
          <p:spPr bwMode="auto">
            <a:xfrm>
              <a:off x="1666787" y="1554416"/>
              <a:ext cx="68671" cy="74912"/>
            </a:xfrm>
            <a:custGeom>
              <a:avLst/>
              <a:gdLst>
                <a:gd name="T0" fmla="*/ 5 w 11"/>
                <a:gd name="T1" fmla="*/ 0 h 12"/>
                <a:gd name="T2" fmla="*/ 8 w 11"/>
                <a:gd name="T3" fmla="*/ 1 h 12"/>
                <a:gd name="T4" fmla="*/ 11 w 11"/>
                <a:gd name="T5" fmla="*/ 2 h 12"/>
                <a:gd name="T6" fmla="*/ 11 w 11"/>
                <a:gd name="T7" fmla="*/ 5 h 12"/>
                <a:gd name="T8" fmla="*/ 11 w 11"/>
                <a:gd name="T9" fmla="*/ 8 h 12"/>
                <a:gd name="T10" fmla="*/ 8 w 11"/>
                <a:gd name="T11" fmla="*/ 10 h 12"/>
                <a:gd name="T12" fmla="*/ 5 w 11"/>
                <a:gd name="T13" fmla="*/ 12 h 12"/>
                <a:gd name="T14" fmla="*/ 3 w 11"/>
                <a:gd name="T15" fmla="*/ 10 h 12"/>
                <a:gd name="T16" fmla="*/ 1 w 11"/>
                <a:gd name="T17" fmla="*/ 8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8"/>
                  </a:lnTo>
                  <a:lnTo>
                    <a:pt x="8" y="10"/>
                  </a:lnTo>
                  <a:lnTo>
                    <a:pt x="5" y="12"/>
                  </a:lnTo>
                  <a:lnTo>
                    <a:pt x="3" y="10"/>
                  </a:lnTo>
                  <a:lnTo>
                    <a:pt x="1" y="8"/>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5" name="Freeform 8715"/>
            <p:cNvSpPr/>
            <p:nvPr/>
          </p:nvSpPr>
          <p:spPr bwMode="auto">
            <a:xfrm>
              <a:off x="1666787" y="1485749"/>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6" name="Freeform 8716"/>
            <p:cNvSpPr/>
            <p:nvPr/>
          </p:nvSpPr>
          <p:spPr bwMode="auto">
            <a:xfrm>
              <a:off x="1666787" y="1417078"/>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7" name="Freeform 8717"/>
            <p:cNvSpPr/>
            <p:nvPr/>
          </p:nvSpPr>
          <p:spPr bwMode="auto">
            <a:xfrm>
              <a:off x="1666787" y="1348411"/>
              <a:ext cx="68671" cy="68671"/>
            </a:xfrm>
            <a:custGeom>
              <a:avLst/>
              <a:gdLst>
                <a:gd name="T0" fmla="*/ 5 w 11"/>
                <a:gd name="T1" fmla="*/ 0 h 11"/>
                <a:gd name="T2" fmla="*/ 8 w 11"/>
                <a:gd name="T3" fmla="*/ 0 h 11"/>
                <a:gd name="T4" fmla="*/ 11 w 11"/>
                <a:gd name="T5" fmla="*/ 3 h 11"/>
                <a:gd name="T6" fmla="*/ 11 w 11"/>
                <a:gd name="T7" fmla="*/ 5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5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5"/>
                  </a:lnTo>
                  <a:lnTo>
                    <a:pt x="11" y="8"/>
                  </a:lnTo>
                  <a:lnTo>
                    <a:pt x="8"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068" name="组合 1067"/>
            <p:cNvGrpSpPr/>
            <p:nvPr/>
          </p:nvGrpSpPr>
          <p:grpSpPr>
            <a:xfrm>
              <a:off x="1666787" y="349588"/>
              <a:ext cx="74912" cy="998823"/>
              <a:chOff x="1666787" y="349588"/>
              <a:chExt cx="74912" cy="998823"/>
            </a:xfrm>
          </p:grpSpPr>
          <p:sp>
            <p:nvSpPr>
              <p:cNvPr id="1095"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6"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7"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8"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9"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0"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1"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2"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3"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4"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5"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6"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7"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8"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9"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1069" name="Freeform 8733"/>
            <p:cNvSpPr/>
            <p:nvPr/>
          </p:nvSpPr>
          <p:spPr bwMode="auto">
            <a:xfrm>
              <a:off x="1348410" y="1691754"/>
              <a:ext cx="711661" cy="736632"/>
            </a:xfrm>
            <a:custGeom>
              <a:avLst/>
              <a:gdLst>
                <a:gd name="T0" fmla="*/ 56 w 114"/>
                <a:gd name="T1" fmla="*/ 0 h 118"/>
                <a:gd name="T2" fmla="*/ 59 w 114"/>
                <a:gd name="T3" fmla="*/ 1 h 118"/>
                <a:gd name="T4" fmla="*/ 62 w 114"/>
                <a:gd name="T5" fmla="*/ 3 h 118"/>
                <a:gd name="T6" fmla="*/ 62 w 114"/>
                <a:gd name="T7" fmla="*/ 5 h 118"/>
                <a:gd name="T8" fmla="*/ 62 w 114"/>
                <a:gd name="T9" fmla="*/ 8 h 118"/>
                <a:gd name="T10" fmla="*/ 60 w 114"/>
                <a:gd name="T11" fmla="*/ 11 h 118"/>
                <a:gd name="T12" fmla="*/ 59 w 114"/>
                <a:gd name="T13" fmla="*/ 11 h 118"/>
                <a:gd name="T14" fmla="*/ 62 w 114"/>
                <a:gd name="T15" fmla="*/ 12 h 118"/>
                <a:gd name="T16" fmla="*/ 63 w 114"/>
                <a:gd name="T17" fmla="*/ 13 h 118"/>
                <a:gd name="T18" fmla="*/ 64 w 114"/>
                <a:gd name="T19" fmla="*/ 16 h 118"/>
                <a:gd name="T20" fmla="*/ 63 w 114"/>
                <a:gd name="T21" fmla="*/ 17 h 118"/>
                <a:gd name="T22" fmla="*/ 65 w 114"/>
                <a:gd name="T23" fmla="*/ 18 h 118"/>
                <a:gd name="T24" fmla="*/ 68 w 114"/>
                <a:gd name="T25" fmla="*/ 20 h 118"/>
                <a:gd name="T26" fmla="*/ 77 w 114"/>
                <a:gd name="T27" fmla="*/ 16 h 118"/>
                <a:gd name="T28" fmla="*/ 86 w 114"/>
                <a:gd name="T29" fmla="*/ 14 h 118"/>
                <a:gd name="T30" fmla="*/ 96 w 114"/>
                <a:gd name="T31" fmla="*/ 17 h 118"/>
                <a:gd name="T32" fmla="*/ 105 w 114"/>
                <a:gd name="T33" fmla="*/ 24 h 118"/>
                <a:gd name="T34" fmla="*/ 110 w 114"/>
                <a:gd name="T35" fmla="*/ 33 h 118"/>
                <a:gd name="T36" fmla="*/ 114 w 114"/>
                <a:gd name="T37" fmla="*/ 46 h 118"/>
                <a:gd name="T38" fmla="*/ 110 w 114"/>
                <a:gd name="T39" fmla="*/ 63 h 118"/>
                <a:gd name="T40" fmla="*/ 101 w 114"/>
                <a:gd name="T41" fmla="*/ 79 h 118"/>
                <a:gd name="T42" fmla="*/ 88 w 114"/>
                <a:gd name="T43" fmla="*/ 93 h 118"/>
                <a:gd name="T44" fmla="*/ 73 w 114"/>
                <a:gd name="T45" fmla="*/ 106 h 118"/>
                <a:gd name="T46" fmla="*/ 59 w 114"/>
                <a:gd name="T47" fmla="*/ 118 h 118"/>
                <a:gd name="T48" fmla="*/ 42 w 114"/>
                <a:gd name="T49" fmla="*/ 109 h 118"/>
                <a:gd name="T50" fmla="*/ 26 w 114"/>
                <a:gd name="T51" fmla="*/ 96 h 118"/>
                <a:gd name="T52" fmla="*/ 14 w 114"/>
                <a:gd name="T53" fmla="*/ 80 h 118"/>
                <a:gd name="T54" fmla="*/ 5 w 114"/>
                <a:gd name="T55" fmla="*/ 64 h 118"/>
                <a:gd name="T56" fmla="*/ 0 w 114"/>
                <a:gd name="T57" fmla="*/ 50 h 118"/>
                <a:gd name="T58" fmla="*/ 1 w 114"/>
                <a:gd name="T59" fmla="*/ 35 h 118"/>
                <a:gd name="T60" fmla="*/ 8 w 114"/>
                <a:gd name="T61" fmla="*/ 25 h 118"/>
                <a:gd name="T62" fmla="*/ 18 w 114"/>
                <a:gd name="T63" fmla="*/ 18 h 118"/>
                <a:gd name="T64" fmla="*/ 31 w 114"/>
                <a:gd name="T65" fmla="*/ 16 h 118"/>
                <a:gd name="T66" fmla="*/ 46 w 114"/>
                <a:gd name="T67" fmla="*/ 20 h 118"/>
                <a:gd name="T68" fmla="*/ 47 w 114"/>
                <a:gd name="T69" fmla="*/ 18 h 118"/>
                <a:gd name="T70" fmla="*/ 50 w 114"/>
                <a:gd name="T71" fmla="*/ 17 h 118"/>
                <a:gd name="T72" fmla="*/ 50 w 114"/>
                <a:gd name="T73" fmla="*/ 16 h 118"/>
                <a:gd name="T74" fmla="*/ 50 w 114"/>
                <a:gd name="T75" fmla="*/ 13 h 118"/>
                <a:gd name="T76" fmla="*/ 52 w 114"/>
                <a:gd name="T77" fmla="*/ 12 h 118"/>
                <a:gd name="T78" fmla="*/ 55 w 114"/>
                <a:gd name="T79" fmla="*/ 11 h 118"/>
                <a:gd name="T80" fmla="*/ 54 w 114"/>
                <a:gd name="T81" fmla="*/ 11 h 118"/>
                <a:gd name="T82" fmla="*/ 51 w 114"/>
                <a:gd name="T83" fmla="*/ 8 h 118"/>
                <a:gd name="T84" fmla="*/ 51 w 114"/>
                <a:gd name="T85" fmla="*/ 5 h 118"/>
                <a:gd name="T86" fmla="*/ 52 w 114"/>
                <a:gd name="T87" fmla="*/ 3 h 118"/>
                <a:gd name="T88" fmla="*/ 54 w 114"/>
                <a:gd name="T89" fmla="*/ 1 h 118"/>
                <a:gd name="T90" fmla="*/ 56 w 114"/>
                <a:gd name="T9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18">
                  <a:moveTo>
                    <a:pt x="56" y="0"/>
                  </a:moveTo>
                  <a:lnTo>
                    <a:pt x="59" y="1"/>
                  </a:lnTo>
                  <a:lnTo>
                    <a:pt x="62" y="3"/>
                  </a:lnTo>
                  <a:lnTo>
                    <a:pt x="62" y="5"/>
                  </a:lnTo>
                  <a:lnTo>
                    <a:pt x="62" y="8"/>
                  </a:lnTo>
                  <a:lnTo>
                    <a:pt x="60" y="11"/>
                  </a:lnTo>
                  <a:lnTo>
                    <a:pt x="59" y="11"/>
                  </a:lnTo>
                  <a:lnTo>
                    <a:pt x="62" y="12"/>
                  </a:lnTo>
                  <a:lnTo>
                    <a:pt x="63" y="13"/>
                  </a:lnTo>
                  <a:lnTo>
                    <a:pt x="64" y="16"/>
                  </a:lnTo>
                  <a:lnTo>
                    <a:pt x="63" y="17"/>
                  </a:lnTo>
                  <a:lnTo>
                    <a:pt x="65" y="18"/>
                  </a:lnTo>
                  <a:lnTo>
                    <a:pt x="68" y="20"/>
                  </a:lnTo>
                  <a:lnTo>
                    <a:pt x="77" y="16"/>
                  </a:lnTo>
                  <a:lnTo>
                    <a:pt x="86" y="14"/>
                  </a:lnTo>
                  <a:lnTo>
                    <a:pt x="96" y="17"/>
                  </a:lnTo>
                  <a:lnTo>
                    <a:pt x="105" y="24"/>
                  </a:lnTo>
                  <a:lnTo>
                    <a:pt x="110" y="33"/>
                  </a:lnTo>
                  <a:lnTo>
                    <a:pt x="114" y="46"/>
                  </a:lnTo>
                  <a:lnTo>
                    <a:pt x="110" y="63"/>
                  </a:lnTo>
                  <a:lnTo>
                    <a:pt x="101" y="79"/>
                  </a:lnTo>
                  <a:lnTo>
                    <a:pt x="88" y="93"/>
                  </a:lnTo>
                  <a:lnTo>
                    <a:pt x="73" y="106"/>
                  </a:lnTo>
                  <a:lnTo>
                    <a:pt x="59" y="118"/>
                  </a:lnTo>
                  <a:lnTo>
                    <a:pt x="42" y="109"/>
                  </a:lnTo>
                  <a:lnTo>
                    <a:pt x="26" y="96"/>
                  </a:lnTo>
                  <a:lnTo>
                    <a:pt x="14" y="80"/>
                  </a:lnTo>
                  <a:lnTo>
                    <a:pt x="5" y="64"/>
                  </a:lnTo>
                  <a:lnTo>
                    <a:pt x="0" y="50"/>
                  </a:lnTo>
                  <a:lnTo>
                    <a:pt x="1" y="35"/>
                  </a:lnTo>
                  <a:lnTo>
                    <a:pt x="8" y="25"/>
                  </a:lnTo>
                  <a:lnTo>
                    <a:pt x="18" y="18"/>
                  </a:lnTo>
                  <a:lnTo>
                    <a:pt x="31" y="16"/>
                  </a:lnTo>
                  <a:lnTo>
                    <a:pt x="46" y="20"/>
                  </a:lnTo>
                  <a:lnTo>
                    <a:pt x="47" y="18"/>
                  </a:lnTo>
                  <a:lnTo>
                    <a:pt x="50" y="17"/>
                  </a:lnTo>
                  <a:lnTo>
                    <a:pt x="50" y="16"/>
                  </a:lnTo>
                  <a:lnTo>
                    <a:pt x="50" y="13"/>
                  </a:lnTo>
                  <a:lnTo>
                    <a:pt x="52" y="12"/>
                  </a:lnTo>
                  <a:lnTo>
                    <a:pt x="55" y="11"/>
                  </a:lnTo>
                  <a:lnTo>
                    <a:pt x="54" y="11"/>
                  </a:lnTo>
                  <a:lnTo>
                    <a:pt x="51" y="8"/>
                  </a:lnTo>
                  <a:lnTo>
                    <a:pt x="51" y="5"/>
                  </a:lnTo>
                  <a:lnTo>
                    <a:pt x="52" y="3"/>
                  </a:lnTo>
                  <a:lnTo>
                    <a:pt x="54" y="1"/>
                  </a:lnTo>
                  <a:lnTo>
                    <a:pt x="5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070" name="组合 1069"/>
            <p:cNvGrpSpPr/>
            <p:nvPr/>
          </p:nvGrpSpPr>
          <p:grpSpPr>
            <a:xfrm>
              <a:off x="1535690" y="1891518"/>
              <a:ext cx="349588" cy="399529"/>
              <a:chOff x="1535690" y="1891518"/>
              <a:chExt cx="349588" cy="399529"/>
            </a:xfrm>
          </p:grpSpPr>
          <p:sp>
            <p:nvSpPr>
              <p:cNvPr id="1093"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4"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1071" name="Freeform 8736"/>
            <p:cNvSpPr/>
            <p:nvPr/>
          </p:nvSpPr>
          <p:spPr bwMode="auto">
            <a:xfrm>
              <a:off x="3876682" y="1398352"/>
              <a:ext cx="942641" cy="1036279"/>
            </a:xfrm>
            <a:custGeom>
              <a:avLst/>
              <a:gdLst>
                <a:gd name="T0" fmla="*/ 75 w 151"/>
                <a:gd name="T1" fmla="*/ 0 h 166"/>
                <a:gd name="T2" fmla="*/ 79 w 151"/>
                <a:gd name="T3" fmla="*/ 1 h 166"/>
                <a:gd name="T4" fmla="*/ 82 w 151"/>
                <a:gd name="T5" fmla="*/ 3 h 166"/>
                <a:gd name="T6" fmla="*/ 83 w 151"/>
                <a:gd name="T7" fmla="*/ 4 h 166"/>
                <a:gd name="T8" fmla="*/ 82 w 151"/>
                <a:gd name="T9" fmla="*/ 7 h 166"/>
                <a:gd name="T10" fmla="*/ 86 w 151"/>
                <a:gd name="T11" fmla="*/ 8 h 166"/>
                <a:gd name="T12" fmla="*/ 87 w 151"/>
                <a:gd name="T13" fmla="*/ 10 h 166"/>
                <a:gd name="T14" fmla="*/ 89 w 151"/>
                <a:gd name="T15" fmla="*/ 13 h 166"/>
                <a:gd name="T16" fmla="*/ 89 w 151"/>
                <a:gd name="T17" fmla="*/ 14 h 166"/>
                <a:gd name="T18" fmla="*/ 108 w 151"/>
                <a:gd name="T19" fmla="*/ 21 h 166"/>
                <a:gd name="T20" fmla="*/ 127 w 151"/>
                <a:gd name="T21" fmla="*/ 33 h 166"/>
                <a:gd name="T22" fmla="*/ 140 w 151"/>
                <a:gd name="T23" fmla="*/ 48 h 166"/>
                <a:gd name="T24" fmla="*/ 149 w 151"/>
                <a:gd name="T25" fmla="*/ 68 h 166"/>
                <a:gd name="T26" fmla="*/ 151 w 151"/>
                <a:gd name="T27" fmla="*/ 89 h 166"/>
                <a:gd name="T28" fmla="*/ 147 w 151"/>
                <a:gd name="T29" fmla="*/ 114 h 166"/>
                <a:gd name="T30" fmla="*/ 137 w 151"/>
                <a:gd name="T31" fmla="*/ 135 h 166"/>
                <a:gd name="T32" fmla="*/ 121 w 151"/>
                <a:gd name="T33" fmla="*/ 152 h 166"/>
                <a:gd name="T34" fmla="*/ 99 w 151"/>
                <a:gd name="T35" fmla="*/ 162 h 166"/>
                <a:gd name="T36" fmla="*/ 75 w 151"/>
                <a:gd name="T37" fmla="*/ 166 h 166"/>
                <a:gd name="T38" fmla="*/ 52 w 151"/>
                <a:gd name="T39" fmla="*/ 162 h 166"/>
                <a:gd name="T40" fmla="*/ 31 w 151"/>
                <a:gd name="T41" fmla="*/ 152 h 166"/>
                <a:gd name="T42" fmla="*/ 14 w 151"/>
                <a:gd name="T43" fmla="*/ 135 h 166"/>
                <a:gd name="T44" fmla="*/ 3 w 151"/>
                <a:gd name="T45" fmla="*/ 114 h 166"/>
                <a:gd name="T46" fmla="*/ 0 w 151"/>
                <a:gd name="T47" fmla="*/ 89 h 166"/>
                <a:gd name="T48" fmla="*/ 2 w 151"/>
                <a:gd name="T49" fmla="*/ 68 h 166"/>
                <a:gd name="T50" fmla="*/ 11 w 151"/>
                <a:gd name="T51" fmla="*/ 48 h 166"/>
                <a:gd name="T52" fmla="*/ 24 w 151"/>
                <a:gd name="T53" fmla="*/ 33 h 166"/>
                <a:gd name="T54" fmla="*/ 43 w 151"/>
                <a:gd name="T55" fmla="*/ 21 h 166"/>
                <a:gd name="T56" fmla="*/ 64 w 151"/>
                <a:gd name="T57" fmla="*/ 14 h 166"/>
                <a:gd name="T58" fmla="*/ 62 w 151"/>
                <a:gd name="T59" fmla="*/ 13 h 166"/>
                <a:gd name="T60" fmla="*/ 64 w 151"/>
                <a:gd name="T61" fmla="*/ 10 h 166"/>
                <a:gd name="T62" fmla="*/ 66 w 151"/>
                <a:gd name="T63" fmla="*/ 8 h 166"/>
                <a:gd name="T64" fmla="*/ 69 w 151"/>
                <a:gd name="T65" fmla="*/ 7 h 166"/>
                <a:gd name="T66" fmla="*/ 69 w 151"/>
                <a:gd name="T67" fmla="*/ 4 h 166"/>
                <a:gd name="T68" fmla="*/ 70 w 151"/>
                <a:gd name="T69" fmla="*/ 3 h 166"/>
                <a:gd name="T70" fmla="*/ 73 w 151"/>
                <a:gd name="T71" fmla="*/ 1 h 166"/>
                <a:gd name="T72" fmla="*/ 75 w 151"/>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66">
                  <a:moveTo>
                    <a:pt x="75" y="0"/>
                  </a:moveTo>
                  <a:lnTo>
                    <a:pt x="79" y="1"/>
                  </a:lnTo>
                  <a:lnTo>
                    <a:pt x="82" y="3"/>
                  </a:lnTo>
                  <a:lnTo>
                    <a:pt x="83" y="4"/>
                  </a:lnTo>
                  <a:lnTo>
                    <a:pt x="82" y="7"/>
                  </a:lnTo>
                  <a:lnTo>
                    <a:pt x="86" y="8"/>
                  </a:lnTo>
                  <a:lnTo>
                    <a:pt x="87" y="10"/>
                  </a:lnTo>
                  <a:lnTo>
                    <a:pt x="89" y="13"/>
                  </a:lnTo>
                  <a:lnTo>
                    <a:pt x="89" y="14"/>
                  </a:lnTo>
                  <a:lnTo>
                    <a:pt x="108" y="21"/>
                  </a:lnTo>
                  <a:lnTo>
                    <a:pt x="127" y="33"/>
                  </a:lnTo>
                  <a:lnTo>
                    <a:pt x="140" y="48"/>
                  </a:lnTo>
                  <a:lnTo>
                    <a:pt x="149" y="68"/>
                  </a:lnTo>
                  <a:lnTo>
                    <a:pt x="151" y="89"/>
                  </a:lnTo>
                  <a:lnTo>
                    <a:pt x="147" y="114"/>
                  </a:lnTo>
                  <a:lnTo>
                    <a:pt x="137" y="135"/>
                  </a:lnTo>
                  <a:lnTo>
                    <a:pt x="121" y="152"/>
                  </a:lnTo>
                  <a:lnTo>
                    <a:pt x="99" y="162"/>
                  </a:lnTo>
                  <a:lnTo>
                    <a:pt x="75" y="166"/>
                  </a:lnTo>
                  <a:lnTo>
                    <a:pt x="52" y="162"/>
                  </a:lnTo>
                  <a:lnTo>
                    <a:pt x="31" y="152"/>
                  </a:lnTo>
                  <a:lnTo>
                    <a:pt x="14" y="135"/>
                  </a:lnTo>
                  <a:lnTo>
                    <a:pt x="3" y="114"/>
                  </a:lnTo>
                  <a:lnTo>
                    <a:pt x="0" y="89"/>
                  </a:lnTo>
                  <a:lnTo>
                    <a:pt x="2" y="68"/>
                  </a:lnTo>
                  <a:lnTo>
                    <a:pt x="11" y="48"/>
                  </a:lnTo>
                  <a:lnTo>
                    <a:pt x="24" y="33"/>
                  </a:lnTo>
                  <a:lnTo>
                    <a:pt x="43" y="21"/>
                  </a:lnTo>
                  <a:lnTo>
                    <a:pt x="64" y="14"/>
                  </a:lnTo>
                  <a:lnTo>
                    <a:pt x="62" y="13"/>
                  </a:lnTo>
                  <a:lnTo>
                    <a:pt x="64" y="10"/>
                  </a:lnTo>
                  <a:lnTo>
                    <a:pt x="66" y="8"/>
                  </a:lnTo>
                  <a:lnTo>
                    <a:pt x="69" y="7"/>
                  </a:lnTo>
                  <a:lnTo>
                    <a:pt x="69" y="4"/>
                  </a:lnTo>
                  <a:lnTo>
                    <a:pt x="70" y="3"/>
                  </a:lnTo>
                  <a:lnTo>
                    <a:pt x="73" y="1"/>
                  </a:lnTo>
                  <a:lnTo>
                    <a:pt x="7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2" name="Freeform 8737"/>
            <p:cNvSpPr/>
            <p:nvPr/>
          </p:nvSpPr>
          <p:spPr bwMode="auto">
            <a:xfrm>
              <a:off x="4313667" y="1329681"/>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2 w 11"/>
                <a:gd name="T17" fmla="*/ 8 h 11"/>
                <a:gd name="T18" fmla="*/ 0 w 11"/>
                <a:gd name="T19" fmla="*/ 6 h 11"/>
                <a:gd name="T20" fmla="*/ 2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2" y="8"/>
                  </a:lnTo>
                  <a:lnTo>
                    <a:pt x="0" y="6"/>
                  </a:lnTo>
                  <a:lnTo>
                    <a:pt x="2" y="3"/>
                  </a:lnTo>
                  <a:lnTo>
                    <a:pt x="3" y="0"/>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3" name="Freeform 8738"/>
            <p:cNvSpPr/>
            <p:nvPr/>
          </p:nvSpPr>
          <p:spPr bwMode="auto">
            <a:xfrm>
              <a:off x="4313667" y="1261014"/>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2 w 11"/>
                <a:gd name="T17" fmla="*/ 9 h 11"/>
                <a:gd name="T18" fmla="*/ 0 w 11"/>
                <a:gd name="T19" fmla="*/ 5 h 11"/>
                <a:gd name="T20" fmla="*/ 2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2" y="9"/>
                  </a:lnTo>
                  <a:lnTo>
                    <a:pt x="0" y="5"/>
                  </a:lnTo>
                  <a:lnTo>
                    <a:pt x="2" y="2"/>
                  </a:lnTo>
                  <a:lnTo>
                    <a:pt x="3" y="1"/>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074" name="组合 1073"/>
            <p:cNvGrpSpPr/>
            <p:nvPr/>
          </p:nvGrpSpPr>
          <p:grpSpPr>
            <a:xfrm>
              <a:off x="4319907" y="368314"/>
              <a:ext cx="74912" cy="917670"/>
              <a:chOff x="1666787" y="349588"/>
              <a:chExt cx="74912" cy="998823"/>
            </a:xfrm>
          </p:grpSpPr>
          <p:sp>
            <p:nvSpPr>
              <p:cNvPr id="1078"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9"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0"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1"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2"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3"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4"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5"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6"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7"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8"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9"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0"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1"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2"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1075" name="组合 1074"/>
            <p:cNvGrpSpPr/>
            <p:nvPr/>
          </p:nvGrpSpPr>
          <p:grpSpPr>
            <a:xfrm>
              <a:off x="4000938" y="1570287"/>
              <a:ext cx="712851" cy="814686"/>
              <a:chOff x="1535690" y="1891518"/>
              <a:chExt cx="349588" cy="399529"/>
            </a:xfrm>
          </p:grpSpPr>
          <p:sp>
            <p:nvSpPr>
              <p:cNvPr id="1076"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7"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sp>
        <p:nvSpPr>
          <p:cNvPr id="1110" name="PA_库_任意多边形 5793"/>
          <p:cNvSpPr>
            <a:spLocks noEditPoints="1"/>
          </p:cNvSpPr>
          <p:nvPr>
            <p:custDataLst>
              <p:tags r:id="rId2"/>
            </p:custDataLst>
          </p:nvPr>
        </p:nvSpPr>
        <p:spPr bwMode="auto">
          <a:xfrm>
            <a:off x="2394908" y="929750"/>
            <a:ext cx="1057275" cy="1096094"/>
          </a:xfrm>
          <a:custGeom>
            <a:avLst/>
            <a:gdLst>
              <a:gd name="T0" fmla="*/ 247 w 463"/>
              <a:gd name="T1" fmla="*/ 404 h 480"/>
              <a:gd name="T2" fmla="*/ 228 w 463"/>
              <a:gd name="T3" fmla="*/ 436 h 480"/>
              <a:gd name="T4" fmla="*/ 224 w 463"/>
              <a:gd name="T5" fmla="*/ 395 h 480"/>
              <a:gd name="T6" fmla="*/ 168 w 463"/>
              <a:gd name="T7" fmla="*/ 356 h 480"/>
              <a:gd name="T8" fmla="*/ 303 w 463"/>
              <a:gd name="T9" fmla="*/ 361 h 480"/>
              <a:gd name="T10" fmla="*/ 201 w 463"/>
              <a:gd name="T11" fmla="*/ 286 h 480"/>
              <a:gd name="T12" fmla="*/ 151 w 463"/>
              <a:gd name="T13" fmla="*/ 280 h 480"/>
              <a:gd name="T14" fmla="*/ 370 w 463"/>
              <a:gd name="T15" fmla="*/ 248 h 480"/>
              <a:gd name="T16" fmla="*/ 372 w 463"/>
              <a:gd name="T17" fmla="*/ 290 h 480"/>
              <a:gd name="T18" fmla="*/ 383 w 463"/>
              <a:gd name="T19" fmla="*/ 314 h 480"/>
              <a:gd name="T20" fmla="*/ 370 w 463"/>
              <a:gd name="T21" fmla="*/ 340 h 480"/>
              <a:gd name="T22" fmla="*/ 343 w 463"/>
              <a:gd name="T23" fmla="*/ 340 h 480"/>
              <a:gd name="T24" fmla="*/ 311 w 463"/>
              <a:gd name="T25" fmla="*/ 357 h 480"/>
              <a:gd name="T26" fmla="*/ 142 w 463"/>
              <a:gd name="T27" fmla="*/ 357 h 480"/>
              <a:gd name="T28" fmla="*/ 108 w 463"/>
              <a:gd name="T29" fmla="*/ 339 h 480"/>
              <a:gd name="T30" fmla="*/ 84 w 463"/>
              <a:gd name="T31" fmla="*/ 339 h 480"/>
              <a:gd name="T32" fmla="*/ 66 w 463"/>
              <a:gd name="T33" fmla="*/ 314 h 480"/>
              <a:gd name="T34" fmla="*/ 80 w 463"/>
              <a:gd name="T35" fmla="*/ 289 h 480"/>
              <a:gd name="T36" fmla="*/ 78 w 463"/>
              <a:gd name="T37" fmla="*/ 246 h 480"/>
              <a:gd name="T38" fmla="*/ 231 w 463"/>
              <a:gd name="T39" fmla="*/ 275 h 480"/>
              <a:gd name="T40" fmla="*/ 258 w 463"/>
              <a:gd name="T41" fmla="*/ 267 h 480"/>
              <a:gd name="T42" fmla="*/ 281 w 463"/>
              <a:gd name="T43" fmla="*/ 246 h 480"/>
              <a:gd name="T44" fmla="*/ 206 w 463"/>
              <a:gd name="T45" fmla="*/ 269 h 480"/>
              <a:gd name="T46" fmla="*/ 274 w 463"/>
              <a:gd name="T47" fmla="*/ 243 h 480"/>
              <a:gd name="T48" fmla="*/ 188 w 463"/>
              <a:gd name="T49" fmla="*/ 250 h 480"/>
              <a:gd name="T50" fmla="*/ 194 w 463"/>
              <a:gd name="T51" fmla="*/ 222 h 480"/>
              <a:gd name="T52" fmla="*/ 236 w 463"/>
              <a:gd name="T53" fmla="*/ 229 h 480"/>
              <a:gd name="T54" fmla="*/ 218 w 463"/>
              <a:gd name="T55" fmla="*/ 203 h 480"/>
              <a:gd name="T56" fmla="*/ 300 w 463"/>
              <a:gd name="T57" fmla="*/ 150 h 480"/>
              <a:gd name="T58" fmla="*/ 164 w 463"/>
              <a:gd name="T59" fmla="*/ 145 h 480"/>
              <a:gd name="T60" fmla="*/ 175 w 463"/>
              <a:gd name="T61" fmla="*/ 140 h 480"/>
              <a:gd name="T62" fmla="*/ 292 w 463"/>
              <a:gd name="T63" fmla="*/ 142 h 480"/>
              <a:gd name="T64" fmla="*/ 311 w 463"/>
              <a:gd name="T65" fmla="*/ 197 h 480"/>
              <a:gd name="T66" fmla="*/ 367 w 463"/>
              <a:gd name="T67" fmla="*/ 152 h 480"/>
              <a:gd name="T68" fmla="*/ 401 w 463"/>
              <a:gd name="T69" fmla="*/ 159 h 480"/>
              <a:gd name="T70" fmla="*/ 375 w 463"/>
              <a:gd name="T71" fmla="*/ 196 h 480"/>
              <a:gd name="T72" fmla="*/ 362 w 463"/>
              <a:gd name="T73" fmla="*/ 229 h 480"/>
              <a:gd name="T74" fmla="*/ 87 w 463"/>
              <a:gd name="T75" fmla="*/ 237 h 480"/>
              <a:gd name="T76" fmla="*/ 82 w 463"/>
              <a:gd name="T77" fmla="*/ 190 h 480"/>
              <a:gd name="T78" fmla="*/ 70 w 463"/>
              <a:gd name="T79" fmla="*/ 166 h 480"/>
              <a:gd name="T80" fmla="*/ 86 w 463"/>
              <a:gd name="T81" fmla="*/ 141 h 480"/>
              <a:gd name="T82" fmla="*/ 114 w 463"/>
              <a:gd name="T83" fmla="*/ 140 h 480"/>
              <a:gd name="T84" fmla="*/ 148 w 463"/>
              <a:gd name="T85" fmla="*/ 111 h 480"/>
              <a:gd name="T86" fmla="*/ 227 w 463"/>
              <a:gd name="T87" fmla="*/ 146 h 480"/>
              <a:gd name="T88" fmla="*/ 213 w 463"/>
              <a:gd name="T89" fmla="*/ 76 h 480"/>
              <a:gd name="T90" fmla="*/ 233 w 463"/>
              <a:gd name="T91" fmla="*/ 47 h 480"/>
              <a:gd name="T92" fmla="*/ 236 w 463"/>
              <a:gd name="T93" fmla="*/ 103 h 480"/>
              <a:gd name="T94" fmla="*/ 294 w 463"/>
              <a:gd name="T95" fmla="*/ 127 h 480"/>
              <a:gd name="T96" fmla="*/ 239 w 463"/>
              <a:gd name="T97" fmla="*/ 8 h 480"/>
              <a:gd name="T98" fmla="*/ 367 w 463"/>
              <a:gd name="T99" fmla="*/ 65 h 480"/>
              <a:gd name="T100" fmla="*/ 444 w 463"/>
              <a:gd name="T101" fmla="*/ 132 h 480"/>
              <a:gd name="T102" fmla="*/ 432 w 463"/>
              <a:gd name="T103" fmla="*/ 221 h 480"/>
              <a:gd name="T104" fmla="*/ 442 w 463"/>
              <a:gd name="T105" fmla="*/ 339 h 480"/>
              <a:gd name="T106" fmla="*/ 323 w 463"/>
              <a:gd name="T107" fmla="*/ 377 h 480"/>
              <a:gd name="T108" fmla="*/ 320 w 463"/>
              <a:gd name="T109" fmla="*/ 415 h 480"/>
              <a:gd name="T110" fmla="*/ 223 w 463"/>
              <a:gd name="T111" fmla="*/ 479 h 480"/>
              <a:gd name="T112" fmla="*/ 105 w 463"/>
              <a:gd name="T113" fmla="*/ 436 h 480"/>
              <a:gd name="T114" fmla="*/ 23 w 463"/>
              <a:gd name="T115" fmla="*/ 362 h 480"/>
              <a:gd name="T116" fmla="*/ 41 w 463"/>
              <a:gd name="T117" fmla="*/ 250 h 480"/>
              <a:gd name="T118" fmla="*/ 38 w 463"/>
              <a:gd name="T119" fmla="*/ 226 h 480"/>
              <a:gd name="T120" fmla="*/ 35 w 463"/>
              <a:gd name="T121" fmla="*/ 114 h 480"/>
              <a:gd name="T122" fmla="*/ 147 w 463"/>
              <a:gd name="T123" fmla="*/ 48 h 480"/>
              <a:gd name="T124" fmla="*/ 228 w 463"/>
              <a:gd name="T12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480">
                <a:moveTo>
                  <a:pt x="233" y="336"/>
                </a:moveTo>
                <a:lnTo>
                  <a:pt x="233" y="368"/>
                </a:lnTo>
                <a:lnTo>
                  <a:pt x="256" y="385"/>
                </a:lnTo>
                <a:lnTo>
                  <a:pt x="257" y="387"/>
                </a:lnTo>
                <a:lnTo>
                  <a:pt x="257" y="389"/>
                </a:lnTo>
                <a:lnTo>
                  <a:pt x="256" y="391"/>
                </a:lnTo>
                <a:lnTo>
                  <a:pt x="254" y="392"/>
                </a:lnTo>
                <a:lnTo>
                  <a:pt x="252" y="392"/>
                </a:lnTo>
                <a:lnTo>
                  <a:pt x="249" y="392"/>
                </a:lnTo>
                <a:lnTo>
                  <a:pt x="233" y="379"/>
                </a:lnTo>
                <a:lnTo>
                  <a:pt x="233" y="395"/>
                </a:lnTo>
                <a:lnTo>
                  <a:pt x="247" y="404"/>
                </a:lnTo>
                <a:lnTo>
                  <a:pt x="248" y="407"/>
                </a:lnTo>
                <a:lnTo>
                  <a:pt x="248" y="409"/>
                </a:lnTo>
                <a:lnTo>
                  <a:pt x="248" y="411"/>
                </a:lnTo>
                <a:lnTo>
                  <a:pt x="245" y="413"/>
                </a:lnTo>
                <a:lnTo>
                  <a:pt x="243" y="413"/>
                </a:lnTo>
                <a:lnTo>
                  <a:pt x="241" y="412"/>
                </a:lnTo>
                <a:lnTo>
                  <a:pt x="233" y="407"/>
                </a:lnTo>
                <a:lnTo>
                  <a:pt x="233" y="430"/>
                </a:lnTo>
                <a:lnTo>
                  <a:pt x="232" y="433"/>
                </a:lnTo>
                <a:lnTo>
                  <a:pt x="231" y="434"/>
                </a:lnTo>
                <a:lnTo>
                  <a:pt x="228" y="436"/>
                </a:lnTo>
                <a:lnTo>
                  <a:pt x="228" y="436"/>
                </a:lnTo>
                <a:lnTo>
                  <a:pt x="227" y="434"/>
                </a:lnTo>
                <a:lnTo>
                  <a:pt x="224" y="433"/>
                </a:lnTo>
                <a:lnTo>
                  <a:pt x="224" y="430"/>
                </a:lnTo>
                <a:lnTo>
                  <a:pt x="224" y="406"/>
                </a:lnTo>
                <a:lnTo>
                  <a:pt x="215" y="412"/>
                </a:lnTo>
                <a:lnTo>
                  <a:pt x="213" y="413"/>
                </a:lnTo>
                <a:lnTo>
                  <a:pt x="210" y="412"/>
                </a:lnTo>
                <a:lnTo>
                  <a:pt x="209" y="411"/>
                </a:lnTo>
                <a:lnTo>
                  <a:pt x="209" y="409"/>
                </a:lnTo>
                <a:lnTo>
                  <a:pt x="209" y="407"/>
                </a:lnTo>
                <a:lnTo>
                  <a:pt x="210" y="404"/>
                </a:lnTo>
                <a:lnTo>
                  <a:pt x="224" y="395"/>
                </a:lnTo>
                <a:lnTo>
                  <a:pt x="224" y="378"/>
                </a:lnTo>
                <a:lnTo>
                  <a:pt x="205" y="392"/>
                </a:lnTo>
                <a:lnTo>
                  <a:pt x="203" y="392"/>
                </a:lnTo>
                <a:lnTo>
                  <a:pt x="202" y="394"/>
                </a:lnTo>
                <a:lnTo>
                  <a:pt x="201" y="392"/>
                </a:lnTo>
                <a:lnTo>
                  <a:pt x="198" y="391"/>
                </a:lnTo>
                <a:lnTo>
                  <a:pt x="198" y="389"/>
                </a:lnTo>
                <a:lnTo>
                  <a:pt x="198" y="387"/>
                </a:lnTo>
                <a:lnTo>
                  <a:pt x="199" y="385"/>
                </a:lnTo>
                <a:lnTo>
                  <a:pt x="224" y="368"/>
                </a:lnTo>
                <a:lnTo>
                  <a:pt x="224" y="337"/>
                </a:lnTo>
                <a:lnTo>
                  <a:pt x="168" y="356"/>
                </a:lnTo>
                <a:lnTo>
                  <a:pt x="168" y="358"/>
                </a:lnTo>
                <a:lnTo>
                  <a:pt x="165" y="361"/>
                </a:lnTo>
                <a:lnTo>
                  <a:pt x="163" y="364"/>
                </a:lnTo>
                <a:lnTo>
                  <a:pt x="159" y="366"/>
                </a:lnTo>
                <a:lnTo>
                  <a:pt x="155" y="366"/>
                </a:lnTo>
                <a:lnTo>
                  <a:pt x="151" y="366"/>
                </a:lnTo>
                <a:lnTo>
                  <a:pt x="148" y="371"/>
                </a:lnTo>
                <a:lnTo>
                  <a:pt x="226" y="463"/>
                </a:lnTo>
                <a:lnTo>
                  <a:pt x="228" y="462"/>
                </a:lnTo>
                <a:lnTo>
                  <a:pt x="231" y="463"/>
                </a:lnTo>
                <a:lnTo>
                  <a:pt x="309" y="373"/>
                </a:lnTo>
                <a:lnTo>
                  <a:pt x="303" y="361"/>
                </a:lnTo>
                <a:lnTo>
                  <a:pt x="299" y="362"/>
                </a:lnTo>
                <a:lnTo>
                  <a:pt x="295" y="361"/>
                </a:lnTo>
                <a:lnTo>
                  <a:pt x="291" y="358"/>
                </a:lnTo>
                <a:lnTo>
                  <a:pt x="287" y="356"/>
                </a:lnTo>
                <a:lnTo>
                  <a:pt x="287" y="353"/>
                </a:lnTo>
                <a:lnTo>
                  <a:pt x="286" y="351"/>
                </a:lnTo>
                <a:lnTo>
                  <a:pt x="233" y="336"/>
                </a:lnTo>
                <a:close/>
                <a:moveTo>
                  <a:pt x="257" y="282"/>
                </a:moveTo>
                <a:lnTo>
                  <a:pt x="245" y="289"/>
                </a:lnTo>
                <a:lnTo>
                  <a:pt x="231" y="292"/>
                </a:lnTo>
                <a:lnTo>
                  <a:pt x="215" y="292"/>
                </a:lnTo>
                <a:lnTo>
                  <a:pt x="201" y="286"/>
                </a:lnTo>
                <a:lnTo>
                  <a:pt x="201" y="286"/>
                </a:lnTo>
                <a:lnTo>
                  <a:pt x="165" y="343"/>
                </a:lnTo>
                <a:lnTo>
                  <a:pt x="167" y="344"/>
                </a:lnTo>
                <a:lnTo>
                  <a:pt x="167" y="347"/>
                </a:lnTo>
                <a:lnTo>
                  <a:pt x="230" y="326"/>
                </a:lnTo>
                <a:lnTo>
                  <a:pt x="287" y="341"/>
                </a:lnTo>
                <a:lnTo>
                  <a:pt x="290" y="337"/>
                </a:lnTo>
                <a:lnTo>
                  <a:pt x="257" y="282"/>
                </a:lnTo>
                <a:lnTo>
                  <a:pt x="257" y="282"/>
                </a:lnTo>
                <a:close/>
                <a:moveTo>
                  <a:pt x="113" y="246"/>
                </a:moveTo>
                <a:lnTo>
                  <a:pt x="112" y="248"/>
                </a:lnTo>
                <a:lnTo>
                  <a:pt x="151" y="280"/>
                </a:lnTo>
                <a:lnTo>
                  <a:pt x="155" y="339"/>
                </a:lnTo>
                <a:lnTo>
                  <a:pt x="158" y="339"/>
                </a:lnTo>
                <a:lnTo>
                  <a:pt x="193" y="281"/>
                </a:lnTo>
                <a:lnTo>
                  <a:pt x="193" y="281"/>
                </a:lnTo>
                <a:lnTo>
                  <a:pt x="184" y="272"/>
                </a:lnTo>
                <a:lnTo>
                  <a:pt x="177" y="260"/>
                </a:lnTo>
                <a:lnTo>
                  <a:pt x="175" y="247"/>
                </a:lnTo>
                <a:lnTo>
                  <a:pt x="173" y="247"/>
                </a:lnTo>
                <a:lnTo>
                  <a:pt x="173" y="247"/>
                </a:lnTo>
                <a:lnTo>
                  <a:pt x="113" y="246"/>
                </a:lnTo>
                <a:close/>
                <a:moveTo>
                  <a:pt x="371" y="246"/>
                </a:moveTo>
                <a:lnTo>
                  <a:pt x="370" y="248"/>
                </a:lnTo>
                <a:lnTo>
                  <a:pt x="368" y="252"/>
                </a:lnTo>
                <a:lnTo>
                  <a:pt x="366" y="254"/>
                </a:lnTo>
                <a:lnTo>
                  <a:pt x="362" y="256"/>
                </a:lnTo>
                <a:lnTo>
                  <a:pt x="358" y="256"/>
                </a:lnTo>
                <a:lnTo>
                  <a:pt x="354" y="256"/>
                </a:lnTo>
                <a:lnTo>
                  <a:pt x="350" y="255"/>
                </a:lnTo>
                <a:lnTo>
                  <a:pt x="313" y="284"/>
                </a:lnTo>
                <a:lnTo>
                  <a:pt x="341" y="298"/>
                </a:lnTo>
                <a:lnTo>
                  <a:pt x="366" y="288"/>
                </a:lnTo>
                <a:lnTo>
                  <a:pt x="368" y="288"/>
                </a:lnTo>
                <a:lnTo>
                  <a:pt x="370" y="288"/>
                </a:lnTo>
                <a:lnTo>
                  <a:pt x="372" y="290"/>
                </a:lnTo>
                <a:lnTo>
                  <a:pt x="372" y="293"/>
                </a:lnTo>
                <a:lnTo>
                  <a:pt x="371" y="294"/>
                </a:lnTo>
                <a:lnTo>
                  <a:pt x="370" y="296"/>
                </a:lnTo>
                <a:lnTo>
                  <a:pt x="351" y="305"/>
                </a:lnTo>
                <a:lnTo>
                  <a:pt x="364" y="311"/>
                </a:lnTo>
                <a:lnTo>
                  <a:pt x="379" y="305"/>
                </a:lnTo>
                <a:lnTo>
                  <a:pt x="381" y="305"/>
                </a:lnTo>
                <a:lnTo>
                  <a:pt x="384" y="306"/>
                </a:lnTo>
                <a:lnTo>
                  <a:pt x="385" y="307"/>
                </a:lnTo>
                <a:lnTo>
                  <a:pt x="385" y="310"/>
                </a:lnTo>
                <a:lnTo>
                  <a:pt x="385" y="313"/>
                </a:lnTo>
                <a:lnTo>
                  <a:pt x="383" y="314"/>
                </a:lnTo>
                <a:lnTo>
                  <a:pt x="375" y="317"/>
                </a:lnTo>
                <a:lnTo>
                  <a:pt x="396" y="328"/>
                </a:lnTo>
                <a:lnTo>
                  <a:pt x="397" y="331"/>
                </a:lnTo>
                <a:lnTo>
                  <a:pt x="398" y="332"/>
                </a:lnTo>
                <a:lnTo>
                  <a:pt x="397" y="335"/>
                </a:lnTo>
                <a:lnTo>
                  <a:pt x="396" y="336"/>
                </a:lnTo>
                <a:lnTo>
                  <a:pt x="393" y="337"/>
                </a:lnTo>
                <a:lnTo>
                  <a:pt x="391" y="337"/>
                </a:lnTo>
                <a:lnTo>
                  <a:pt x="370" y="326"/>
                </a:lnTo>
                <a:lnTo>
                  <a:pt x="371" y="336"/>
                </a:lnTo>
                <a:lnTo>
                  <a:pt x="371" y="339"/>
                </a:lnTo>
                <a:lnTo>
                  <a:pt x="370" y="340"/>
                </a:lnTo>
                <a:lnTo>
                  <a:pt x="367" y="341"/>
                </a:lnTo>
                <a:lnTo>
                  <a:pt x="367" y="341"/>
                </a:lnTo>
                <a:lnTo>
                  <a:pt x="364" y="340"/>
                </a:lnTo>
                <a:lnTo>
                  <a:pt x="363" y="339"/>
                </a:lnTo>
                <a:lnTo>
                  <a:pt x="362" y="337"/>
                </a:lnTo>
                <a:lnTo>
                  <a:pt x="359" y="319"/>
                </a:lnTo>
                <a:lnTo>
                  <a:pt x="346" y="311"/>
                </a:lnTo>
                <a:lnTo>
                  <a:pt x="349" y="335"/>
                </a:lnTo>
                <a:lnTo>
                  <a:pt x="349" y="337"/>
                </a:lnTo>
                <a:lnTo>
                  <a:pt x="346" y="340"/>
                </a:lnTo>
                <a:lnTo>
                  <a:pt x="345" y="340"/>
                </a:lnTo>
                <a:lnTo>
                  <a:pt x="343" y="340"/>
                </a:lnTo>
                <a:lnTo>
                  <a:pt x="342" y="340"/>
                </a:lnTo>
                <a:lnTo>
                  <a:pt x="340" y="339"/>
                </a:lnTo>
                <a:lnTo>
                  <a:pt x="340" y="336"/>
                </a:lnTo>
                <a:lnTo>
                  <a:pt x="336" y="306"/>
                </a:lnTo>
                <a:lnTo>
                  <a:pt x="308" y="292"/>
                </a:lnTo>
                <a:lnTo>
                  <a:pt x="307" y="335"/>
                </a:lnTo>
                <a:lnTo>
                  <a:pt x="309" y="337"/>
                </a:lnTo>
                <a:lnTo>
                  <a:pt x="311" y="340"/>
                </a:lnTo>
                <a:lnTo>
                  <a:pt x="313" y="344"/>
                </a:lnTo>
                <a:lnTo>
                  <a:pt x="313" y="348"/>
                </a:lnTo>
                <a:lnTo>
                  <a:pt x="312" y="353"/>
                </a:lnTo>
                <a:lnTo>
                  <a:pt x="311" y="357"/>
                </a:lnTo>
                <a:lnTo>
                  <a:pt x="317" y="368"/>
                </a:lnTo>
                <a:lnTo>
                  <a:pt x="432" y="345"/>
                </a:lnTo>
                <a:lnTo>
                  <a:pt x="434" y="343"/>
                </a:lnTo>
                <a:lnTo>
                  <a:pt x="385" y="246"/>
                </a:lnTo>
                <a:lnTo>
                  <a:pt x="371" y="246"/>
                </a:lnTo>
                <a:close/>
                <a:moveTo>
                  <a:pt x="78" y="246"/>
                </a:moveTo>
                <a:lnTo>
                  <a:pt x="31" y="349"/>
                </a:lnTo>
                <a:lnTo>
                  <a:pt x="31" y="349"/>
                </a:lnTo>
                <a:lnTo>
                  <a:pt x="141" y="366"/>
                </a:lnTo>
                <a:lnTo>
                  <a:pt x="143" y="361"/>
                </a:lnTo>
                <a:lnTo>
                  <a:pt x="143" y="361"/>
                </a:lnTo>
                <a:lnTo>
                  <a:pt x="142" y="357"/>
                </a:lnTo>
                <a:lnTo>
                  <a:pt x="141" y="352"/>
                </a:lnTo>
                <a:lnTo>
                  <a:pt x="142" y="348"/>
                </a:lnTo>
                <a:lnTo>
                  <a:pt x="143" y="344"/>
                </a:lnTo>
                <a:lnTo>
                  <a:pt x="146" y="341"/>
                </a:lnTo>
                <a:lnTo>
                  <a:pt x="143" y="290"/>
                </a:lnTo>
                <a:lnTo>
                  <a:pt x="117" y="307"/>
                </a:lnTo>
                <a:lnTo>
                  <a:pt x="114" y="335"/>
                </a:lnTo>
                <a:lnTo>
                  <a:pt x="114" y="337"/>
                </a:lnTo>
                <a:lnTo>
                  <a:pt x="112" y="339"/>
                </a:lnTo>
                <a:lnTo>
                  <a:pt x="110" y="340"/>
                </a:lnTo>
                <a:lnTo>
                  <a:pt x="109" y="340"/>
                </a:lnTo>
                <a:lnTo>
                  <a:pt x="108" y="339"/>
                </a:lnTo>
                <a:lnTo>
                  <a:pt x="107" y="337"/>
                </a:lnTo>
                <a:lnTo>
                  <a:pt x="105" y="335"/>
                </a:lnTo>
                <a:lnTo>
                  <a:pt x="107" y="314"/>
                </a:lnTo>
                <a:lnTo>
                  <a:pt x="95" y="323"/>
                </a:lnTo>
                <a:lnTo>
                  <a:pt x="93" y="339"/>
                </a:lnTo>
                <a:lnTo>
                  <a:pt x="92" y="341"/>
                </a:lnTo>
                <a:lnTo>
                  <a:pt x="91" y="343"/>
                </a:lnTo>
                <a:lnTo>
                  <a:pt x="88" y="344"/>
                </a:lnTo>
                <a:lnTo>
                  <a:pt x="88" y="344"/>
                </a:lnTo>
                <a:lnTo>
                  <a:pt x="86" y="343"/>
                </a:lnTo>
                <a:lnTo>
                  <a:pt x="84" y="341"/>
                </a:lnTo>
                <a:lnTo>
                  <a:pt x="84" y="339"/>
                </a:lnTo>
                <a:lnTo>
                  <a:pt x="84" y="330"/>
                </a:lnTo>
                <a:lnTo>
                  <a:pt x="65" y="343"/>
                </a:lnTo>
                <a:lnTo>
                  <a:pt x="62" y="344"/>
                </a:lnTo>
                <a:lnTo>
                  <a:pt x="59" y="343"/>
                </a:lnTo>
                <a:lnTo>
                  <a:pt x="58" y="341"/>
                </a:lnTo>
                <a:lnTo>
                  <a:pt x="57" y="340"/>
                </a:lnTo>
                <a:lnTo>
                  <a:pt x="58" y="337"/>
                </a:lnTo>
                <a:lnTo>
                  <a:pt x="59" y="335"/>
                </a:lnTo>
                <a:lnTo>
                  <a:pt x="79" y="322"/>
                </a:lnTo>
                <a:lnTo>
                  <a:pt x="70" y="318"/>
                </a:lnTo>
                <a:lnTo>
                  <a:pt x="67" y="317"/>
                </a:lnTo>
                <a:lnTo>
                  <a:pt x="66" y="314"/>
                </a:lnTo>
                <a:lnTo>
                  <a:pt x="66" y="313"/>
                </a:lnTo>
                <a:lnTo>
                  <a:pt x="67" y="310"/>
                </a:lnTo>
                <a:lnTo>
                  <a:pt x="70" y="309"/>
                </a:lnTo>
                <a:lnTo>
                  <a:pt x="72" y="309"/>
                </a:lnTo>
                <a:lnTo>
                  <a:pt x="89" y="315"/>
                </a:lnTo>
                <a:lnTo>
                  <a:pt x="103" y="306"/>
                </a:lnTo>
                <a:lnTo>
                  <a:pt x="80" y="298"/>
                </a:lnTo>
                <a:lnTo>
                  <a:pt x="78" y="297"/>
                </a:lnTo>
                <a:lnTo>
                  <a:pt x="78" y="294"/>
                </a:lnTo>
                <a:lnTo>
                  <a:pt x="78" y="292"/>
                </a:lnTo>
                <a:lnTo>
                  <a:pt x="79" y="290"/>
                </a:lnTo>
                <a:lnTo>
                  <a:pt x="80" y="289"/>
                </a:lnTo>
                <a:lnTo>
                  <a:pt x="83" y="289"/>
                </a:lnTo>
                <a:lnTo>
                  <a:pt x="112" y="299"/>
                </a:lnTo>
                <a:lnTo>
                  <a:pt x="139" y="281"/>
                </a:lnTo>
                <a:lnTo>
                  <a:pt x="107" y="255"/>
                </a:lnTo>
                <a:lnTo>
                  <a:pt x="103" y="256"/>
                </a:lnTo>
                <a:lnTo>
                  <a:pt x="99" y="256"/>
                </a:lnTo>
                <a:lnTo>
                  <a:pt x="95" y="256"/>
                </a:lnTo>
                <a:lnTo>
                  <a:pt x="91" y="254"/>
                </a:lnTo>
                <a:lnTo>
                  <a:pt x="88" y="251"/>
                </a:lnTo>
                <a:lnTo>
                  <a:pt x="87" y="248"/>
                </a:lnTo>
                <a:lnTo>
                  <a:pt x="86" y="246"/>
                </a:lnTo>
                <a:lnTo>
                  <a:pt x="78" y="246"/>
                </a:lnTo>
                <a:close/>
                <a:moveTo>
                  <a:pt x="226" y="246"/>
                </a:moveTo>
                <a:lnTo>
                  <a:pt x="224" y="247"/>
                </a:lnTo>
                <a:lnTo>
                  <a:pt x="223" y="254"/>
                </a:lnTo>
                <a:lnTo>
                  <a:pt x="220" y="262"/>
                </a:lnTo>
                <a:lnTo>
                  <a:pt x="218" y="271"/>
                </a:lnTo>
                <a:lnTo>
                  <a:pt x="218" y="280"/>
                </a:lnTo>
                <a:lnTo>
                  <a:pt x="220" y="286"/>
                </a:lnTo>
                <a:lnTo>
                  <a:pt x="226" y="289"/>
                </a:lnTo>
                <a:lnTo>
                  <a:pt x="227" y="289"/>
                </a:lnTo>
                <a:lnTo>
                  <a:pt x="228" y="286"/>
                </a:lnTo>
                <a:lnTo>
                  <a:pt x="231" y="282"/>
                </a:lnTo>
                <a:lnTo>
                  <a:pt x="231" y="275"/>
                </a:lnTo>
                <a:lnTo>
                  <a:pt x="230" y="263"/>
                </a:lnTo>
                <a:lnTo>
                  <a:pt x="226" y="246"/>
                </a:lnTo>
                <a:close/>
                <a:moveTo>
                  <a:pt x="228" y="245"/>
                </a:moveTo>
                <a:lnTo>
                  <a:pt x="230" y="248"/>
                </a:lnTo>
                <a:lnTo>
                  <a:pt x="233" y="255"/>
                </a:lnTo>
                <a:lnTo>
                  <a:pt x="239" y="264"/>
                </a:lnTo>
                <a:lnTo>
                  <a:pt x="247" y="272"/>
                </a:lnTo>
                <a:lnTo>
                  <a:pt x="253" y="277"/>
                </a:lnTo>
                <a:lnTo>
                  <a:pt x="260" y="276"/>
                </a:lnTo>
                <a:lnTo>
                  <a:pt x="261" y="273"/>
                </a:lnTo>
                <a:lnTo>
                  <a:pt x="261" y="271"/>
                </a:lnTo>
                <a:lnTo>
                  <a:pt x="258" y="267"/>
                </a:lnTo>
                <a:lnTo>
                  <a:pt x="253" y="262"/>
                </a:lnTo>
                <a:lnTo>
                  <a:pt x="244" y="254"/>
                </a:lnTo>
                <a:lnTo>
                  <a:pt x="228" y="245"/>
                </a:lnTo>
                <a:close/>
                <a:moveTo>
                  <a:pt x="278" y="245"/>
                </a:moveTo>
                <a:lnTo>
                  <a:pt x="274" y="262"/>
                </a:lnTo>
                <a:lnTo>
                  <a:pt x="264" y="277"/>
                </a:lnTo>
                <a:lnTo>
                  <a:pt x="265" y="279"/>
                </a:lnTo>
                <a:lnTo>
                  <a:pt x="298" y="334"/>
                </a:lnTo>
                <a:lnTo>
                  <a:pt x="299" y="282"/>
                </a:lnTo>
                <a:lnTo>
                  <a:pt x="343" y="247"/>
                </a:lnTo>
                <a:lnTo>
                  <a:pt x="343" y="246"/>
                </a:lnTo>
                <a:lnTo>
                  <a:pt x="281" y="246"/>
                </a:lnTo>
                <a:lnTo>
                  <a:pt x="278" y="245"/>
                </a:lnTo>
                <a:close/>
                <a:moveTo>
                  <a:pt x="224" y="245"/>
                </a:moveTo>
                <a:lnTo>
                  <a:pt x="220" y="246"/>
                </a:lnTo>
                <a:lnTo>
                  <a:pt x="214" y="250"/>
                </a:lnTo>
                <a:lnTo>
                  <a:pt x="205" y="255"/>
                </a:lnTo>
                <a:lnTo>
                  <a:pt x="196" y="262"/>
                </a:lnTo>
                <a:lnTo>
                  <a:pt x="192" y="268"/>
                </a:lnTo>
                <a:lnTo>
                  <a:pt x="192" y="275"/>
                </a:lnTo>
                <a:lnTo>
                  <a:pt x="193" y="276"/>
                </a:lnTo>
                <a:lnTo>
                  <a:pt x="197" y="276"/>
                </a:lnTo>
                <a:lnTo>
                  <a:pt x="201" y="273"/>
                </a:lnTo>
                <a:lnTo>
                  <a:pt x="206" y="269"/>
                </a:lnTo>
                <a:lnTo>
                  <a:pt x="214" y="259"/>
                </a:lnTo>
                <a:lnTo>
                  <a:pt x="224" y="245"/>
                </a:lnTo>
                <a:close/>
                <a:moveTo>
                  <a:pt x="260" y="237"/>
                </a:moveTo>
                <a:lnTo>
                  <a:pt x="248" y="238"/>
                </a:lnTo>
                <a:lnTo>
                  <a:pt x="230" y="242"/>
                </a:lnTo>
                <a:lnTo>
                  <a:pt x="232" y="243"/>
                </a:lnTo>
                <a:lnTo>
                  <a:pt x="239" y="246"/>
                </a:lnTo>
                <a:lnTo>
                  <a:pt x="247" y="247"/>
                </a:lnTo>
                <a:lnTo>
                  <a:pt x="256" y="250"/>
                </a:lnTo>
                <a:lnTo>
                  <a:pt x="264" y="250"/>
                </a:lnTo>
                <a:lnTo>
                  <a:pt x="270" y="247"/>
                </a:lnTo>
                <a:lnTo>
                  <a:pt x="274" y="243"/>
                </a:lnTo>
                <a:lnTo>
                  <a:pt x="274" y="241"/>
                </a:lnTo>
                <a:lnTo>
                  <a:pt x="271" y="239"/>
                </a:lnTo>
                <a:lnTo>
                  <a:pt x="268" y="237"/>
                </a:lnTo>
                <a:lnTo>
                  <a:pt x="260" y="237"/>
                </a:lnTo>
                <a:close/>
                <a:moveTo>
                  <a:pt x="192" y="237"/>
                </a:moveTo>
                <a:lnTo>
                  <a:pt x="184" y="238"/>
                </a:lnTo>
                <a:lnTo>
                  <a:pt x="180" y="239"/>
                </a:lnTo>
                <a:lnTo>
                  <a:pt x="177" y="241"/>
                </a:lnTo>
                <a:lnTo>
                  <a:pt x="179" y="242"/>
                </a:lnTo>
                <a:lnTo>
                  <a:pt x="177" y="243"/>
                </a:lnTo>
                <a:lnTo>
                  <a:pt x="181" y="248"/>
                </a:lnTo>
                <a:lnTo>
                  <a:pt x="188" y="250"/>
                </a:lnTo>
                <a:lnTo>
                  <a:pt x="197" y="248"/>
                </a:lnTo>
                <a:lnTo>
                  <a:pt x="205" y="247"/>
                </a:lnTo>
                <a:lnTo>
                  <a:pt x="214" y="245"/>
                </a:lnTo>
                <a:lnTo>
                  <a:pt x="219" y="243"/>
                </a:lnTo>
                <a:lnTo>
                  <a:pt x="222" y="242"/>
                </a:lnTo>
                <a:lnTo>
                  <a:pt x="203" y="238"/>
                </a:lnTo>
                <a:lnTo>
                  <a:pt x="192" y="237"/>
                </a:lnTo>
                <a:close/>
                <a:moveTo>
                  <a:pt x="194" y="208"/>
                </a:moveTo>
                <a:lnTo>
                  <a:pt x="192" y="208"/>
                </a:lnTo>
                <a:lnTo>
                  <a:pt x="190" y="209"/>
                </a:lnTo>
                <a:lnTo>
                  <a:pt x="189" y="216"/>
                </a:lnTo>
                <a:lnTo>
                  <a:pt x="194" y="222"/>
                </a:lnTo>
                <a:lnTo>
                  <a:pt x="202" y="229"/>
                </a:lnTo>
                <a:lnTo>
                  <a:pt x="211" y="234"/>
                </a:lnTo>
                <a:lnTo>
                  <a:pt x="219" y="238"/>
                </a:lnTo>
                <a:lnTo>
                  <a:pt x="222" y="239"/>
                </a:lnTo>
                <a:lnTo>
                  <a:pt x="213" y="224"/>
                </a:lnTo>
                <a:lnTo>
                  <a:pt x="205" y="214"/>
                </a:lnTo>
                <a:lnTo>
                  <a:pt x="198" y="209"/>
                </a:lnTo>
                <a:lnTo>
                  <a:pt x="194" y="208"/>
                </a:lnTo>
                <a:close/>
                <a:moveTo>
                  <a:pt x="254" y="207"/>
                </a:moveTo>
                <a:lnTo>
                  <a:pt x="248" y="212"/>
                </a:lnTo>
                <a:lnTo>
                  <a:pt x="241" y="220"/>
                </a:lnTo>
                <a:lnTo>
                  <a:pt x="236" y="229"/>
                </a:lnTo>
                <a:lnTo>
                  <a:pt x="232" y="235"/>
                </a:lnTo>
                <a:lnTo>
                  <a:pt x="230" y="238"/>
                </a:lnTo>
                <a:lnTo>
                  <a:pt x="245" y="229"/>
                </a:lnTo>
                <a:lnTo>
                  <a:pt x="256" y="222"/>
                </a:lnTo>
                <a:lnTo>
                  <a:pt x="261" y="217"/>
                </a:lnTo>
                <a:lnTo>
                  <a:pt x="262" y="212"/>
                </a:lnTo>
                <a:lnTo>
                  <a:pt x="262" y="209"/>
                </a:lnTo>
                <a:lnTo>
                  <a:pt x="262" y="208"/>
                </a:lnTo>
                <a:lnTo>
                  <a:pt x="254" y="207"/>
                </a:lnTo>
                <a:close/>
                <a:moveTo>
                  <a:pt x="226" y="192"/>
                </a:moveTo>
                <a:lnTo>
                  <a:pt x="220" y="196"/>
                </a:lnTo>
                <a:lnTo>
                  <a:pt x="218" y="203"/>
                </a:lnTo>
                <a:lnTo>
                  <a:pt x="218" y="210"/>
                </a:lnTo>
                <a:lnTo>
                  <a:pt x="220" y="220"/>
                </a:lnTo>
                <a:lnTo>
                  <a:pt x="223" y="229"/>
                </a:lnTo>
                <a:lnTo>
                  <a:pt x="224" y="234"/>
                </a:lnTo>
                <a:lnTo>
                  <a:pt x="226" y="237"/>
                </a:lnTo>
                <a:lnTo>
                  <a:pt x="230" y="220"/>
                </a:lnTo>
                <a:lnTo>
                  <a:pt x="231" y="207"/>
                </a:lnTo>
                <a:lnTo>
                  <a:pt x="231" y="199"/>
                </a:lnTo>
                <a:lnTo>
                  <a:pt x="228" y="195"/>
                </a:lnTo>
                <a:lnTo>
                  <a:pt x="227" y="193"/>
                </a:lnTo>
                <a:lnTo>
                  <a:pt x="226" y="192"/>
                </a:lnTo>
                <a:close/>
                <a:moveTo>
                  <a:pt x="300" y="150"/>
                </a:moveTo>
                <a:lnTo>
                  <a:pt x="268" y="204"/>
                </a:lnTo>
                <a:lnTo>
                  <a:pt x="266" y="207"/>
                </a:lnTo>
                <a:lnTo>
                  <a:pt x="274" y="220"/>
                </a:lnTo>
                <a:lnTo>
                  <a:pt x="278" y="235"/>
                </a:lnTo>
                <a:lnTo>
                  <a:pt x="278" y="237"/>
                </a:lnTo>
                <a:lnTo>
                  <a:pt x="281" y="237"/>
                </a:lnTo>
                <a:lnTo>
                  <a:pt x="281" y="237"/>
                </a:lnTo>
                <a:lnTo>
                  <a:pt x="343" y="237"/>
                </a:lnTo>
                <a:lnTo>
                  <a:pt x="302" y="208"/>
                </a:lnTo>
                <a:lnTo>
                  <a:pt x="300" y="150"/>
                </a:lnTo>
                <a:close/>
                <a:moveTo>
                  <a:pt x="165" y="144"/>
                </a:moveTo>
                <a:lnTo>
                  <a:pt x="164" y="145"/>
                </a:lnTo>
                <a:lnTo>
                  <a:pt x="154" y="200"/>
                </a:lnTo>
                <a:lnTo>
                  <a:pt x="112" y="235"/>
                </a:lnTo>
                <a:lnTo>
                  <a:pt x="112" y="237"/>
                </a:lnTo>
                <a:lnTo>
                  <a:pt x="173" y="238"/>
                </a:lnTo>
                <a:lnTo>
                  <a:pt x="173" y="238"/>
                </a:lnTo>
                <a:lnTo>
                  <a:pt x="177" y="222"/>
                </a:lnTo>
                <a:lnTo>
                  <a:pt x="184" y="209"/>
                </a:lnTo>
                <a:lnTo>
                  <a:pt x="194" y="199"/>
                </a:lnTo>
                <a:lnTo>
                  <a:pt x="193" y="197"/>
                </a:lnTo>
                <a:lnTo>
                  <a:pt x="165" y="144"/>
                </a:lnTo>
                <a:close/>
                <a:moveTo>
                  <a:pt x="176" y="137"/>
                </a:moveTo>
                <a:lnTo>
                  <a:pt x="175" y="140"/>
                </a:lnTo>
                <a:lnTo>
                  <a:pt x="201" y="192"/>
                </a:lnTo>
                <a:lnTo>
                  <a:pt x="201" y="193"/>
                </a:lnTo>
                <a:lnTo>
                  <a:pt x="207" y="191"/>
                </a:lnTo>
                <a:lnTo>
                  <a:pt x="214" y="190"/>
                </a:lnTo>
                <a:lnTo>
                  <a:pt x="222" y="188"/>
                </a:lnTo>
                <a:lnTo>
                  <a:pt x="235" y="188"/>
                </a:lnTo>
                <a:lnTo>
                  <a:pt x="248" y="192"/>
                </a:lnTo>
                <a:lnTo>
                  <a:pt x="260" y="200"/>
                </a:lnTo>
                <a:lnTo>
                  <a:pt x="260" y="200"/>
                </a:lnTo>
                <a:lnTo>
                  <a:pt x="292" y="145"/>
                </a:lnTo>
                <a:lnTo>
                  <a:pt x="292" y="144"/>
                </a:lnTo>
                <a:lnTo>
                  <a:pt x="292" y="142"/>
                </a:lnTo>
                <a:lnTo>
                  <a:pt x="230" y="157"/>
                </a:lnTo>
                <a:lnTo>
                  <a:pt x="176" y="137"/>
                </a:lnTo>
                <a:close/>
                <a:moveTo>
                  <a:pt x="321" y="116"/>
                </a:moveTo>
                <a:lnTo>
                  <a:pt x="315" y="127"/>
                </a:lnTo>
                <a:lnTo>
                  <a:pt x="316" y="128"/>
                </a:lnTo>
                <a:lnTo>
                  <a:pt x="317" y="132"/>
                </a:lnTo>
                <a:lnTo>
                  <a:pt x="319" y="136"/>
                </a:lnTo>
                <a:lnTo>
                  <a:pt x="317" y="141"/>
                </a:lnTo>
                <a:lnTo>
                  <a:pt x="316" y="145"/>
                </a:lnTo>
                <a:lnTo>
                  <a:pt x="312" y="148"/>
                </a:lnTo>
                <a:lnTo>
                  <a:pt x="309" y="149"/>
                </a:lnTo>
                <a:lnTo>
                  <a:pt x="311" y="197"/>
                </a:lnTo>
                <a:lnTo>
                  <a:pt x="340" y="183"/>
                </a:lnTo>
                <a:lnTo>
                  <a:pt x="345" y="155"/>
                </a:lnTo>
                <a:lnTo>
                  <a:pt x="346" y="153"/>
                </a:lnTo>
                <a:lnTo>
                  <a:pt x="347" y="152"/>
                </a:lnTo>
                <a:lnTo>
                  <a:pt x="350" y="152"/>
                </a:lnTo>
                <a:lnTo>
                  <a:pt x="351" y="153"/>
                </a:lnTo>
                <a:lnTo>
                  <a:pt x="354" y="155"/>
                </a:lnTo>
                <a:lnTo>
                  <a:pt x="354" y="157"/>
                </a:lnTo>
                <a:lnTo>
                  <a:pt x="350" y="178"/>
                </a:lnTo>
                <a:lnTo>
                  <a:pt x="363" y="170"/>
                </a:lnTo>
                <a:lnTo>
                  <a:pt x="366" y="154"/>
                </a:lnTo>
                <a:lnTo>
                  <a:pt x="367" y="152"/>
                </a:lnTo>
                <a:lnTo>
                  <a:pt x="370" y="150"/>
                </a:lnTo>
                <a:lnTo>
                  <a:pt x="372" y="150"/>
                </a:lnTo>
                <a:lnTo>
                  <a:pt x="374" y="152"/>
                </a:lnTo>
                <a:lnTo>
                  <a:pt x="375" y="153"/>
                </a:lnTo>
                <a:lnTo>
                  <a:pt x="375" y="155"/>
                </a:lnTo>
                <a:lnTo>
                  <a:pt x="374" y="165"/>
                </a:lnTo>
                <a:lnTo>
                  <a:pt x="395" y="153"/>
                </a:lnTo>
                <a:lnTo>
                  <a:pt x="397" y="153"/>
                </a:lnTo>
                <a:lnTo>
                  <a:pt x="400" y="154"/>
                </a:lnTo>
                <a:lnTo>
                  <a:pt x="401" y="155"/>
                </a:lnTo>
                <a:lnTo>
                  <a:pt x="402" y="158"/>
                </a:lnTo>
                <a:lnTo>
                  <a:pt x="401" y="159"/>
                </a:lnTo>
                <a:lnTo>
                  <a:pt x="400" y="162"/>
                </a:lnTo>
                <a:lnTo>
                  <a:pt x="377" y="173"/>
                </a:lnTo>
                <a:lnTo>
                  <a:pt x="388" y="178"/>
                </a:lnTo>
                <a:lnTo>
                  <a:pt x="389" y="179"/>
                </a:lnTo>
                <a:lnTo>
                  <a:pt x="391" y="182"/>
                </a:lnTo>
                <a:lnTo>
                  <a:pt x="389" y="184"/>
                </a:lnTo>
                <a:lnTo>
                  <a:pt x="388" y="186"/>
                </a:lnTo>
                <a:lnTo>
                  <a:pt x="385" y="187"/>
                </a:lnTo>
                <a:lnTo>
                  <a:pt x="384" y="186"/>
                </a:lnTo>
                <a:lnTo>
                  <a:pt x="368" y="178"/>
                </a:lnTo>
                <a:lnTo>
                  <a:pt x="354" y="186"/>
                </a:lnTo>
                <a:lnTo>
                  <a:pt x="375" y="196"/>
                </a:lnTo>
                <a:lnTo>
                  <a:pt x="376" y="197"/>
                </a:lnTo>
                <a:lnTo>
                  <a:pt x="377" y="200"/>
                </a:lnTo>
                <a:lnTo>
                  <a:pt x="377" y="203"/>
                </a:lnTo>
                <a:lnTo>
                  <a:pt x="375" y="204"/>
                </a:lnTo>
                <a:lnTo>
                  <a:pt x="372" y="205"/>
                </a:lnTo>
                <a:lnTo>
                  <a:pt x="371" y="205"/>
                </a:lnTo>
                <a:lnTo>
                  <a:pt x="343" y="191"/>
                </a:lnTo>
                <a:lnTo>
                  <a:pt x="315" y="207"/>
                </a:lnTo>
                <a:lnTo>
                  <a:pt x="350" y="230"/>
                </a:lnTo>
                <a:lnTo>
                  <a:pt x="354" y="229"/>
                </a:lnTo>
                <a:lnTo>
                  <a:pt x="358" y="229"/>
                </a:lnTo>
                <a:lnTo>
                  <a:pt x="362" y="229"/>
                </a:lnTo>
                <a:lnTo>
                  <a:pt x="366" y="231"/>
                </a:lnTo>
                <a:lnTo>
                  <a:pt x="368" y="234"/>
                </a:lnTo>
                <a:lnTo>
                  <a:pt x="370" y="237"/>
                </a:lnTo>
                <a:lnTo>
                  <a:pt x="384" y="237"/>
                </a:lnTo>
                <a:lnTo>
                  <a:pt x="429" y="141"/>
                </a:lnTo>
                <a:lnTo>
                  <a:pt x="427" y="140"/>
                </a:lnTo>
                <a:lnTo>
                  <a:pt x="321" y="116"/>
                </a:lnTo>
                <a:close/>
                <a:moveTo>
                  <a:pt x="148" y="111"/>
                </a:moveTo>
                <a:lnTo>
                  <a:pt x="37" y="125"/>
                </a:lnTo>
                <a:lnTo>
                  <a:pt x="36" y="128"/>
                </a:lnTo>
                <a:lnTo>
                  <a:pt x="76" y="237"/>
                </a:lnTo>
                <a:lnTo>
                  <a:pt x="87" y="237"/>
                </a:lnTo>
                <a:lnTo>
                  <a:pt x="88" y="234"/>
                </a:lnTo>
                <a:lnTo>
                  <a:pt x="91" y="231"/>
                </a:lnTo>
                <a:lnTo>
                  <a:pt x="96" y="229"/>
                </a:lnTo>
                <a:lnTo>
                  <a:pt x="100" y="229"/>
                </a:lnTo>
                <a:lnTo>
                  <a:pt x="105" y="230"/>
                </a:lnTo>
                <a:lnTo>
                  <a:pt x="141" y="199"/>
                </a:lnTo>
                <a:lnTo>
                  <a:pt x="113" y="182"/>
                </a:lnTo>
                <a:lnTo>
                  <a:pt x="88" y="192"/>
                </a:lnTo>
                <a:lnTo>
                  <a:pt x="87" y="192"/>
                </a:lnTo>
                <a:lnTo>
                  <a:pt x="84" y="192"/>
                </a:lnTo>
                <a:lnTo>
                  <a:pt x="83" y="191"/>
                </a:lnTo>
                <a:lnTo>
                  <a:pt x="82" y="190"/>
                </a:lnTo>
                <a:lnTo>
                  <a:pt x="82" y="187"/>
                </a:lnTo>
                <a:lnTo>
                  <a:pt x="83" y="184"/>
                </a:lnTo>
                <a:lnTo>
                  <a:pt x="84" y="183"/>
                </a:lnTo>
                <a:lnTo>
                  <a:pt x="104" y="175"/>
                </a:lnTo>
                <a:lnTo>
                  <a:pt x="91" y="167"/>
                </a:lnTo>
                <a:lnTo>
                  <a:pt x="75" y="174"/>
                </a:lnTo>
                <a:lnTo>
                  <a:pt x="74" y="174"/>
                </a:lnTo>
                <a:lnTo>
                  <a:pt x="71" y="174"/>
                </a:lnTo>
                <a:lnTo>
                  <a:pt x="70" y="173"/>
                </a:lnTo>
                <a:lnTo>
                  <a:pt x="69" y="171"/>
                </a:lnTo>
                <a:lnTo>
                  <a:pt x="69" y="169"/>
                </a:lnTo>
                <a:lnTo>
                  <a:pt x="70" y="166"/>
                </a:lnTo>
                <a:lnTo>
                  <a:pt x="72" y="165"/>
                </a:lnTo>
                <a:lnTo>
                  <a:pt x="80" y="162"/>
                </a:lnTo>
                <a:lnTo>
                  <a:pt x="59" y="149"/>
                </a:lnTo>
                <a:lnTo>
                  <a:pt x="58" y="148"/>
                </a:lnTo>
                <a:lnTo>
                  <a:pt x="58" y="145"/>
                </a:lnTo>
                <a:lnTo>
                  <a:pt x="58" y="142"/>
                </a:lnTo>
                <a:lnTo>
                  <a:pt x="61" y="141"/>
                </a:lnTo>
                <a:lnTo>
                  <a:pt x="62" y="141"/>
                </a:lnTo>
                <a:lnTo>
                  <a:pt x="65" y="141"/>
                </a:lnTo>
                <a:lnTo>
                  <a:pt x="86" y="154"/>
                </a:lnTo>
                <a:lnTo>
                  <a:pt x="84" y="144"/>
                </a:lnTo>
                <a:lnTo>
                  <a:pt x="86" y="141"/>
                </a:lnTo>
                <a:lnTo>
                  <a:pt x="87" y="138"/>
                </a:lnTo>
                <a:lnTo>
                  <a:pt x="89" y="138"/>
                </a:lnTo>
                <a:lnTo>
                  <a:pt x="91" y="138"/>
                </a:lnTo>
                <a:lnTo>
                  <a:pt x="93" y="140"/>
                </a:lnTo>
                <a:lnTo>
                  <a:pt x="93" y="142"/>
                </a:lnTo>
                <a:lnTo>
                  <a:pt x="95" y="159"/>
                </a:lnTo>
                <a:lnTo>
                  <a:pt x="109" y="169"/>
                </a:lnTo>
                <a:lnTo>
                  <a:pt x="107" y="145"/>
                </a:lnTo>
                <a:lnTo>
                  <a:pt x="108" y="142"/>
                </a:lnTo>
                <a:lnTo>
                  <a:pt x="109" y="141"/>
                </a:lnTo>
                <a:lnTo>
                  <a:pt x="112" y="140"/>
                </a:lnTo>
                <a:lnTo>
                  <a:pt x="114" y="140"/>
                </a:lnTo>
                <a:lnTo>
                  <a:pt x="116" y="141"/>
                </a:lnTo>
                <a:lnTo>
                  <a:pt x="117" y="144"/>
                </a:lnTo>
                <a:lnTo>
                  <a:pt x="118" y="174"/>
                </a:lnTo>
                <a:lnTo>
                  <a:pt x="146" y="191"/>
                </a:lnTo>
                <a:lnTo>
                  <a:pt x="155" y="141"/>
                </a:lnTo>
                <a:lnTo>
                  <a:pt x="154" y="140"/>
                </a:lnTo>
                <a:lnTo>
                  <a:pt x="152" y="138"/>
                </a:lnTo>
                <a:lnTo>
                  <a:pt x="151" y="135"/>
                </a:lnTo>
                <a:lnTo>
                  <a:pt x="150" y="129"/>
                </a:lnTo>
                <a:lnTo>
                  <a:pt x="151" y="125"/>
                </a:lnTo>
                <a:lnTo>
                  <a:pt x="154" y="121"/>
                </a:lnTo>
                <a:lnTo>
                  <a:pt x="148" y="111"/>
                </a:lnTo>
                <a:close/>
                <a:moveTo>
                  <a:pt x="232" y="17"/>
                </a:moveTo>
                <a:lnTo>
                  <a:pt x="230" y="18"/>
                </a:lnTo>
                <a:lnTo>
                  <a:pt x="227" y="18"/>
                </a:lnTo>
                <a:lnTo>
                  <a:pt x="158" y="108"/>
                </a:lnTo>
                <a:lnTo>
                  <a:pt x="161" y="116"/>
                </a:lnTo>
                <a:lnTo>
                  <a:pt x="165" y="116"/>
                </a:lnTo>
                <a:lnTo>
                  <a:pt x="169" y="118"/>
                </a:lnTo>
                <a:lnTo>
                  <a:pt x="173" y="119"/>
                </a:lnTo>
                <a:lnTo>
                  <a:pt x="176" y="123"/>
                </a:lnTo>
                <a:lnTo>
                  <a:pt x="177" y="125"/>
                </a:lnTo>
                <a:lnTo>
                  <a:pt x="179" y="128"/>
                </a:lnTo>
                <a:lnTo>
                  <a:pt x="227" y="146"/>
                </a:lnTo>
                <a:lnTo>
                  <a:pt x="227" y="114"/>
                </a:lnTo>
                <a:lnTo>
                  <a:pt x="205" y="98"/>
                </a:lnTo>
                <a:lnTo>
                  <a:pt x="203" y="95"/>
                </a:lnTo>
                <a:lnTo>
                  <a:pt x="203" y="93"/>
                </a:lnTo>
                <a:lnTo>
                  <a:pt x="205" y="91"/>
                </a:lnTo>
                <a:lnTo>
                  <a:pt x="206" y="89"/>
                </a:lnTo>
                <a:lnTo>
                  <a:pt x="209" y="89"/>
                </a:lnTo>
                <a:lnTo>
                  <a:pt x="211" y="90"/>
                </a:lnTo>
                <a:lnTo>
                  <a:pt x="227" y="102"/>
                </a:lnTo>
                <a:lnTo>
                  <a:pt x="227" y="87"/>
                </a:lnTo>
                <a:lnTo>
                  <a:pt x="214" y="77"/>
                </a:lnTo>
                <a:lnTo>
                  <a:pt x="213" y="76"/>
                </a:lnTo>
                <a:lnTo>
                  <a:pt x="213" y="73"/>
                </a:lnTo>
                <a:lnTo>
                  <a:pt x="213" y="70"/>
                </a:lnTo>
                <a:lnTo>
                  <a:pt x="215" y="69"/>
                </a:lnTo>
                <a:lnTo>
                  <a:pt x="218" y="69"/>
                </a:lnTo>
                <a:lnTo>
                  <a:pt x="219" y="70"/>
                </a:lnTo>
                <a:lnTo>
                  <a:pt x="227" y="76"/>
                </a:lnTo>
                <a:lnTo>
                  <a:pt x="227" y="52"/>
                </a:lnTo>
                <a:lnTo>
                  <a:pt x="227" y="49"/>
                </a:lnTo>
                <a:lnTo>
                  <a:pt x="230" y="47"/>
                </a:lnTo>
                <a:lnTo>
                  <a:pt x="231" y="47"/>
                </a:lnTo>
                <a:lnTo>
                  <a:pt x="231" y="47"/>
                </a:lnTo>
                <a:lnTo>
                  <a:pt x="233" y="47"/>
                </a:lnTo>
                <a:lnTo>
                  <a:pt x="236" y="49"/>
                </a:lnTo>
                <a:lnTo>
                  <a:pt x="236" y="52"/>
                </a:lnTo>
                <a:lnTo>
                  <a:pt x="236" y="76"/>
                </a:lnTo>
                <a:lnTo>
                  <a:pt x="245" y="69"/>
                </a:lnTo>
                <a:lnTo>
                  <a:pt x="247" y="69"/>
                </a:lnTo>
                <a:lnTo>
                  <a:pt x="249" y="69"/>
                </a:lnTo>
                <a:lnTo>
                  <a:pt x="252" y="70"/>
                </a:lnTo>
                <a:lnTo>
                  <a:pt x="252" y="73"/>
                </a:lnTo>
                <a:lnTo>
                  <a:pt x="252" y="76"/>
                </a:lnTo>
                <a:lnTo>
                  <a:pt x="251" y="77"/>
                </a:lnTo>
                <a:lnTo>
                  <a:pt x="236" y="87"/>
                </a:lnTo>
                <a:lnTo>
                  <a:pt x="236" y="103"/>
                </a:lnTo>
                <a:lnTo>
                  <a:pt x="256" y="90"/>
                </a:lnTo>
                <a:lnTo>
                  <a:pt x="257" y="89"/>
                </a:lnTo>
                <a:lnTo>
                  <a:pt x="260" y="89"/>
                </a:lnTo>
                <a:lnTo>
                  <a:pt x="262" y="90"/>
                </a:lnTo>
                <a:lnTo>
                  <a:pt x="262" y="93"/>
                </a:lnTo>
                <a:lnTo>
                  <a:pt x="262" y="95"/>
                </a:lnTo>
                <a:lnTo>
                  <a:pt x="261" y="97"/>
                </a:lnTo>
                <a:lnTo>
                  <a:pt x="236" y="115"/>
                </a:lnTo>
                <a:lnTo>
                  <a:pt x="236" y="146"/>
                </a:lnTo>
                <a:lnTo>
                  <a:pt x="290" y="135"/>
                </a:lnTo>
                <a:lnTo>
                  <a:pt x="291" y="131"/>
                </a:lnTo>
                <a:lnTo>
                  <a:pt x="294" y="127"/>
                </a:lnTo>
                <a:lnTo>
                  <a:pt x="296" y="124"/>
                </a:lnTo>
                <a:lnTo>
                  <a:pt x="299" y="123"/>
                </a:lnTo>
                <a:lnTo>
                  <a:pt x="303" y="121"/>
                </a:lnTo>
                <a:lnTo>
                  <a:pt x="307" y="123"/>
                </a:lnTo>
                <a:lnTo>
                  <a:pt x="313" y="111"/>
                </a:lnTo>
                <a:lnTo>
                  <a:pt x="232" y="17"/>
                </a:lnTo>
                <a:close/>
                <a:moveTo>
                  <a:pt x="230" y="0"/>
                </a:moveTo>
                <a:lnTo>
                  <a:pt x="230" y="0"/>
                </a:lnTo>
                <a:lnTo>
                  <a:pt x="233" y="0"/>
                </a:lnTo>
                <a:lnTo>
                  <a:pt x="236" y="2"/>
                </a:lnTo>
                <a:lnTo>
                  <a:pt x="237" y="5"/>
                </a:lnTo>
                <a:lnTo>
                  <a:pt x="239" y="8"/>
                </a:lnTo>
                <a:lnTo>
                  <a:pt x="239" y="9"/>
                </a:lnTo>
                <a:lnTo>
                  <a:pt x="319" y="103"/>
                </a:lnTo>
                <a:lnTo>
                  <a:pt x="330" y="83"/>
                </a:lnTo>
                <a:lnTo>
                  <a:pt x="328" y="78"/>
                </a:lnTo>
                <a:lnTo>
                  <a:pt x="325" y="74"/>
                </a:lnTo>
                <a:lnTo>
                  <a:pt x="324" y="69"/>
                </a:lnTo>
                <a:lnTo>
                  <a:pt x="325" y="57"/>
                </a:lnTo>
                <a:lnTo>
                  <a:pt x="333" y="49"/>
                </a:lnTo>
                <a:lnTo>
                  <a:pt x="343" y="44"/>
                </a:lnTo>
                <a:lnTo>
                  <a:pt x="355" y="47"/>
                </a:lnTo>
                <a:lnTo>
                  <a:pt x="363" y="53"/>
                </a:lnTo>
                <a:lnTo>
                  <a:pt x="367" y="65"/>
                </a:lnTo>
                <a:lnTo>
                  <a:pt x="366" y="76"/>
                </a:lnTo>
                <a:lnTo>
                  <a:pt x="359" y="85"/>
                </a:lnTo>
                <a:lnTo>
                  <a:pt x="347" y="89"/>
                </a:lnTo>
                <a:lnTo>
                  <a:pt x="343" y="89"/>
                </a:lnTo>
                <a:lnTo>
                  <a:pt x="340" y="87"/>
                </a:lnTo>
                <a:lnTo>
                  <a:pt x="326" y="107"/>
                </a:lnTo>
                <a:lnTo>
                  <a:pt x="429" y="131"/>
                </a:lnTo>
                <a:lnTo>
                  <a:pt x="432" y="128"/>
                </a:lnTo>
                <a:lnTo>
                  <a:pt x="435" y="127"/>
                </a:lnTo>
                <a:lnTo>
                  <a:pt x="439" y="128"/>
                </a:lnTo>
                <a:lnTo>
                  <a:pt x="442" y="129"/>
                </a:lnTo>
                <a:lnTo>
                  <a:pt x="444" y="132"/>
                </a:lnTo>
                <a:lnTo>
                  <a:pt x="446" y="136"/>
                </a:lnTo>
                <a:lnTo>
                  <a:pt x="446" y="140"/>
                </a:lnTo>
                <a:lnTo>
                  <a:pt x="443" y="142"/>
                </a:lnTo>
                <a:lnTo>
                  <a:pt x="440" y="145"/>
                </a:lnTo>
                <a:lnTo>
                  <a:pt x="438" y="145"/>
                </a:lnTo>
                <a:lnTo>
                  <a:pt x="436" y="145"/>
                </a:lnTo>
                <a:lnTo>
                  <a:pt x="395" y="237"/>
                </a:lnTo>
                <a:lnTo>
                  <a:pt x="419" y="237"/>
                </a:lnTo>
                <a:lnTo>
                  <a:pt x="421" y="231"/>
                </a:lnTo>
                <a:lnTo>
                  <a:pt x="425" y="227"/>
                </a:lnTo>
                <a:lnTo>
                  <a:pt x="429" y="224"/>
                </a:lnTo>
                <a:lnTo>
                  <a:pt x="432" y="221"/>
                </a:lnTo>
                <a:lnTo>
                  <a:pt x="439" y="220"/>
                </a:lnTo>
                <a:lnTo>
                  <a:pt x="449" y="221"/>
                </a:lnTo>
                <a:lnTo>
                  <a:pt x="459" y="229"/>
                </a:lnTo>
                <a:lnTo>
                  <a:pt x="463" y="239"/>
                </a:lnTo>
                <a:lnTo>
                  <a:pt x="460" y="251"/>
                </a:lnTo>
                <a:lnTo>
                  <a:pt x="453" y="259"/>
                </a:lnTo>
                <a:lnTo>
                  <a:pt x="443" y="263"/>
                </a:lnTo>
                <a:lnTo>
                  <a:pt x="432" y="262"/>
                </a:lnTo>
                <a:lnTo>
                  <a:pt x="423" y="255"/>
                </a:lnTo>
                <a:lnTo>
                  <a:pt x="419" y="246"/>
                </a:lnTo>
                <a:lnTo>
                  <a:pt x="396" y="246"/>
                </a:lnTo>
                <a:lnTo>
                  <a:pt x="442" y="339"/>
                </a:lnTo>
                <a:lnTo>
                  <a:pt x="446" y="339"/>
                </a:lnTo>
                <a:lnTo>
                  <a:pt x="448" y="341"/>
                </a:lnTo>
                <a:lnTo>
                  <a:pt x="449" y="344"/>
                </a:lnTo>
                <a:lnTo>
                  <a:pt x="451" y="347"/>
                </a:lnTo>
                <a:lnTo>
                  <a:pt x="451" y="351"/>
                </a:lnTo>
                <a:lnTo>
                  <a:pt x="448" y="353"/>
                </a:lnTo>
                <a:lnTo>
                  <a:pt x="446" y="356"/>
                </a:lnTo>
                <a:lnTo>
                  <a:pt x="443" y="357"/>
                </a:lnTo>
                <a:lnTo>
                  <a:pt x="439" y="357"/>
                </a:lnTo>
                <a:lnTo>
                  <a:pt x="436" y="356"/>
                </a:lnTo>
                <a:lnTo>
                  <a:pt x="435" y="354"/>
                </a:lnTo>
                <a:lnTo>
                  <a:pt x="323" y="377"/>
                </a:lnTo>
                <a:lnTo>
                  <a:pt x="334" y="398"/>
                </a:lnTo>
                <a:lnTo>
                  <a:pt x="340" y="396"/>
                </a:lnTo>
                <a:lnTo>
                  <a:pt x="350" y="399"/>
                </a:lnTo>
                <a:lnTo>
                  <a:pt x="359" y="406"/>
                </a:lnTo>
                <a:lnTo>
                  <a:pt x="363" y="416"/>
                </a:lnTo>
                <a:lnTo>
                  <a:pt x="360" y="428"/>
                </a:lnTo>
                <a:lnTo>
                  <a:pt x="354" y="436"/>
                </a:lnTo>
                <a:lnTo>
                  <a:pt x="343" y="441"/>
                </a:lnTo>
                <a:lnTo>
                  <a:pt x="332" y="438"/>
                </a:lnTo>
                <a:lnTo>
                  <a:pt x="324" y="432"/>
                </a:lnTo>
                <a:lnTo>
                  <a:pt x="319" y="420"/>
                </a:lnTo>
                <a:lnTo>
                  <a:pt x="320" y="415"/>
                </a:lnTo>
                <a:lnTo>
                  <a:pt x="321" y="411"/>
                </a:lnTo>
                <a:lnTo>
                  <a:pt x="323" y="406"/>
                </a:lnTo>
                <a:lnTo>
                  <a:pt x="326" y="402"/>
                </a:lnTo>
                <a:lnTo>
                  <a:pt x="313" y="381"/>
                </a:lnTo>
                <a:lnTo>
                  <a:pt x="237" y="468"/>
                </a:lnTo>
                <a:lnTo>
                  <a:pt x="237" y="471"/>
                </a:lnTo>
                <a:lnTo>
                  <a:pt x="237" y="475"/>
                </a:lnTo>
                <a:lnTo>
                  <a:pt x="236" y="478"/>
                </a:lnTo>
                <a:lnTo>
                  <a:pt x="233" y="480"/>
                </a:lnTo>
                <a:lnTo>
                  <a:pt x="230" y="480"/>
                </a:lnTo>
                <a:lnTo>
                  <a:pt x="226" y="480"/>
                </a:lnTo>
                <a:lnTo>
                  <a:pt x="223" y="479"/>
                </a:lnTo>
                <a:lnTo>
                  <a:pt x="220" y="476"/>
                </a:lnTo>
                <a:lnTo>
                  <a:pt x="219" y="472"/>
                </a:lnTo>
                <a:lnTo>
                  <a:pt x="219" y="471"/>
                </a:lnTo>
                <a:lnTo>
                  <a:pt x="143" y="381"/>
                </a:lnTo>
                <a:lnTo>
                  <a:pt x="130" y="400"/>
                </a:lnTo>
                <a:lnTo>
                  <a:pt x="133" y="404"/>
                </a:lnTo>
                <a:lnTo>
                  <a:pt x="135" y="409"/>
                </a:lnTo>
                <a:lnTo>
                  <a:pt x="137" y="413"/>
                </a:lnTo>
                <a:lnTo>
                  <a:pt x="134" y="425"/>
                </a:lnTo>
                <a:lnTo>
                  <a:pt x="127" y="434"/>
                </a:lnTo>
                <a:lnTo>
                  <a:pt x="117" y="438"/>
                </a:lnTo>
                <a:lnTo>
                  <a:pt x="105" y="436"/>
                </a:lnTo>
                <a:lnTo>
                  <a:pt x="96" y="429"/>
                </a:lnTo>
                <a:lnTo>
                  <a:pt x="92" y="419"/>
                </a:lnTo>
                <a:lnTo>
                  <a:pt x="95" y="407"/>
                </a:lnTo>
                <a:lnTo>
                  <a:pt x="101" y="398"/>
                </a:lnTo>
                <a:lnTo>
                  <a:pt x="112" y="394"/>
                </a:lnTo>
                <a:lnTo>
                  <a:pt x="117" y="394"/>
                </a:lnTo>
                <a:lnTo>
                  <a:pt x="122" y="395"/>
                </a:lnTo>
                <a:lnTo>
                  <a:pt x="135" y="375"/>
                </a:lnTo>
                <a:lnTo>
                  <a:pt x="31" y="358"/>
                </a:lnTo>
                <a:lnTo>
                  <a:pt x="28" y="361"/>
                </a:lnTo>
                <a:lnTo>
                  <a:pt x="27" y="362"/>
                </a:lnTo>
                <a:lnTo>
                  <a:pt x="23" y="362"/>
                </a:lnTo>
                <a:lnTo>
                  <a:pt x="20" y="362"/>
                </a:lnTo>
                <a:lnTo>
                  <a:pt x="16" y="361"/>
                </a:lnTo>
                <a:lnTo>
                  <a:pt x="14" y="358"/>
                </a:lnTo>
                <a:lnTo>
                  <a:pt x="14" y="354"/>
                </a:lnTo>
                <a:lnTo>
                  <a:pt x="14" y="351"/>
                </a:lnTo>
                <a:lnTo>
                  <a:pt x="15" y="348"/>
                </a:lnTo>
                <a:lnTo>
                  <a:pt x="17" y="345"/>
                </a:lnTo>
                <a:lnTo>
                  <a:pt x="21" y="344"/>
                </a:lnTo>
                <a:lnTo>
                  <a:pt x="21" y="344"/>
                </a:lnTo>
                <a:lnTo>
                  <a:pt x="67" y="246"/>
                </a:lnTo>
                <a:lnTo>
                  <a:pt x="44" y="245"/>
                </a:lnTo>
                <a:lnTo>
                  <a:pt x="41" y="250"/>
                </a:lnTo>
                <a:lnTo>
                  <a:pt x="38" y="255"/>
                </a:lnTo>
                <a:lnTo>
                  <a:pt x="35" y="259"/>
                </a:lnTo>
                <a:lnTo>
                  <a:pt x="29" y="260"/>
                </a:lnTo>
                <a:lnTo>
                  <a:pt x="24" y="262"/>
                </a:lnTo>
                <a:lnTo>
                  <a:pt x="12" y="260"/>
                </a:lnTo>
                <a:lnTo>
                  <a:pt x="4" y="254"/>
                </a:lnTo>
                <a:lnTo>
                  <a:pt x="0" y="242"/>
                </a:lnTo>
                <a:lnTo>
                  <a:pt x="2" y="231"/>
                </a:lnTo>
                <a:lnTo>
                  <a:pt x="8" y="222"/>
                </a:lnTo>
                <a:lnTo>
                  <a:pt x="20" y="218"/>
                </a:lnTo>
                <a:lnTo>
                  <a:pt x="31" y="220"/>
                </a:lnTo>
                <a:lnTo>
                  <a:pt x="38" y="226"/>
                </a:lnTo>
                <a:lnTo>
                  <a:pt x="44" y="235"/>
                </a:lnTo>
                <a:lnTo>
                  <a:pt x="66" y="237"/>
                </a:lnTo>
                <a:lnTo>
                  <a:pt x="25" y="129"/>
                </a:lnTo>
                <a:lnTo>
                  <a:pt x="23" y="128"/>
                </a:lnTo>
                <a:lnTo>
                  <a:pt x="21" y="125"/>
                </a:lnTo>
                <a:lnTo>
                  <a:pt x="20" y="121"/>
                </a:lnTo>
                <a:lnTo>
                  <a:pt x="20" y="118"/>
                </a:lnTo>
                <a:lnTo>
                  <a:pt x="21" y="115"/>
                </a:lnTo>
                <a:lnTo>
                  <a:pt x="25" y="112"/>
                </a:lnTo>
                <a:lnTo>
                  <a:pt x="28" y="111"/>
                </a:lnTo>
                <a:lnTo>
                  <a:pt x="32" y="112"/>
                </a:lnTo>
                <a:lnTo>
                  <a:pt x="35" y="114"/>
                </a:lnTo>
                <a:lnTo>
                  <a:pt x="37" y="116"/>
                </a:lnTo>
                <a:lnTo>
                  <a:pt x="143" y="102"/>
                </a:lnTo>
                <a:lnTo>
                  <a:pt x="133" y="82"/>
                </a:lnTo>
                <a:lnTo>
                  <a:pt x="131" y="82"/>
                </a:lnTo>
                <a:lnTo>
                  <a:pt x="120" y="81"/>
                </a:lnTo>
                <a:lnTo>
                  <a:pt x="112" y="74"/>
                </a:lnTo>
                <a:lnTo>
                  <a:pt x="108" y="63"/>
                </a:lnTo>
                <a:lnTo>
                  <a:pt x="109" y="52"/>
                </a:lnTo>
                <a:lnTo>
                  <a:pt x="117" y="43"/>
                </a:lnTo>
                <a:lnTo>
                  <a:pt x="127" y="39"/>
                </a:lnTo>
                <a:lnTo>
                  <a:pt x="139" y="42"/>
                </a:lnTo>
                <a:lnTo>
                  <a:pt x="147" y="48"/>
                </a:lnTo>
                <a:lnTo>
                  <a:pt x="151" y="59"/>
                </a:lnTo>
                <a:lnTo>
                  <a:pt x="151" y="65"/>
                </a:lnTo>
                <a:lnTo>
                  <a:pt x="150" y="70"/>
                </a:lnTo>
                <a:lnTo>
                  <a:pt x="146" y="74"/>
                </a:lnTo>
                <a:lnTo>
                  <a:pt x="142" y="78"/>
                </a:lnTo>
                <a:lnTo>
                  <a:pt x="152" y="99"/>
                </a:lnTo>
                <a:lnTo>
                  <a:pt x="220" y="11"/>
                </a:lnTo>
                <a:lnTo>
                  <a:pt x="219" y="9"/>
                </a:lnTo>
                <a:lnTo>
                  <a:pt x="220" y="6"/>
                </a:lnTo>
                <a:lnTo>
                  <a:pt x="222" y="2"/>
                </a:lnTo>
                <a:lnTo>
                  <a:pt x="224" y="1"/>
                </a:lnTo>
                <a:lnTo>
                  <a:pt x="228" y="0"/>
                </a:lnTo>
                <a:lnTo>
                  <a:pt x="230" y="0"/>
                </a:lnTo>
                <a:lnTo>
                  <a:pt x="23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1" name="PA_库_文本框 1110"/>
          <p:cNvSpPr txBox="1"/>
          <p:nvPr>
            <p:custDataLst>
              <p:tags r:id="rId3"/>
            </p:custDataLst>
          </p:nvPr>
        </p:nvSpPr>
        <p:spPr>
          <a:xfrm>
            <a:off x="2448572" y="2424908"/>
            <a:ext cx="7366119" cy="1323439"/>
          </a:xfrm>
          <a:prstGeom prst="rect">
            <a:avLst/>
          </a:prstGeom>
          <a:noFill/>
        </p:spPr>
        <p:txBody>
          <a:bodyPr wrap="none" rtlCol="0">
            <a:spAutoFit/>
          </a:bodyPr>
          <a:lstStyle/>
          <a:p>
            <a:pPr algn="ctr"/>
            <a:r>
              <a:rPr lang="zh-CN" altLang="en-US" sz="8000" dirty="0">
                <a:solidFill>
                  <a:schemeClr val="bg1"/>
                </a:solidFill>
                <a:latin typeface="方正正黑简体" panose="02000000000000000000" pitchFamily="2" charset="-122"/>
                <a:ea typeface="方正正黑简体" panose="02000000000000000000" pitchFamily="2" charset="-122"/>
                <a:cs typeface="+mn-ea"/>
                <a:sym typeface="+mn-lt"/>
              </a:rPr>
              <a:t>圣诞</a:t>
            </a:r>
            <a:r>
              <a:rPr lang="zh-CN" altLang="en-US" sz="8000" dirty="0" smtClean="0">
                <a:solidFill>
                  <a:schemeClr val="bg1"/>
                </a:solidFill>
                <a:latin typeface="方正正黑简体" panose="02000000000000000000" pitchFamily="2" charset="-122"/>
                <a:ea typeface="方正正黑简体" panose="02000000000000000000" pitchFamily="2" charset="-122"/>
                <a:cs typeface="+mn-ea"/>
                <a:sym typeface="+mn-lt"/>
              </a:rPr>
              <a:t>节活动策划</a:t>
            </a:r>
            <a:endParaRPr lang="zh-CN" altLang="en-US" sz="80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grpSp>
        <p:nvGrpSpPr>
          <p:cNvPr id="1112" name="PA_库_组合 1111"/>
          <p:cNvGrpSpPr/>
          <p:nvPr>
            <p:custDataLst>
              <p:tags r:id="rId4"/>
            </p:custDataLst>
          </p:nvPr>
        </p:nvGrpSpPr>
        <p:grpSpPr>
          <a:xfrm>
            <a:off x="5237559" y="5760243"/>
            <a:ext cx="1716881" cy="794229"/>
            <a:chOff x="6492875" y="3372644"/>
            <a:chExt cx="420688" cy="222250"/>
          </a:xfrm>
        </p:grpSpPr>
        <p:sp>
          <p:nvSpPr>
            <p:cNvPr id="1113" name="Freeform 8770"/>
            <p:cNvSpPr/>
            <p:nvPr/>
          </p:nvSpPr>
          <p:spPr bwMode="auto">
            <a:xfrm>
              <a:off x="6696075" y="3399631"/>
              <a:ext cx="22225" cy="36513"/>
            </a:xfrm>
            <a:custGeom>
              <a:avLst/>
              <a:gdLst>
                <a:gd name="T0" fmla="*/ 4 w 14"/>
                <a:gd name="T1" fmla="*/ 0 h 23"/>
                <a:gd name="T2" fmla="*/ 7 w 14"/>
                <a:gd name="T3" fmla="*/ 0 h 23"/>
                <a:gd name="T4" fmla="*/ 10 w 14"/>
                <a:gd name="T5" fmla="*/ 1 h 23"/>
                <a:gd name="T6" fmla="*/ 10 w 14"/>
                <a:gd name="T7" fmla="*/ 1 h 23"/>
                <a:gd name="T8" fmla="*/ 12 w 14"/>
                <a:gd name="T9" fmla="*/ 5 h 23"/>
                <a:gd name="T10" fmla="*/ 14 w 14"/>
                <a:gd name="T11" fmla="*/ 10 h 23"/>
                <a:gd name="T12" fmla="*/ 14 w 14"/>
                <a:gd name="T13" fmla="*/ 14 h 23"/>
                <a:gd name="T14" fmla="*/ 14 w 14"/>
                <a:gd name="T15" fmla="*/ 17 h 23"/>
                <a:gd name="T16" fmla="*/ 12 w 14"/>
                <a:gd name="T17" fmla="*/ 19 h 23"/>
                <a:gd name="T18" fmla="*/ 11 w 14"/>
                <a:gd name="T19" fmla="*/ 22 h 23"/>
                <a:gd name="T20" fmla="*/ 10 w 14"/>
                <a:gd name="T21" fmla="*/ 23 h 23"/>
                <a:gd name="T22" fmla="*/ 7 w 14"/>
                <a:gd name="T23" fmla="*/ 23 h 23"/>
                <a:gd name="T24" fmla="*/ 4 w 14"/>
                <a:gd name="T25" fmla="*/ 22 h 23"/>
                <a:gd name="T26" fmla="*/ 3 w 14"/>
                <a:gd name="T27" fmla="*/ 19 h 23"/>
                <a:gd name="T28" fmla="*/ 2 w 14"/>
                <a:gd name="T29" fmla="*/ 17 h 23"/>
                <a:gd name="T30" fmla="*/ 0 w 14"/>
                <a:gd name="T31" fmla="*/ 13 h 23"/>
                <a:gd name="T32" fmla="*/ 0 w 14"/>
                <a:gd name="T33" fmla="*/ 10 h 23"/>
                <a:gd name="T34" fmla="*/ 0 w 14"/>
                <a:gd name="T35" fmla="*/ 8 h 23"/>
                <a:gd name="T36" fmla="*/ 0 w 14"/>
                <a:gd name="T37" fmla="*/ 5 h 23"/>
                <a:gd name="T38" fmla="*/ 2 w 14"/>
                <a:gd name="T39" fmla="*/ 2 h 23"/>
                <a:gd name="T40" fmla="*/ 3 w 14"/>
                <a:gd name="T41" fmla="*/ 1 h 23"/>
                <a:gd name="T42" fmla="*/ 4 w 14"/>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3">
                  <a:moveTo>
                    <a:pt x="4" y="0"/>
                  </a:moveTo>
                  <a:lnTo>
                    <a:pt x="7" y="0"/>
                  </a:lnTo>
                  <a:lnTo>
                    <a:pt x="10" y="1"/>
                  </a:lnTo>
                  <a:lnTo>
                    <a:pt x="10" y="1"/>
                  </a:lnTo>
                  <a:lnTo>
                    <a:pt x="12" y="5"/>
                  </a:lnTo>
                  <a:lnTo>
                    <a:pt x="14" y="10"/>
                  </a:lnTo>
                  <a:lnTo>
                    <a:pt x="14" y="14"/>
                  </a:lnTo>
                  <a:lnTo>
                    <a:pt x="14" y="17"/>
                  </a:lnTo>
                  <a:lnTo>
                    <a:pt x="12" y="19"/>
                  </a:lnTo>
                  <a:lnTo>
                    <a:pt x="11" y="22"/>
                  </a:lnTo>
                  <a:lnTo>
                    <a:pt x="10" y="23"/>
                  </a:lnTo>
                  <a:lnTo>
                    <a:pt x="7" y="23"/>
                  </a:lnTo>
                  <a:lnTo>
                    <a:pt x="4" y="22"/>
                  </a:lnTo>
                  <a:lnTo>
                    <a:pt x="3" y="19"/>
                  </a:lnTo>
                  <a:lnTo>
                    <a:pt x="2" y="17"/>
                  </a:lnTo>
                  <a:lnTo>
                    <a:pt x="0" y="13"/>
                  </a:lnTo>
                  <a:lnTo>
                    <a:pt x="0" y="10"/>
                  </a:lnTo>
                  <a:lnTo>
                    <a:pt x="0" y="8"/>
                  </a:lnTo>
                  <a:lnTo>
                    <a:pt x="0" y="5"/>
                  </a:lnTo>
                  <a:lnTo>
                    <a:pt x="2" y="2"/>
                  </a:lnTo>
                  <a:lnTo>
                    <a:pt x="3" y="1"/>
                  </a:lnTo>
                  <a:lnTo>
                    <a:pt x="4"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4" name="Freeform 8771"/>
            <p:cNvSpPr/>
            <p:nvPr/>
          </p:nvSpPr>
          <p:spPr bwMode="auto">
            <a:xfrm>
              <a:off x="6634162" y="3372644"/>
              <a:ext cx="61913" cy="73025"/>
            </a:xfrm>
            <a:custGeom>
              <a:avLst/>
              <a:gdLst>
                <a:gd name="T0" fmla="*/ 26 w 39"/>
                <a:gd name="T1" fmla="*/ 0 h 46"/>
                <a:gd name="T2" fmla="*/ 32 w 39"/>
                <a:gd name="T3" fmla="*/ 4 h 46"/>
                <a:gd name="T4" fmla="*/ 36 w 39"/>
                <a:gd name="T5" fmla="*/ 9 h 46"/>
                <a:gd name="T6" fmla="*/ 37 w 39"/>
                <a:gd name="T7" fmla="*/ 17 h 46"/>
                <a:gd name="T8" fmla="*/ 37 w 39"/>
                <a:gd name="T9" fmla="*/ 21 h 46"/>
                <a:gd name="T10" fmla="*/ 36 w 39"/>
                <a:gd name="T11" fmla="*/ 15 h 46"/>
                <a:gd name="T12" fmla="*/ 32 w 39"/>
                <a:gd name="T13" fmla="*/ 9 h 46"/>
                <a:gd name="T14" fmla="*/ 29 w 39"/>
                <a:gd name="T15" fmla="*/ 5 h 46"/>
                <a:gd name="T16" fmla="*/ 25 w 39"/>
                <a:gd name="T17" fmla="*/ 4 h 46"/>
                <a:gd name="T18" fmla="*/ 22 w 39"/>
                <a:gd name="T19" fmla="*/ 4 h 46"/>
                <a:gd name="T20" fmla="*/ 21 w 39"/>
                <a:gd name="T21" fmla="*/ 6 h 46"/>
                <a:gd name="T22" fmla="*/ 24 w 39"/>
                <a:gd name="T23" fmla="*/ 12 h 46"/>
                <a:gd name="T24" fmla="*/ 28 w 39"/>
                <a:gd name="T25" fmla="*/ 15 h 46"/>
                <a:gd name="T26" fmla="*/ 32 w 39"/>
                <a:gd name="T27" fmla="*/ 19 h 46"/>
                <a:gd name="T28" fmla="*/ 37 w 39"/>
                <a:gd name="T29" fmla="*/ 22 h 46"/>
                <a:gd name="T30" fmla="*/ 33 w 39"/>
                <a:gd name="T31" fmla="*/ 26 h 46"/>
                <a:gd name="T32" fmla="*/ 22 w 39"/>
                <a:gd name="T33" fmla="*/ 25 h 46"/>
                <a:gd name="T34" fmla="*/ 21 w 39"/>
                <a:gd name="T35" fmla="*/ 25 h 46"/>
                <a:gd name="T36" fmla="*/ 29 w 39"/>
                <a:gd name="T37" fmla="*/ 27 h 46"/>
                <a:gd name="T38" fmla="*/ 38 w 39"/>
                <a:gd name="T39" fmla="*/ 27 h 46"/>
                <a:gd name="T40" fmla="*/ 34 w 39"/>
                <a:gd name="T41" fmla="*/ 34 h 46"/>
                <a:gd name="T42" fmla="*/ 22 w 39"/>
                <a:gd name="T43" fmla="*/ 35 h 46"/>
                <a:gd name="T44" fmla="*/ 12 w 39"/>
                <a:gd name="T45" fmla="*/ 35 h 46"/>
                <a:gd name="T46" fmla="*/ 21 w 39"/>
                <a:gd name="T47" fmla="*/ 36 h 46"/>
                <a:gd name="T48" fmla="*/ 29 w 39"/>
                <a:gd name="T49" fmla="*/ 36 h 46"/>
                <a:gd name="T50" fmla="*/ 37 w 39"/>
                <a:gd name="T51" fmla="*/ 34 h 46"/>
                <a:gd name="T52" fmla="*/ 39 w 39"/>
                <a:gd name="T53" fmla="*/ 34 h 46"/>
                <a:gd name="T54" fmla="*/ 39 w 39"/>
                <a:gd name="T55" fmla="*/ 38 h 46"/>
                <a:gd name="T56" fmla="*/ 37 w 39"/>
                <a:gd name="T57" fmla="*/ 40 h 46"/>
                <a:gd name="T58" fmla="*/ 33 w 39"/>
                <a:gd name="T59" fmla="*/ 43 h 46"/>
                <a:gd name="T60" fmla="*/ 11 w 39"/>
                <a:gd name="T61" fmla="*/ 43 h 46"/>
                <a:gd name="T62" fmla="*/ 4 w 39"/>
                <a:gd name="T63" fmla="*/ 40 h 46"/>
                <a:gd name="T64" fmla="*/ 0 w 39"/>
                <a:gd name="T65" fmla="*/ 35 h 46"/>
                <a:gd name="T66" fmla="*/ 1 w 39"/>
                <a:gd name="T67" fmla="*/ 30 h 46"/>
                <a:gd name="T68" fmla="*/ 5 w 39"/>
                <a:gd name="T69" fmla="*/ 26 h 46"/>
                <a:gd name="T70" fmla="*/ 8 w 39"/>
                <a:gd name="T71" fmla="*/ 18 h 46"/>
                <a:gd name="T72" fmla="*/ 8 w 39"/>
                <a:gd name="T73" fmla="*/ 10 h 46"/>
                <a:gd name="T74" fmla="*/ 13 w 39"/>
                <a:gd name="T75" fmla="*/ 4 h 46"/>
                <a:gd name="T76" fmla="*/ 22 w 39"/>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46">
                  <a:moveTo>
                    <a:pt x="22" y="0"/>
                  </a:moveTo>
                  <a:lnTo>
                    <a:pt x="26" y="0"/>
                  </a:lnTo>
                  <a:lnTo>
                    <a:pt x="29" y="1"/>
                  </a:lnTo>
                  <a:lnTo>
                    <a:pt x="32" y="4"/>
                  </a:lnTo>
                  <a:lnTo>
                    <a:pt x="33" y="6"/>
                  </a:lnTo>
                  <a:lnTo>
                    <a:pt x="36" y="9"/>
                  </a:lnTo>
                  <a:lnTo>
                    <a:pt x="36" y="13"/>
                  </a:lnTo>
                  <a:lnTo>
                    <a:pt x="37" y="17"/>
                  </a:lnTo>
                  <a:lnTo>
                    <a:pt x="37" y="19"/>
                  </a:lnTo>
                  <a:lnTo>
                    <a:pt x="37" y="21"/>
                  </a:lnTo>
                  <a:lnTo>
                    <a:pt x="36" y="18"/>
                  </a:lnTo>
                  <a:lnTo>
                    <a:pt x="36" y="15"/>
                  </a:lnTo>
                  <a:lnTo>
                    <a:pt x="34" y="12"/>
                  </a:lnTo>
                  <a:lnTo>
                    <a:pt x="32" y="9"/>
                  </a:lnTo>
                  <a:lnTo>
                    <a:pt x="30" y="5"/>
                  </a:lnTo>
                  <a:lnTo>
                    <a:pt x="29" y="5"/>
                  </a:lnTo>
                  <a:lnTo>
                    <a:pt x="26" y="4"/>
                  </a:lnTo>
                  <a:lnTo>
                    <a:pt x="25" y="4"/>
                  </a:lnTo>
                  <a:lnTo>
                    <a:pt x="24" y="2"/>
                  </a:lnTo>
                  <a:lnTo>
                    <a:pt x="22" y="4"/>
                  </a:lnTo>
                  <a:lnTo>
                    <a:pt x="21" y="4"/>
                  </a:lnTo>
                  <a:lnTo>
                    <a:pt x="21" y="6"/>
                  </a:lnTo>
                  <a:lnTo>
                    <a:pt x="22" y="9"/>
                  </a:lnTo>
                  <a:lnTo>
                    <a:pt x="24" y="12"/>
                  </a:lnTo>
                  <a:lnTo>
                    <a:pt x="26" y="13"/>
                  </a:lnTo>
                  <a:lnTo>
                    <a:pt x="28" y="15"/>
                  </a:lnTo>
                  <a:lnTo>
                    <a:pt x="29" y="17"/>
                  </a:lnTo>
                  <a:lnTo>
                    <a:pt x="32" y="19"/>
                  </a:lnTo>
                  <a:lnTo>
                    <a:pt x="36" y="21"/>
                  </a:lnTo>
                  <a:lnTo>
                    <a:pt x="37" y="22"/>
                  </a:lnTo>
                  <a:lnTo>
                    <a:pt x="38" y="25"/>
                  </a:lnTo>
                  <a:lnTo>
                    <a:pt x="33" y="26"/>
                  </a:lnTo>
                  <a:lnTo>
                    <a:pt x="26" y="26"/>
                  </a:lnTo>
                  <a:lnTo>
                    <a:pt x="22" y="25"/>
                  </a:lnTo>
                  <a:lnTo>
                    <a:pt x="17" y="22"/>
                  </a:lnTo>
                  <a:lnTo>
                    <a:pt x="21" y="25"/>
                  </a:lnTo>
                  <a:lnTo>
                    <a:pt x="25" y="27"/>
                  </a:lnTo>
                  <a:lnTo>
                    <a:pt x="29" y="27"/>
                  </a:lnTo>
                  <a:lnTo>
                    <a:pt x="33" y="29"/>
                  </a:lnTo>
                  <a:lnTo>
                    <a:pt x="38" y="27"/>
                  </a:lnTo>
                  <a:lnTo>
                    <a:pt x="38" y="31"/>
                  </a:lnTo>
                  <a:lnTo>
                    <a:pt x="34" y="34"/>
                  </a:lnTo>
                  <a:lnTo>
                    <a:pt x="29" y="35"/>
                  </a:lnTo>
                  <a:lnTo>
                    <a:pt x="22" y="35"/>
                  </a:lnTo>
                  <a:lnTo>
                    <a:pt x="17" y="35"/>
                  </a:lnTo>
                  <a:lnTo>
                    <a:pt x="12" y="35"/>
                  </a:lnTo>
                  <a:lnTo>
                    <a:pt x="17" y="36"/>
                  </a:lnTo>
                  <a:lnTo>
                    <a:pt x="21" y="36"/>
                  </a:lnTo>
                  <a:lnTo>
                    <a:pt x="25" y="36"/>
                  </a:lnTo>
                  <a:lnTo>
                    <a:pt x="29" y="36"/>
                  </a:lnTo>
                  <a:lnTo>
                    <a:pt x="33" y="35"/>
                  </a:lnTo>
                  <a:lnTo>
                    <a:pt x="37" y="34"/>
                  </a:lnTo>
                  <a:lnTo>
                    <a:pt x="38" y="32"/>
                  </a:lnTo>
                  <a:lnTo>
                    <a:pt x="39" y="34"/>
                  </a:lnTo>
                  <a:lnTo>
                    <a:pt x="39" y="35"/>
                  </a:lnTo>
                  <a:lnTo>
                    <a:pt x="39" y="38"/>
                  </a:lnTo>
                  <a:lnTo>
                    <a:pt x="39" y="39"/>
                  </a:lnTo>
                  <a:lnTo>
                    <a:pt x="37" y="40"/>
                  </a:lnTo>
                  <a:lnTo>
                    <a:pt x="36" y="43"/>
                  </a:lnTo>
                  <a:lnTo>
                    <a:pt x="33" y="43"/>
                  </a:lnTo>
                  <a:lnTo>
                    <a:pt x="21" y="46"/>
                  </a:lnTo>
                  <a:lnTo>
                    <a:pt x="11" y="43"/>
                  </a:lnTo>
                  <a:lnTo>
                    <a:pt x="7" y="43"/>
                  </a:lnTo>
                  <a:lnTo>
                    <a:pt x="4" y="40"/>
                  </a:lnTo>
                  <a:lnTo>
                    <a:pt x="1" y="39"/>
                  </a:lnTo>
                  <a:lnTo>
                    <a:pt x="0" y="35"/>
                  </a:lnTo>
                  <a:lnTo>
                    <a:pt x="0" y="32"/>
                  </a:lnTo>
                  <a:lnTo>
                    <a:pt x="1" y="30"/>
                  </a:lnTo>
                  <a:lnTo>
                    <a:pt x="4" y="27"/>
                  </a:lnTo>
                  <a:lnTo>
                    <a:pt x="5" y="26"/>
                  </a:lnTo>
                  <a:lnTo>
                    <a:pt x="7" y="22"/>
                  </a:lnTo>
                  <a:lnTo>
                    <a:pt x="8" y="18"/>
                  </a:lnTo>
                  <a:lnTo>
                    <a:pt x="8" y="14"/>
                  </a:lnTo>
                  <a:lnTo>
                    <a:pt x="8" y="10"/>
                  </a:lnTo>
                  <a:lnTo>
                    <a:pt x="11" y="6"/>
                  </a:lnTo>
                  <a:lnTo>
                    <a:pt x="13" y="4"/>
                  </a:lnTo>
                  <a:lnTo>
                    <a:pt x="17" y="1"/>
                  </a:lnTo>
                  <a:lnTo>
                    <a:pt x="2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5" name="Freeform 8772"/>
            <p:cNvSpPr/>
            <p:nvPr/>
          </p:nvSpPr>
          <p:spPr bwMode="auto">
            <a:xfrm>
              <a:off x="6715125" y="3374231"/>
              <a:ext cx="47625" cy="68263"/>
            </a:xfrm>
            <a:custGeom>
              <a:avLst/>
              <a:gdLst>
                <a:gd name="T0" fmla="*/ 19 w 30"/>
                <a:gd name="T1" fmla="*/ 3 h 43"/>
                <a:gd name="T2" fmla="*/ 22 w 30"/>
                <a:gd name="T3" fmla="*/ 8 h 43"/>
                <a:gd name="T4" fmla="*/ 25 w 30"/>
                <a:gd name="T5" fmla="*/ 13 h 43"/>
                <a:gd name="T6" fmla="*/ 29 w 30"/>
                <a:gd name="T7" fmla="*/ 18 h 43"/>
                <a:gd name="T8" fmla="*/ 30 w 30"/>
                <a:gd name="T9" fmla="*/ 22 h 43"/>
                <a:gd name="T10" fmla="*/ 28 w 30"/>
                <a:gd name="T11" fmla="*/ 28 h 43"/>
                <a:gd name="T12" fmla="*/ 26 w 30"/>
                <a:gd name="T13" fmla="*/ 33 h 43"/>
                <a:gd name="T14" fmla="*/ 26 w 30"/>
                <a:gd name="T15" fmla="*/ 37 h 43"/>
                <a:gd name="T16" fmla="*/ 25 w 30"/>
                <a:gd name="T17" fmla="*/ 41 h 43"/>
                <a:gd name="T18" fmla="*/ 20 w 30"/>
                <a:gd name="T19" fmla="*/ 43 h 43"/>
                <a:gd name="T20" fmla="*/ 12 w 30"/>
                <a:gd name="T21" fmla="*/ 43 h 43"/>
                <a:gd name="T22" fmla="*/ 7 w 30"/>
                <a:gd name="T23" fmla="*/ 39 h 43"/>
                <a:gd name="T24" fmla="*/ 3 w 30"/>
                <a:gd name="T25" fmla="*/ 37 h 43"/>
                <a:gd name="T26" fmla="*/ 3 w 30"/>
                <a:gd name="T27" fmla="*/ 34 h 43"/>
                <a:gd name="T28" fmla="*/ 9 w 30"/>
                <a:gd name="T29" fmla="*/ 34 h 43"/>
                <a:gd name="T30" fmla="*/ 12 w 30"/>
                <a:gd name="T31" fmla="*/ 34 h 43"/>
                <a:gd name="T32" fmla="*/ 3 w 30"/>
                <a:gd name="T33" fmla="*/ 31 h 43"/>
                <a:gd name="T34" fmla="*/ 7 w 30"/>
                <a:gd name="T35" fmla="*/ 26 h 43"/>
                <a:gd name="T36" fmla="*/ 13 w 30"/>
                <a:gd name="T37" fmla="*/ 22 h 43"/>
                <a:gd name="T38" fmla="*/ 19 w 30"/>
                <a:gd name="T39" fmla="*/ 17 h 43"/>
                <a:gd name="T40" fmla="*/ 12 w 30"/>
                <a:gd name="T41" fmla="*/ 22 h 43"/>
                <a:gd name="T42" fmla="*/ 5 w 30"/>
                <a:gd name="T43" fmla="*/ 26 h 43"/>
                <a:gd name="T44" fmla="*/ 3 w 30"/>
                <a:gd name="T45" fmla="*/ 22 h 43"/>
                <a:gd name="T46" fmla="*/ 12 w 30"/>
                <a:gd name="T47" fmla="*/ 14 h 43"/>
                <a:gd name="T48" fmla="*/ 16 w 30"/>
                <a:gd name="T49" fmla="*/ 9 h 43"/>
                <a:gd name="T50" fmla="*/ 16 w 30"/>
                <a:gd name="T51" fmla="*/ 7 h 43"/>
                <a:gd name="T52" fmla="*/ 16 w 30"/>
                <a:gd name="T53" fmla="*/ 4 h 43"/>
                <a:gd name="T54" fmla="*/ 13 w 30"/>
                <a:gd name="T55" fmla="*/ 4 h 43"/>
                <a:gd name="T56" fmla="*/ 11 w 30"/>
                <a:gd name="T57" fmla="*/ 9 h 43"/>
                <a:gd name="T58" fmla="*/ 8 w 30"/>
                <a:gd name="T59" fmla="*/ 14 h 43"/>
                <a:gd name="T60" fmla="*/ 2 w 30"/>
                <a:gd name="T61" fmla="*/ 22 h 43"/>
                <a:gd name="T62" fmla="*/ 0 w 30"/>
                <a:gd name="T63" fmla="*/ 20 h 43"/>
                <a:gd name="T64" fmla="*/ 3 w 30"/>
                <a:gd name="T65" fmla="*/ 18 h 43"/>
                <a:gd name="T66" fmla="*/ 7 w 30"/>
                <a:gd name="T67" fmla="*/ 12 h 43"/>
                <a:gd name="T68" fmla="*/ 8 w 30"/>
                <a:gd name="T69" fmla="*/ 5 h 43"/>
                <a:gd name="T70" fmla="*/ 12 w 30"/>
                <a:gd name="T71" fmla="*/ 1 h 43"/>
                <a:gd name="T72" fmla="*/ 16 w 30"/>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43">
                  <a:moveTo>
                    <a:pt x="16" y="0"/>
                  </a:moveTo>
                  <a:lnTo>
                    <a:pt x="19" y="3"/>
                  </a:lnTo>
                  <a:lnTo>
                    <a:pt x="21" y="5"/>
                  </a:lnTo>
                  <a:lnTo>
                    <a:pt x="22" y="8"/>
                  </a:lnTo>
                  <a:lnTo>
                    <a:pt x="24" y="11"/>
                  </a:lnTo>
                  <a:lnTo>
                    <a:pt x="25" y="13"/>
                  </a:lnTo>
                  <a:lnTo>
                    <a:pt x="26" y="16"/>
                  </a:lnTo>
                  <a:lnTo>
                    <a:pt x="29" y="18"/>
                  </a:lnTo>
                  <a:lnTo>
                    <a:pt x="29" y="20"/>
                  </a:lnTo>
                  <a:lnTo>
                    <a:pt x="30" y="22"/>
                  </a:lnTo>
                  <a:lnTo>
                    <a:pt x="29" y="25"/>
                  </a:lnTo>
                  <a:lnTo>
                    <a:pt x="28" y="28"/>
                  </a:lnTo>
                  <a:lnTo>
                    <a:pt x="26" y="30"/>
                  </a:lnTo>
                  <a:lnTo>
                    <a:pt x="26" y="33"/>
                  </a:lnTo>
                  <a:lnTo>
                    <a:pt x="25" y="35"/>
                  </a:lnTo>
                  <a:lnTo>
                    <a:pt x="26" y="37"/>
                  </a:lnTo>
                  <a:lnTo>
                    <a:pt x="25" y="39"/>
                  </a:lnTo>
                  <a:lnTo>
                    <a:pt x="25" y="41"/>
                  </a:lnTo>
                  <a:lnTo>
                    <a:pt x="24" y="42"/>
                  </a:lnTo>
                  <a:lnTo>
                    <a:pt x="20" y="43"/>
                  </a:lnTo>
                  <a:lnTo>
                    <a:pt x="16" y="43"/>
                  </a:lnTo>
                  <a:lnTo>
                    <a:pt x="12" y="43"/>
                  </a:lnTo>
                  <a:lnTo>
                    <a:pt x="9" y="42"/>
                  </a:lnTo>
                  <a:lnTo>
                    <a:pt x="7" y="39"/>
                  </a:lnTo>
                  <a:lnTo>
                    <a:pt x="5" y="38"/>
                  </a:lnTo>
                  <a:lnTo>
                    <a:pt x="3" y="37"/>
                  </a:lnTo>
                  <a:lnTo>
                    <a:pt x="2" y="35"/>
                  </a:lnTo>
                  <a:lnTo>
                    <a:pt x="3" y="34"/>
                  </a:lnTo>
                  <a:lnTo>
                    <a:pt x="3" y="33"/>
                  </a:lnTo>
                  <a:lnTo>
                    <a:pt x="9" y="34"/>
                  </a:lnTo>
                  <a:lnTo>
                    <a:pt x="16" y="34"/>
                  </a:lnTo>
                  <a:lnTo>
                    <a:pt x="12" y="34"/>
                  </a:lnTo>
                  <a:lnTo>
                    <a:pt x="7" y="33"/>
                  </a:lnTo>
                  <a:lnTo>
                    <a:pt x="3" y="31"/>
                  </a:lnTo>
                  <a:lnTo>
                    <a:pt x="3" y="29"/>
                  </a:lnTo>
                  <a:lnTo>
                    <a:pt x="7" y="26"/>
                  </a:lnTo>
                  <a:lnTo>
                    <a:pt x="11" y="25"/>
                  </a:lnTo>
                  <a:lnTo>
                    <a:pt x="13" y="22"/>
                  </a:lnTo>
                  <a:lnTo>
                    <a:pt x="16" y="20"/>
                  </a:lnTo>
                  <a:lnTo>
                    <a:pt x="19" y="17"/>
                  </a:lnTo>
                  <a:lnTo>
                    <a:pt x="15" y="20"/>
                  </a:lnTo>
                  <a:lnTo>
                    <a:pt x="12" y="22"/>
                  </a:lnTo>
                  <a:lnTo>
                    <a:pt x="8" y="25"/>
                  </a:lnTo>
                  <a:lnTo>
                    <a:pt x="5" y="26"/>
                  </a:lnTo>
                  <a:lnTo>
                    <a:pt x="3" y="26"/>
                  </a:lnTo>
                  <a:lnTo>
                    <a:pt x="3" y="22"/>
                  </a:lnTo>
                  <a:lnTo>
                    <a:pt x="7" y="18"/>
                  </a:lnTo>
                  <a:lnTo>
                    <a:pt x="12" y="14"/>
                  </a:lnTo>
                  <a:lnTo>
                    <a:pt x="15" y="11"/>
                  </a:lnTo>
                  <a:lnTo>
                    <a:pt x="16" y="9"/>
                  </a:lnTo>
                  <a:lnTo>
                    <a:pt x="16" y="8"/>
                  </a:lnTo>
                  <a:lnTo>
                    <a:pt x="16" y="7"/>
                  </a:lnTo>
                  <a:lnTo>
                    <a:pt x="17" y="5"/>
                  </a:lnTo>
                  <a:lnTo>
                    <a:pt x="16" y="4"/>
                  </a:lnTo>
                  <a:lnTo>
                    <a:pt x="16" y="4"/>
                  </a:lnTo>
                  <a:lnTo>
                    <a:pt x="13" y="4"/>
                  </a:lnTo>
                  <a:lnTo>
                    <a:pt x="12" y="5"/>
                  </a:lnTo>
                  <a:lnTo>
                    <a:pt x="11" y="9"/>
                  </a:lnTo>
                  <a:lnTo>
                    <a:pt x="9" y="12"/>
                  </a:lnTo>
                  <a:lnTo>
                    <a:pt x="8" y="14"/>
                  </a:lnTo>
                  <a:lnTo>
                    <a:pt x="5" y="18"/>
                  </a:lnTo>
                  <a:lnTo>
                    <a:pt x="2" y="22"/>
                  </a:lnTo>
                  <a:lnTo>
                    <a:pt x="0" y="20"/>
                  </a:lnTo>
                  <a:lnTo>
                    <a:pt x="0" y="20"/>
                  </a:lnTo>
                  <a:lnTo>
                    <a:pt x="2" y="18"/>
                  </a:lnTo>
                  <a:lnTo>
                    <a:pt x="3" y="18"/>
                  </a:lnTo>
                  <a:lnTo>
                    <a:pt x="4" y="14"/>
                  </a:lnTo>
                  <a:lnTo>
                    <a:pt x="7" y="12"/>
                  </a:lnTo>
                  <a:lnTo>
                    <a:pt x="8" y="8"/>
                  </a:lnTo>
                  <a:lnTo>
                    <a:pt x="8" y="5"/>
                  </a:lnTo>
                  <a:lnTo>
                    <a:pt x="11" y="4"/>
                  </a:lnTo>
                  <a:lnTo>
                    <a:pt x="12" y="1"/>
                  </a:lnTo>
                  <a:lnTo>
                    <a:pt x="13" y="0"/>
                  </a:lnTo>
                  <a:lnTo>
                    <a:pt x="16"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6" name="Freeform 8773"/>
            <p:cNvSpPr/>
            <p:nvPr/>
          </p:nvSpPr>
          <p:spPr bwMode="auto">
            <a:xfrm>
              <a:off x="6711950" y="3526631"/>
              <a:ext cx="66675" cy="68263"/>
            </a:xfrm>
            <a:custGeom>
              <a:avLst/>
              <a:gdLst>
                <a:gd name="T0" fmla="*/ 0 w 42"/>
                <a:gd name="T1" fmla="*/ 0 h 43"/>
                <a:gd name="T2" fmla="*/ 42 w 42"/>
                <a:gd name="T3" fmla="*/ 0 h 43"/>
                <a:gd name="T4" fmla="*/ 42 w 42"/>
                <a:gd name="T5" fmla="*/ 35 h 43"/>
                <a:gd name="T6" fmla="*/ 42 w 42"/>
                <a:gd name="T7" fmla="*/ 38 h 43"/>
                <a:gd name="T8" fmla="*/ 40 w 42"/>
                <a:gd name="T9" fmla="*/ 40 h 43"/>
                <a:gd name="T10" fmla="*/ 38 w 42"/>
                <a:gd name="T11" fmla="*/ 42 h 43"/>
                <a:gd name="T12" fmla="*/ 35 w 42"/>
                <a:gd name="T13" fmla="*/ 43 h 43"/>
                <a:gd name="T14" fmla="*/ 0 w 42"/>
                <a:gd name="T15" fmla="*/ 43 h 43"/>
                <a:gd name="T16" fmla="*/ 0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0" y="0"/>
                  </a:moveTo>
                  <a:lnTo>
                    <a:pt x="42" y="0"/>
                  </a:lnTo>
                  <a:lnTo>
                    <a:pt x="42" y="35"/>
                  </a:lnTo>
                  <a:lnTo>
                    <a:pt x="42" y="38"/>
                  </a:lnTo>
                  <a:lnTo>
                    <a:pt x="40" y="40"/>
                  </a:lnTo>
                  <a:lnTo>
                    <a:pt x="38" y="42"/>
                  </a:lnTo>
                  <a:lnTo>
                    <a:pt x="35" y="43"/>
                  </a:lnTo>
                  <a:lnTo>
                    <a:pt x="0" y="4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7" name="Freeform 8774"/>
            <p:cNvSpPr/>
            <p:nvPr/>
          </p:nvSpPr>
          <p:spPr bwMode="auto">
            <a:xfrm>
              <a:off x="6626225" y="3442494"/>
              <a:ext cx="69850" cy="68263"/>
            </a:xfrm>
            <a:custGeom>
              <a:avLst/>
              <a:gdLst>
                <a:gd name="T0" fmla="*/ 8 w 44"/>
                <a:gd name="T1" fmla="*/ 0 h 43"/>
                <a:gd name="T2" fmla="*/ 44 w 44"/>
                <a:gd name="T3" fmla="*/ 0 h 43"/>
                <a:gd name="T4" fmla="*/ 44 w 44"/>
                <a:gd name="T5" fmla="*/ 43 h 43"/>
                <a:gd name="T6" fmla="*/ 0 w 44"/>
                <a:gd name="T7" fmla="*/ 43 h 43"/>
                <a:gd name="T8" fmla="*/ 0 w 44"/>
                <a:gd name="T9" fmla="*/ 8 h 43"/>
                <a:gd name="T10" fmla="*/ 1 w 44"/>
                <a:gd name="T11" fmla="*/ 4 h 43"/>
                <a:gd name="T12" fmla="*/ 3 w 44"/>
                <a:gd name="T13" fmla="*/ 3 h 43"/>
                <a:gd name="T14" fmla="*/ 5 w 44"/>
                <a:gd name="T15" fmla="*/ 0 h 43"/>
                <a:gd name="T16" fmla="*/ 8 w 44"/>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8" y="0"/>
                  </a:moveTo>
                  <a:lnTo>
                    <a:pt x="44" y="0"/>
                  </a:lnTo>
                  <a:lnTo>
                    <a:pt x="44" y="43"/>
                  </a:lnTo>
                  <a:lnTo>
                    <a:pt x="0" y="43"/>
                  </a:lnTo>
                  <a:lnTo>
                    <a:pt x="0" y="8"/>
                  </a:lnTo>
                  <a:lnTo>
                    <a:pt x="1" y="4"/>
                  </a:lnTo>
                  <a:lnTo>
                    <a:pt x="3" y="3"/>
                  </a:lnTo>
                  <a:lnTo>
                    <a:pt x="5" y="0"/>
                  </a:lnTo>
                  <a:lnTo>
                    <a:pt x="8"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8" name="Freeform 8775"/>
            <p:cNvSpPr/>
            <p:nvPr/>
          </p:nvSpPr>
          <p:spPr bwMode="auto">
            <a:xfrm>
              <a:off x="6711950" y="3442494"/>
              <a:ext cx="66675" cy="68263"/>
            </a:xfrm>
            <a:custGeom>
              <a:avLst/>
              <a:gdLst>
                <a:gd name="T0" fmla="*/ 0 w 42"/>
                <a:gd name="T1" fmla="*/ 0 h 43"/>
                <a:gd name="T2" fmla="*/ 35 w 42"/>
                <a:gd name="T3" fmla="*/ 0 h 43"/>
                <a:gd name="T4" fmla="*/ 38 w 42"/>
                <a:gd name="T5" fmla="*/ 0 h 43"/>
                <a:gd name="T6" fmla="*/ 40 w 42"/>
                <a:gd name="T7" fmla="*/ 3 h 43"/>
                <a:gd name="T8" fmla="*/ 42 w 42"/>
                <a:gd name="T9" fmla="*/ 4 h 43"/>
                <a:gd name="T10" fmla="*/ 42 w 42"/>
                <a:gd name="T11" fmla="*/ 8 h 43"/>
                <a:gd name="T12" fmla="*/ 42 w 42"/>
                <a:gd name="T13" fmla="*/ 43 h 43"/>
                <a:gd name="T14" fmla="*/ 0 w 42"/>
                <a:gd name="T15" fmla="*/ 43 h 43"/>
                <a:gd name="T16" fmla="*/ 0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0" y="0"/>
                  </a:moveTo>
                  <a:lnTo>
                    <a:pt x="35" y="0"/>
                  </a:lnTo>
                  <a:lnTo>
                    <a:pt x="38" y="0"/>
                  </a:lnTo>
                  <a:lnTo>
                    <a:pt x="40" y="3"/>
                  </a:lnTo>
                  <a:lnTo>
                    <a:pt x="42" y="4"/>
                  </a:lnTo>
                  <a:lnTo>
                    <a:pt x="42" y="8"/>
                  </a:lnTo>
                  <a:lnTo>
                    <a:pt x="42" y="43"/>
                  </a:lnTo>
                  <a:lnTo>
                    <a:pt x="0" y="4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9" name="Freeform 8776"/>
            <p:cNvSpPr/>
            <p:nvPr/>
          </p:nvSpPr>
          <p:spPr bwMode="auto">
            <a:xfrm>
              <a:off x="6626225" y="3526631"/>
              <a:ext cx="69850" cy="68263"/>
            </a:xfrm>
            <a:custGeom>
              <a:avLst/>
              <a:gdLst>
                <a:gd name="T0" fmla="*/ 0 w 44"/>
                <a:gd name="T1" fmla="*/ 0 h 43"/>
                <a:gd name="T2" fmla="*/ 44 w 44"/>
                <a:gd name="T3" fmla="*/ 0 h 43"/>
                <a:gd name="T4" fmla="*/ 44 w 44"/>
                <a:gd name="T5" fmla="*/ 43 h 43"/>
                <a:gd name="T6" fmla="*/ 8 w 44"/>
                <a:gd name="T7" fmla="*/ 43 h 43"/>
                <a:gd name="T8" fmla="*/ 5 w 44"/>
                <a:gd name="T9" fmla="*/ 42 h 43"/>
                <a:gd name="T10" fmla="*/ 3 w 44"/>
                <a:gd name="T11" fmla="*/ 40 h 43"/>
                <a:gd name="T12" fmla="*/ 1 w 44"/>
                <a:gd name="T13" fmla="*/ 38 h 43"/>
                <a:gd name="T14" fmla="*/ 0 w 44"/>
                <a:gd name="T15" fmla="*/ 35 h 43"/>
                <a:gd name="T16" fmla="*/ 0 w 44"/>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0" y="0"/>
                  </a:moveTo>
                  <a:lnTo>
                    <a:pt x="44" y="0"/>
                  </a:lnTo>
                  <a:lnTo>
                    <a:pt x="44" y="43"/>
                  </a:lnTo>
                  <a:lnTo>
                    <a:pt x="8" y="43"/>
                  </a:lnTo>
                  <a:lnTo>
                    <a:pt x="5" y="42"/>
                  </a:lnTo>
                  <a:lnTo>
                    <a:pt x="3" y="40"/>
                  </a:lnTo>
                  <a:lnTo>
                    <a:pt x="1" y="38"/>
                  </a:lnTo>
                  <a:lnTo>
                    <a:pt x="0" y="35"/>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0" name="Freeform 8777"/>
            <p:cNvSpPr/>
            <p:nvPr/>
          </p:nvSpPr>
          <p:spPr bwMode="auto">
            <a:xfrm>
              <a:off x="6861175" y="3472656"/>
              <a:ext cx="14288" cy="22225"/>
            </a:xfrm>
            <a:custGeom>
              <a:avLst/>
              <a:gdLst>
                <a:gd name="T0" fmla="*/ 2 w 9"/>
                <a:gd name="T1" fmla="*/ 0 h 14"/>
                <a:gd name="T2" fmla="*/ 4 w 9"/>
                <a:gd name="T3" fmla="*/ 0 h 14"/>
                <a:gd name="T4" fmla="*/ 6 w 9"/>
                <a:gd name="T5" fmla="*/ 0 h 14"/>
                <a:gd name="T6" fmla="*/ 6 w 9"/>
                <a:gd name="T7" fmla="*/ 0 h 14"/>
                <a:gd name="T8" fmla="*/ 8 w 9"/>
                <a:gd name="T9" fmla="*/ 2 h 14"/>
                <a:gd name="T10" fmla="*/ 9 w 9"/>
                <a:gd name="T11" fmla="*/ 5 h 14"/>
                <a:gd name="T12" fmla="*/ 9 w 9"/>
                <a:gd name="T13" fmla="*/ 9 h 14"/>
                <a:gd name="T14" fmla="*/ 8 w 9"/>
                <a:gd name="T15" fmla="*/ 10 h 14"/>
                <a:gd name="T16" fmla="*/ 8 w 9"/>
                <a:gd name="T17" fmla="*/ 11 h 14"/>
                <a:gd name="T18" fmla="*/ 6 w 9"/>
                <a:gd name="T19" fmla="*/ 13 h 14"/>
                <a:gd name="T20" fmla="*/ 5 w 9"/>
                <a:gd name="T21" fmla="*/ 14 h 14"/>
                <a:gd name="T22" fmla="*/ 2 w 9"/>
                <a:gd name="T23" fmla="*/ 13 h 14"/>
                <a:gd name="T24" fmla="*/ 1 w 9"/>
                <a:gd name="T25" fmla="*/ 11 h 14"/>
                <a:gd name="T26" fmla="*/ 1 w 9"/>
                <a:gd name="T27" fmla="*/ 10 h 14"/>
                <a:gd name="T28" fmla="*/ 0 w 9"/>
                <a:gd name="T29" fmla="*/ 7 h 14"/>
                <a:gd name="T30" fmla="*/ 0 w 9"/>
                <a:gd name="T31" fmla="*/ 6 h 14"/>
                <a:gd name="T32" fmla="*/ 0 w 9"/>
                <a:gd name="T33" fmla="*/ 4 h 14"/>
                <a:gd name="T34" fmla="*/ 0 w 9"/>
                <a:gd name="T35" fmla="*/ 2 h 14"/>
                <a:gd name="T36" fmla="*/ 1 w 9"/>
                <a:gd name="T37" fmla="*/ 0 h 14"/>
                <a:gd name="T38" fmla="*/ 2 w 9"/>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4">
                  <a:moveTo>
                    <a:pt x="2" y="0"/>
                  </a:moveTo>
                  <a:lnTo>
                    <a:pt x="4" y="0"/>
                  </a:lnTo>
                  <a:lnTo>
                    <a:pt x="6" y="0"/>
                  </a:lnTo>
                  <a:lnTo>
                    <a:pt x="6" y="0"/>
                  </a:lnTo>
                  <a:lnTo>
                    <a:pt x="8" y="2"/>
                  </a:lnTo>
                  <a:lnTo>
                    <a:pt x="9" y="5"/>
                  </a:lnTo>
                  <a:lnTo>
                    <a:pt x="9" y="9"/>
                  </a:lnTo>
                  <a:lnTo>
                    <a:pt x="8" y="10"/>
                  </a:lnTo>
                  <a:lnTo>
                    <a:pt x="8" y="11"/>
                  </a:lnTo>
                  <a:lnTo>
                    <a:pt x="6" y="13"/>
                  </a:lnTo>
                  <a:lnTo>
                    <a:pt x="5" y="14"/>
                  </a:lnTo>
                  <a:lnTo>
                    <a:pt x="2" y="13"/>
                  </a:lnTo>
                  <a:lnTo>
                    <a:pt x="1" y="11"/>
                  </a:lnTo>
                  <a:lnTo>
                    <a:pt x="1" y="10"/>
                  </a:lnTo>
                  <a:lnTo>
                    <a:pt x="0" y="7"/>
                  </a:lnTo>
                  <a:lnTo>
                    <a:pt x="0" y="6"/>
                  </a:lnTo>
                  <a:lnTo>
                    <a:pt x="0" y="4"/>
                  </a:lnTo>
                  <a:lnTo>
                    <a:pt x="0" y="2"/>
                  </a:lnTo>
                  <a:lnTo>
                    <a:pt x="1" y="0"/>
                  </a:lnTo>
                  <a:lnTo>
                    <a:pt x="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1" name="Freeform 8778"/>
            <p:cNvSpPr/>
            <p:nvPr/>
          </p:nvSpPr>
          <p:spPr bwMode="auto">
            <a:xfrm>
              <a:off x="6823075" y="3453606"/>
              <a:ext cx="38100" cy="46038"/>
            </a:xfrm>
            <a:custGeom>
              <a:avLst/>
              <a:gdLst>
                <a:gd name="T0" fmla="*/ 16 w 24"/>
                <a:gd name="T1" fmla="*/ 0 h 29"/>
                <a:gd name="T2" fmla="*/ 20 w 24"/>
                <a:gd name="T3" fmla="*/ 4 h 29"/>
                <a:gd name="T4" fmla="*/ 23 w 24"/>
                <a:gd name="T5" fmla="*/ 10 h 29"/>
                <a:gd name="T6" fmla="*/ 23 w 24"/>
                <a:gd name="T7" fmla="*/ 13 h 29"/>
                <a:gd name="T8" fmla="*/ 21 w 24"/>
                <a:gd name="T9" fmla="*/ 10 h 29"/>
                <a:gd name="T10" fmla="*/ 17 w 24"/>
                <a:gd name="T11" fmla="*/ 4 h 29"/>
                <a:gd name="T12" fmla="*/ 15 w 24"/>
                <a:gd name="T13" fmla="*/ 2 h 29"/>
                <a:gd name="T14" fmla="*/ 12 w 24"/>
                <a:gd name="T15" fmla="*/ 2 h 29"/>
                <a:gd name="T16" fmla="*/ 13 w 24"/>
                <a:gd name="T17" fmla="*/ 6 h 29"/>
                <a:gd name="T18" fmla="*/ 17 w 24"/>
                <a:gd name="T19" fmla="*/ 10 h 29"/>
                <a:gd name="T20" fmla="*/ 20 w 24"/>
                <a:gd name="T21" fmla="*/ 13 h 29"/>
                <a:gd name="T22" fmla="*/ 23 w 24"/>
                <a:gd name="T23" fmla="*/ 14 h 29"/>
                <a:gd name="T24" fmla="*/ 19 w 24"/>
                <a:gd name="T25" fmla="*/ 17 h 29"/>
                <a:gd name="T26" fmla="*/ 11 w 24"/>
                <a:gd name="T27" fmla="*/ 14 h 29"/>
                <a:gd name="T28" fmla="*/ 16 w 24"/>
                <a:gd name="T29" fmla="*/ 18 h 29"/>
                <a:gd name="T30" fmla="*/ 23 w 24"/>
                <a:gd name="T31" fmla="*/ 18 h 29"/>
                <a:gd name="T32" fmla="*/ 20 w 24"/>
                <a:gd name="T33" fmla="*/ 22 h 29"/>
                <a:gd name="T34" fmla="*/ 11 w 24"/>
                <a:gd name="T35" fmla="*/ 23 h 29"/>
                <a:gd name="T36" fmla="*/ 9 w 24"/>
                <a:gd name="T37" fmla="*/ 23 h 29"/>
                <a:gd name="T38" fmla="*/ 15 w 24"/>
                <a:gd name="T39" fmla="*/ 23 h 29"/>
                <a:gd name="T40" fmla="*/ 23 w 24"/>
                <a:gd name="T41" fmla="*/ 22 h 29"/>
                <a:gd name="T42" fmla="*/ 24 w 24"/>
                <a:gd name="T43" fmla="*/ 22 h 29"/>
                <a:gd name="T44" fmla="*/ 24 w 24"/>
                <a:gd name="T45" fmla="*/ 25 h 29"/>
                <a:gd name="T46" fmla="*/ 21 w 24"/>
                <a:gd name="T47" fmla="*/ 27 h 29"/>
                <a:gd name="T48" fmla="*/ 16 w 24"/>
                <a:gd name="T49" fmla="*/ 29 h 29"/>
                <a:gd name="T50" fmla="*/ 9 w 24"/>
                <a:gd name="T51" fmla="*/ 29 h 29"/>
                <a:gd name="T52" fmla="*/ 3 w 24"/>
                <a:gd name="T53" fmla="*/ 27 h 29"/>
                <a:gd name="T54" fmla="*/ 0 w 24"/>
                <a:gd name="T55" fmla="*/ 23 h 29"/>
                <a:gd name="T56" fmla="*/ 0 w 24"/>
                <a:gd name="T57" fmla="*/ 18 h 29"/>
                <a:gd name="T58" fmla="*/ 4 w 24"/>
                <a:gd name="T59" fmla="*/ 14 h 29"/>
                <a:gd name="T60" fmla="*/ 4 w 24"/>
                <a:gd name="T61" fmla="*/ 9 h 29"/>
                <a:gd name="T62" fmla="*/ 6 w 24"/>
                <a:gd name="T63" fmla="*/ 5 h 29"/>
                <a:gd name="T64" fmla="*/ 11 w 24"/>
                <a:gd name="T6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9">
                  <a:moveTo>
                    <a:pt x="13" y="0"/>
                  </a:moveTo>
                  <a:lnTo>
                    <a:pt x="16" y="0"/>
                  </a:lnTo>
                  <a:lnTo>
                    <a:pt x="19" y="2"/>
                  </a:lnTo>
                  <a:lnTo>
                    <a:pt x="20" y="4"/>
                  </a:lnTo>
                  <a:lnTo>
                    <a:pt x="21" y="6"/>
                  </a:lnTo>
                  <a:lnTo>
                    <a:pt x="23" y="10"/>
                  </a:lnTo>
                  <a:lnTo>
                    <a:pt x="23" y="13"/>
                  </a:lnTo>
                  <a:lnTo>
                    <a:pt x="23" y="13"/>
                  </a:lnTo>
                  <a:lnTo>
                    <a:pt x="21" y="12"/>
                  </a:lnTo>
                  <a:lnTo>
                    <a:pt x="21" y="10"/>
                  </a:lnTo>
                  <a:lnTo>
                    <a:pt x="20" y="6"/>
                  </a:lnTo>
                  <a:lnTo>
                    <a:pt x="17" y="4"/>
                  </a:lnTo>
                  <a:lnTo>
                    <a:pt x="17" y="2"/>
                  </a:lnTo>
                  <a:lnTo>
                    <a:pt x="15" y="2"/>
                  </a:lnTo>
                  <a:lnTo>
                    <a:pt x="13" y="2"/>
                  </a:lnTo>
                  <a:lnTo>
                    <a:pt x="12" y="2"/>
                  </a:lnTo>
                  <a:lnTo>
                    <a:pt x="12" y="4"/>
                  </a:lnTo>
                  <a:lnTo>
                    <a:pt x="13" y="6"/>
                  </a:lnTo>
                  <a:lnTo>
                    <a:pt x="15" y="8"/>
                  </a:lnTo>
                  <a:lnTo>
                    <a:pt x="17" y="10"/>
                  </a:lnTo>
                  <a:lnTo>
                    <a:pt x="17" y="12"/>
                  </a:lnTo>
                  <a:lnTo>
                    <a:pt x="20" y="13"/>
                  </a:lnTo>
                  <a:lnTo>
                    <a:pt x="21" y="14"/>
                  </a:lnTo>
                  <a:lnTo>
                    <a:pt x="23" y="14"/>
                  </a:lnTo>
                  <a:lnTo>
                    <a:pt x="23" y="17"/>
                  </a:lnTo>
                  <a:lnTo>
                    <a:pt x="19" y="17"/>
                  </a:lnTo>
                  <a:lnTo>
                    <a:pt x="15" y="16"/>
                  </a:lnTo>
                  <a:lnTo>
                    <a:pt x="11" y="14"/>
                  </a:lnTo>
                  <a:lnTo>
                    <a:pt x="13" y="17"/>
                  </a:lnTo>
                  <a:lnTo>
                    <a:pt x="16" y="18"/>
                  </a:lnTo>
                  <a:lnTo>
                    <a:pt x="20" y="18"/>
                  </a:lnTo>
                  <a:lnTo>
                    <a:pt x="23" y="18"/>
                  </a:lnTo>
                  <a:lnTo>
                    <a:pt x="24" y="19"/>
                  </a:lnTo>
                  <a:lnTo>
                    <a:pt x="20" y="22"/>
                  </a:lnTo>
                  <a:lnTo>
                    <a:pt x="15" y="22"/>
                  </a:lnTo>
                  <a:lnTo>
                    <a:pt x="11" y="23"/>
                  </a:lnTo>
                  <a:lnTo>
                    <a:pt x="7" y="22"/>
                  </a:lnTo>
                  <a:lnTo>
                    <a:pt x="9" y="23"/>
                  </a:lnTo>
                  <a:lnTo>
                    <a:pt x="12" y="23"/>
                  </a:lnTo>
                  <a:lnTo>
                    <a:pt x="15" y="23"/>
                  </a:lnTo>
                  <a:lnTo>
                    <a:pt x="19" y="23"/>
                  </a:lnTo>
                  <a:lnTo>
                    <a:pt x="23" y="22"/>
                  </a:lnTo>
                  <a:lnTo>
                    <a:pt x="24" y="21"/>
                  </a:lnTo>
                  <a:lnTo>
                    <a:pt x="24" y="22"/>
                  </a:lnTo>
                  <a:lnTo>
                    <a:pt x="24" y="23"/>
                  </a:lnTo>
                  <a:lnTo>
                    <a:pt x="24" y="25"/>
                  </a:lnTo>
                  <a:lnTo>
                    <a:pt x="23" y="26"/>
                  </a:lnTo>
                  <a:lnTo>
                    <a:pt x="21" y="27"/>
                  </a:lnTo>
                  <a:lnTo>
                    <a:pt x="20" y="27"/>
                  </a:lnTo>
                  <a:lnTo>
                    <a:pt x="16" y="29"/>
                  </a:lnTo>
                  <a:lnTo>
                    <a:pt x="12" y="29"/>
                  </a:lnTo>
                  <a:lnTo>
                    <a:pt x="9" y="29"/>
                  </a:lnTo>
                  <a:lnTo>
                    <a:pt x="6" y="27"/>
                  </a:lnTo>
                  <a:lnTo>
                    <a:pt x="3" y="27"/>
                  </a:lnTo>
                  <a:lnTo>
                    <a:pt x="2" y="26"/>
                  </a:lnTo>
                  <a:lnTo>
                    <a:pt x="0" y="23"/>
                  </a:lnTo>
                  <a:lnTo>
                    <a:pt x="0" y="21"/>
                  </a:lnTo>
                  <a:lnTo>
                    <a:pt x="0" y="18"/>
                  </a:lnTo>
                  <a:lnTo>
                    <a:pt x="3" y="17"/>
                  </a:lnTo>
                  <a:lnTo>
                    <a:pt x="4" y="14"/>
                  </a:lnTo>
                  <a:lnTo>
                    <a:pt x="4" y="12"/>
                  </a:lnTo>
                  <a:lnTo>
                    <a:pt x="4" y="9"/>
                  </a:lnTo>
                  <a:lnTo>
                    <a:pt x="4" y="6"/>
                  </a:lnTo>
                  <a:lnTo>
                    <a:pt x="6" y="5"/>
                  </a:lnTo>
                  <a:lnTo>
                    <a:pt x="8" y="2"/>
                  </a:lnTo>
                  <a:lnTo>
                    <a:pt x="11" y="1"/>
                  </a:lnTo>
                  <a:lnTo>
                    <a:pt x="1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2" name="Freeform 8779"/>
            <p:cNvSpPr/>
            <p:nvPr/>
          </p:nvSpPr>
          <p:spPr bwMode="auto">
            <a:xfrm>
              <a:off x="6873875" y="3455194"/>
              <a:ext cx="28575" cy="44450"/>
            </a:xfrm>
            <a:custGeom>
              <a:avLst/>
              <a:gdLst>
                <a:gd name="T0" fmla="*/ 10 w 18"/>
                <a:gd name="T1" fmla="*/ 0 h 28"/>
                <a:gd name="T2" fmla="*/ 12 w 18"/>
                <a:gd name="T3" fmla="*/ 1 h 28"/>
                <a:gd name="T4" fmla="*/ 13 w 18"/>
                <a:gd name="T5" fmla="*/ 3 h 28"/>
                <a:gd name="T6" fmla="*/ 13 w 18"/>
                <a:gd name="T7" fmla="*/ 5 h 28"/>
                <a:gd name="T8" fmla="*/ 14 w 18"/>
                <a:gd name="T9" fmla="*/ 7 h 28"/>
                <a:gd name="T10" fmla="*/ 15 w 18"/>
                <a:gd name="T11" fmla="*/ 8 h 28"/>
                <a:gd name="T12" fmla="*/ 17 w 18"/>
                <a:gd name="T13" fmla="*/ 11 h 28"/>
                <a:gd name="T14" fmla="*/ 18 w 18"/>
                <a:gd name="T15" fmla="*/ 12 h 28"/>
                <a:gd name="T16" fmla="*/ 18 w 18"/>
                <a:gd name="T17" fmla="*/ 15 h 28"/>
                <a:gd name="T18" fmla="*/ 18 w 18"/>
                <a:gd name="T19" fmla="*/ 17 h 28"/>
                <a:gd name="T20" fmla="*/ 17 w 18"/>
                <a:gd name="T21" fmla="*/ 18 h 28"/>
                <a:gd name="T22" fmla="*/ 15 w 18"/>
                <a:gd name="T23" fmla="*/ 21 h 28"/>
                <a:gd name="T24" fmla="*/ 15 w 18"/>
                <a:gd name="T25" fmla="*/ 22 h 28"/>
                <a:gd name="T26" fmla="*/ 15 w 18"/>
                <a:gd name="T27" fmla="*/ 24 h 28"/>
                <a:gd name="T28" fmla="*/ 15 w 18"/>
                <a:gd name="T29" fmla="*/ 26 h 28"/>
                <a:gd name="T30" fmla="*/ 14 w 18"/>
                <a:gd name="T31" fmla="*/ 26 h 28"/>
                <a:gd name="T32" fmla="*/ 12 w 18"/>
                <a:gd name="T33" fmla="*/ 28 h 28"/>
                <a:gd name="T34" fmla="*/ 9 w 18"/>
                <a:gd name="T35" fmla="*/ 28 h 28"/>
                <a:gd name="T36" fmla="*/ 8 w 18"/>
                <a:gd name="T37" fmla="*/ 28 h 28"/>
                <a:gd name="T38" fmla="*/ 4 w 18"/>
                <a:gd name="T39" fmla="*/ 25 h 28"/>
                <a:gd name="T40" fmla="*/ 2 w 18"/>
                <a:gd name="T41" fmla="*/ 24 h 28"/>
                <a:gd name="T42" fmla="*/ 1 w 18"/>
                <a:gd name="T43" fmla="*/ 24 h 28"/>
                <a:gd name="T44" fmla="*/ 1 w 18"/>
                <a:gd name="T45" fmla="*/ 22 h 28"/>
                <a:gd name="T46" fmla="*/ 1 w 18"/>
                <a:gd name="T47" fmla="*/ 21 h 28"/>
                <a:gd name="T48" fmla="*/ 1 w 18"/>
                <a:gd name="T49" fmla="*/ 21 h 28"/>
                <a:gd name="T50" fmla="*/ 5 w 18"/>
                <a:gd name="T51" fmla="*/ 22 h 28"/>
                <a:gd name="T52" fmla="*/ 9 w 18"/>
                <a:gd name="T53" fmla="*/ 22 h 28"/>
                <a:gd name="T54" fmla="*/ 5 w 18"/>
                <a:gd name="T55" fmla="*/ 21 h 28"/>
                <a:gd name="T56" fmla="*/ 1 w 18"/>
                <a:gd name="T57" fmla="*/ 20 h 28"/>
                <a:gd name="T58" fmla="*/ 1 w 18"/>
                <a:gd name="T59" fmla="*/ 18 h 28"/>
                <a:gd name="T60" fmla="*/ 5 w 18"/>
                <a:gd name="T61" fmla="*/ 17 h 28"/>
                <a:gd name="T62" fmla="*/ 8 w 18"/>
                <a:gd name="T63" fmla="*/ 15 h 28"/>
                <a:gd name="T64" fmla="*/ 9 w 18"/>
                <a:gd name="T65" fmla="*/ 13 h 28"/>
                <a:gd name="T66" fmla="*/ 12 w 18"/>
                <a:gd name="T67" fmla="*/ 11 h 28"/>
                <a:gd name="T68" fmla="*/ 8 w 18"/>
                <a:gd name="T69" fmla="*/ 13 h 28"/>
                <a:gd name="T70" fmla="*/ 4 w 18"/>
                <a:gd name="T71" fmla="*/ 16 h 28"/>
                <a:gd name="T72" fmla="*/ 1 w 18"/>
                <a:gd name="T73" fmla="*/ 17 h 28"/>
                <a:gd name="T74" fmla="*/ 1 w 18"/>
                <a:gd name="T75" fmla="*/ 15 h 28"/>
                <a:gd name="T76" fmla="*/ 4 w 18"/>
                <a:gd name="T77" fmla="*/ 12 h 28"/>
                <a:gd name="T78" fmla="*/ 6 w 18"/>
                <a:gd name="T79" fmla="*/ 9 h 28"/>
                <a:gd name="T80" fmla="*/ 9 w 18"/>
                <a:gd name="T81" fmla="*/ 7 h 28"/>
                <a:gd name="T82" fmla="*/ 9 w 18"/>
                <a:gd name="T83" fmla="*/ 5 h 28"/>
                <a:gd name="T84" fmla="*/ 10 w 18"/>
                <a:gd name="T85" fmla="*/ 4 h 28"/>
                <a:gd name="T86" fmla="*/ 10 w 18"/>
                <a:gd name="T87" fmla="*/ 3 h 28"/>
                <a:gd name="T88" fmla="*/ 10 w 18"/>
                <a:gd name="T89" fmla="*/ 3 h 28"/>
                <a:gd name="T90" fmla="*/ 9 w 18"/>
                <a:gd name="T91" fmla="*/ 3 h 28"/>
                <a:gd name="T92" fmla="*/ 6 w 18"/>
                <a:gd name="T93" fmla="*/ 4 h 28"/>
                <a:gd name="T94" fmla="*/ 6 w 18"/>
                <a:gd name="T95" fmla="*/ 7 h 28"/>
                <a:gd name="T96" fmla="*/ 5 w 18"/>
                <a:gd name="T97" fmla="*/ 9 h 28"/>
                <a:gd name="T98" fmla="*/ 4 w 18"/>
                <a:gd name="T99" fmla="*/ 12 h 28"/>
                <a:gd name="T100" fmla="*/ 1 w 18"/>
                <a:gd name="T101" fmla="*/ 13 h 28"/>
                <a:gd name="T102" fmla="*/ 0 w 18"/>
                <a:gd name="T103" fmla="*/ 12 h 28"/>
                <a:gd name="T104" fmla="*/ 0 w 18"/>
                <a:gd name="T105" fmla="*/ 12 h 28"/>
                <a:gd name="T106" fmla="*/ 1 w 18"/>
                <a:gd name="T107" fmla="*/ 12 h 28"/>
                <a:gd name="T108" fmla="*/ 2 w 18"/>
                <a:gd name="T109" fmla="*/ 8 h 28"/>
                <a:gd name="T110" fmla="*/ 4 w 18"/>
                <a:gd name="T111" fmla="*/ 5 h 28"/>
                <a:gd name="T112" fmla="*/ 5 w 18"/>
                <a:gd name="T113" fmla="*/ 3 h 28"/>
                <a:gd name="T114" fmla="*/ 6 w 18"/>
                <a:gd name="T115" fmla="*/ 1 h 28"/>
                <a:gd name="T116" fmla="*/ 8 w 18"/>
                <a:gd name="T117" fmla="*/ 0 h 28"/>
                <a:gd name="T118" fmla="*/ 10 w 18"/>
                <a:gd name="T1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8">
                  <a:moveTo>
                    <a:pt x="10" y="0"/>
                  </a:moveTo>
                  <a:lnTo>
                    <a:pt x="12" y="1"/>
                  </a:lnTo>
                  <a:lnTo>
                    <a:pt x="13" y="3"/>
                  </a:lnTo>
                  <a:lnTo>
                    <a:pt x="13" y="5"/>
                  </a:lnTo>
                  <a:lnTo>
                    <a:pt x="14" y="7"/>
                  </a:lnTo>
                  <a:lnTo>
                    <a:pt x="15" y="8"/>
                  </a:lnTo>
                  <a:lnTo>
                    <a:pt x="17" y="11"/>
                  </a:lnTo>
                  <a:lnTo>
                    <a:pt x="18" y="12"/>
                  </a:lnTo>
                  <a:lnTo>
                    <a:pt x="18" y="15"/>
                  </a:lnTo>
                  <a:lnTo>
                    <a:pt x="18" y="17"/>
                  </a:lnTo>
                  <a:lnTo>
                    <a:pt x="17" y="18"/>
                  </a:lnTo>
                  <a:lnTo>
                    <a:pt x="15" y="21"/>
                  </a:lnTo>
                  <a:lnTo>
                    <a:pt x="15" y="22"/>
                  </a:lnTo>
                  <a:lnTo>
                    <a:pt x="15" y="24"/>
                  </a:lnTo>
                  <a:lnTo>
                    <a:pt x="15" y="26"/>
                  </a:lnTo>
                  <a:lnTo>
                    <a:pt x="14" y="26"/>
                  </a:lnTo>
                  <a:lnTo>
                    <a:pt x="12" y="28"/>
                  </a:lnTo>
                  <a:lnTo>
                    <a:pt x="9" y="28"/>
                  </a:lnTo>
                  <a:lnTo>
                    <a:pt x="8" y="28"/>
                  </a:lnTo>
                  <a:lnTo>
                    <a:pt x="4" y="25"/>
                  </a:lnTo>
                  <a:lnTo>
                    <a:pt x="2" y="24"/>
                  </a:lnTo>
                  <a:lnTo>
                    <a:pt x="1" y="24"/>
                  </a:lnTo>
                  <a:lnTo>
                    <a:pt x="1" y="22"/>
                  </a:lnTo>
                  <a:lnTo>
                    <a:pt x="1" y="21"/>
                  </a:lnTo>
                  <a:lnTo>
                    <a:pt x="1" y="21"/>
                  </a:lnTo>
                  <a:lnTo>
                    <a:pt x="5" y="22"/>
                  </a:lnTo>
                  <a:lnTo>
                    <a:pt x="9" y="22"/>
                  </a:lnTo>
                  <a:lnTo>
                    <a:pt x="5" y="21"/>
                  </a:lnTo>
                  <a:lnTo>
                    <a:pt x="1" y="20"/>
                  </a:lnTo>
                  <a:lnTo>
                    <a:pt x="1" y="18"/>
                  </a:lnTo>
                  <a:lnTo>
                    <a:pt x="5" y="17"/>
                  </a:lnTo>
                  <a:lnTo>
                    <a:pt x="8" y="15"/>
                  </a:lnTo>
                  <a:lnTo>
                    <a:pt x="9" y="13"/>
                  </a:lnTo>
                  <a:lnTo>
                    <a:pt x="12" y="11"/>
                  </a:lnTo>
                  <a:lnTo>
                    <a:pt x="8" y="13"/>
                  </a:lnTo>
                  <a:lnTo>
                    <a:pt x="4" y="16"/>
                  </a:lnTo>
                  <a:lnTo>
                    <a:pt x="1" y="17"/>
                  </a:lnTo>
                  <a:lnTo>
                    <a:pt x="1" y="15"/>
                  </a:lnTo>
                  <a:lnTo>
                    <a:pt x="4" y="12"/>
                  </a:lnTo>
                  <a:lnTo>
                    <a:pt x="6" y="9"/>
                  </a:lnTo>
                  <a:lnTo>
                    <a:pt x="9" y="7"/>
                  </a:lnTo>
                  <a:lnTo>
                    <a:pt x="9" y="5"/>
                  </a:lnTo>
                  <a:lnTo>
                    <a:pt x="10" y="4"/>
                  </a:lnTo>
                  <a:lnTo>
                    <a:pt x="10" y="3"/>
                  </a:lnTo>
                  <a:lnTo>
                    <a:pt x="10" y="3"/>
                  </a:lnTo>
                  <a:lnTo>
                    <a:pt x="9" y="3"/>
                  </a:lnTo>
                  <a:lnTo>
                    <a:pt x="6" y="4"/>
                  </a:lnTo>
                  <a:lnTo>
                    <a:pt x="6" y="7"/>
                  </a:lnTo>
                  <a:lnTo>
                    <a:pt x="5" y="9"/>
                  </a:lnTo>
                  <a:lnTo>
                    <a:pt x="4" y="12"/>
                  </a:lnTo>
                  <a:lnTo>
                    <a:pt x="1" y="13"/>
                  </a:lnTo>
                  <a:lnTo>
                    <a:pt x="0" y="12"/>
                  </a:lnTo>
                  <a:lnTo>
                    <a:pt x="0" y="12"/>
                  </a:lnTo>
                  <a:lnTo>
                    <a:pt x="1" y="12"/>
                  </a:lnTo>
                  <a:lnTo>
                    <a:pt x="2" y="8"/>
                  </a:lnTo>
                  <a:lnTo>
                    <a:pt x="4" y="5"/>
                  </a:lnTo>
                  <a:lnTo>
                    <a:pt x="5" y="3"/>
                  </a:lnTo>
                  <a:lnTo>
                    <a:pt x="6" y="1"/>
                  </a:lnTo>
                  <a:lnTo>
                    <a:pt x="8" y="0"/>
                  </a:lnTo>
                  <a:lnTo>
                    <a:pt x="1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3" name="Freeform 8780"/>
            <p:cNvSpPr/>
            <p:nvPr/>
          </p:nvSpPr>
          <p:spPr bwMode="auto">
            <a:xfrm>
              <a:off x="6870700" y="3550444"/>
              <a:ext cx="42863" cy="44450"/>
            </a:xfrm>
            <a:custGeom>
              <a:avLst/>
              <a:gdLst>
                <a:gd name="T0" fmla="*/ 0 w 27"/>
                <a:gd name="T1" fmla="*/ 0 h 28"/>
                <a:gd name="T2" fmla="*/ 27 w 27"/>
                <a:gd name="T3" fmla="*/ 0 h 28"/>
                <a:gd name="T4" fmla="*/ 27 w 27"/>
                <a:gd name="T5" fmla="*/ 23 h 28"/>
                <a:gd name="T6" fmla="*/ 27 w 27"/>
                <a:gd name="T7" fmla="*/ 25 h 28"/>
                <a:gd name="T8" fmla="*/ 24 w 27"/>
                <a:gd name="T9" fmla="*/ 27 h 28"/>
                <a:gd name="T10" fmla="*/ 21 w 27"/>
                <a:gd name="T11" fmla="*/ 28 h 28"/>
                <a:gd name="T12" fmla="*/ 0 w 27"/>
                <a:gd name="T13" fmla="*/ 28 h 28"/>
                <a:gd name="T14" fmla="*/ 0 w 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8">
                  <a:moveTo>
                    <a:pt x="0" y="0"/>
                  </a:moveTo>
                  <a:lnTo>
                    <a:pt x="27" y="0"/>
                  </a:lnTo>
                  <a:lnTo>
                    <a:pt x="27" y="23"/>
                  </a:lnTo>
                  <a:lnTo>
                    <a:pt x="27" y="25"/>
                  </a:lnTo>
                  <a:lnTo>
                    <a:pt x="24" y="27"/>
                  </a:lnTo>
                  <a:lnTo>
                    <a:pt x="21" y="28"/>
                  </a:lnTo>
                  <a:lnTo>
                    <a:pt x="0" y="28"/>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4" name="Freeform 8781"/>
            <p:cNvSpPr/>
            <p:nvPr/>
          </p:nvSpPr>
          <p:spPr bwMode="auto">
            <a:xfrm>
              <a:off x="6816725" y="3499644"/>
              <a:ext cx="44450" cy="42863"/>
            </a:xfrm>
            <a:custGeom>
              <a:avLst/>
              <a:gdLst>
                <a:gd name="T0" fmla="*/ 4 w 28"/>
                <a:gd name="T1" fmla="*/ 0 h 27"/>
                <a:gd name="T2" fmla="*/ 28 w 28"/>
                <a:gd name="T3" fmla="*/ 0 h 27"/>
                <a:gd name="T4" fmla="*/ 28 w 28"/>
                <a:gd name="T5" fmla="*/ 27 h 27"/>
                <a:gd name="T6" fmla="*/ 0 w 28"/>
                <a:gd name="T7" fmla="*/ 27 h 27"/>
                <a:gd name="T8" fmla="*/ 0 w 28"/>
                <a:gd name="T9" fmla="*/ 4 h 27"/>
                <a:gd name="T10" fmla="*/ 0 w 28"/>
                <a:gd name="T11" fmla="*/ 2 h 27"/>
                <a:gd name="T12" fmla="*/ 3 w 28"/>
                <a:gd name="T13" fmla="*/ 0 h 27"/>
                <a:gd name="T14" fmla="*/ 4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4" y="0"/>
                  </a:moveTo>
                  <a:lnTo>
                    <a:pt x="28" y="0"/>
                  </a:lnTo>
                  <a:lnTo>
                    <a:pt x="28" y="27"/>
                  </a:lnTo>
                  <a:lnTo>
                    <a:pt x="0" y="27"/>
                  </a:lnTo>
                  <a:lnTo>
                    <a:pt x="0" y="4"/>
                  </a:lnTo>
                  <a:lnTo>
                    <a:pt x="0" y="2"/>
                  </a:lnTo>
                  <a:lnTo>
                    <a:pt x="3" y="0"/>
                  </a:lnTo>
                  <a:lnTo>
                    <a:pt x="4"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5" name="Freeform 8782"/>
            <p:cNvSpPr/>
            <p:nvPr/>
          </p:nvSpPr>
          <p:spPr bwMode="auto">
            <a:xfrm>
              <a:off x="6870700" y="3499644"/>
              <a:ext cx="42863" cy="42863"/>
            </a:xfrm>
            <a:custGeom>
              <a:avLst/>
              <a:gdLst>
                <a:gd name="T0" fmla="*/ 0 w 27"/>
                <a:gd name="T1" fmla="*/ 0 h 27"/>
                <a:gd name="T2" fmla="*/ 21 w 27"/>
                <a:gd name="T3" fmla="*/ 0 h 27"/>
                <a:gd name="T4" fmla="*/ 24 w 27"/>
                <a:gd name="T5" fmla="*/ 0 h 27"/>
                <a:gd name="T6" fmla="*/ 27 w 27"/>
                <a:gd name="T7" fmla="*/ 2 h 27"/>
                <a:gd name="T8" fmla="*/ 27 w 27"/>
                <a:gd name="T9" fmla="*/ 4 h 27"/>
                <a:gd name="T10" fmla="*/ 27 w 27"/>
                <a:gd name="T11" fmla="*/ 27 h 27"/>
                <a:gd name="T12" fmla="*/ 0 w 27"/>
                <a:gd name="T13" fmla="*/ 27 h 27"/>
                <a:gd name="T14" fmla="*/ 0 w 27"/>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0" y="0"/>
                  </a:moveTo>
                  <a:lnTo>
                    <a:pt x="21" y="0"/>
                  </a:lnTo>
                  <a:lnTo>
                    <a:pt x="24" y="0"/>
                  </a:lnTo>
                  <a:lnTo>
                    <a:pt x="27" y="2"/>
                  </a:lnTo>
                  <a:lnTo>
                    <a:pt x="27" y="4"/>
                  </a:lnTo>
                  <a:lnTo>
                    <a:pt x="27" y="27"/>
                  </a:lnTo>
                  <a:lnTo>
                    <a:pt x="0" y="27"/>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6" name="Freeform 8783"/>
            <p:cNvSpPr/>
            <p:nvPr/>
          </p:nvSpPr>
          <p:spPr bwMode="auto">
            <a:xfrm>
              <a:off x="6816725" y="3550444"/>
              <a:ext cx="44450" cy="44450"/>
            </a:xfrm>
            <a:custGeom>
              <a:avLst/>
              <a:gdLst>
                <a:gd name="T0" fmla="*/ 0 w 28"/>
                <a:gd name="T1" fmla="*/ 0 h 28"/>
                <a:gd name="T2" fmla="*/ 28 w 28"/>
                <a:gd name="T3" fmla="*/ 0 h 28"/>
                <a:gd name="T4" fmla="*/ 28 w 28"/>
                <a:gd name="T5" fmla="*/ 28 h 28"/>
                <a:gd name="T6" fmla="*/ 4 w 28"/>
                <a:gd name="T7" fmla="*/ 28 h 28"/>
                <a:gd name="T8" fmla="*/ 3 w 28"/>
                <a:gd name="T9" fmla="*/ 27 h 28"/>
                <a:gd name="T10" fmla="*/ 0 w 28"/>
                <a:gd name="T11" fmla="*/ 25 h 28"/>
                <a:gd name="T12" fmla="*/ 0 w 28"/>
                <a:gd name="T13" fmla="*/ 23 h 28"/>
                <a:gd name="T14" fmla="*/ 0 w 2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0" y="0"/>
                  </a:moveTo>
                  <a:lnTo>
                    <a:pt x="28" y="0"/>
                  </a:lnTo>
                  <a:lnTo>
                    <a:pt x="28" y="28"/>
                  </a:lnTo>
                  <a:lnTo>
                    <a:pt x="4" y="28"/>
                  </a:lnTo>
                  <a:lnTo>
                    <a:pt x="3" y="27"/>
                  </a:lnTo>
                  <a:lnTo>
                    <a:pt x="0" y="25"/>
                  </a:lnTo>
                  <a:lnTo>
                    <a:pt x="0" y="2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7" name="Freeform 8784"/>
            <p:cNvSpPr/>
            <p:nvPr/>
          </p:nvSpPr>
          <p:spPr bwMode="auto">
            <a:xfrm>
              <a:off x="6537325" y="3472656"/>
              <a:ext cx="14288" cy="22225"/>
            </a:xfrm>
            <a:custGeom>
              <a:avLst/>
              <a:gdLst>
                <a:gd name="T0" fmla="*/ 2 w 9"/>
                <a:gd name="T1" fmla="*/ 0 h 14"/>
                <a:gd name="T2" fmla="*/ 5 w 9"/>
                <a:gd name="T3" fmla="*/ 0 h 14"/>
                <a:gd name="T4" fmla="*/ 6 w 9"/>
                <a:gd name="T5" fmla="*/ 0 h 14"/>
                <a:gd name="T6" fmla="*/ 6 w 9"/>
                <a:gd name="T7" fmla="*/ 0 h 14"/>
                <a:gd name="T8" fmla="*/ 8 w 9"/>
                <a:gd name="T9" fmla="*/ 2 h 14"/>
                <a:gd name="T10" fmla="*/ 9 w 9"/>
                <a:gd name="T11" fmla="*/ 5 h 14"/>
                <a:gd name="T12" fmla="*/ 9 w 9"/>
                <a:gd name="T13" fmla="*/ 9 h 14"/>
                <a:gd name="T14" fmla="*/ 9 w 9"/>
                <a:gd name="T15" fmla="*/ 10 h 14"/>
                <a:gd name="T16" fmla="*/ 8 w 9"/>
                <a:gd name="T17" fmla="*/ 11 h 14"/>
                <a:gd name="T18" fmla="*/ 6 w 9"/>
                <a:gd name="T19" fmla="*/ 13 h 14"/>
                <a:gd name="T20" fmla="*/ 5 w 9"/>
                <a:gd name="T21" fmla="*/ 14 h 14"/>
                <a:gd name="T22" fmla="*/ 2 w 9"/>
                <a:gd name="T23" fmla="*/ 13 h 14"/>
                <a:gd name="T24" fmla="*/ 2 w 9"/>
                <a:gd name="T25" fmla="*/ 11 h 14"/>
                <a:gd name="T26" fmla="*/ 1 w 9"/>
                <a:gd name="T27" fmla="*/ 10 h 14"/>
                <a:gd name="T28" fmla="*/ 1 w 9"/>
                <a:gd name="T29" fmla="*/ 7 h 14"/>
                <a:gd name="T30" fmla="*/ 1 w 9"/>
                <a:gd name="T31" fmla="*/ 6 h 14"/>
                <a:gd name="T32" fmla="*/ 0 w 9"/>
                <a:gd name="T33" fmla="*/ 4 h 14"/>
                <a:gd name="T34" fmla="*/ 1 w 9"/>
                <a:gd name="T35" fmla="*/ 2 h 14"/>
                <a:gd name="T36" fmla="*/ 1 w 9"/>
                <a:gd name="T37" fmla="*/ 0 h 14"/>
                <a:gd name="T38" fmla="*/ 2 w 9"/>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4">
                  <a:moveTo>
                    <a:pt x="2" y="0"/>
                  </a:moveTo>
                  <a:lnTo>
                    <a:pt x="5" y="0"/>
                  </a:lnTo>
                  <a:lnTo>
                    <a:pt x="6" y="0"/>
                  </a:lnTo>
                  <a:lnTo>
                    <a:pt x="6" y="0"/>
                  </a:lnTo>
                  <a:lnTo>
                    <a:pt x="8" y="2"/>
                  </a:lnTo>
                  <a:lnTo>
                    <a:pt x="9" y="5"/>
                  </a:lnTo>
                  <a:lnTo>
                    <a:pt x="9" y="9"/>
                  </a:lnTo>
                  <a:lnTo>
                    <a:pt x="9" y="10"/>
                  </a:lnTo>
                  <a:lnTo>
                    <a:pt x="8" y="11"/>
                  </a:lnTo>
                  <a:lnTo>
                    <a:pt x="6" y="13"/>
                  </a:lnTo>
                  <a:lnTo>
                    <a:pt x="5" y="14"/>
                  </a:lnTo>
                  <a:lnTo>
                    <a:pt x="2" y="13"/>
                  </a:lnTo>
                  <a:lnTo>
                    <a:pt x="2" y="11"/>
                  </a:lnTo>
                  <a:lnTo>
                    <a:pt x="1" y="10"/>
                  </a:lnTo>
                  <a:lnTo>
                    <a:pt x="1" y="7"/>
                  </a:lnTo>
                  <a:lnTo>
                    <a:pt x="1" y="6"/>
                  </a:lnTo>
                  <a:lnTo>
                    <a:pt x="0" y="4"/>
                  </a:lnTo>
                  <a:lnTo>
                    <a:pt x="1" y="2"/>
                  </a:lnTo>
                  <a:lnTo>
                    <a:pt x="1" y="0"/>
                  </a:lnTo>
                  <a:lnTo>
                    <a:pt x="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8" name="Freeform 8785"/>
            <p:cNvSpPr/>
            <p:nvPr/>
          </p:nvSpPr>
          <p:spPr bwMode="auto">
            <a:xfrm>
              <a:off x="6499225" y="3453606"/>
              <a:ext cx="38100" cy="46038"/>
            </a:xfrm>
            <a:custGeom>
              <a:avLst/>
              <a:gdLst>
                <a:gd name="T0" fmla="*/ 17 w 24"/>
                <a:gd name="T1" fmla="*/ 0 h 29"/>
                <a:gd name="T2" fmla="*/ 21 w 24"/>
                <a:gd name="T3" fmla="*/ 4 h 29"/>
                <a:gd name="T4" fmla="*/ 22 w 24"/>
                <a:gd name="T5" fmla="*/ 10 h 29"/>
                <a:gd name="T6" fmla="*/ 22 w 24"/>
                <a:gd name="T7" fmla="*/ 13 h 29"/>
                <a:gd name="T8" fmla="*/ 21 w 24"/>
                <a:gd name="T9" fmla="*/ 10 h 29"/>
                <a:gd name="T10" fmla="*/ 18 w 24"/>
                <a:gd name="T11" fmla="*/ 4 h 29"/>
                <a:gd name="T12" fmla="*/ 16 w 24"/>
                <a:gd name="T13" fmla="*/ 2 h 29"/>
                <a:gd name="T14" fmla="*/ 13 w 24"/>
                <a:gd name="T15" fmla="*/ 2 h 29"/>
                <a:gd name="T16" fmla="*/ 13 w 24"/>
                <a:gd name="T17" fmla="*/ 6 h 29"/>
                <a:gd name="T18" fmla="*/ 17 w 24"/>
                <a:gd name="T19" fmla="*/ 10 h 29"/>
                <a:gd name="T20" fmla="*/ 20 w 24"/>
                <a:gd name="T21" fmla="*/ 13 h 29"/>
                <a:gd name="T22" fmla="*/ 22 w 24"/>
                <a:gd name="T23" fmla="*/ 14 h 29"/>
                <a:gd name="T24" fmla="*/ 18 w 24"/>
                <a:gd name="T25" fmla="*/ 17 h 29"/>
                <a:gd name="T26" fmla="*/ 11 w 24"/>
                <a:gd name="T27" fmla="*/ 14 h 29"/>
                <a:gd name="T28" fmla="*/ 16 w 24"/>
                <a:gd name="T29" fmla="*/ 18 h 29"/>
                <a:gd name="T30" fmla="*/ 24 w 24"/>
                <a:gd name="T31" fmla="*/ 18 h 29"/>
                <a:gd name="T32" fmla="*/ 20 w 24"/>
                <a:gd name="T33" fmla="*/ 22 h 29"/>
                <a:gd name="T34" fmla="*/ 11 w 24"/>
                <a:gd name="T35" fmla="*/ 23 h 29"/>
                <a:gd name="T36" fmla="*/ 11 w 24"/>
                <a:gd name="T37" fmla="*/ 23 h 29"/>
                <a:gd name="T38" fmla="*/ 16 w 24"/>
                <a:gd name="T39" fmla="*/ 23 h 29"/>
                <a:gd name="T40" fmla="*/ 22 w 24"/>
                <a:gd name="T41" fmla="*/ 22 h 29"/>
                <a:gd name="T42" fmla="*/ 24 w 24"/>
                <a:gd name="T43" fmla="*/ 22 h 29"/>
                <a:gd name="T44" fmla="*/ 24 w 24"/>
                <a:gd name="T45" fmla="*/ 25 h 29"/>
                <a:gd name="T46" fmla="*/ 21 w 24"/>
                <a:gd name="T47" fmla="*/ 27 h 29"/>
                <a:gd name="T48" fmla="*/ 17 w 24"/>
                <a:gd name="T49" fmla="*/ 29 h 29"/>
                <a:gd name="T50" fmla="*/ 9 w 24"/>
                <a:gd name="T51" fmla="*/ 29 h 29"/>
                <a:gd name="T52" fmla="*/ 3 w 24"/>
                <a:gd name="T53" fmla="*/ 27 h 29"/>
                <a:gd name="T54" fmla="*/ 0 w 24"/>
                <a:gd name="T55" fmla="*/ 23 h 29"/>
                <a:gd name="T56" fmla="*/ 1 w 24"/>
                <a:gd name="T57" fmla="*/ 18 h 29"/>
                <a:gd name="T58" fmla="*/ 4 w 24"/>
                <a:gd name="T59" fmla="*/ 14 h 29"/>
                <a:gd name="T60" fmla="*/ 4 w 24"/>
                <a:gd name="T61" fmla="*/ 9 h 29"/>
                <a:gd name="T62" fmla="*/ 7 w 24"/>
                <a:gd name="T63" fmla="*/ 5 h 29"/>
                <a:gd name="T64" fmla="*/ 11 w 24"/>
                <a:gd name="T6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9">
                  <a:moveTo>
                    <a:pt x="13" y="0"/>
                  </a:moveTo>
                  <a:lnTo>
                    <a:pt x="17" y="0"/>
                  </a:lnTo>
                  <a:lnTo>
                    <a:pt x="18" y="2"/>
                  </a:lnTo>
                  <a:lnTo>
                    <a:pt x="21" y="4"/>
                  </a:lnTo>
                  <a:lnTo>
                    <a:pt x="22" y="6"/>
                  </a:lnTo>
                  <a:lnTo>
                    <a:pt x="22" y="10"/>
                  </a:lnTo>
                  <a:lnTo>
                    <a:pt x="22" y="13"/>
                  </a:lnTo>
                  <a:lnTo>
                    <a:pt x="22" y="13"/>
                  </a:lnTo>
                  <a:lnTo>
                    <a:pt x="22" y="12"/>
                  </a:lnTo>
                  <a:lnTo>
                    <a:pt x="21" y="10"/>
                  </a:lnTo>
                  <a:lnTo>
                    <a:pt x="20" y="6"/>
                  </a:lnTo>
                  <a:lnTo>
                    <a:pt x="18" y="4"/>
                  </a:lnTo>
                  <a:lnTo>
                    <a:pt x="17" y="2"/>
                  </a:lnTo>
                  <a:lnTo>
                    <a:pt x="16" y="2"/>
                  </a:lnTo>
                  <a:lnTo>
                    <a:pt x="14" y="2"/>
                  </a:lnTo>
                  <a:lnTo>
                    <a:pt x="13" y="2"/>
                  </a:lnTo>
                  <a:lnTo>
                    <a:pt x="13" y="4"/>
                  </a:lnTo>
                  <a:lnTo>
                    <a:pt x="13" y="6"/>
                  </a:lnTo>
                  <a:lnTo>
                    <a:pt x="16" y="8"/>
                  </a:lnTo>
                  <a:lnTo>
                    <a:pt x="17" y="10"/>
                  </a:lnTo>
                  <a:lnTo>
                    <a:pt x="18" y="12"/>
                  </a:lnTo>
                  <a:lnTo>
                    <a:pt x="20" y="13"/>
                  </a:lnTo>
                  <a:lnTo>
                    <a:pt x="21" y="14"/>
                  </a:lnTo>
                  <a:lnTo>
                    <a:pt x="22" y="14"/>
                  </a:lnTo>
                  <a:lnTo>
                    <a:pt x="24" y="17"/>
                  </a:lnTo>
                  <a:lnTo>
                    <a:pt x="18" y="17"/>
                  </a:lnTo>
                  <a:lnTo>
                    <a:pt x="14" y="16"/>
                  </a:lnTo>
                  <a:lnTo>
                    <a:pt x="11" y="14"/>
                  </a:lnTo>
                  <a:lnTo>
                    <a:pt x="13" y="17"/>
                  </a:lnTo>
                  <a:lnTo>
                    <a:pt x="16" y="18"/>
                  </a:lnTo>
                  <a:lnTo>
                    <a:pt x="20" y="18"/>
                  </a:lnTo>
                  <a:lnTo>
                    <a:pt x="24" y="18"/>
                  </a:lnTo>
                  <a:lnTo>
                    <a:pt x="24" y="19"/>
                  </a:lnTo>
                  <a:lnTo>
                    <a:pt x="20" y="22"/>
                  </a:lnTo>
                  <a:lnTo>
                    <a:pt x="14" y="22"/>
                  </a:lnTo>
                  <a:lnTo>
                    <a:pt x="11" y="23"/>
                  </a:lnTo>
                  <a:lnTo>
                    <a:pt x="8" y="22"/>
                  </a:lnTo>
                  <a:lnTo>
                    <a:pt x="11" y="23"/>
                  </a:lnTo>
                  <a:lnTo>
                    <a:pt x="13" y="23"/>
                  </a:lnTo>
                  <a:lnTo>
                    <a:pt x="16" y="23"/>
                  </a:lnTo>
                  <a:lnTo>
                    <a:pt x="20" y="23"/>
                  </a:lnTo>
                  <a:lnTo>
                    <a:pt x="22" y="22"/>
                  </a:lnTo>
                  <a:lnTo>
                    <a:pt x="24" y="21"/>
                  </a:lnTo>
                  <a:lnTo>
                    <a:pt x="24" y="22"/>
                  </a:lnTo>
                  <a:lnTo>
                    <a:pt x="24" y="23"/>
                  </a:lnTo>
                  <a:lnTo>
                    <a:pt x="24" y="25"/>
                  </a:lnTo>
                  <a:lnTo>
                    <a:pt x="24" y="26"/>
                  </a:lnTo>
                  <a:lnTo>
                    <a:pt x="21" y="27"/>
                  </a:lnTo>
                  <a:lnTo>
                    <a:pt x="20" y="27"/>
                  </a:lnTo>
                  <a:lnTo>
                    <a:pt x="17" y="29"/>
                  </a:lnTo>
                  <a:lnTo>
                    <a:pt x="13" y="29"/>
                  </a:lnTo>
                  <a:lnTo>
                    <a:pt x="9" y="29"/>
                  </a:lnTo>
                  <a:lnTo>
                    <a:pt x="5" y="27"/>
                  </a:lnTo>
                  <a:lnTo>
                    <a:pt x="3" y="27"/>
                  </a:lnTo>
                  <a:lnTo>
                    <a:pt x="1" y="26"/>
                  </a:lnTo>
                  <a:lnTo>
                    <a:pt x="0" y="23"/>
                  </a:lnTo>
                  <a:lnTo>
                    <a:pt x="0" y="21"/>
                  </a:lnTo>
                  <a:lnTo>
                    <a:pt x="1" y="18"/>
                  </a:lnTo>
                  <a:lnTo>
                    <a:pt x="3" y="17"/>
                  </a:lnTo>
                  <a:lnTo>
                    <a:pt x="4" y="14"/>
                  </a:lnTo>
                  <a:lnTo>
                    <a:pt x="4" y="12"/>
                  </a:lnTo>
                  <a:lnTo>
                    <a:pt x="4" y="9"/>
                  </a:lnTo>
                  <a:lnTo>
                    <a:pt x="5" y="6"/>
                  </a:lnTo>
                  <a:lnTo>
                    <a:pt x="7" y="5"/>
                  </a:lnTo>
                  <a:lnTo>
                    <a:pt x="8" y="2"/>
                  </a:lnTo>
                  <a:lnTo>
                    <a:pt x="11" y="1"/>
                  </a:lnTo>
                  <a:lnTo>
                    <a:pt x="1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9" name="Freeform 8786"/>
            <p:cNvSpPr/>
            <p:nvPr/>
          </p:nvSpPr>
          <p:spPr bwMode="auto">
            <a:xfrm>
              <a:off x="6550025" y="3455194"/>
              <a:ext cx="30163" cy="44450"/>
            </a:xfrm>
            <a:custGeom>
              <a:avLst/>
              <a:gdLst>
                <a:gd name="T0" fmla="*/ 10 w 19"/>
                <a:gd name="T1" fmla="*/ 0 h 28"/>
                <a:gd name="T2" fmla="*/ 11 w 19"/>
                <a:gd name="T3" fmla="*/ 1 h 28"/>
                <a:gd name="T4" fmla="*/ 13 w 19"/>
                <a:gd name="T5" fmla="*/ 3 h 28"/>
                <a:gd name="T6" fmla="*/ 14 w 19"/>
                <a:gd name="T7" fmla="*/ 5 h 28"/>
                <a:gd name="T8" fmla="*/ 14 w 19"/>
                <a:gd name="T9" fmla="*/ 7 h 28"/>
                <a:gd name="T10" fmla="*/ 15 w 19"/>
                <a:gd name="T11" fmla="*/ 8 h 28"/>
                <a:gd name="T12" fmla="*/ 17 w 19"/>
                <a:gd name="T13" fmla="*/ 11 h 28"/>
                <a:gd name="T14" fmla="*/ 18 w 19"/>
                <a:gd name="T15" fmla="*/ 12 h 28"/>
                <a:gd name="T16" fmla="*/ 19 w 19"/>
                <a:gd name="T17" fmla="*/ 15 h 28"/>
                <a:gd name="T18" fmla="*/ 18 w 19"/>
                <a:gd name="T19" fmla="*/ 17 h 28"/>
                <a:gd name="T20" fmla="*/ 17 w 19"/>
                <a:gd name="T21" fmla="*/ 18 h 28"/>
                <a:gd name="T22" fmla="*/ 17 w 19"/>
                <a:gd name="T23" fmla="*/ 21 h 28"/>
                <a:gd name="T24" fmla="*/ 17 w 19"/>
                <a:gd name="T25" fmla="*/ 22 h 28"/>
                <a:gd name="T26" fmla="*/ 17 w 19"/>
                <a:gd name="T27" fmla="*/ 24 h 28"/>
                <a:gd name="T28" fmla="*/ 15 w 19"/>
                <a:gd name="T29" fmla="*/ 26 h 28"/>
                <a:gd name="T30" fmla="*/ 14 w 19"/>
                <a:gd name="T31" fmla="*/ 26 h 28"/>
                <a:gd name="T32" fmla="*/ 13 w 19"/>
                <a:gd name="T33" fmla="*/ 28 h 28"/>
                <a:gd name="T34" fmla="*/ 10 w 19"/>
                <a:gd name="T35" fmla="*/ 28 h 28"/>
                <a:gd name="T36" fmla="*/ 7 w 19"/>
                <a:gd name="T37" fmla="*/ 28 h 28"/>
                <a:gd name="T38" fmla="*/ 3 w 19"/>
                <a:gd name="T39" fmla="*/ 25 h 28"/>
                <a:gd name="T40" fmla="*/ 3 w 19"/>
                <a:gd name="T41" fmla="*/ 24 h 28"/>
                <a:gd name="T42" fmla="*/ 2 w 19"/>
                <a:gd name="T43" fmla="*/ 24 h 28"/>
                <a:gd name="T44" fmla="*/ 1 w 19"/>
                <a:gd name="T45" fmla="*/ 22 h 28"/>
                <a:gd name="T46" fmla="*/ 1 w 19"/>
                <a:gd name="T47" fmla="*/ 21 h 28"/>
                <a:gd name="T48" fmla="*/ 1 w 19"/>
                <a:gd name="T49" fmla="*/ 21 h 28"/>
                <a:gd name="T50" fmla="*/ 6 w 19"/>
                <a:gd name="T51" fmla="*/ 22 h 28"/>
                <a:gd name="T52" fmla="*/ 10 w 19"/>
                <a:gd name="T53" fmla="*/ 22 h 28"/>
                <a:gd name="T54" fmla="*/ 6 w 19"/>
                <a:gd name="T55" fmla="*/ 21 h 28"/>
                <a:gd name="T56" fmla="*/ 2 w 19"/>
                <a:gd name="T57" fmla="*/ 20 h 28"/>
                <a:gd name="T58" fmla="*/ 2 w 19"/>
                <a:gd name="T59" fmla="*/ 18 h 28"/>
                <a:gd name="T60" fmla="*/ 5 w 19"/>
                <a:gd name="T61" fmla="*/ 17 h 28"/>
                <a:gd name="T62" fmla="*/ 7 w 19"/>
                <a:gd name="T63" fmla="*/ 15 h 28"/>
                <a:gd name="T64" fmla="*/ 10 w 19"/>
                <a:gd name="T65" fmla="*/ 13 h 28"/>
                <a:gd name="T66" fmla="*/ 11 w 19"/>
                <a:gd name="T67" fmla="*/ 11 h 28"/>
                <a:gd name="T68" fmla="*/ 9 w 19"/>
                <a:gd name="T69" fmla="*/ 13 h 28"/>
                <a:gd name="T70" fmla="*/ 5 w 19"/>
                <a:gd name="T71" fmla="*/ 16 h 28"/>
                <a:gd name="T72" fmla="*/ 2 w 19"/>
                <a:gd name="T73" fmla="*/ 17 h 28"/>
                <a:gd name="T74" fmla="*/ 1 w 19"/>
                <a:gd name="T75" fmla="*/ 15 h 28"/>
                <a:gd name="T76" fmla="*/ 5 w 19"/>
                <a:gd name="T77" fmla="*/ 12 h 28"/>
                <a:gd name="T78" fmla="*/ 7 w 19"/>
                <a:gd name="T79" fmla="*/ 9 h 28"/>
                <a:gd name="T80" fmla="*/ 9 w 19"/>
                <a:gd name="T81" fmla="*/ 7 h 28"/>
                <a:gd name="T82" fmla="*/ 10 w 19"/>
                <a:gd name="T83" fmla="*/ 5 h 28"/>
                <a:gd name="T84" fmla="*/ 10 w 19"/>
                <a:gd name="T85" fmla="*/ 4 h 28"/>
                <a:gd name="T86" fmla="*/ 10 w 19"/>
                <a:gd name="T87" fmla="*/ 3 h 28"/>
                <a:gd name="T88" fmla="*/ 10 w 19"/>
                <a:gd name="T89" fmla="*/ 3 h 28"/>
                <a:gd name="T90" fmla="*/ 9 w 19"/>
                <a:gd name="T91" fmla="*/ 3 h 28"/>
                <a:gd name="T92" fmla="*/ 7 w 19"/>
                <a:gd name="T93" fmla="*/ 4 h 28"/>
                <a:gd name="T94" fmla="*/ 6 w 19"/>
                <a:gd name="T95" fmla="*/ 7 h 28"/>
                <a:gd name="T96" fmla="*/ 5 w 19"/>
                <a:gd name="T97" fmla="*/ 9 h 28"/>
                <a:gd name="T98" fmla="*/ 3 w 19"/>
                <a:gd name="T99" fmla="*/ 12 h 28"/>
                <a:gd name="T100" fmla="*/ 1 w 19"/>
                <a:gd name="T101" fmla="*/ 13 h 28"/>
                <a:gd name="T102" fmla="*/ 0 w 19"/>
                <a:gd name="T103" fmla="*/ 12 h 28"/>
                <a:gd name="T104" fmla="*/ 0 w 19"/>
                <a:gd name="T105" fmla="*/ 12 h 28"/>
                <a:gd name="T106" fmla="*/ 1 w 19"/>
                <a:gd name="T107" fmla="*/ 12 h 28"/>
                <a:gd name="T108" fmla="*/ 3 w 19"/>
                <a:gd name="T109" fmla="*/ 8 h 28"/>
                <a:gd name="T110" fmla="*/ 5 w 19"/>
                <a:gd name="T111" fmla="*/ 5 h 28"/>
                <a:gd name="T112" fmla="*/ 5 w 19"/>
                <a:gd name="T113" fmla="*/ 3 h 28"/>
                <a:gd name="T114" fmla="*/ 6 w 19"/>
                <a:gd name="T115" fmla="*/ 1 h 28"/>
                <a:gd name="T116" fmla="*/ 9 w 19"/>
                <a:gd name="T117" fmla="*/ 0 h 28"/>
                <a:gd name="T118" fmla="*/ 10 w 19"/>
                <a:gd name="T1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 h="28">
                  <a:moveTo>
                    <a:pt x="10" y="0"/>
                  </a:moveTo>
                  <a:lnTo>
                    <a:pt x="11" y="1"/>
                  </a:lnTo>
                  <a:lnTo>
                    <a:pt x="13" y="3"/>
                  </a:lnTo>
                  <a:lnTo>
                    <a:pt x="14" y="5"/>
                  </a:lnTo>
                  <a:lnTo>
                    <a:pt x="14" y="7"/>
                  </a:lnTo>
                  <a:lnTo>
                    <a:pt x="15" y="8"/>
                  </a:lnTo>
                  <a:lnTo>
                    <a:pt x="17" y="11"/>
                  </a:lnTo>
                  <a:lnTo>
                    <a:pt x="18" y="12"/>
                  </a:lnTo>
                  <a:lnTo>
                    <a:pt x="19" y="15"/>
                  </a:lnTo>
                  <a:lnTo>
                    <a:pt x="18" y="17"/>
                  </a:lnTo>
                  <a:lnTo>
                    <a:pt x="17" y="18"/>
                  </a:lnTo>
                  <a:lnTo>
                    <a:pt x="17" y="21"/>
                  </a:lnTo>
                  <a:lnTo>
                    <a:pt x="17" y="22"/>
                  </a:lnTo>
                  <a:lnTo>
                    <a:pt x="17" y="24"/>
                  </a:lnTo>
                  <a:lnTo>
                    <a:pt x="15" y="26"/>
                  </a:lnTo>
                  <a:lnTo>
                    <a:pt x="14" y="26"/>
                  </a:lnTo>
                  <a:lnTo>
                    <a:pt x="13" y="28"/>
                  </a:lnTo>
                  <a:lnTo>
                    <a:pt x="10" y="28"/>
                  </a:lnTo>
                  <a:lnTo>
                    <a:pt x="7" y="28"/>
                  </a:lnTo>
                  <a:lnTo>
                    <a:pt x="3" y="25"/>
                  </a:lnTo>
                  <a:lnTo>
                    <a:pt x="3" y="24"/>
                  </a:lnTo>
                  <a:lnTo>
                    <a:pt x="2" y="24"/>
                  </a:lnTo>
                  <a:lnTo>
                    <a:pt x="1" y="22"/>
                  </a:lnTo>
                  <a:lnTo>
                    <a:pt x="1" y="21"/>
                  </a:lnTo>
                  <a:lnTo>
                    <a:pt x="1" y="21"/>
                  </a:lnTo>
                  <a:lnTo>
                    <a:pt x="6" y="22"/>
                  </a:lnTo>
                  <a:lnTo>
                    <a:pt x="10" y="22"/>
                  </a:lnTo>
                  <a:lnTo>
                    <a:pt x="6" y="21"/>
                  </a:lnTo>
                  <a:lnTo>
                    <a:pt x="2" y="20"/>
                  </a:lnTo>
                  <a:lnTo>
                    <a:pt x="2" y="18"/>
                  </a:lnTo>
                  <a:lnTo>
                    <a:pt x="5" y="17"/>
                  </a:lnTo>
                  <a:lnTo>
                    <a:pt x="7" y="15"/>
                  </a:lnTo>
                  <a:lnTo>
                    <a:pt x="10" y="13"/>
                  </a:lnTo>
                  <a:lnTo>
                    <a:pt x="11" y="11"/>
                  </a:lnTo>
                  <a:lnTo>
                    <a:pt x="9" y="13"/>
                  </a:lnTo>
                  <a:lnTo>
                    <a:pt x="5" y="16"/>
                  </a:lnTo>
                  <a:lnTo>
                    <a:pt x="2" y="17"/>
                  </a:lnTo>
                  <a:lnTo>
                    <a:pt x="1" y="15"/>
                  </a:lnTo>
                  <a:lnTo>
                    <a:pt x="5" y="12"/>
                  </a:lnTo>
                  <a:lnTo>
                    <a:pt x="7" y="9"/>
                  </a:lnTo>
                  <a:lnTo>
                    <a:pt x="9" y="7"/>
                  </a:lnTo>
                  <a:lnTo>
                    <a:pt x="10" y="5"/>
                  </a:lnTo>
                  <a:lnTo>
                    <a:pt x="10" y="4"/>
                  </a:lnTo>
                  <a:lnTo>
                    <a:pt x="10" y="3"/>
                  </a:lnTo>
                  <a:lnTo>
                    <a:pt x="10" y="3"/>
                  </a:lnTo>
                  <a:lnTo>
                    <a:pt x="9" y="3"/>
                  </a:lnTo>
                  <a:lnTo>
                    <a:pt x="7" y="4"/>
                  </a:lnTo>
                  <a:lnTo>
                    <a:pt x="6" y="7"/>
                  </a:lnTo>
                  <a:lnTo>
                    <a:pt x="5" y="9"/>
                  </a:lnTo>
                  <a:lnTo>
                    <a:pt x="3" y="12"/>
                  </a:lnTo>
                  <a:lnTo>
                    <a:pt x="1" y="13"/>
                  </a:lnTo>
                  <a:lnTo>
                    <a:pt x="0" y="12"/>
                  </a:lnTo>
                  <a:lnTo>
                    <a:pt x="0" y="12"/>
                  </a:lnTo>
                  <a:lnTo>
                    <a:pt x="1" y="12"/>
                  </a:lnTo>
                  <a:lnTo>
                    <a:pt x="3" y="8"/>
                  </a:lnTo>
                  <a:lnTo>
                    <a:pt x="5" y="5"/>
                  </a:lnTo>
                  <a:lnTo>
                    <a:pt x="5" y="3"/>
                  </a:lnTo>
                  <a:lnTo>
                    <a:pt x="6" y="1"/>
                  </a:lnTo>
                  <a:lnTo>
                    <a:pt x="9" y="0"/>
                  </a:lnTo>
                  <a:lnTo>
                    <a:pt x="1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0" name="Freeform 8787"/>
            <p:cNvSpPr/>
            <p:nvPr/>
          </p:nvSpPr>
          <p:spPr bwMode="auto">
            <a:xfrm>
              <a:off x="6546850" y="3550444"/>
              <a:ext cx="41275" cy="44450"/>
            </a:xfrm>
            <a:custGeom>
              <a:avLst/>
              <a:gdLst>
                <a:gd name="T0" fmla="*/ 0 w 26"/>
                <a:gd name="T1" fmla="*/ 0 h 28"/>
                <a:gd name="T2" fmla="*/ 26 w 26"/>
                <a:gd name="T3" fmla="*/ 0 h 28"/>
                <a:gd name="T4" fmla="*/ 26 w 26"/>
                <a:gd name="T5" fmla="*/ 23 h 28"/>
                <a:gd name="T6" fmla="*/ 26 w 26"/>
                <a:gd name="T7" fmla="*/ 25 h 28"/>
                <a:gd name="T8" fmla="*/ 25 w 26"/>
                <a:gd name="T9" fmla="*/ 27 h 28"/>
                <a:gd name="T10" fmla="*/ 22 w 26"/>
                <a:gd name="T11" fmla="*/ 28 h 28"/>
                <a:gd name="T12" fmla="*/ 0 w 26"/>
                <a:gd name="T13" fmla="*/ 28 h 28"/>
                <a:gd name="T14" fmla="*/ 0 w 26"/>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0" y="0"/>
                  </a:moveTo>
                  <a:lnTo>
                    <a:pt x="26" y="0"/>
                  </a:lnTo>
                  <a:lnTo>
                    <a:pt x="26" y="23"/>
                  </a:lnTo>
                  <a:lnTo>
                    <a:pt x="26" y="25"/>
                  </a:lnTo>
                  <a:lnTo>
                    <a:pt x="25" y="27"/>
                  </a:lnTo>
                  <a:lnTo>
                    <a:pt x="22" y="28"/>
                  </a:lnTo>
                  <a:lnTo>
                    <a:pt x="0" y="28"/>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1" name="Freeform 8788"/>
            <p:cNvSpPr/>
            <p:nvPr/>
          </p:nvSpPr>
          <p:spPr bwMode="auto">
            <a:xfrm>
              <a:off x="6492875" y="3499644"/>
              <a:ext cx="46038" cy="42863"/>
            </a:xfrm>
            <a:custGeom>
              <a:avLst/>
              <a:gdLst>
                <a:gd name="T0" fmla="*/ 5 w 29"/>
                <a:gd name="T1" fmla="*/ 0 h 27"/>
                <a:gd name="T2" fmla="*/ 29 w 29"/>
                <a:gd name="T3" fmla="*/ 0 h 27"/>
                <a:gd name="T4" fmla="*/ 29 w 29"/>
                <a:gd name="T5" fmla="*/ 27 h 27"/>
                <a:gd name="T6" fmla="*/ 0 w 29"/>
                <a:gd name="T7" fmla="*/ 27 h 27"/>
                <a:gd name="T8" fmla="*/ 0 w 29"/>
                <a:gd name="T9" fmla="*/ 4 h 27"/>
                <a:gd name="T10" fmla="*/ 1 w 29"/>
                <a:gd name="T11" fmla="*/ 2 h 27"/>
                <a:gd name="T12" fmla="*/ 3 w 29"/>
                <a:gd name="T13" fmla="*/ 0 h 27"/>
                <a:gd name="T14" fmla="*/ 5 w 29"/>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7">
                  <a:moveTo>
                    <a:pt x="5" y="0"/>
                  </a:moveTo>
                  <a:lnTo>
                    <a:pt x="29" y="0"/>
                  </a:lnTo>
                  <a:lnTo>
                    <a:pt x="29" y="27"/>
                  </a:lnTo>
                  <a:lnTo>
                    <a:pt x="0" y="27"/>
                  </a:lnTo>
                  <a:lnTo>
                    <a:pt x="0" y="4"/>
                  </a:lnTo>
                  <a:lnTo>
                    <a:pt x="1" y="2"/>
                  </a:lnTo>
                  <a:lnTo>
                    <a:pt x="3" y="0"/>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2" name="Freeform 8789"/>
            <p:cNvSpPr/>
            <p:nvPr/>
          </p:nvSpPr>
          <p:spPr bwMode="auto">
            <a:xfrm>
              <a:off x="6546850" y="3499644"/>
              <a:ext cx="41275" cy="42863"/>
            </a:xfrm>
            <a:custGeom>
              <a:avLst/>
              <a:gdLst>
                <a:gd name="T0" fmla="*/ 0 w 26"/>
                <a:gd name="T1" fmla="*/ 0 h 27"/>
                <a:gd name="T2" fmla="*/ 22 w 26"/>
                <a:gd name="T3" fmla="*/ 0 h 27"/>
                <a:gd name="T4" fmla="*/ 25 w 26"/>
                <a:gd name="T5" fmla="*/ 0 h 27"/>
                <a:gd name="T6" fmla="*/ 26 w 26"/>
                <a:gd name="T7" fmla="*/ 2 h 27"/>
                <a:gd name="T8" fmla="*/ 26 w 26"/>
                <a:gd name="T9" fmla="*/ 4 h 27"/>
                <a:gd name="T10" fmla="*/ 26 w 26"/>
                <a:gd name="T11" fmla="*/ 27 h 27"/>
                <a:gd name="T12" fmla="*/ 0 w 26"/>
                <a:gd name="T13" fmla="*/ 27 h 27"/>
                <a:gd name="T14" fmla="*/ 0 w 2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0" y="0"/>
                  </a:moveTo>
                  <a:lnTo>
                    <a:pt x="22" y="0"/>
                  </a:lnTo>
                  <a:lnTo>
                    <a:pt x="25" y="0"/>
                  </a:lnTo>
                  <a:lnTo>
                    <a:pt x="26" y="2"/>
                  </a:lnTo>
                  <a:lnTo>
                    <a:pt x="26" y="4"/>
                  </a:lnTo>
                  <a:lnTo>
                    <a:pt x="26" y="27"/>
                  </a:lnTo>
                  <a:lnTo>
                    <a:pt x="0" y="27"/>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3" name="Freeform 8790"/>
            <p:cNvSpPr/>
            <p:nvPr/>
          </p:nvSpPr>
          <p:spPr bwMode="auto">
            <a:xfrm>
              <a:off x="6492875" y="3550444"/>
              <a:ext cx="46038" cy="44450"/>
            </a:xfrm>
            <a:custGeom>
              <a:avLst/>
              <a:gdLst>
                <a:gd name="T0" fmla="*/ 0 w 29"/>
                <a:gd name="T1" fmla="*/ 0 h 28"/>
                <a:gd name="T2" fmla="*/ 29 w 29"/>
                <a:gd name="T3" fmla="*/ 0 h 28"/>
                <a:gd name="T4" fmla="*/ 29 w 29"/>
                <a:gd name="T5" fmla="*/ 28 h 28"/>
                <a:gd name="T6" fmla="*/ 5 w 29"/>
                <a:gd name="T7" fmla="*/ 28 h 28"/>
                <a:gd name="T8" fmla="*/ 3 w 29"/>
                <a:gd name="T9" fmla="*/ 27 h 28"/>
                <a:gd name="T10" fmla="*/ 1 w 29"/>
                <a:gd name="T11" fmla="*/ 25 h 28"/>
                <a:gd name="T12" fmla="*/ 0 w 29"/>
                <a:gd name="T13" fmla="*/ 23 h 28"/>
                <a:gd name="T14" fmla="*/ 0 w 2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0" y="0"/>
                  </a:moveTo>
                  <a:lnTo>
                    <a:pt x="29" y="0"/>
                  </a:lnTo>
                  <a:lnTo>
                    <a:pt x="29" y="28"/>
                  </a:lnTo>
                  <a:lnTo>
                    <a:pt x="5" y="28"/>
                  </a:lnTo>
                  <a:lnTo>
                    <a:pt x="3" y="27"/>
                  </a:lnTo>
                  <a:lnTo>
                    <a:pt x="1" y="25"/>
                  </a:lnTo>
                  <a:lnTo>
                    <a:pt x="0" y="2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1137" name="PA_库_任意多边形 8759"/>
          <p:cNvSpPr/>
          <p:nvPr>
            <p:custDataLst>
              <p:tags r:id="rId5"/>
            </p:custDataLst>
          </p:nvPr>
        </p:nvSpPr>
        <p:spPr bwMode="auto">
          <a:xfrm>
            <a:off x="9799024" y="5803304"/>
            <a:ext cx="258114" cy="270120"/>
          </a:xfrm>
          <a:custGeom>
            <a:avLst/>
            <a:gdLst>
              <a:gd name="T0" fmla="*/ 31 w 43"/>
              <a:gd name="T1" fmla="*/ 0 h 45"/>
              <a:gd name="T2" fmla="*/ 31 w 43"/>
              <a:gd name="T3" fmla="*/ 16 h 45"/>
              <a:gd name="T4" fmla="*/ 43 w 43"/>
              <a:gd name="T5" fmla="*/ 25 h 45"/>
              <a:gd name="T6" fmla="*/ 29 w 43"/>
              <a:gd name="T7" fmla="*/ 30 h 45"/>
              <a:gd name="T8" fmla="*/ 25 w 43"/>
              <a:gd name="T9" fmla="*/ 45 h 45"/>
              <a:gd name="T10" fmla="*/ 16 w 43"/>
              <a:gd name="T11" fmla="*/ 33 h 45"/>
              <a:gd name="T12" fmla="*/ 0 w 43"/>
              <a:gd name="T13" fmla="*/ 33 h 45"/>
              <a:gd name="T14" fmla="*/ 9 w 43"/>
              <a:gd name="T15" fmla="*/ 20 h 45"/>
              <a:gd name="T16" fmla="*/ 4 w 43"/>
              <a:gd name="T17" fmla="*/ 5 h 45"/>
              <a:gd name="T18" fmla="*/ 18 w 43"/>
              <a:gd name="T19" fmla="*/ 11 h 45"/>
              <a:gd name="T20" fmla="*/ 31 w 43"/>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5">
                <a:moveTo>
                  <a:pt x="31" y="0"/>
                </a:moveTo>
                <a:lnTo>
                  <a:pt x="31" y="16"/>
                </a:lnTo>
                <a:lnTo>
                  <a:pt x="43" y="25"/>
                </a:lnTo>
                <a:lnTo>
                  <a:pt x="29" y="30"/>
                </a:lnTo>
                <a:lnTo>
                  <a:pt x="25" y="45"/>
                </a:lnTo>
                <a:lnTo>
                  <a:pt x="16" y="33"/>
                </a:lnTo>
                <a:lnTo>
                  <a:pt x="0" y="33"/>
                </a:lnTo>
                <a:lnTo>
                  <a:pt x="9" y="20"/>
                </a:lnTo>
                <a:lnTo>
                  <a:pt x="4" y="5"/>
                </a:lnTo>
                <a:lnTo>
                  <a:pt x="18" y="11"/>
                </a:lnTo>
                <a:lnTo>
                  <a:pt x="3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8" name="PA_库_任意多边形 8760"/>
          <p:cNvSpPr/>
          <p:nvPr>
            <p:custDataLst>
              <p:tags r:id="rId6"/>
            </p:custDataLst>
          </p:nvPr>
        </p:nvSpPr>
        <p:spPr bwMode="auto">
          <a:xfrm>
            <a:off x="11083584" y="5571024"/>
            <a:ext cx="150067" cy="138062"/>
          </a:xfrm>
          <a:custGeom>
            <a:avLst/>
            <a:gdLst>
              <a:gd name="T0" fmla="*/ 8 w 25"/>
              <a:gd name="T1" fmla="*/ 0 h 23"/>
              <a:gd name="T2" fmla="*/ 14 w 25"/>
              <a:gd name="T3" fmla="*/ 5 h 23"/>
              <a:gd name="T4" fmla="*/ 22 w 25"/>
              <a:gd name="T5" fmla="*/ 3 h 23"/>
              <a:gd name="T6" fmla="*/ 19 w 25"/>
              <a:gd name="T7" fmla="*/ 10 h 23"/>
              <a:gd name="T8" fmla="*/ 25 w 25"/>
              <a:gd name="T9" fmla="*/ 18 h 23"/>
              <a:gd name="T10" fmla="*/ 15 w 25"/>
              <a:gd name="T11" fmla="*/ 17 h 23"/>
              <a:gd name="T12" fmla="*/ 10 w 25"/>
              <a:gd name="T13" fmla="*/ 23 h 23"/>
              <a:gd name="T14" fmla="*/ 9 w 25"/>
              <a:gd name="T15" fmla="*/ 16 h 23"/>
              <a:gd name="T16" fmla="*/ 0 w 25"/>
              <a:gd name="T17" fmla="*/ 13 h 23"/>
              <a:gd name="T18" fmla="*/ 8 w 25"/>
              <a:gd name="T19" fmla="*/ 8 h 23"/>
              <a:gd name="T20" fmla="*/ 8 w 2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8" y="0"/>
                </a:moveTo>
                <a:lnTo>
                  <a:pt x="14" y="5"/>
                </a:lnTo>
                <a:lnTo>
                  <a:pt x="22" y="3"/>
                </a:lnTo>
                <a:lnTo>
                  <a:pt x="19" y="10"/>
                </a:lnTo>
                <a:lnTo>
                  <a:pt x="25" y="18"/>
                </a:lnTo>
                <a:lnTo>
                  <a:pt x="15" y="17"/>
                </a:lnTo>
                <a:lnTo>
                  <a:pt x="10" y="23"/>
                </a:lnTo>
                <a:lnTo>
                  <a:pt x="9" y="16"/>
                </a:lnTo>
                <a:lnTo>
                  <a:pt x="0" y="13"/>
                </a:lnTo>
                <a:lnTo>
                  <a:pt x="8" y="8"/>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9" name="PA_库_任意多边形 8761"/>
          <p:cNvSpPr/>
          <p:nvPr>
            <p:custDataLst>
              <p:tags r:id="rId7"/>
            </p:custDataLst>
          </p:nvPr>
        </p:nvSpPr>
        <p:spPr bwMode="auto">
          <a:xfrm>
            <a:off x="10615379" y="5869331"/>
            <a:ext cx="180078" cy="180078"/>
          </a:xfrm>
          <a:custGeom>
            <a:avLst/>
            <a:gdLst>
              <a:gd name="T0" fmla="*/ 9 w 30"/>
              <a:gd name="T1" fmla="*/ 0 h 30"/>
              <a:gd name="T2" fmla="*/ 17 w 30"/>
              <a:gd name="T3" fmla="*/ 6 h 30"/>
              <a:gd name="T4" fmla="*/ 27 w 30"/>
              <a:gd name="T5" fmla="*/ 4 h 30"/>
              <a:gd name="T6" fmla="*/ 24 w 30"/>
              <a:gd name="T7" fmla="*/ 13 h 30"/>
              <a:gd name="T8" fmla="*/ 30 w 30"/>
              <a:gd name="T9" fmla="*/ 22 h 30"/>
              <a:gd name="T10" fmla="*/ 20 w 30"/>
              <a:gd name="T11" fmla="*/ 22 h 30"/>
              <a:gd name="T12" fmla="*/ 13 w 30"/>
              <a:gd name="T13" fmla="*/ 30 h 30"/>
              <a:gd name="T14" fmla="*/ 9 w 30"/>
              <a:gd name="T15" fmla="*/ 19 h 30"/>
              <a:gd name="T16" fmla="*/ 0 w 30"/>
              <a:gd name="T17" fmla="*/ 17 h 30"/>
              <a:gd name="T18" fmla="*/ 9 w 30"/>
              <a:gd name="T19" fmla="*/ 10 h 30"/>
              <a:gd name="T20" fmla="*/ 9 w 3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9" y="0"/>
                </a:moveTo>
                <a:lnTo>
                  <a:pt x="17" y="6"/>
                </a:lnTo>
                <a:lnTo>
                  <a:pt x="27" y="4"/>
                </a:lnTo>
                <a:lnTo>
                  <a:pt x="24" y="13"/>
                </a:lnTo>
                <a:lnTo>
                  <a:pt x="30" y="22"/>
                </a:lnTo>
                <a:lnTo>
                  <a:pt x="20" y="22"/>
                </a:lnTo>
                <a:lnTo>
                  <a:pt x="13" y="30"/>
                </a:lnTo>
                <a:lnTo>
                  <a:pt x="9" y="19"/>
                </a:lnTo>
                <a:lnTo>
                  <a:pt x="0" y="17"/>
                </a:lnTo>
                <a:lnTo>
                  <a:pt x="9" y="1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0" name="PA_库_任意多边形 8762"/>
          <p:cNvSpPr/>
          <p:nvPr>
            <p:custDataLst>
              <p:tags r:id="rId8"/>
            </p:custDataLst>
          </p:nvPr>
        </p:nvSpPr>
        <p:spPr bwMode="auto">
          <a:xfrm>
            <a:off x="11677845" y="5595034"/>
            <a:ext cx="180078" cy="186083"/>
          </a:xfrm>
          <a:custGeom>
            <a:avLst/>
            <a:gdLst>
              <a:gd name="T0" fmla="*/ 9 w 30"/>
              <a:gd name="T1" fmla="*/ 0 h 31"/>
              <a:gd name="T2" fmla="*/ 17 w 30"/>
              <a:gd name="T3" fmla="*/ 6 h 31"/>
              <a:gd name="T4" fmla="*/ 28 w 30"/>
              <a:gd name="T5" fmla="*/ 4 h 31"/>
              <a:gd name="T6" fmla="*/ 24 w 30"/>
              <a:gd name="T7" fmla="*/ 14 h 31"/>
              <a:gd name="T8" fmla="*/ 30 w 30"/>
              <a:gd name="T9" fmla="*/ 22 h 31"/>
              <a:gd name="T10" fmla="*/ 20 w 30"/>
              <a:gd name="T11" fmla="*/ 22 h 31"/>
              <a:gd name="T12" fmla="*/ 13 w 30"/>
              <a:gd name="T13" fmla="*/ 31 h 31"/>
              <a:gd name="T14" fmla="*/ 11 w 30"/>
              <a:gd name="T15" fmla="*/ 21 h 31"/>
              <a:gd name="T16" fmla="*/ 0 w 30"/>
              <a:gd name="T17" fmla="*/ 17 h 31"/>
              <a:gd name="T18" fmla="*/ 9 w 30"/>
              <a:gd name="T19" fmla="*/ 10 h 31"/>
              <a:gd name="T20" fmla="*/ 9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9" y="0"/>
                </a:moveTo>
                <a:lnTo>
                  <a:pt x="17" y="6"/>
                </a:lnTo>
                <a:lnTo>
                  <a:pt x="28" y="4"/>
                </a:lnTo>
                <a:lnTo>
                  <a:pt x="24" y="14"/>
                </a:lnTo>
                <a:lnTo>
                  <a:pt x="30" y="22"/>
                </a:lnTo>
                <a:lnTo>
                  <a:pt x="20" y="22"/>
                </a:lnTo>
                <a:lnTo>
                  <a:pt x="13" y="31"/>
                </a:lnTo>
                <a:lnTo>
                  <a:pt x="11" y="21"/>
                </a:lnTo>
                <a:lnTo>
                  <a:pt x="0" y="17"/>
                </a:lnTo>
                <a:lnTo>
                  <a:pt x="9" y="1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1" name="PA_库_任意多边形 8763"/>
          <p:cNvSpPr/>
          <p:nvPr>
            <p:custDataLst>
              <p:tags r:id="rId9"/>
            </p:custDataLst>
          </p:nvPr>
        </p:nvSpPr>
        <p:spPr bwMode="auto">
          <a:xfrm>
            <a:off x="8376406" y="5977378"/>
            <a:ext cx="180078" cy="180078"/>
          </a:xfrm>
          <a:custGeom>
            <a:avLst/>
            <a:gdLst>
              <a:gd name="T0" fmla="*/ 9 w 30"/>
              <a:gd name="T1" fmla="*/ 0 h 30"/>
              <a:gd name="T2" fmla="*/ 18 w 30"/>
              <a:gd name="T3" fmla="*/ 7 h 30"/>
              <a:gd name="T4" fmla="*/ 27 w 30"/>
              <a:gd name="T5" fmla="*/ 4 h 30"/>
              <a:gd name="T6" fmla="*/ 25 w 30"/>
              <a:gd name="T7" fmla="*/ 13 h 30"/>
              <a:gd name="T8" fmla="*/ 30 w 30"/>
              <a:gd name="T9" fmla="*/ 22 h 30"/>
              <a:gd name="T10" fmla="*/ 20 w 30"/>
              <a:gd name="T11" fmla="*/ 22 h 30"/>
              <a:gd name="T12" fmla="*/ 13 w 30"/>
              <a:gd name="T13" fmla="*/ 30 h 30"/>
              <a:gd name="T14" fmla="*/ 10 w 30"/>
              <a:gd name="T15" fmla="*/ 20 h 30"/>
              <a:gd name="T16" fmla="*/ 0 w 30"/>
              <a:gd name="T17" fmla="*/ 17 h 30"/>
              <a:gd name="T18" fmla="*/ 9 w 30"/>
              <a:gd name="T19" fmla="*/ 10 h 30"/>
              <a:gd name="T20" fmla="*/ 9 w 3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9" y="0"/>
                </a:moveTo>
                <a:lnTo>
                  <a:pt x="18" y="7"/>
                </a:lnTo>
                <a:lnTo>
                  <a:pt x="27" y="4"/>
                </a:lnTo>
                <a:lnTo>
                  <a:pt x="25" y="13"/>
                </a:lnTo>
                <a:lnTo>
                  <a:pt x="30" y="22"/>
                </a:lnTo>
                <a:lnTo>
                  <a:pt x="20" y="22"/>
                </a:lnTo>
                <a:lnTo>
                  <a:pt x="13" y="30"/>
                </a:lnTo>
                <a:lnTo>
                  <a:pt x="10" y="20"/>
                </a:lnTo>
                <a:lnTo>
                  <a:pt x="0" y="17"/>
                </a:lnTo>
                <a:lnTo>
                  <a:pt x="9" y="1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2" name="PA_库_任意多边形 8765"/>
          <p:cNvSpPr/>
          <p:nvPr>
            <p:custDataLst>
              <p:tags r:id="rId10"/>
            </p:custDataLst>
          </p:nvPr>
        </p:nvSpPr>
        <p:spPr bwMode="auto">
          <a:xfrm>
            <a:off x="10285237" y="6277509"/>
            <a:ext cx="150067" cy="150067"/>
          </a:xfrm>
          <a:custGeom>
            <a:avLst/>
            <a:gdLst>
              <a:gd name="T0" fmla="*/ 8 w 25"/>
              <a:gd name="T1" fmla="*/ 0 h 25"/>
              <a:gd name="T2" fmla="*/ 14 w 25"/>
              <a:gd name="T3" fmla="*/ 5 h 25"/>
              <a:gd name="T4" fmla="*/ 22 w 25"/>
              <a:gd name="T5" fmla="*/ 2 h 25"/>
              <a:gd name="T6" fmla="*/ 20 w 25"/>
              <a:gd name="T7" fmla="*/ 10 h 25"/>
              <a:gd name="T8" fmla="*/ 25 w 25"/>
              <a:gd name="T9" fmla="*/ 18 h 25"/>
              <a:gd name="T10" fmla="*/ 16 w 25"/>
              <a:gd name="T11" fmla="*/ 17 h 25"/>
              <a:gd name="T12" fmla="*/ 10 w 25"/>
              <a:gd name="T13" fmla="*/ 25 h 25"/>
              <a:gd name="T14" fmla="*/ 8 w 25"/>
              <a:gd name="T15" fmla="*/ 15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2" y="2"/>
                </a:lnTo>
                <a:lnTo>
                  <a:pt x="20" y="10"/>
                </a:lnTo>
                <a:lnTo>
                  <a:pt x="25" y="18"/>
                </a:lnTo>
                <a:lnTo>
                  <a:pt x="16" y="17"/>
                </a:lnTo>
                <a:lnTo>
                  <a:pt x="10" y="25"/>
                </a:lnTo>
                <a:lnTo>
                  <a:pt x="8" y="15"/>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3" name="PA_库_任意多边形 8767"/>
          <p:cNvSpPr>
            <a:spLocks noEditPoints="1"/>
          </p:cNvSpPr>
          <p:nvPr>
            <p:custDataLst>
              <p:tags r:id="rId11"/>
            </p:custDataLst>
          </p:nvPr>
        </p:nvSpPr>
        <p:spPr bwMode="auto">
          <a:xfrm>
            <a:off x="10939521" y="4776855"/>
            <a:ext cx="474209" cy="558245"/>
          </a:xfrm>
          <a:custGeom>
            <a:avLst/>
            <a:gdLst>
              <a:gd name="T0" fmla="*/ 23 w 79"/>
              <a:gd name="T1" fmla="*/ 72 h 93"/>
              <a:gd name="T2" fmla="*/ 42 w 79"/>
              <a:gd name="T3" fmla="*/ 65 h 93"/>
              <a:gd name="T4" fmla="*/ 56 w 79"/>
              <a:gd name="T5" fmla="*/ 59 h 93"/>
              <a:gd name="T6" fmla="*/ 23 w 79"/>
              <a:gd name="T7" fmla="*/ 60 h 93"/>
              <a:gd name="T8" fmla="*/ 38 w 79"/>
              <a:gd name="T9" fmla="*/ 64 h 93"/>
              <a:gd name="T10" fmla="*/ 43 w 79"/>
              <a:gd name="T11" fmla="*/ 53 h 93"/>
              <a:gd name="T12" fmla="*/ 26 w 79"/>
              <a:gd name="T13" fmla="*/ 55 h 93"/>
              <a:gd name="T14" fmla="*/ 39 w 79"/>
              <a:gd name="T15" fmla="*/ 52 h 93"/>
              <a:gd name="T16" fmla="*/ 40 w 79"/>
              <a:gd name="T17" fmla="*/ 47 h 93"/>
              <a:gd name="T18" fmla="*/ 36 w 79"/>
              <a:gd name="T19" fmla="*/ 51 h 93"/>
              <a:gd name="T20" fmla="*/ 42 w 79"/>
              <a:gd name="T21" fmla="*/ 49 h 93"/>
              <a:gd name="T22" fmla="*/ 44 w 79"/>
              <a:gd name="T23" fmla="*/ 46 h 93"/>
              <a:gd name="T24" fmla="*/ 47 w 79"/>
              <a:gd name="T25" fmla="*/ 46 h 93"/>
              <a:gd name="T26" fmla="*/ 35 w 79"/>
              <a:gd name="T27" fmla="*/ 47 h 93"/>
              <a:gd name="T28" fmla="*/ 43 w 79"/>
              <a:gd name="T29" fmla="*/ 42 h 93"/>
              <a:gd name="T30" fmla="*/ 44 w 79"/>
              <a:gd name="T31" fmla="*/ 42 h 93"/>
              <a:gd name="T32" fmla="*/ 38 w 79"/>
              <a:gd name="T33" fmla="*/ 43 h 93"/>
              <a:gd name="T34" fmla="*/ 39 w 79"/>
              <a:gd name="T35" fmla="*/ 43 h 93"/>
              <a:gd name="T36" fmla="*/ 28 w 79"/>
              <a:gd name="T37" fmla="*/ 46 h 93"/>
              <a:gd name="T38" fmla="*/ 45 w 79"/>
              <a:gd name="T39" fmla="*/ 43 h 93"/>
              <a:gd name="T40" fmla="*/ 61 w 79"/>
              <a:gd name="T41" fmla="*/ 36 h 93"/>
              <a:gd name="T42" fmla="*/ 7 w 79"/>
              <a:gd name="T43" fmla="*/ 46 h 93"/>
              <a:gd name="T44" fmla="*/ 57 w 79"/>
              <a:gd name="T45" fmla="*/ 36 h 93"/>
              <a:gd name="T46" fmla="*/ 60 w 79"/>
              <a:gd name="T47" fmla="*/ 52 h 93"/>
              <a:gd name="T48" fmla="*/ 17 w 79"/>
              <a:gd name="T49" fmla="*/ 47 h 93"/>
              <a:gd name="T50" fmla="*/ 22 w 79"/>
              <a:gd name="T51" fmla="*/ 36 h 93"/>
              <a:gd name="T52" fmla="*/ 38 w 79"/>
              <a:gd name="T53" fmla="*/ 39 h 93"/>
              <a:gd name="T54" fmla="*/ 40 w 79"/>
              <a:gd name="T55" fmla="*/ 23 h 93"/>
              <a:gd name="T56" fmla="*/ 55 w 79"/>
              <a:gd name="T57" fmla="*/ 34 h 93"/>
              <a:gd name="T58" fmla="*/ 38 w 79"/>
              <a:gd name="T59" fmla="*/ 23 h 93"/>
              <a:gd name="T60" fmla="*/ 34 w 79"/>
              <a:gd name="T61" fmla="*/ 34 h 93"/>
              <a:gd name="T62" fmla="*/ 31 w 79"/>
              <a:gd name="T63" fmla="*/ 23 h 93"/>
              <a:gd name="T64" fmla="*/ 53 w 79"/>
              <a:gd name="T65" fmla="*/ 18 h 93"/>
              <a:gd name="T66" fmla="*/ 44 w 79"/>
              <a:gd name="T67" fmla="*/ 5 h 93"/>
              <a:gd name="T68" fmla="*/ 47 w 79"/>
              <a:gd name="T69" fmla="*/ 11 h 93"/>
              <a:gd name="T70" fmla="*/ 56 w 79"/>
              <a:gd name="T71" fmla="*/ 15 h 93"/>
              <a:gd name="T72" fmla="*/ 70 w 79"/>
              <a:gd name="T73" fmla="*/ 26 h 93"/>
              <a:gd name="T74" fmla="*/ 79 w 79"/>
              <a:gd name="T75" fmla="*/ 21 h 93"/>
              <a:gd name="T76" fmla="*/ 77 w 79"/>
              <a:gd name="T77" fmla="*/ 29 h 93"/>
              <a:gd name="T78" fmla="*/ 65 w 79"/>
              <a:gd name="T79" fmla="*/ 30 h 93"/>
              <a:gd name="T80" fmla="*/ 73 w 79"/>
              <a:gd name="T81" fmla="*/ 47 h 93"/>
              <a:gd name="T82" fmla="*/ 66 w 79"/>
              <a:gd name="T83" fmla="*/ 63 h 93"/>
              <a:gd name="T84" fmla="*/ 77 w 79"/>
              <a:gd name="T85" fmla="*/ 69 h 93"/>
              <a:gd name="T86" fmla="*/ 72 w 79"/>
              <a:gd name="T87" fmla="*/ 68 h 93"/>
              <a:gd name="T88" fmla="*/ 65 w 79"/>
              <a:gd name="T89" fmla="*/ 70 h 93"/>
              <a:gd name="T90" fmla="*/ 55 w 79"/>
              <a:gd name="T91" fmla="*/ 76 h 93"/>
              <a:gd name="T92" fmla="*/ 40 w 79"/>
              <a:gd name="T93" fmla="*/ 76 h 93"/>
              <a:gd name="T94" fmla="*/ 40 w 79"/>
              <a:gd name="T95" fmla="*/ 90 h 93"/>
              <a:gd name="T96" fmla="*/ 36 w 79"/>
              <a:gd name="T97" fmla="*/ 85 h 93"/>
              <a:gd name="T98" fmla="*/ 32 w 79"/>
              <a:gd name="T99" fmla="*/ 80 h 93"/>
              <a:gd name="T100" fmla="*/ 21 w 79"/>
              <a:gd name="T101" fmla="*/ 74 h 93"/>
              <a:gd name="T102" fmla="*/ 9 w 79"/>
              <a:gd name="T103" fmla="*/ 64 h 93"/>
              <a:gd name="T104" fmla="*/ 1 w 79"/>
              <a:gd name="T105" fmla="*/ 66 h 93"/>
              <a:gd name="T106" fmla="*/ 4 w 79"/>
              <a:gd name="T107" fmla="*/ 60 h 93"/>
              <a:gd name="T108" fmla="*/ 13 w 79"/>
              <a:gd name="T109" fmla="*/ 59 h 93"/>
              <a:gd name="T110" fmla="*/ 6 w 79"/>
              <a:gd name="T111" fmla="*/ 44 h 93"/>
              <a:gd name="T112" fmla="*/ 9 w 79"/>
              <a:gd name="T113" fmla="*/ 26 h 93"/>
              <a:gd name="T114" fmla="*/ 2 w 79"/>
              <a:gd name="T115" fmla="*/ 22 h 93"/>
              <a:gd name="T116" fmla="*/ 7 w 79"/>
              <a:gd name="T117" fmla="*/ 23 h 93"/>
              <a:gd name="T118" fmla="*/ 14 w 79"/>
              <a:gd name="T119" fmla="*/ 21 h 93"/>
              <a:gd name="T120" fmla="*/ 26 w 79"/>
              <a:gd name="T121" fmla="*/ 15 h 93"/>
              <a:gd name="T122" fmla="*/ 39 w 79"/>
              <a:gd name="T123" fmla="*/ 9 h 93"/>
              <a:gd name="T124" fmla="*/ 39 w 79"/>
              <a:gd name="T1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93">
                <a:moveTo>
                  <a:pt x="57" y="61"/>
                </a:moveTo>
                <a:lnTo>
                  <a:pt x="53" y="64"/>
                </a:lnTo>
                <a:lnTo>
                  <a:pt x="48" y="66"/>
                </a:lnTo>
                <a:lnTo>
                  <a:pt x="43" y="69"/>
                </a:lnTo>
                <a:lnTo>
                  <a:pt x="55" y="73"/>
                </a:lnTo>
                <a:lnTo>
                  <a:pt x="57" y="61"/>
                </a:lnTo>
                <a:close/>
                <a:moveTo>
                  <a:pt x="21" y="60"/>
                </a:moveTo>
                <a:lnTo>
                  <a:pt x="23" y="72"/>
                </a:lnTo>
                <a:lnTo>
                  <a:pt x="36" y="69"/>
                </a:lnTo>
                <a:lnTo>
                  <a:pt x="30" y="66"/>
                </a:lnTo>
                <a:lnTo>
                  <a:pt x="25" y="64"/>
                </a:lnTo>
                <a:lnTo>
                  <a:pt x="21" y="60"/>
                </a:lnTo>
                <a:close/>
                <a:moveTo>
                  <a:pt x="53" y="57"/>
                </a:moveTo>
                <a:lnTo>
                  <a:pt x="45" y="59"/>
                </a:lnTo>
                <a:lnTo>
                  <a:pt x="42" y="64"/>
                </a:lnTo>
                <a:lnTo>
                  <a:pt x="42" y="65"/>
                </a:lnTo>
                <a:lnTo>
                  <a:pt x="40" y="66"/>
                </a:lnTo>
                <a:lnTo>
                  <a:pt x="40" y="66"/>
                </a:lnTo>
                <a:lnTo>
                  <a:pt x="40" y="68"/>
                </a:lnTo>
                <a:lnTo>
                  <a:pt x="42" y="68"/>
                </a:lnTo>
                <a:lnTo>
                  <a:pt x="47" y="66"/>
                </a:lnTo>
                <a:lnTo>
                  <a:pt x="52" y="63"/>
                </a:lnTo>
                <a:lnTo>
                  <a:pt x="57" y="59"/>
                </a:lnTo>
                <a:lnTo>
                  <a:pt x="56" y="59"/>
                </a:lnTo>
                <a:lnTo>
                  <a:pt x="55" y="59"/>
                </a:lnTo>
                <a:lnTo>
                  <a:pt x="53" y="57"/>
                </a:lnTo>
                <a:close/>
                <a:moveTo>
                  <a:pt x="25" y="56"/>
                </a:moveTo>
                <a:lnTo>
                  <a:pt x="25" y="57"/>
                </a:lnTo>
                <a:lnTo>
                  <a:pt x="23" y="57"/>
                </a:lnTo>
                <a:lnTo>
                  <a:pt x="22" y="57"/>
                </a:lnTo>
                <a:lnTo>
                  <a:pt x="21" y="57"/>
                </a:lnTo>
                <a:lnTo>
                  <a:pt x="23" y="60"/>
                </a:lnTo>
                <a:lnTo>
                  <a:pt x="25" y="63"/>
                </a:lnTo>
                <a:lnTo>
                  <a:pt x="28" y="65"/>
                </a:lnTo>
                <a:lnTo>
                  <a:pt x="34" y="66"/>
                </a:lnTo>
                <a:lnTo>
                  <a:pt x="38" y="68"/>
                </a:lnTo>
                <a:lnTo>
                  <a:pt x="38" y="66"/>
                </a:lnTo>
                <a:lnTo>
                  <a:pt x="38" y="65"/>
                </a:lnTo>
                <a:lnTo>
                  <a:pt x="38" y="65"/>
                </a:lnTo>
                <a:lnTo>
                  <a:pt x="38" y="64"/>
                </a:lnTo>
                <a:lnTo>
                  <a:pt x="32" y="57"/>
                </a:lnTo>
                <a:lnTo>
                  <a:pt x="25" y="56"/>
                </a:lnTo>
                <a:close/>
                <a:moveTo>
                  <a:pt x="40" y="53"/>
                </a:moveTo>
                <a:lnTo>
                  <a:pt x="40" y="53"/>
                </a:lnTo>
                <a:lnTo>
                  <a:pt x="40" y="53"/>
                </a:lnTo>
                <a:lnTo>
                  <a:pt x="40" y="53"/>
                </a:lnTo>
                <a:close/>
                <a:moveTo>
                  <a:pt x="44" y="52"/>
                </a:moveTo>
                <a:lnTo>
                  <a:pt x="43" y="53"/>
                </a:lnTo>
                <a:lnTo>
                  <a:pt x="40" y="53"/>
                </a:lnTo>
                <a:lnTo>
                  <a:pt x="40" y="53"/>
                </a:lnTo>
                <a:lnTo>
                  <a:pt x="40" y="61"/>
                </a:lnTo>
                <a:lnTo>
                  <a:pt x="44" y="56"/>
                </a:lnTo>
                <a:lnTo>
                  <a:pt x="52" y="56"/>
                </a:lnTo>
                <a:lnTo>
                  <a:pt x="44" y="52"/>
                </a:lnTo>
                <a:close/>
                <a:moveTo>
                  <a:pt x="34" y="51"/>
                </a:moveTo>
                <a:lnTo>
                  <a:pt x="26" y="55"/>
                </a:lnTo>
                <a:lnTo>
                  <a:pt x="34" y="55"/>
                </a:lnTo>
                <a:lnTo>
                  <a:pt x="38" y="61"/>
                </a:lnTo>
                <a:lnTo>
                  <a:pt x="38" y="53"/>
                </a:lnTo>
                <a:lnTo>
                  <a:pt x="35" y="52"/>
                </a:lnTo>
                <a:lnTo>
                  <a:pt x="34" y="51"/>
                </a:lnTo>
                <a:close/>
                <a:moveTo>
                  <a:pt x="39" y="47"/>
                </a:moveTo>
                <a:lnTo>
                  <a:pt x="39" y="49"/>
                </a:lnTo>
                <a:lnTo>
                  <a:pt x="39" y="52"/>
                </a:lnTo>
                <a:lnTo>
                  <a:pt x="39" y="52"/>
                </a:lnTo>
                <a:lnTo>
                  <a:pt x="39" y="53"/>
                </a:lnTo>
                <a:lnTo>
                  <a:pt x="39" y="53"/>
                </a:lnTo>
                <a:lnTo>
                  <a:pt x="39" y="53"/>
                </a:lnTo>
                <a:lnTo>
                  <a:pt x="40" y="52"/>
                </a:lnTo>
                <a:lnTo>
                  <a:pt x="40" y="51"/>
                </a:lnTo>
                <a:lnTo>
                  <a:pt x="40" y="48"/>
                </a:lnTo>
                <a:lnTo>
                  <a:pt x="40" y="47"/>
                </a:lnTo>
                <a:lnTo>
                  <a:pt x="39" y="47"/>
                </a:lnTo>
                <a:close/>
                <a:moveTo>
                  <a:pt x="39" y="47"/>
                </a:moveTo>
                <a:lnTo>
                  <a:pt x="36" y="48"/>
                </a:lnTo>
                <a:lnTo>
                  <a:pt x="35" y="49"/>
                </a:lnTo>
                <a:lnTo>
                  <a:pt x="35" y="51"/>
                </a:lnTo>
                <a:lnTo>
                  <a:pt x="35" y="51"/>
                </a:lnTo>
                <a:lnTo>
                  <a:pt x="35" y="51"/>
                </a:lnTo>
                <a:lnTo>
                  <a:pt x="36" y="51"/>
                </a:lnTo>
                <a:lnTo>
                  <a:pt x="36" y="51"/>
                </a:lnTo>
                <a:lnTo>
                  <a:pt x="38" y="48"/>
                </a:lnTo>
                <a:lnTo>
                  <a:pt x="39" y="47"/>
                </a:lnTo>
                <a:lnTo>
                  <a:pt x="39" y="47"/>
                </a:lnTo>
                <a:close/>
                <a:moveTo>
                  <a:pt x="40" y="47"/>
                </a:moveTo>
                <a:lnTo>
                  <a:pt x="40" y="47"/>
                </a:lnTo>
                <a:lnTo>
                  <a:pt x="40" y="48"/>
                </a:lnTo>
                <a:lnTo>
                  <a:pt x="42" y="49"/>
                </a:lnTo>
                <a:lnTo>
                  <a:pt x="43" y="51"/>
                </a:lnTo>
                <a:lnTo>
                  <a:pt x="44" y="51"/>
                </a:lnTo>
                <a:lnTo>
                  <a:pt x="44" y="51"/>
                </a:lnTo>
                <a:lnTo>
                  <a:pt x="44" y="51"/>
                </a:lnTo>
                <a:lnTo>
                  <a:pt x="44" y="49"/>
                </a:lnTo>
                <a:lnTo>
                  <a:pt x="43" y="48"/>
                </a:lnTo>
                <a:lnTo>
                  <a:pt x="40" y="47"/>
                </a:lnTo>
                <a:close/>
                <a:moveTo>
                  <a:pt x="44" y="46"/>
                </a:moveTo>
                <a:lnTo>
                  <a:pt x="43" y="46"/>
                </a:lnTo>
                <a:lnTo>
                  <a:pt x="40" y="46"/>
                </a:lnTo>
                <a:lnTo>
                  <a:pt x="40" y="47"/>
                </a:lnTo>
                <a:lnTo>
                  <a:pt x="42" y="47"/>
                </a:lnTo>
                <a:lnTo>
                  <a:pt x="44" y="47"/>
                </a:lnTo>
                <a:lnTo>
                  <a:pt x="45" y="47"/>
                </a:lnTo>
                <a:lnTo>
                  <a:pt x="47" y="46"/>
                </a:lnTo>
                <a:lnTo>
                  <a:pt x="47" y="46"/>
                </a:lnTo>
                <a:lnTo>
                  <a:pt x="45" y="46"/>
                </a:lnTo>
                <a:lnTo>
                  <a:pt x="44" y="46"/>
                </a:lnTo>
                <a:close/>
                <a:moveTo>
                  <a:pt x="34" y="46"/>
                </a:moveTo>
                <a:lnTo>
                  <a:pt x="32" y="46"/>
                </a:lnTo>
                <a:lnTo>
                  <a:pt x="32" y="46"/>
                </a:lnTo>
                <a:lnTo>
                  <a:pt x="32" y="46"/>
                </a:lnTo>
                <a:lnTo>
                  <a:pt x="32" y="47"/>
                </a:lnTo>
                <a:lnTo>
                  <a:pt x="35" y="47"/>
                </a:lnTo>
                <a:lnTo>
                  <a:pt x="36" y="47"/>
                </a:lnTo>
                <a:lnTo>
                  <a:pt x="38" y="47"/>
                </a:lnTo>
                <a:lnTo>
                  <a:pt x="39" y="46"/>
                </a:lnTo>
                <a:lnTo>
                  <a:pt x="36" y="46"/>
                </a:lnTo>
                <a:lnTo>
                  <a:pt x="34" y="46"/>
                </a:lnTo>
                <a:close/>
                <a:moveTo>
                  <a:pt x="44" y="42"/>
                </a:moveTo>
                <a:lnTo>
                  <a:pt x="43" y="42"/>
                </a:lnTo>
                <a:lnTo>
                  <a:pt x="43" y="42"/>
                </a:lnTo>
                <a:lnTo>
                  <a:pt x="42" y="43"/>
                </a:lnTo>
                <a:lnTo>
                  <a:pt x="40" y="46"/>
                </a:lnTo>
                <a:lnTo>
                  <a:pt x="40" y="46"/>
                </a:lnTo>
                <a:lnTo>
                  <a:pt x="42" y="44"/>
                </a:lnTo>
                <a:lnTo>
                  <a:pt x="43" y="43"/>
                </a:lnTo>
                <a:lnTo>
                  <a:pt x="44" y="43"/>
                </a:lnTo>
                <a:lnTo>
                  <a:pt x="44" y="42"/>
                </a:lnTo>
                <a:lnTo>
                  <a:pt x="44" y="42"/>
                </a:lnTo>
                <a:close/>
                <a:moveTo>
                  <a:pt x="35" y="40"/>
                </a:moveTo>
                <a:lnTo>
                  <a:pt x="35" y="40"/>
                </a:lnTo>
                <a:lnTo>
                  <a:pt x="35" y="42"/>
                </a:lnTo>
                <a:lnTo>
                  <a:pt x="35" y="43"/>
                </a:lnTo>
                <a:lnTo>
                  <a:pt x="36" y="44"/>
                </a:lnTo>
                <a:lnTo>
                  <a:pt x="38" y="46"/>
                </a:lnTo>
                <a:lnTo>
                  <a:pt x="39" y="46"/>
                </a:lnTo>
                <a:lnTo>
                  <a:pt x="38" y="43"/>
                </a:lnTo>
                <a:lnTo>
                  <a:pt x="36" y="42"/>
                </a:lnTo>
                <a:lnTo>
                  <a:pt x="35" y="40"/>
                </a:lnTo>
                <a:lnTo>
                  <a:pt x="35" y="40"/>
                </a:lnTo>
                <a:close/>
                <a:moveTo>
                  <a:pt x="39" y="39"/>
                </a:moveTo>
                <a:lnTo>
                  <a:pt x="39" y="39"/>
                </a:lnTo>
                <a:lnTo>
                  <a:pt x="39" y="39"/>
                </a:lnTo>
                <a:lnTo>
                  <a:pt x="39" y="40"/>
                </a:lnTo>
                <a:lnTo>
                  <a:pt x="39" y="43"/>
                </a:lnTo>
                <a:lnTo>
                  <a:pt x="39" y="46"/>
                </a:lnTo>
                <a:lnTo>
                  <a:pt x="40" y="44"/>
                </a:lnTo>
                <a:lnTo>
                  <a:pt x="40" y="43"/>
                </a:lnTo>
                <a:lnTo>
                  <a:pt x="40" y="42"/>
                </a:lnTo>
                <a:lnTo>
                  <a:pt x="40" y="40"/>
                </a:lnTo>
                <a:lnTo>
                  <a:pt x="39" y="39"/>
                </a:lnTo>
                <a:close/>
                <a:moveTo>
                  <a:pt x="26" y="38"/>
                </a:moveTo>
                <a:lnTo>
                  <a:pt x="28" y="46"/>
                </a:lnTo>
                <a:lnTo>
                  <a:pt x="25" y="52"/>
                </a:lnTo>
                <a:lnTo>
                  <a:pt x="32" y="48"/>
                </a:lnTo>
                <a:lnTo>
                  <a:pt x="31" y="47"/>
                </a:lnTo>
                <a:lnTo>
                  <a:pt x="31" y="44"/>
                </a:lnTo>
                <a:lnTo>
                  <a:pt x="32" y="42"/>
                </a:lnTo>
                <a:lnTo>
                  <a:pt x="26" y="38"/>
                </a:lnTo>
                <a:close/>
                <a:moveTo>
                  <a:pt x="53" y="38"/>
                </a:moveTo>
                <a:lnTo>
                  <a:pt x="45" y="43"/>
                </a:lnTo>
                <a:lnTo>
                  <a:pt x="47" y="46"/>
                </a:lnTo>
                <a:lnTo>
                  <a:pt x="47" y="47"/>
                </a:lnTo>
                <a:lnTo>
                  <a:pt x="45" y="49"/>
                </a:lnTo>
                <a:lnTo>
                  <a:pt x="55" y="55"/>
                </a:lnTo>
                <a:lnTo>
                  <a:pt x="49" y="46"/>
                </a:lnTo>
                <a:lnTo>
                  <a:pt x="53" y="38"/>
                </a:lnTo>
                <a:lnTo>
                  <a:pt x="53" y="38"/>
                </a:lnTo>
                <a:close/>
                <a:moveTo>
                  <a:pt x="61" y="36"/>
                </a:moveTo>
                <a:lnTo>
                  <a:pt x="62" y="43"/>
                </a:lnTo>
                <a:lnTo>
                  <a:pt x="62" y="46"/>
                </a:lnTo>
                <a:lnTo>
                  <a:pt x="62" y="51"/>
                </a:lnTo>
                <a:lnTo>
                  <a:pt x="61" y="55"/>
                </a:lnTo>
                <a:lnTo>
                  <a:pt x="70" y="46"/>
                </a:lnTo>
                <a:lnTo>
                  <a:pt x="61" y="36"/>
                </a:lnTo>
                <a:close/>
                <a:moveTo>
                  <a:pt x="18" y="36"/>
                </a:moveTo>
                <a:lnTo>
                  <a:pt x="7" y="46"/>
                </a:lnTo>
                <a:lnTo>
                  <a:pt x="18" y="53"/>
                </a:lnTo>
                <a:lnTo>
                  <a:pt x="15" y="47"/>
                </a:lnTo>
                <a:lnTo>
                  <a:pt x="15" y="46"/>
                </a:lnTo>
                <a:lnTo>
                  <a:pt x="17" y="40"/>
                </a:lnTo>
                <a:lnTo>
                  <a:pt x="18" y="36"/>
                </a:lnTo>
                <a:close/>
                <a:moveTo>
                  <a:pt x="59" y="34"/>
                </a:moveTo>
                <a:lnTo>
                  <a:pt x="57" y="35"/>
                </a:lnTo>
                <a:lnTo>
                  <a:pt x="57" y="36"/>
                </a:lnTo>
                <a:lnTo>
                  <a:pt x="56" y="38"/>
                </a:lnTo>
                <a:lnTo>
                  <a:pt x="55" y="38"/>
                </a:lnTo>
                <a:lnTo>
                  <a:pt x="53" y="46"/>
                </a:lnTo>
                <a:lnTo>
                  <a:pt x="56" y="55"/>
                </a:lnTo>
                <a:lnTo>
                  <a:pt x="57" y="55"/>
                </a:lnTo>
                <a:lnTo>
                  <a:pt x="57" y="56"/>
                </a:lnTo>
                <a:lnTo>
                  <a:pt x="59" y="57"/>
                </a:lnTo>
                <a:lnTo>
                  <a:pt x="60" y="52"/>
                </a:lnTo>
                <a:lnTo>
                  <a:pt x="61" y="46"/>
                </a:lnTo>
                <a:lnTo>
                  <a:pt x="61" y="43"/>
                </a:lnTo>
                <a:lnTo>
                  <a:pt x="60" y="39"/>
                </a:lnTo>
                <a:lnTo>
                  <a:pt x="59" y="34"/>
                </a:lnTo>
                <a:close/>
                <a:moveTo>
                  <a:pt x="21" y="34"/>
                </a:moveTo>
                <a:lnTo>
                  <a:pt x="18" y="39"/>
                </a:lnTo>
                <a:lnTo>
                  <a:pt x="17" y="46"/>
                </a:lnTo>
                <a:lnTo>
                  <a:pt x="17" y="47"/>
                </a:lnTo>
                <a:lnTo>
                  <a:pt x="18" y="52"/>
                </a:lnTo>
                <a:lnTo>
                  <a:pt x="19" y="56"/>
                </a:lnTo>
                <a:lnTo>
                  <a:pt x="21" y="55"/>
                </a:lnTo>
                <a:lnTo>
                  <a:pt x="22" y="53"/>
                </a:lnTo>
                <a:lnTo>
                  <a:pt x="23" y="53"/>
                </a:lnTo>
                <a:lnTo>
                  <a:pt x="26" y="46"/>
                </a:lnTo>
                <a:lnTo>
                  <a:pt x="23" y="36"/>
                </a:lnTo>
                <a:lnTo>
                  <a:pt x="22" y="36"/>
                </a:lnTo>
                <a:lnTo>
                  <a:pt x="22" y="35"/>
                </a:lnTo>
                <a:lnTo>
                  <a:pt x="21" y="34"/>
                </a:lnTo>
                <a:close/>
                <a:moveTo>
                  <a:pt x="38" y="30"/>
                </a:moveTo>
                <a:lnTo>
                  <a:pt x="35" y="36"/>
                </a:lnTo>
                <a:lnTo>
                  <a:pt x="27" y="35"/>
                </a:lnTo>
                <a:lnTo>
                  <a:pt x="35" y="40"/>
                </a:lnTo>
                <a:lnTo>
                  <a:pt x="36" y="39"/>
                </a:lnTo>
                <a:lnTo>
                  <a:pt x="38" y="39"/>
                </a:lnTo>
                <a:lnTo>
                  <a:pt x="38" y="30"/>
                </a:lnTo>
                <a:close/>
                <a:moveTo>
                  <a:pt x="40" y="30"/>
                </a:moveTo>
                <a:lnTo>
                  <a:pt x="40" y="39"/>
                </a:lnTo>
                <a:lnTo>
                  <a:pt x="44" y="40"/>
                </a:lnTo>
                <a:lnTo>
                  <a:pt x="52" y="36"/>
                </a:lnTo>
                <a:lnTo>
                  <a:pt x="44" y="36"/>
                </a:lnTo>
                <a:lnTo>
                  <a:pt x="40" y="30"/>
                </a:lnTo>
                <a:close/>
                <a:moveTo>
                  <a:pt x="40" y="23"/>
                </a:moveTo>
                <a:lnTo>
                  <a:pt x="40" y="25"/>
                </a:lnTo>
                <a:lnTo>
                  <a:pt x="42" y="26"/>
                </a:lnTo>
                <a:lnTo>
                  <a:pt x="42" y="27"/>
                </a:lnTo>
                <a:lnTo>
                  <a:pt x="42" y="29"/>
                </a:lnTo>
                <a:lnTo>
                  <a:pt x="45" y="34"/>
                </a:lnTo>
                <a:lnTo>
                  <a:pt x="53" y="34"/>
                </a:lnTo>
                <a:lnTo>
                  <a:pt x="53" y="34"/>
                </a:lnTo>
                <a:lnTo>
                  <a:pt x="55" y="34"/>
                </a:lnTo>
                <a:lnTo>
                  <a:pt x="56" y="34"/>
                </a:lnTo>
                <a:lnTo>
                  <a:pt x="57" y="32"/>
                </a:lnTo>
                <a:lnTo>
                  <a:pt x="55" y="29"/>
                </a:lnTo>
                <a:lnTo>
                  <a:pt x="51" y="26"/>
                </a:lnTo>
                <a:lnTo>
                  <a:pt x="45" y="25"/>
                </a:lnTo>
                <a:lnTo>
                  <a:pt x="40" y="23"/>
                </a:lnTo>
                <a:close/>
                <a:moveTo>
                  <a:pt x="39" y="23"/>
                </a:moveTo>
                <a:lnTo>
                  <a:pt x="38" y="23"/>
                </a:lnTo>
                <a:lnTo>
                  <a:pt x="31" y="25"/>
                </a:lnTo>
                <a:lnTo>
                  <a:pt x="26" y="27"/>
                </a:lnTo>
                <a:lnTo>
                  <a:pt x="22" y="32"/>
                </a:lnTo>
                <a:lnTo>
                  <a:pt x="23" y="32"/>
                </a:lnTo>
                <a:lnTo>
                  <a:pt x="25" y="32"/>
                </a:lnTo>
                <a:lnTo>
                  <a:pt x="26" y="34"/>
                </a:lnTo>
                <a:lnTo>
                  <a:pt x="26" y="34"/>
                </a:lnTo>
                <a:lnTo>
                  <a:pt x="34" y="34"/>
                </a:lnTo>
                <a:lnTo>
                  <a:pt x="38" y="29"/>
                </a:lnTo>
                <a:lnTo>
                  <a:pt x="38" y="26"/>
                </a:lnTo>
                <a:lnTo>
                  <a:pt x="38" y="26"/>
                </a:lnTo>
                <a:lnTo>
                  <a:pt x="39" y="23"/>
                </a:lnTo>
                <a:close/>
                <a:moveTo>
                  <a:pt x="26" y="18"/>
                </a:moveTo>
                <a:lnTo>
                  <a:pt x="22" y="30"/>
                </a:lnTo>
                <a:lnTo>
                  <a:pt x="26" y="26"/>
                </a:lnTo>
                <a:lnTo>
                  <a:pt x="31" y="23"/>
                </a:lnTo>
                <a:lnTo>
                  <a:pt x="36" y="22"/>
                </a:lnTo>
                <a:lnTo>
                  <a:pt x="26" y="18"/>
                </a:lnTo>
                <a:close/>
                <a:moveTo>
                  <a:pt x="53" y="18"/>
                </a:moveTo>
                <a:lnTo>
                  <a:pt x="42" y="22"/>
                </a:lnTo>
                <a:lnTo>
                  <a:pt x="48" y="23"/>
                </a:lnTo>
                <a:lnTo>
                  <a:pt x="53" y="26"/>
                </a:lnTo>
                <a:lnTo>
                  <a:pt x="57" y="30"/>
                </a:lnTo>
                <a:lnTo>
                  <a:pt x="53" y="18"/>
                </a:lnTo>
                <a:close/>
                <a:moveTo>
                  <a:pt x="39" y="0"/>
                </a:moveTo>
                <a:lnTo>
                  <a:pt x="40" y="0"/>
                </a:lnTo>
                <a:lnTo>
                  <a:pt x="40" y="1"/>
                </a:lnTo>
                <a:lnTo>
                  <a:pt x="40" y="2"/>
                </a:lnTo>
                <a:lnTo>
                  <a:pt x="40" y="6"/>
                </a:lnTo>
                <a:lnTo>
                  <a:pt x="43" y="5"/>
                </a:lnTo>
                <a:lnTo>
                  <a:pt x="44" y="5"/>
                </a:lnTo>
                <a:lnTo>
                  <a:pt x="44" y="5"/>
                </a:lnTo>
                <a:lnTo>
                  <a:pt x="44" y="6"/>
                </a:lnTo>
                <a:lnTo>
                  <a:pt x="40" y="9"/>
                </a:lnTo>
                <a:lnTo>
                  <a:pt x="40" y="14"/>
                </a:lnTo>
                <a:lnTo>
                  <a:pt x="45" y="10"/>
                </a:lnTo>
                <a:lnTo>
                  <a:pt x="47" y="10"/>
                </a:lnTo>
                <a:lnTo>
                  <a:pt x="47" y="10"/>
                </a:lnTo>
                <a:lnTo>
                  <a:pt x="47" y="10"/>
                </a:lnTo>
                <a:lnTo>
                  <a:pt x="47" y="11"/>
                </a:lnTo>
                <a:lnTo>
                  <a:pt x="40" y="15"/>
                </a:lnTo>
                <a:lnTo>
                  <a:pt x="40" y="21"/>
                </a:lnTo>
                <a:lnTo>
                  <a:pt x="53" y="14"/>
                </a:lnTo>
                <a:lnTo>
                  <a:pt x="53" y="14"/>
                </a:lnTo>
                <a:lnTo>
                  <a:pt x="55" y="13"/>
                </a:lnTo>
                <a:lnTo>
                  <a:pt x="56" y="14"/>
                </a:lnTo>
                <a:lnTo>
                  <a:pt x="56" y="14"/>
                </a:lnTo>
                <a:lnTo>
                  <a:pt x="56" y="15"/>
                </a:lnTo>
                <a:lnTo>
                  <a:pt x="59" y="32"/>
                </a:lnTo>
                <a:lnTo>
                  <a:pt x="59" y="32"/>
                </a:lnTo>
                <a:lnTo>
                  <a:pt x="65" y="29"/>
                </a:lnTo>
                <a:lnTo>
                  <a:pt x="65" y="22"/>
                </a:lnTo>
                <a:lnTo>
                  <a:pt x="66" y="21"/>
                </a:lnTo>
                <a:lnTo>
                  <a:pt x="66" y="22"/>
                </a:lnTo>
                <a:lnTo>
                  <a:pt x="66" y="29"/>
                </a:lnTo>
                <a:lnTo>
                  <a:pt x="70" y="26"/>
                </a:lnTo>
                <a:lnTo>
                  <a:pt x="72" y="21"/>
                </a:lnTo>
                <a:lnTo>
                  <a:pt x="72" y="21"/>
                </a:lnTo>
                <a:lnTo>
                  <a:pt x="73" y="21"/>
                </a:lnTo>
                <a:lnTo>
                  <a:pt x="72" y="25"/>
                </a:lnTo>
                <a:lnTo>
                  <a:pt x="77" y="22"/>
                </a:lnTo>
                <a:lnTo>
                  <a:pt x="77" y="21"/>
                </a:lnTo>
                <a:lnTo>
                  <a:pt x="78" y="21"/>
                </a:lnTo>
                <a:lnTo>
                  <a:pt x="79" y="21"/>
                </a:lnTo>
                <a:lnTo>
                  <a:pt x="79" y="22"/>
                </a:lnTo>
                <a:lnTo>
                  <a:pt x="79" y="23"/>
                </a:lnTo>
                <a:lnTo>
                  <a:pt x="78" y="23"/>
                </a:lnTo>
                <a:lnTo>
                  <a:pt x="77" y="23"/>
                </a:lnTo>
                <a:lnTo>
                  <a:pt x="73" y="26"/>
                </a:lnTo>
                <a:lnTo>
                  <a:pt x="76" y="27"/>
                </a:lnTo>
                <a:lnTo>
                  <a:pt x="77" y="29"/>
                </a:lnTo>
                <a:lnTo>
                  <a:pt x="77" y="29"/>
                </a:lnTo>
                <a:lnTo>
                  <a:pt x="76" y="29"/>
                </a:lnTo>
                <a:lnTo>
                  <a:pt x="72" y="27"/>
                </a:lnTo>
                <a:lnTo>
                  <a:pt x="66" y="30"/>
                </a:lnTo>
                <a:lnTo>
                  <a:pt x="73" y="32"/>
                </a:lnTo>
                <a:lnTo>
                  <a:pt x="73" y="32"/>
                </a:lnTo>
                <a:lnTo>
                  <a:pt x="73" y="32"/>
                </a:lnTo>
                <a:lnTo>
                  <a:pt x="73" y="34"/>
                </a:lnTo>
                <a:lnTo>
                  <a:pt x="65" y="30"/>
                </a:lnTo>
                <a:lnTo>
                  <a:pt x="60" y="34"/>
                </a:lnTo>
                <a:lnTo>
                  <a:pt x="60" y="34"/>
                </a:lnTo>
                <a:lnTo>
                  <a:pt x="73" y="44"/>
                </a:lnTo>
                <a:lnTo>
                  <a:pt x="73" y="44"/>
                </a:lnTo>
                <a:lnTo>
                  <a:pt x="74" y="44"/>
                </a:lnTo>
                <a:lnTo>
                  <a:pt x="74" y="46"/>
                </a:lnTo>
                <a:lnTo>
                  <a:pt x="74" y="47"/>
                </a:lnTo>
                <a:lnTo>
                  <a:pt x="73" y="47"/>
                </a:lnTo>
                <a:lnTo>
                  <a:pt x="73" y="47"/>
                </a:lnTo>
                <a:lnTo>
                  <a:pt x="60" y="59"/>
                </a:lnTo>
                <a:lnTo>
                  <a:pt x="65" y="61"/>
                </a:lnTo>
                <a:lnTo>
                  <a:pt x="72" y="59"/>
                </a:lnTo>
                <a:lnTo>
                  <a:pt x="73" y="59"/>
                </a:lnTo>
                <a:lnTo>
                  <a:pt x="73" y="60"/>
                </a:lnTo>
                <a:lnTo>
                  <a:pt x="72" y="60"/>
                </a:lnTo>
                <a:lnTo>
                  <a:pt x="66" y="63"/>
                </a:lnTo>
                <a:lnTo>
                  <a:pt x="70" y="65"/>
                </a:lnTo>
                <a:lnTo>
                  <a:pt x="74" y="64"/>
                </a:lnTo>
                <a:lnTo>
                  <a:pt x="76" y="64"/>
                </a:lnTo>
                <a:lnTo>
                  <a:pt x="76" y="64"/>
                </a:lnTo>
                <a:lnTo>
                  <a:pt x="76" y="65"/>
                </a:lnTo>
                <a:lnTo>
                  <a:pt x="72" y="66"/>
                </a:lnTo>
                <a:lnTo>
                  <a:pt x="77" y="69"/>
                </a:lnTo>
                <a:lnTo>
                  <a:pt x="77" y="69"/>
                </a:lnTo>
                <a:lnTo>
                  <a:pt x="78" y="69"/>
                </a:lnTo>
                <a:lnTo>
                  <a:pt x="79" y="70"/>
                </a:lnTo>
                <a:lnTo>
                  <a:pt x="78" y="72"/>
                </a:lnTo>
                <a:lnTo>
                  <a:pt x="78" y="72"/>
                </a:lnTo>
                <a:lnTo>
                  <a:pt x="77" y="72"/>
                </a:lnTo>
                <a:lnTo>
                  <a:pt x="76" y="70"/>
                </a:lnTo>
                <a:lnTo>
                  <a:pt x="77" y="70"/>
                </a:lnTo>
                <a:lnTo>
                  <a:pt x="72" y="68"/>
                </a:lnTo>
                <a:lnTo>
                  <a:pt x="72" y="70"/>
                </a:lnTo>
                <a:lnTo>
                  <a:pt x="70" y="72"/>
                </a:lnTo>
                <a:lnTo>
                  <a:pt x="70" y="70"/>
                </a:lnTo>
                <a:lnTo>
                  <a:pt x="70" y="66"/>
                </a:lnTo>
                <a:lnTo>
                  <a:pt x="65" y="64"/>
                </a:lnTo>
                <a:lnTo>
                  <a:pt x="66" y="70"/>
                </a:lnTo>
                <a:lnTo>
                  <a:pt x="65" y="70"/>
                </a:lnTo>
                <a:lnTo>
                  <a:pt x="65" y="70"/>
                </a:lnTo>
                <a:lnTo>
                  <a:pt x="64" y="63"/>
                </a:lnTo>
                <a:lnTo>
                  <a:pt x="59" y="60"/>
                </a:lnTo>
                <a:lnTo>
                  <a:pt x="56" y="74"/>
                </a:lnTo>
                <a:lnTo>
                  <a:pt x="57" y="76"/>
                </a:lnTo>
                <a:lnTo>
                  <a:pt x="57" y="77"/>
                </a:lnTo>
                <a:lnTo>
                  <a:pt x="56" y="77"/>
                </a:lnTo>
                <a:lnTo>
                  <a:pt x="55" y="77"/>
                </a:lnTo>
                <a:lnTo>
                  <a:pt x="55" y="76"/>
                </a:lnTo>
                <a:lnTo>
                  <a:pt x="55" y="76"/>
                </a:lnTo>
                <a:lnTo>
                  <a:pt x="40" y="69"/>
                </a:lnTo>
                <a:lnTo>
                  <a:pt x="40" y="74"/>
                </a:lnTo>
                <a:lnTo>
                  <a:pt x="47" y="78"/>
                </a:lnTo>
                <a:lnTo>
                  <a:pt x="47" y="80"/>
                </a:lnTo>
                <a:lnTo>
                  <a:pt x="47" y="80"/>
                </a:lnTo>
                <a:lnTo>
                  <a:pt x="45" y="80"/>
                </a:lnTo>
                <a:lnTo>
                  <a:pt x="40" y="76"/>
                </a:lnTo>
                <a:lnTo>
                  <a:pt x="40" y="81"/>
                </a:lnTo>
                <a:lnTo>
                  <a:pt x="44" y="83"/>
                </a:lnTo>
                <a:lnTo>
                  <a:pt x="44" y="85"/>
                </a:lnTo>
                <a:lnTo>
                  <a:pt x="44" y="85"/>
                </a:lnTo>
                <a:lnTo>
                  <a:pt x="43" y="85"/>
                </a:lnTo>
                <a:lnTo>
                  <a:pt x="43" y="85"/>
                </a:lnTo>
                <a:lnTo>
                  <a:pt x="40" y="82"/>
                </a:lnTo>
                <a:lnTo>
                  <a:pt x="40" y="90"/>
                </a:lnTo>
                <a:lnTo>
                  <a:pt x="40" y="91"/>
                </a:lnTo>
                <a:lnTo>
                  <a:pt x="40" y="93"/>
                </a:lnTo>
                <a:lnTo>
                  <a:pt x="39" y="93"/>
                </a:lnTo>
                <a:lnTo>
                  <a:pt x="39" y="93"/>
                </a:lnTo>
                <a:lnTo>
                  <a:pt x="38" y="91"/>
                </a:lnTo>
                <a:lnTo>
                  <a:pt x="39" y="90"/>
                </a:lnTo>
                <a:lnTo>
                  <a:pt x="39" y="82"/>
                </a:lnTo>
                <a:lnTo>
                  <a:pt x="36" y="85"/>
                </a:lnTo>
                <a:lnTo>
                  <a:pt x="35" y="85"/>
                </a:lnTo>
                <a:lnTo>
                  <a:pt x="35" y="83"/>
                </a:lnTo>
                <a:lnTo>
                  <a:pt x="39" y="81"/>
                </a:lnTo>
                <a:lnTo>
                  <a:pt x="38" y="76"/>
                </a:lnTo>
                <a:lnTo>
                  <a:pt x="34" y="80"/>
                </a:lnTo>
                <a:lnTo>
                  <a:pt x="34" y="80"/>
                </a:lnTo>
                <a:lnTo>
                  <a:pt x="32" y="80"/>
                </a:lnTo>
                <a:lnTo>
                  <a:pt x="32" y="80"/>
                </a:lnTo>
                <a:lnTo>
                  <a:pt x="32" y="78"/>
                </a:lnTo>
                <a:lnTo>
                  <a:pt x="38" y="74"/>
                </a:lnTo>
                <a:lnTo>
                  <a:pt x="38" y="69"/>
                </a:lnTo>
                <a:lnTo>
                  <a:pt x="23" y="76"/>
                </a:lnTo>
                <a:lnTo>
                  <a:pt x="23" y="76"/>
                </a:lnTo>
                <a:lnTo>
                  <a:pt x="22" y="76"/>
                </a:lnTo>
                <a:lnTo>
                  <a:pt x="21" y="76"/>
                </a:lnTo>
                <a:lnTo>
                  <a:pt x="21" y="74"/>
                </a:lnTo>
                <a:lnTo>
                  <a:pt x="21" y="74"/>
                </a:lnTo>
                <a:lnTo>
                  <a:pt x="19" y="59"/>
                </a:lnTo>
                <a:lnTo>
                  <a:pt x="14" y="60"/>
                </a:lnTo>
                <a:lnTo>
                  <a:pt x="13" y="68"/>
                </a:lnTo>
                <a:lnTo>
                  <a:pt x="13" y="68"/>
                </a:lnTo>
                <a:lnTo>
                  <a:pt x="11" y="68"/>
                </a:lnTo>
                <a:lnTo>
                  <a:pt x="13" y="61"/>
                </a:lnTo>
                <a:lnTo>
                  <a:pt x="9" y="64"/>
                </a:lnTo>
                <a:lnTo>
                  <a:pt x="7" y="68"/>
                </a:lnTo>
                <a:lnTo>
                  <a:pt x="6" y="68"/>
                </a:lnTo>
                <a:lnTo>
                  <a:pt x="6" y="68"/>
                </a:lnTo>
                <a:lnTo>
                  <a:pt x="6" y="64"/>
                </a:lnTo>
                <a:lnTo>
                  <a:pt x="2" y="66"/>
                </a:lnTo>
                <a:lnTo>
                  <a:pt x="2" y="66"/>
                </a:lnTo>
                <a:lnTo>
                  <a:pt x="1" y="68"/>
                </a:lnTo>
                <a:lnTo>
                  <a:pt x="1" y="66"/>
                </a:lnTo>
                <a:lnTo>
                  <a:pt x="0" y="66"/>
                </a:lnTo>
                <a:lnTo>
                  <a:pt x="0" y="65"/>
                </a:lnTo>
                <a:lnTo>
                  <a:pt x="1" y="65"/>
                </a:lnTo>
                <a:lnTo>
                  <a:pt x="2" y="65"/>
                </a:lnTo>
                <a:lnTo>
                  <a:pt x="6" y="63"/>
                </a:lnTo>
                <a:lnTo>
                  <a:pt x="4" y="61"/>
                </a:lnTo>
                <a:lnTo>
                  <a:pt x="2" y="60"/>
                </a:lnTo>
                <a:lnTo>
                  <a:pt x="4" y="60"/>
                </a:lnTo>
                <a:lnTo>
                  <a:pt x="4" y="60"/>
                </a:lnTo>
                <a:lnTo>
                  <a:pt x="7" y="61"/>
                </a:lnTo>
                <a:lnTo>
                  <a:pt x="11" y="60"/>
                </a:lnTo>
                <a:lnTo>
                  <a:pt x="6" y="57"/>
                </a:lnTo>
                <a:lnTo>
                  <a:pt x="6" y="56"/>
                </a:lnTo>
                <a:lnTo>
                  <a:pt x="6" y="56"/>
                </a:lnTo>
                <a:lnTo>
                  <a:pt x="7" y="56"/>
                </a:lnTo>
                <a:lnTo>
                  <a:pt x="13" y="59"/>
                </a:lnTo>
                <a:lnTo>
                  <a:pt x="18" y="56"/>
                </a:lnTo>
                <a:lnTo>
                  <a:pt x="6" y="47"/>
                </a:lnTo>
                <a:lnTo>
                  <a:pt x="5" y="47"/>
                </a:lnTo>
                <a:lnTo>
                  <a:pt x="5" y="47"/>
                </a:lnTo>
                <a:lnTo>
                  <a:pt x="4" y="46"/>
                </a:lnTo>
                <a:lnTo>
                  <a:pt x="5" y="44"/>
                </a:lnTo>
                <a:lnTo>
                  <a:pt x="5" y="44"/>
                </a:lnTo>
                <a:lnTo>
                  <a:pt x="6" y="44"/>
                </a:lnTo>
                <a:lnTo>
                  <a:pt x="19" y="32"/>
                </a:lnTo>
                <a:lnTo>
                  <a:pt x="14" y="30"/>
                </a:lnTo>
                <a:lnTo>
                  <a:pt x="7" y="32"/>
                </a:lnTo>
                <a:lnTo>
                  <a:pt x="6" y="32"/>
                </a:lnTo>
                <a:lnTo>
                  <a:pt x="6" y="32"/>
                </a:lnTo>
                <a:lnTo>
                  <a:pt x="7" y="31"/>
                </a:lnTo>
                <a:lnTo>
                  <a:pt x="13" y="29"/>
                </a:lnTo>
                <a:lnTo>
                  <a:pt x="9" y="26"/>
                </a:lnTo>
                <a:lnTo>
                  <a:pt x="5" y="27"/>
                </a:lnTo>
                <a:lnTo>
                  <a:pt x="4" y="27"/>
                </a:lnTo>
                <a:lnTo>
                  <a:pt x="4" y="27"/>
                </a:lnTo>
                <a:lnTo>
                  <a:pt x="4" y="27"/>
                </a:lnTo>
                <a:lnTo>
                  <a:pt x="4" y="27"/>
                </a:lnTo>
                <a:lnTo>
                  <a:pt x="7" y="25"/>
                </a:lnTo>
                <a:lnTo>
                  <a:pt x="2" y="22"/>
                </a:lnTo>
                <a:lnTo>
                  <a:pt x="2" y="22"/>
                </a:lnTo>
                <a:lnTo>
                  <a:pt x="1" y="22"/>
                </a:lnTo>
                <a:lnTo>
                  <a:pt x="1" y="21"/>
                </a:lnTo>
                <a:lnTo>
                  <a:pt x="1" y="19"/>
                </a:lnTo>
                <a:lnTo>
                  <a:pt x="1" y="19"/>
                </a:lnTo>
                <a:lnTo>
                  <a:pt x="2" y="19"/>
                </a:lnTo>
                <a:lnTo>
                  <a:pt x="4" y="21"/>
                </a:lnTo>
                <a:lnTo>
                  <a:pt x="4" y="21"/>
                </a:lnTo>
                <a:lnTo>
                  <a:pt x="7" y="23"/>
                </a:lnTo>
                <a:lnTo>
                  <a:pt x="7" y="21"/>
                </a:lnTo>
                <a:lnTo>
                  <a:pt x="9" y="19"/>
                </a:lnTo>
                <a:lnTo>
                  <a:pt x="9" y="21"/>
                </a:lnTo>
                <a:lnTo>
                  <a:pt x="10" y="25"/>
                </a:lnTo>
                <a:lnTo>
                  <a:pt x="14" y="27"/>
                </a:lnTo>
                <a:lnTo>
                  <a:pt x="13" y="22"/>
                </a:lnTo>
                <a:lnTo>
                  <a:pt x="14" y="21"/>
                </a:lnTo>
                <a:lnTo>
                  <a:pt x="14" y="21"/>
                </a:lnTo>
                <a:lnTo>
                  <a:pt x="15" y="29"/>
                </a:lnTo>
                <a:lnTo>
                  <a:pt x="19" y="31"/>
                </a:lnTo>
                <a:lnTo>
                  <a:pt x="23" y="17"/>
                </a:lnTo>
                <a:lnTo>
                  <a:pt x="23" y="15"/>
                </a:lnTo>
                <a:lnTo>
                  <a:pt x="23" y="14"/>
                </a:lnTo>
                <a:lnTo>
                  <a:pt x="25" y="14"/>
                </a:lnTo>
                <a:lnTo>
                  <a:pt x="25" y="14"/>
                </a:lnTo>
                <a:lnTo>
                  <a:pt x="26" y="15"/>
                </a:lnTo>
                <a:lnTo>
                  <a:pt x="26" y="15"/>
                </a:lnTo>
                <a:lnTo>
                  <a:pt x="39" y="22"/>
                </a:lnTo>
                <a:lnTo>
                  <a:pt x="39" y="15"/>
                </a:lnTo>
                <a:lnTo>
                  <a:pt x="32" y="11"/>
                </a:lnTo>
                <a:lnTo>
                  <a:pt x="32" y="10"/>
                </a:lnTo>
                <a:lnTo>
                  <a:pt x="34" y="10"/>
                </a:lnTo>
                <a:lnTo>
                  <a:pt x="39" y="14"/>
                </a:lnTo>
                <a:lnTo>
                  <a:pt x="39" y="9"/>
                </a:lnTo>
                <a:lnTo>
                  <a:pt x="35" y="6"/>
                </a:lnTo>
                <a:lnTo>
                  <a:pt x="35" y="5"/>
                </a:lnTo>
                <a:lnTo>
                  <a:pt x="35" y="5"/>
                </a:lnTo>
                <a:lnTo>
                  <a:pt x="36" y="5"/>
                </a:lnTo>
                <a:lnTo>
                  <a:pt x="39" y="6"/>
                </a:lnTo>
                <a:lnTo>
                  <a:pt x="39" y="2"/>
                </a:lnTo>
                <a:lnTo>
                  <a:pt x="38" y="1"/>
                </a:lnTo>
                <a:lnTo>
                  <a:pt x="39" y="0"/>
                </a:lnTo>
                <a:lnTo>
                  <a:pt x="3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4" name="PA_库_任意多边形 8769"/>
          <p:cNvSpPr>
            <a:spLocks noEditPoints="1"/>
          </p:cNvSpPr>
          <p:nvPr>
            <p:custDataLst>
              <p:tags r:id="rId12"/>
            </p:custDataLst>
          </p:nvPr>
        </p:nvSpPr>
        <p:spPr bwMode="auto">
          <a:xfrm>
            <a:off x="10939521" y="5961192"/>
            <a:ext cx="282125" cy="306135"/>
          </a:xfrm>
          <a:custGeom>
            <a:avLst/>
            <a:gdLst>
              <a:gd name="T0" fmla="*/ 22 w 47"/>
              <a:gd name="T1" fmla="*/ 50 h 51"/>
              <a:gd name="T2" fmla="*/ 26 w 47"/>
              <a:gd name="T3" fmla="*/ 42 h 51"/>
              <a:gd name="T4" fmla="*/ 24 w 47"/>
              <a:gd name="T5" fmla="*/ 45 h 51"/>
              <a:gd name="T6" fmla="*/ 21 w 47"/>
              <a:gd name="T7" fmla="*/ 44 h 51"/>
              <a:gd name="T8" fmla="*/ 21 w 47"/>
              <a:gd name="T9" fmla="*/ 32 h 51"/>
              <a:gd name="T10" fmla="*/ 26 w 47"/>
              <a:gd name="T11" fmla="*/ 32 h 51"/>
              <a:gd name="T12" fmla="*/ 36 w 47"/>
              <a:gd name="T13" fmla="*/ 34 h 51"/>
              <a:gd name="T14" fmla="*/ 39 w 47"/>
              <a:gd name="T15" fmla="*/ 34 h 51"/>
              <a:gd name="T16" fmla="*/ 38 w 47"/>
              <a:gd name="T17" fmla="*/ 37 h 51"/>
              <a:gd name="T18" fmla="*/ 36 w 47"/>
              <a:gd name="T19" fmla="*/ 37 h 51"/>
              <a:gd name="T20" fmla="*/ 43 w 47"/>
              <a:gd name="T21" fmla="*/ 40 h 51"/>
              <a:gd name="T22" fmla="*/ 28 w 47"/>
              <a:gd name="T23" fmla="*/ 32 h 51"/>
              <a:gd name="T24" fmla="*/ 24 w 47"/>
              <a:gd name="T25" fmla="*/ 27 h 51"/>
              <a:gd name="T26" fmla="*/ 24 w 47"/>
              <a:gd name="T27" fmla="*/ 27 h 51"/>
              <a:gd name="T28" fmla="*/ 26 w 47"/>
              <a:gd name="T29" fmla="*/ 29 h 51"/>
              <a:gd name="T30" fmla="*/ 21 w 47"/>
              <a:gd name="T31" fmla="*/ 29 h 51"/>
              <a:gd name="T32" fmla="*/ 28 w 47"/>
              <a:gd name="T33" fmla="*/ 29 h 51"/>
              <a:gd name="T34" fmla="*/ 12 w 47"/>
              <a:gd name="T35" fmla="*/ 25 h 51"/>
              <a:gd name="T36" fmla="*/ 19 w 47"/>
              <a:gd name="T37" fmla="*/ 25 h 51"/>
              <a:gd name="T38" fmla="*/ 22 w 47"/>
              <a:gd name="T39" fmla="*/ 27 h 51"/>
              <a:gd name="T40" fmla="*/ 15 w 47"/>
              <a:gd name="T41" fmla="*/ 40 h 51"/>
              <a:gd name="T42" fmla="*/ 11 w 47"/>
              <a:gd name="T43" fmla="*/ 34 h 51"/>
              <a:gd name="T44" fmla="*/ 5 w 47"/>
              <a:gd name="T45" fmla="*/ 34 h 51"/>
              <a:gd name="T46" fmla="*/ 9 w 47"/>
              <a:gd name="T47" fmla="*/ 30 h 51"/>
              <a:gd name="T48" fmla="*/ 8 w 47"/>
              <a:gd name="T49" fmla="*/ 24 h 51"/>
              <a:gd name="T50" fmla="*/ 29 w 47"/>
              <a:gd name="T51" fmla="*/ 24 h 51"/>
              <a:gd name="T52" fmla="*/ 24 w 47"/>
              <a:gd name="T53" fmla="*/ 24 h 51"/>
              <a:gd name="T54" fmla="*/ 25 w 47"/>
              <a:gd name="T55" fmla="*/ 25 h 51"/>
              <a:gd name="T56" fmla="*/ 29 w 47"/>
              <a:gd name="T57" fmla="*/ 24 h 51"/>
              <a:gd name="T58" fmla="*/ 30 w 47"/>
              <a:gd name="T59" fmla="*/ 16 h 51"/>
              <a:gd name="T60" fmla="*/ 21 w 47"/>
              <a:gd name="T61" fmla="*/ 23 h 51"/>
              <a:gd name="T62" fmla="*/ 24 w 47"/>
              <a:gd name="T63" fmla="*/ 21 h 51"/>
              <a:gd name="T64" fmla="*/ 32 w 47"/>
              <a:gd name="T65" fmla="*/ 15 h 51"/>
              <a:gd name="T66" fmla="*/ 37 w 47"/>
              <a:gd name="T67" fmla="*/ 20 h 51"/>
              <a:gd name="T68" fmla="*/ 42 w 47"/>
              <a:gd name="T69" fmla="*/ 17 h 51"/>
              <a:gd name="T70" fmla="*/ 37 w 47"/>
              <a:gd name="T71" fmla="*/ 20 h 51"/>
              <a:gd name="T72" fmla="*/ 38 w 47"/>
              <a:gd name="T73" fmla="*/ 27 h 51"/>
              <a:gd name="T74" fmla="*/ 5 w 47"/>
              <a:gd name="T75" fmla="*/ 12 h 51"/>
              <a:gd name="T76" fmla="*/ 16 w 47"/>
              <a:gd name="T77" fmla="*/ 21 h 51"/>
              <a:gd name="T78" fmla="*/ 9 w 47"/>
              <a:gd name="T79" fmla="*/ 17 h 51"/>
              <a:gd name="T80" fmla="*/ 12 w 47"/>
              <a:gd name="T81" fmla="*/ 13 h 51"/>
              <a:gd name="T82" fmla="*/ 15 w 47"/>
              <a:gd name="T83" fmla="*/ 15 h 51"/>
              <a:gd name="T84" fmla="*/ 24 w 47"/>
              <a:gd name="T85" fmla="*/ 3 h 51"/>
              <a:gd name="T86" fmla="*/ 22 w 47"/>
              <a:gd name="T87" fmla="*/ 12 h 51"/>
              <a:gd name="T88" fmla="*/ 25 w 47"/>
              <a:gd name="T89" fmla="*/ 10 h 51"/>
              <a:gd name="T90" fmla="*/ 26 w 47"/>
              <a:gd name="T91" fmla="*/ 10 h 51"/>
              <a:gd name="T92" fmla="*/ 25 w 47"/>
              <a:gd name="T93" fmla="*/ 13 h 51"/>
              <a:gd name="T94" fmla="*/ 24 w 47"/>
              <a:gd name="T95" fmla="*/ 3 h 51"/>
              <a:gd name="T96" fmla="*/ 34 w 47"/>
              <a:gd name="T97" fmla="*/ 6 h 51"/>
              <a:gd name="T98" fmla="*/ 45 w 47"/>
              <a:gd name="T99" fmla="*/ 15 h 51"/>
              <a:gd name="T100" fmla="*/ 43 w 47"/>
              <a:gd name="T101" fmla="*/ 28 h 51"/>
              <a:gd name="T102" fmla="*/ 43 w 47"/>
              <a:gd name="T103" fmla="*/ 29 h 51"/>
              <a:gd name="T104" fmla="*/ 43 w 47"/>
              <a:gd name="T105" fmla="*/ 41 h 51"/>
              <a:gd name="T106" fmla="*/ 32 w 47"/>
              <a:gd name="T107" fmla="*/ 46 h 51"/>
              <a:gd name="T108" fmla="*/ 21 w 47"/>
              <a:gd name="T109" fmla="*/ 50 h 51"/>
              <a:gd name="T110" fmla="*/ 9 w 47"/>
              <a:gd name="T111" fmla="*/ 44 h 51"/>
              <a:gd name="T112" fmla="*/ 2 w 47"/>
              <a:gd name="T113" fmla="*/ 37 h 51"/>
              <a:gd name="T114" fmla="*/ 4 w 47"/>
              <a:gd name="T115" fmla="*/ 24 h 51"/>
              <a:gd name="T116" fmla="*/ 4 w 47"/>
              <a:gd name="T117" fmla="*/ 23 h 51"/>
              <a:gd name="T118" fmla="*/ 5 w 47"/>
              <a:gd name="T119" fmla="*/ 12 h 51"/>
              <a:gd name="T120" fmla="*/ 16 w 47"/>
              <a:gd name="T12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51">
                <a:moveTo>
                  <a:pt x="24" y="37"/>
                </a:moveTo>
                <a:lnTo>
                  <a:pt x="19" y="38"/>
                </a:lnTo>
                <a:lnTo>
                  <a:pt x="19" y="38"/>
                </a:lnTo>
                <a:lnTo>
                  <a:pt x="17" y="38"/>
                </a:lnTo>
                <a:lnTo>
                  <a:pt x="16" y="38"/>
                </a:lnTo>
                <a:lnTo>
                  <a:pt x="16" y="40"/>
                </a:lnTo>
                <a:lnTo>
                  <a:pt x="22" y="50"/>
                </a:lnTo>
                <a:lnTo>
                  <a:pt x="22" y="50"/>
                </a:lnTo>
                <a:lnTo>
                  <a:pt x="30" y="41"/>
                </a:lnTo>
                <a:lnTo>
                  <a:pt x="30" y="40"/>
                </a:lnTo>
                <a:lnTo>
                  <a:pt x="29" y="40"/>
                </a:lnTo>
                <a:lnTo>
                  <a:pt x="29" y="38"/>
                </a:lnTo>
                <a:lnTo>
                  <a:pt x="24" y="37"/>
                </a:lnTo>
                <a:lnTo>
                  <a:pt x="24" y="40"/>
                </a:lnTo>
                <a:lnTo>
                  <a:pt x="26" y="42"/>
                </a:lnTo>
                <a:lnTo>
                  <a:pt x="26" y="42"/>
                </a:lnTo>
                <a:lnTo>
                  <a:pt x="26" y="42"/>
                </a:lnTo>
                <a:lnTo>
                  <a:pt x="25" y="42"/>
                </a:lnTo>
                <a:lnTo>
                  <a:pt x="24" y="41"/>
                </a:lnTo>
                <a:lnTo>
                  <a:pt x="24" y="42"/>
                </a:lnTo>
                <a:lnTo>
                  <a:pt x="25" y="44"/>
                </a:lnTo>
                <a:lnTo>
                  <a:pt x="25" y="44"/>
                </a:lnTo>
                <a:lnTo>
                  <a:pt x="25" y="45"/>
                </a:lnTo>
                <a:lnTo>
                  <a:pt x="24" y="45"/>
                </a:lnTo>
                <a:lnTo>
                  <a:pt x="24" y="44"/>
                </a:lnTo>
                <a:lnTo>
                  <a:pt x="24" y="46"/>
                </a:lnTo>
                <a:lnTo>
                  <a:pt x="22" y="46"/>
                </a:lnTo>
                <a:lnTo>
                  <a:pt x="22" y="46"/>
                </a:lnTo>
                <a:lnTo>
                  <a:pt x="22" y="44"/>
                </a:lnTo>
                <a:lnTo>
                  <a:pt x="21" y="45"/>
                </a:lnTo>
                <a:lnTo>
                  <a:pt x="21" y="44"/>
                </a:lnTo>
                <a:lnTo>
                  <a:pt x="21" y="44"/>
                </a:lnTo>
                <a:lnTo>
                  <a:pt x="22" y="42"/>
                </a:lnTo>
                <a:lnTo>
                  <a:pt x="22" y="41"/>
                </a:lnTo>
                <a:lnTo>
                  <a:pt x="21" y="42"/>
                </a:lnTo>
                <a:lnTo>
                  <a:pt x="20" y="42"/>
                </a:lnTo>
                <a:lnTo>
                  <a:pt x="20" y="41"/>
                </a:lnTo>
                <a:lnTo>
                  <a:pt x="22" y="40"/>
                </a:lnTo>
                <a:lnTo>
                  <a:pt x="24" y="37"/>
                </a:lnTo>
                <a:close/>
                <a:moveTo>
                  <a:pt x="21" y="32"/>
                </a:moveTo>
                <a:lnTo>
                  <a:pt x="21" y="32"/>
                </a:lnTo>
                <a:lnTo>
                  <a:pt x="19" y="37"/>
                </a:lnTo>
                <a:lnTo>
                  <a:pt x="19" y="37"/>
                </a:lnTo>
                <a:lnTo>
                  <a:pt x="24" y="36"/>
                </a:lnTo>
                <a:lnTo>
                  <a:pt x="29" y="37"/>
                </a:lnTo>
                <a:lnTo>
                  <a:pt x="29" y="37"/>
                </a:lnTo>
                <a:lnTo>
                  <a:pt x="26" y="32"/>
                </a:lnTo>
                <a:lnTo>
                  <a:pt x="26" y="32"/>
                </a:lnTo>
                <a:lnTo>
                  <a:pt x="24" y="32"/>
                </a:lnTo>
                <a:lnTo>
                  <a:pt x="21" y="32"/>
                </a:lnTo>
                <a:close/>
                <a:moveTo>
                  <a:pt x="39" y="29"/>
                </a:moveTo>
                <a:lnTo>
                  <a:pt x="39" y="29"/>
                </a:lnTo>
                <a:lnTo>
                  <a:pt x="38" y="29"/>
                </a:lnTo>
                <a:lnTo>
                  <a:pt x="37" y="29"/>
                </a:lnTo>
                <a:lnTo>
                  <a:pt x="33" y="32"/>
                </a:lnTo>
                <a:lnTo>
                  <a:pt x="36" y="34"/>
                </a:lnTo>
                <a:lnTo>
                  <a:pt x="38" y="33"/>
                </a:lnTo>
                <a:lnTo>
                  <a:pt x="38" y="33"/>
                </a:lnTo>
                <a:lnTo>
                  <a:pt x="38" y="33"/>
                </a:lnTo>
                <a:lnTo>
                  <a:pt x="38" y="33"/>
                </a:lnTo>
                <a:lnTo>
                  <a:pt x="37" y="34"/>
                </a:lnTo>
                <a:lnTo>
                  <a:pt x="38" y="36"/>
                </a:lnTo>
                <a:lnTo>
                  <a:pt x="39" y="34"/>
                </a:lnTo>
                <a:lnTo>
                  <a:pt x="39" y="34"/>
                </a:lnTo>
                <a:lnTo>
                  <a:pt x="39" y="34"/>
                </a:lnTo>
                <a:lnTo>
                  <a:pt x="39" y="36"/>
                </a:lnTo>
                <a:lnTo>
                  <a:pt x="39" y="36"/>
                </a:lnTo>
                <a:lnTo>
                  <a:pt x="41" y="37"/>
                </a:lnTo>
                <a:lnTo>
                  <a:pt x="41" y="37"/>
                </a:lnTo>
                <a:lnTo>
                  <a:pt x="41" y="37"/>
                </a:lnTo>
                <a:lnTo>
                  <a:pt x="41" y="38"/>
                </a:lnTo>
                <a:lnTo>
                  <a:pt x="38" y="37"/>
                </a:lnTo>
                <a:lnTo>
                  <a:pt x="38" y="37"/>
                </a:lnTo>
                <a:lnTo>
                  <a:pt x="38" y="38"/>
                </a:lnTo>
                <a:lnTo>
                  <a:pt x="37" y="38"/>
                </a:lnTo>
                <a:lnTo>
                  <a:pt x="37" y="36"/>
                </a:lnTo>
                <a:lnTo>
                  <a:pt x="36" y="36"/>
                </a:lnTo>
                <a:lnTo>
                  <a:pt x="36" y="37"/>
                </a:lnTo>
                <a:lnTo>
                  <a:pt x="36" y="38"/>
                </a:lnTo>
                <a:lnTo>
                  <a:pt x="36" y="37"/>
                </a:lnTo>
                <a:lnTo>
                  <a:pt x="34" y="34"/>
                </a:lnTo>
                <a:lnTo>
                  <a:pt x="32" y="33"/>
                </a:lnTo>
                <a:lnTo>
                  <a:pt x="30" y="37"/>
                </a:lnTo>
                <a:lnTo>
                  <a:pt x="32" y="38"/>
                </a:lnTo>
                <a:lnTo>
                  <a:pt x="32" y="40"/>
                </a:lnTo>
                <a:lnTo>
                  <a:pt x="32" y="40"/>
                </a:lnTo>
                <a:lnTo>
                  <a:pt x="32" y="40"/>
                </a:lnTo>
                <a:lnTo>
                  <a:pt x="43" y="40"/>
                </a:lnTo>
                <a:lnTo>
                  <a:pt x="43" y="40"/>
                </a:lnTo>
                <a:lnTo>
                  <a:pt x="39" y="29"/>
                </a:lnTo>
                <a:lnTo>
                  <a:pt x="39" y="29"/>
                </a:lnTo>
                <a:close/>
                <a:moveTo>
                  <a:pt x="29" y="28"/>
                </a:moveTo>
                <a:lnTo>
                  <a:pt x="29" y="29"/>
                </a:lnTo>
                <a:lnTo>
                  <a:pt x="28" y="32"/>
                </a:lnTo>
                <a:lnTo>
                  <a:pt x="28" y="32"/>
                </a:lnTo>
                <a:lnTo>
                  <a:pt x="28" y="32"/>
                </a:lnTo>
                <a:lnTo>
                  <a:pt x="30" y="37"/>
                </a:lnTo>
                <a:lnTo>
                  <a:pt x="30" y="37"/>
                </a:lnTo>
                <a:lnTo>
                  <a:pt x="32" y="32"/>
                </a:lnTo>
                <a:lnTo>
                  <a:pt x="37" y="29"/>
                </a:lnTo>
                <a:lnTo>
                  <a:pt x="37" y="29"/>
                </a:lnTo>
                <a:lnTo>
                  <a:pt x="29" y="28"/>
                </a:lnTo>
                <a:lnTo>
                  <a:pt x="29" y="28"/>
                </a:lnTo>
                <a:close/>
                <a:moveTo>
                  <a:pt x="24" y="27"/>
                </a:moveTo>
                <a:lnTo>
                  <a:pt x="22" y="29"/>
                </a:lnTo>
                <a:lnTo>
                  <a:pt x="22" y="30"/>
                </a:lnTo>
                <a:lnTo>
                  <a:pt x="22" y="32"/>
                </a:lnTo>
                <a:lnTo>
                  <a:pt x="22" y="32"/>
                </a:lnTo>
                <a:lnTo>
                  <a:pt x="24" y="30"/>
                </a:lnTo>
                <a:lnTo>
                  <a:pt x="24" y="29"/>
                </a:lnTo>
                <a:lnTo>
                  <a:pt x="24" y="28"/>
                </a:lnTo>
                <a:lnTo>
                  <a:pt x="24" y="27"/>
                </a:lnTo>
                <a:close/>
                <a:moveTo>
                  <a:pt x="25" y="27"/>
                </a:moveTo>
                <a:lnTo>
                  <a:pt x="25" y="29"/>
                </a:lnTo>
                <a:lnTo>
                  <a:pt x="26" y="30"/>
                </a:lnTo>
                <a:lnTo>
                  <a:pt x="26" y="30"/>
                </a:lnTo>
                <a:lnTo>
                  <a:pt x="26" y="30"/>
                </a:lnTo>
                <a:lnTo>
                  <a:pt x="26" y="30"/>
                </a:lnTo>
                <a:lnTo>
                  <a:pt x="26" y="30"/>
                </a:lnTo>
                <a:lnTo>
                  <a:pt x="26" y="29"/>
                </a:lnTo>
                <a:lnTo>
                  <a:pt x="25" y="28"/>
                </a:lnTo>
                <a:lnTo>
                  <a:pt x="25" y="27"/>
                </a:lnTo>
                <a:close/>
                <a:moveTo>
                  <a:pt x="24" y="27"/>
                </a:moveTo>
                <a:lnTo>
                  <a:pt x="21" y="28"/>
                </a:lnTo>
                <a:lnTo>
                  <a:pt x="20" y="28"/>
                </a:lnTo>
                <a:lnTo>
                  <a:pt x="20" y="29"/>
                </a:lnTo>
                <a:lnTo>
                  <a:pt x="20" y="29"/>
                </a:lnTo>
                <a:lnTo>
                  <a:pt x="21" y="29"/>
                </a:lnTo>
                <a:lnTo>
                  <a:pt x="22" y="28"/>
                </a:lnTo>
                <a:lnTo>
                  <a:pt x="24" y="28"/>
                </a:lnTo>
                <a:lnTo>
                  <a:pt x="24" y="27"/>
                </a:lnTo>
                <a:close/>
                <a:moveTo>
                  <a:pt x="25" y="27"/>
                </a:moveTo>
                <a:lnTo>
                  <a:pt x="25" y="27"/>
                </a:lnTo>
                <a:lnTo>
                  <a:pt x="26" y="28"/>
                </a:lnTo>
                <a:lnTo>
                  <a:pt x="26" y="28"/>
                </a:lnTo>
                <a:lnTo>
                  <a:pt x="28" y="29"/>
                </a:lnTo>
                <a:lnTo>
                  <a:pt x="29" y="28"/>
                </a:lnTo>
                <a:lnTo>
                  <a:pt x="29" y="28"/>
                </a:lnTo>
                <a:lnTo>
                  <a:pt x="29" y="28"/>
                </a:lnTo>
                <a:lnTo>
                  <a:pt x="28" y="27"/>
                </a:lnTo>
                <a:lnTo>
                  <a:pt x="25" y="27"/>
                </a:lnTo>
                <a:close/>
                <a:moveTo>
                  <a:pt x="12" y="25"/>
                </a:moveTo>
                <a:lnTo>
                  <a:pt x="12" y="25"/>
                </a:lnTo>
                <a:lnTo>
                  <a:pt x="12" y="25"/>
                </a:lnTo>
                <a:lnTo>
                  <a:pt x="16" y="30"/>
                </a:lnTo>
                <a:lnTo>
                  <a:pt x="17" y="36"/>
                </a:lnTo>
                <a:lnTo>
                  <a:pt x="17" y="36"/>
                </a:lnTo>
                <a:lnTo>
                  <a:pt x="21" y="32"/>
                </a:lnTo>
                <a:lnTo>
                  <a:pt x="21" y="30"/>
                </a:lnTo>
                <a:lnTo>
                  <a:pt x="20" y="29"/>
                </a:lnTo>
                <a:lnTo>
                  <a:pt x="19" y="28"/>
                </a:lnTo>
                <a:lnTo>
                  <a:pt x="19" y="25"/>
                </a:lnTo>
                <a:lnTo>
                  <a:pt x="19" y="25"/>
                </a:lnTo>
                <a:lnTo>
                  <a:pt x="12" y="25"/>
                </a:lnTo>
                <a:close/>
                <a:moveTo>
                  <a:pt x="20" y="24"/>
                </a:moveTo>
                <a:lnTo>
                  <a:pt x="20" y="25"/>
                </a:lnTo>
                <a:lnTo>
                  <a:pt x="20" y="25"/>
                </a:lnTo>
                <a:lnTo>
                  <a:pt x="20" y="25"/>
                </a:lnTo>
                <a:lnTo>
                  <a:pt x="21" y="27"/>
                </a:lnTo>
                <a:lnTo>
                  <a:pt x="22" y="27"/>
                </a:lnTo>
                <a:lnTo>
                  <a:pt x="24" y="27"/>
                </a:lnTo>
                <a:lnTo>
                  <a:pt x="21" y="25"/>
                </a:lnTo>
                <a:lnTo>
                  <a:pt x="20" y="24"/>
                </a:lnTo>
                <a:close/>
                <a:moveTo>
                  <a:pt x="8" y="24"/>
                </a:moveTo>
                <a:lnTo>
                  <a:pt x="3" y="36"/>
                </a:lnTo>
                <a:lnTo>
                  <a:pt x="3" y="37"/>
                </a:lnTo>
                <a:lnTo>
                  <a:pt x="3" y="37"/>
                </a:lnTo>
                <a:lnTo>
                  <a:pt x="15" y="40"/>
                </a:lnTo>
                <a:lnTo>
                  <a:pt x="16" y="38"/>
                </a:lnTo>
                <a:lnTo>
                  <a:pt x="16" y="37"/>
                </a:lnTo>
                <a:lnTo>
                  <a:pt x="16" y="36"/>
                </a:lnTo>
                <a:lnTo>
                  <a:pt x="16" y="30"/>
                </a:lnTo>
                <a:lnTo>
                  <a:pt x="12" y="32"/>
                </a:lnTo>
                <a:lnTo>
                  <a:pt x="12" y="36"/>
                </a:lnTo>
                <a:lnTo>
                  <a:pt x="11" y="36"/>
                </a:lnTo>
                <a:lnTo>
                  <a:pt x="11" y="34"/>
                </a:lnTo>
                <a:lnTo>
                  <a:pt x="11" y="33"/>
                </a:lnTo>
                <a:lnTo>
                  <a:pt x="9" y="33"/>
                </a:lnTo>
                <a:lnTo>
                  <a:pt x="9" y="36"/>
                </a:lnTo>
                <a:lnTo>
                  <a:pt x="9" y="36"/>
                </a:lnTo>
                <a:lnTo>
                  <a:pt x="8" y="36"/>
                </a:lnTo>
                <a:lnTo>
                  <a:pt x="9" y="34"/>
                </a:lnTo>
                <a:lnTo>
                  <a:pt x="7" y="36"/>
                </a:lnTo>
                <a:lnTo>
                  <a:pt x="5" y="34"/>
                </a:lnTo>
                <a:lnTo>
                  <a:pt x="7" y="34"/>
                </a:lnTo>
                <a:lnTo>
                  <a:pt x="8" y="33"/>
                </a:lnTo>
                <a:lnTo>
                  <a:pt x="7" y="33"/>
                </a:lnTo>
                <a:lnTo>
                  <a:pt x="7" y="32"/>
                </a:lnTo>
                <a:lnTo>
                  <a:pt x="8" y="32"/>
                </a:lnTo>
                <a:lnTo>
                  <a:pt x="9" y="33"/>
                </a:lnTo>
                <a:lnTo>
                  <a:pt x="11" y="32"/>
                </a:lnTo>
                <a:lnTo>
                  <a:pt x="9" y="30"/>
                </a:lnTo>
                <a:lnTo>
                  <a:pt x="8" y="30"/>
                </a:lnTo>
                <a:lnTo>
                  <a:pt x="9" y="30"/>
                </a:lnTo>
                <a:lnTo>
                  <a:pt x="12" y="32"/>
                </a:lnTo>
                <a:lnTo>
                  <a:pt x="15" y="30"/>
                </a:lnTo>
                <a:lnTo>
                  <a:pt x="11" y="25"/>
                </a:lnTo>
                <a:lnTo>
                  <a:pt x="11" y="25"/>
                </a:lnTo>
                <a:lnTo>
                  <a:pt x="9" y="24"/>
                </a:lnTo>
                <a:lnTo>
                  <a:pt x="8" y="24"/>
                </a:lnTo>
                <a:close/>
                <a:moveTo>
                  <a:pt x="29" y="24"/>
                </a:moveTo>
                <a:lnTo>
                  <a:pt x="28" y="24"/>
                </a:lnTo>
                <a:lnTo>
                  <a:pt x="26" y="25"/>
                </a:lnTo>
                <a:lnTo>
                  <a:pt x="25" y="27"/>
                </a:lnTo>
                <a:lnTo>
                  <a:pt x="25" y="27"/>
                </a:lnTo>
                <a:lnTo>
                  <a:pt x="26" y="27"/>
                </a:lnTo>
                <a:lnTo>
                  <a:pt x="28" y="25"/>
                </a:lnTo>
                <a:lnTo>
                  <a:pt x="29" y="24"/>
                </a:lnTo>
                <a:lnTo>
                  <a:pt x="29" y="24"/>
                </a:lnTo>
                <a:close/>
                <a:moveTo>
                  <a:pt x="22" y="23"/>
                </a:moveTo>
                <a:lnTo>
                  <a:pt x="22" y="23"/>
                </a:lnTo>
                <a:lnTo>
                  <a:pt x="22" y="23"/>
                </a:lnTo>
                <a:lnTo>
                  <a:pt x="22" y="24"/>
                </a:lnTo>
                <a:lnTo>
                  <a:pt x="24" y="27"/>
                </a:lnTo>
                <a:lnTo>
                  <a:pt x="24" y="25"/>
                </a:lnTo>
                <a:lnTo>
                  <a:pt x="24" y="24"/>
                </a:lnTo>
                <a:lnTo>
                  <a:pt x="22" y="23"/>
                </a:lnTo>
                <a:lnTo>
                  <a:pt x="22" y="23"/>
                </a:lnTo>
                <a:close/>
                <a:moveTo>
                  <a:pt x="26" y="21"/>
                </a:moveTo>
                <a:lnTo>
                  <a:pt x="25" y="23"/>
                </a:lnTo>
                <a:lnTo>
                  <a:pt x="25" y="23"/>
                </a:lnTo>
                <a:lnTo>
                  <a:pt x="25" y="24"/>
                </a:lnTo>
                <a:lnTo>
                  <a:pt x="25" y="27"/>
                </a:lnTo>
                <a:lnTo>
                  <a:pt x="25" y="25"/>
                </a:lnTo>
                <a:lnTo>
                  <a:pt x="25" y="25"/>
                </a:lnTo>
                <a:lnTo>
                  <a:pt x="26" y="24"/>
                </a:lnTo>
                <a:lnTo>
                  <a:pt x="26" y="23"/>
                </a:lnTo>
                <a:lnTo>
                  <a:pt x="26" y="21"/>
                </a:lnTo>
                <a:close/>
                <a:moveTo>
                  <a:pt x="30" y="16"/>
                </a:moveTo>
                <a:lnTo>
                  <a:pt x="26" y="21"/>
                </a:lnTo>
                <a:lnTo>
                  <a:pt x="26" y="21"/>
                </a:lnTo>
                <a:lnTo>
                  <a:pt x="29" y="24"/>
                </a:lnTo>
                <a:lnTo>
                  <a:pt x="29" y="25"/>
                </a:lnTo>
                <a:lnTo>
                  <a:pt x="29" y="27"/>
                </a:lnTo>
                <a:lnTo>
                  <a:pt x="29" y="27"/>
                </a:lnTo>
                <a:lnTo>
                  <a:pt x="37" y="28"/>
                </a:lnTo>
                <a:lnTo>
                  <a:pt x="37" y="28"/>
                </a:lnTo>
                <a:lnTo>
                  <a:pt x="37" y="28"/>
                </a:lnTo>
                <a:lnTo>
                  <a:pt x="32" y="23"/>
                </a:lnTo>
                <a:lnTo>
                  <a:pt x="30" y="16"/>
                </a:lnTo>
                <a:lnTo>
                  <a:pt x="30" y="16"/>
                </a:lnTo>
                <a:close/>
                <a:moveTo>
                  <a:pt x="19" y="16"/>
                </a:moveTo>
                <a:lnTo>
                  <a:pt x="17" y="21"/>
                </a:lnTo>
                <a:lnTo>
                  <a:pt x="12" y="24"/>
                </a:lnTo>
                <a:lnTo>
                  <a:pt x="19" y="24"/>
                </a:lnTo>
                <a:lnTo>
                  <a:pt x="19" y="24"/>
                </a:lnTo>
                <a:lnTo>
                  <a:pt x="20" y="23"/>
                </a:lnTo>
                <a:lnTo>
                  <a:pt x="21" y="23"/>
                </a:lnTo>
                <a:lnTo>
                  <a:pt x="21" y="23"/>
                </a:lnTo>
                <a:lnTo>
                  <a:pt x="21" y="21"/>
                </a:lnTo>
                <a:lnTo>
                  <a:pt x="19" y="16"/>
                </a:lnTo>
                <a:close/>
                <a:moveTo>
                  <a:pt x="20" y="15"/>
                </a:moveTo>
                <a:lnTo>
                  <a:pt x="20" y="16"/>
                </a:lnTo>
                <a:lnTo>
                  <a:pt x="22" y="21"/>
                </a:lnTo>
                <a:lnTo>
                  <a:pt x="22" y="21"/>
                </a:lnTo>
                <a:lnTo>
                  <a:pt x="24" y="21"/>
                </a:lnTo>
                <a:lnTo>
                  <a:pt x="26" y="21"/>
                </a:lnTo>
                <a:lnTo>
                  <a:pt x="26" y="21"/>
                </a:lnTo>
                <a:lnTo>
                  <a:pt x="29" y="16"/>
                </a:lnTo>
                <a:lnTo>
                  <a:pt x="25" y="17"/>
                </a:lnTo>
                <a:lnTo>
                  <a:pt x="20" y="15"/>
                </a:lnTo>
                <a:close/>
                <a:moveTo>
                  <a:pt x="33" y="13"/>
                </a:moveTo>
                <a:lnTo>
                  <a:pt x="32" y="13"/>
                </a:lnTo>
                <a:lnTo>
                  <a:pt x="32" y="15"/>
                </a:lnTo>
                <a:lnTo>
                  <a:pt x="32" y="16"/>
                </a:lnTo>
                <a:lnTo>
                  <a:pt x="32" y="16"/>
                </a:lnTo>
                <a:lnTo>
                  <a:pt x="33" y="21"/>
                </a:lnTo>
                <a:lnTo>
                  <a:pt x="36" y="20"/>
                </a:lnTo>
                <a:lnTo>
                  <a:pt x="36" y="17"/>
                </a:lnTo>
                <a:lnTo>
                  <a:pt x="37" y="17"/>
                </a:lnTo>
                <a:lnTo>
                  <a:pt x="37" y="17"/>
                </a:lnTo>
                <a:lnTo>
                  <a:pt x="37" y="20"/>
                </a:lnTo>
                <a:lnTo>
                  <a:pt x="38" y="19"/>
                </a:lnTo>
                <a:lnTo>
                  <a:pt x="38" y="17"/>
                </a:lnTo>
                <a:lnTo>
                  <a:pt x="39" y="17"/>
                </a:lnTo>
                <a:lnTo>
                  <a:pt x="39" y="17"/>
                </a:lnTo>
                <a:lnTo>
                  <a:pt x="39" y="19"/>
                </a:lnTo>
                <a:lnTo>
                  <a:pt x="41" y="17"/>
                </a:lnTo>
                <a:lnTo>
                  <a:pt x="42" y="17"/>
                </a:lnTo>
                <a:lnTo>
                  <a:pt x="42" y="17"/>
                </a:lnTo>
                <a:lnTo>
                  <a:pt x="42" y="19"/>
                </a:lnTo>
                <a:lnTo>
                  <a:pt x="39" y="19"/>
                </a:lnTo>
                <a:lnTo>
                  <a:pt x="41" y="20"/>
                </a:lnTo>
                <a:lnTo>
                  <a:pt x="41" y="20"/>
                </a:lnTo>
                <a:lnTo>
                  <a:pt x="41" y="20"/>
                </a:lnTo>
                <a:lnTo>
                  <a:pt x="39" y="20"/>
                </a:lnTo>
                <a:lnTo>
                  <a:pt x="38" y="20"/>
                </a:lnTo>
                <a:lnTo>
                  <a:pt x="37" y="20"/>
                </a:lnTo>
                <a:lnTo>
                  <a:pt x="39" y="21"/>
                </a:lnTo>
                <a:lnTo>
                  <a:pt x="39" y="21"/>
                </a:lnTo>
                <a:lnTo>
                  <a:pt x="39" y="23"/>
                </a:lnTo>
                <a:lnTo>
                  <a:pt x="38" y="23"/>
                </a:lnTo>
                <a:lnTo>
                  <a:pt x="36" y="21"/>
                </a:lnTo>
                <a:lnTo>
                  <a:pt x="33" y="23"/>
                </a:lnTo>
                <a:lnTo>
                  <a:pt x="37" y="27"/>
                </a:lnTo>
                <a:lnTo>
                  <a:pt x="38" y="27"/>
                </a:lnTo>
                <a:lnTo>
                  <a:pt x="39" y="28"/>
                </a:lnTo>
                <a:lnTo>
                  <a:pt x="39" y="28"/>
                </a:lnTo>
                <a:lnTo>
                  <a:pt x="45" y="16"/>
                </a:lnTo>
                <a:lnTo>
                  <a:pt x="45" y="16"/>
                </a:lnTo>
                <a:lnTo>
                  <a:pt x="45" y="16"/>
                </a:lnTo>
                <a:lnTo>
                  <a:pt x="33" y="13"/>
                </a:lnTo>
                <a:close/>
                <a:moveTo>
                  <a:pt x="16" y="12"/>
                </a:moveTo>
                <a:lnTo>
                  <a:pt x="5" y="12"/>
                </a:lnTo>
                <a:lnTo>
                  <a:pt x="5" y="12"/>
                </a:lnTo>
                <a:lnTo>
                  <a:pt x="8" y="24"/>
                </a:lnTo>
                <a:lnTo>
                  <a:pt x="9" y="24"/>
                </a:lnTo>
                <a:lnTo>
                  <a:pt x="9" y="24"/>
                </a:lnTo>
                <a:lnTo>
                  <a:pt x="11" y="23"/>
                </a:lnTo>
                <a:lnTo>
                  <a:pt x="12" y="23"/>
                </a:lnTo>
                <a:lnTo>
                  <a:pt x="12" y="23"/>
                </a:lnTo>
                <a:lnTo>
                  <a:pt x="16" y="21"/>
                </a:lnTo>
                <a:lnTo>
                  <a:pt x="13" y="19"/>
                </a:lnTo>
                <a:lnTo>
                  <a:pt x="11" y="20"/>
                </a:lnTo>
                <a:lnTo>
                  <a:pt x="11" y="19"/>
                </a:lnTo>
                <a:lnTo>
                  <a:pt x="11" y="19"/>
                </a:lnTo>
                <a:lnTo>
                  <a:pt x="12" y="19"/>
                </a:lnTo>
                <a:lnTo>
                  <a:pt x="11" y="17"/>
                </a:lnTo>
                <a:lnTo>
                  <a:pt x="9" y="17"/>
                </a:lnTo>
                <a:lnTo>
                  <a:pt x="9" y="17"/>
                </a:lnTo>
                <a:lnTo>
                  <a:pt x="9" y="16"/>
                </a:lnTo>
                <a:lnTo>
                  <a:pt x="11" y="16"/>
                </a:lnTo>
                <a:lnTo>
                  <a:pt x="8" y="15"/>
                </a:lnTo>
                <a:lnTo>
                  <a:pt x="8" y="15"/>
                </a:lnTo>
                <a:lnTo>
                  <a:pt x="9" y="15"/>
                </a:lnTo>
                <a:lnTo>
                  <a:pt x="11" y="16"/>
                </a:lnTo>
                <a:lnTo>
                  <a:pt x="11" y="15"/>
                </a:lnTo>
                <a:lnTo>
                  <a:pt x="12" y="13"/>
                </a:lnTo>
                <a:lnTo>
                  <a:pt x="12" y="15"/>
                </a:lnTo>
                <a:lnTo>
                  <a:pt x="12" y="15"/>
                </a:lnTo>
                <a:lnTo>
                  <a:pt x="12" y="16"/>
                </a:lnTo>
                <a:lnTo>
                  <a:pt x="13" y="17"/>
                </a:lnTo>
                <a:lnTo>
                  <a:pt x="13" y="15"/>
                </a:lnTo>
                <a:lnTo>
                  <a:pt x="13" y="15"/>
                </a:lnTo>
                <a:lnTo>
                  <a:pt x="15" y="15"/>
                </a:lnTo>
                <a:lnTo>
                  <a:pt x="15" y="15"/>
                </a:lnTo>
                <a:lnTo>
                  <a:pt x="15" y="17"/>
                </a:lnTo>
                <a:lnTo>
                  <a:pt x="17" y="20"/>
                </a:lnTo>
                <a:lnTo>
                  <a:pt x="17" y="16"/>
                </a:lnTo>
                <a:lnTo>
                  <a:pt x="17" y="15"/>
                </a:lnTo>
                <a:lnTo>
                  <a:pt x="17" y="13"/>
                </a:lnTo>
                <a:lnTo>
                  <a:pt x="17" y="13"/>
                </a:lnTo>
                <a:lnTo>
                  <a:pt x="16" y="12"/>
                </a:lnTo>
                <a:close/>
                <a:moveTo>
                  <a:pt x="24" y="3"/>
                </a:moveTo>
                <a:lnTo>
                  <a:pt x="17" y="12"/>
                </a:lnTo>
                <a:lnTo>
                  <a:pt x="19" y="13"/>
                </a:lnTo>
                <a:lnTo>
                  <a:pt x="19" y="13"/>
                </a:lnTo>
                <a:lnTo>
                  <a:pt x="20" y="13"/>
                </a:lnTo>
                <a:lnTo>
                  <a:pt x="20" y="15"/>
                </a:lnTo>
                <a:lnTo>
                  <a:pt x="24" y="16"/>
                </a:lnTo>
                <a:lnTo>
                  <a:pt x="24" y="13"/>
                </a:lnTo>
                <a:lnTo>
                  <a:pt x="22" y="12"/>
                </a:lnTo>
                <a:lnTo>
                  <a:pt x="22" y="11"/>
                </a:lnTo>
                <a:lnTo>
                  <a:pt x="22" y="11"/>
                </a:lnTo>
                <a:lnTo>
                  <a:pt x="24" y="12"/>
                </a:lnTo>
                <a:lnTo>
                  <a:pt x="24" y="11"/>
                </a:lnTo>
                <a:lnTo>
                  <a:pt x="22" y="10"/>
                </a:lnTo>
                <a:lnTo>
                  <a:pt x="22" y="8"/>
                </a:lnTo>
                <a:lnTo>
                  <a:pt x="24" y="8"/>
                </a:lnTo>
                <a:lnTo>
                  <a:pt x="25" y="10"/>
                </a:lnTo>
                <a:lnTo>
                  <a:pt x="25" y="7"/>
                </a:lnTo>
                <a:lnTo>
                  <a:pt x="25" y="7"/>
                </a:lnTo>
                <a:lnTo>
                  <a:pt x="25" y="7"/>
                </a:lnTo>
                <a:lnTo>
                  <a:pt x="25" y="7"/>
                </a:lnTo>
                <a:lnTo>
                  <a:pt x="25" y="10"/>
                </a:lnTo>
                <a:lnTo>
                  <a:pt x="26" y="8"/>
                </a:lnTo>
                <a:lnTo>
                  <a:pt x="26" y="10"/>
                </a:lnTo>
                <a:lnTo>
                  <a:pt x="26" y="10"/>
                </a:lnTo>
                <a:lnTo>
                  <a:pt x="26" y="10"/>
                </a:lnTo>
                <a:lnTo>
                  <a:pt x="25" y="11"/>
                </a:lnTo>
                <a:lnTo>
                  <a:pt x="25" y="12"/>
                </a:lnTo>
                <a:lnTo>
                  <a:pt x="28" y="11"/>
                </a:lnTo>
                <a:lnTo>
                  <a:pt x="28" y="11"/>
                </a:lnTo>
                <a:lnTo>
                  <a:pt x="28" y="11"/>
                </a:lnTo>
                <a:lnTo>
                  <a:pt x="28" y="12"/>
                </a:lnTo>
                <a:lnTo>
                  <a:pt x="25" y="13"/>
                </a:lnTo>
                <a:lnTo>
                  <a:pt x="25" y="17"/>
                </a:lnTo>
                <a:lnTo>
                  <a:pt x="29" y="15"/>
                </a:lnTo>
                <a:lnTo>
                  <a:pt x="29" y="15"/>
                </a:lnTo>
                <a:lnTo>
                  <a:pt x="30" y="13"/>
                </a:lnTo>
                <a:lnTo>
                  <a:pt x="32" y="13"/>
                </a:lnTo>
                <a:lnTo>
                  <a:pt x="32" y="12"/>
                </a:lnTo>
                <a:lnTo>
                  <a:pt x="24" y="3"/>
                </a:lnTo>
                <a:lnTo>
                  <a:pt x="24" y="3"/>
                </a:lnTo>
                <a:close/>
                <a:moveTo>
                  <a:pt x="25" y="0"/>
                </a:moveTo>
                <a:lnTo>
                  <a:pt x="25" y="2"/>
                </a:lnTo>
                <a:lnTo>
                  <a:pt x="25" y="2"/>
                </a:lnTo>
                <a:lnTo>
                  <a:pt x="33" y="12"/>
                </a:lnTo>
                <a:lnTo>
                  <a:pt x="34" y="10"/>
                </a:lnTo>
                <a:lnTo>
                  <a:pt x="33" y="10"/>
                </a:lnTo>
                <a:lnTo>
                  <a:pt x="33" y="7"/>
                </a:lnTo>
                <a:lnTo>
                  <a:pt x="34" y="6"/>
                </a:lnTo>
                <a:lnTo>
                  <a:pt x="36" y="6"/>
                </a:lnTo>
                <a:lnTo>
                  <a:pt x="37" y="7"/>
                </a:lnTo>
                <a:lnTo>
                  <a:pt x="38" y="8"/>
                </a:lnTo>
                <a:lnTo>
                  <a:pt x="37" y="10"/>
                </a:lnTo>
                <a:lnTo>
                  <a:pt x="36" y="10"/>
                </a:lnTo>
                <a:lnTo>
                  <a:pt x="34" y="10"/>
                </a:lnTo>
                <a:lnTo>
                  <a:pt x="33" y="12"/>
                </a:lnTo>
                <a:lnTo>
                  <a:pt x="45" y="15"/>
                </a:lnTo>
                <a:lnTo>
                  <a:pt x="45" y="15"/>
                </a:lnTo>
                <a:lnTo>
                  <a:pt x="46" y="15"/>
                </a:lnTo>
                <a:lnTo>
                  <a:pt x="46" y="15"/>
                </a:lnTo>
                <a:lnTo>
                  <a:pt x="46" y="16"/>
                </a:lnTo>
                <a:lnTo>
                  <a:pt x="46" y="16"/>
                </a:lnTo>
                <a:lnTo>
                  <a:pt x="46" y="17"/>
                </a:lnTo>
                <a:lnTo>
                  <a:pt x="41" y="28"/>
                </a:lnTo>
                <a:lnTo>
                  <a:pt x="43" y="28"/>
                </a:lnTo>
                <a:lnTo>
                  <a:pt x="45" y="27"/>
                </a:lnTo>
                <a:lnTo>
                  <a:pt x="46" y="27"/>
                </a:lnTo>
                <a:lnTo>
                  <a:pt x="47" y="28"/>
                </a:lnTo>
                <a:lnTo>
                  <a:pt x="47" y="29"/>
                </a:lnTo>
                <a:lnTo>
                  <a:pt x="47" y="30"/>
                </a:lnTo>
                <a:lnTo>
                  <a:pt x="45" y="32"/>
                </a:lnTo>
                <a:lnTo>
                  <a:pt x="43" y="30"/>
                </a:lnTo>
                <a:lnTo>
                  <a:pt x="43" y="29"/>
                </a:lnTo>
                <a:lnTo>
                  <a:pt x="41" y="29"/>
                </a:lnTo>
                <a:lnTo>
                  <a:pt x="43" y="40"/>
                </a:lnTo>
                <a:lnTo>
                  <a:pt x="45" y="40"/>
                </a:lnTo>
                <a:lnTo>
                  <a:pt x="45" y="41"/>
                </a:lnTo>
                <a:lnTo>
                  <a:pt x="45" y="41"/>
                </a:lnTo>
                <a:lnTo>
                  <a:pt x="43" y="41"/>
                </a:lnTo>
                <a:lnTo>
                  <a:pt x="43" y="41"/>
                </a:lnTo>
                <a:lnTo>
                  <a:pt x="43" y="41"/>
                </a:lnTo>
                <a:lnTo>
                  <a:pt x="32" y="41"/>
                </a:lnTo>
                <a:lnTo>
                  <a:pt x="33" y="44"/>
                </a:lnTo>
                <a:lnTo>
                  <a:pt x="34" y="44"/>
                </a:lnTo>
                <a:lnTo>
                  <a:pt x="36" y="45"/>
                </a:lnTo>
                <a:lnTo>
                  <a:pt x="36" y="46"/>
                </a:lnTo>
                <a:lnTo>
                  <a:pt x="34" y="47"/>
                </a:lnTo>
                <a:lnTo>
                  <a:pt x="33" y="47"/>
                </a:lnTo>
                <a:lnTo>
                  <a:pt x="32" y="46"/>
                </a:lnTo>
                <a:lnTo>
                  <a:pt x="32" y="45"/>
                </a:lnTo>
                <a:lnTo>
                  <a:pt x="32" y="44"/>
                </a:lnTo>
                <a:lnTo>
                  <a:pt x="32" y="42"/>
                </a:lnTo>
                <a:lnTo>
                  <a:pt x="22" y="50"/>
                </a:lnTo>
                <a:lnTo>
                  <a:pt x="22" y="51"/>
                </a:lnTo>
                <a:lnTo>
                  <a:pt x="21" y="51"/>
                </a:lnTo>
                <a:lnTo>
                  <a:pt x="21" y="51"/>
                </a:lnTo>
                <a:lnTo>
                  <a:pt x="21" y="50"/>
                </a:lnTo>
                <a:lnTo>
                  <a:pt x="15" y="41"/>
                </a:lnTo>
                <a:lnTo>
                  <a:pt x="13" y="42"/>
                </a:lnTo>
                <a:lnTo>
                  <a:pt x="13" y="42"/>
                </a:lnTo>
                <a:lnTo>
                  <a:pt x="15" y="45"/>
                </a:lnTo>
                <a:lnTo>
                  <a:pt x="13" y="46"/>
                </a:lnTo>
                <a:lnTo>
                  <a:pt x="12" y="46"/>
                </a:lnTo>
                <a:lnTo>
                  <a:pt x="9" y="45"/>
                </a:lnTo>
                <a:lnTo>
                  <a:pt x="9" y="44"/>
                </a:lnTo>
                <a:lnTo>
                  <a:pt x="11" y="42"/>
                </a:lnTo>
                <a:lnTo>
                  <a:pt x="12" y="41"/>
                </a:lnTo>
                <a:lnTo>
                  <a:pt x="13" y="42"/>
                </a:lnTo>
                <a:lnTo>
                  <a:pt x="15" y="40"/>
                </a:lnTo>
                <a:lnTo>
                  <a:pt x="3" y="37"/>
                </a:lnTo>
                <a:lnTo>
                  <a:pt x="3" y="38"/>
                </a:lnTo>
                <a:lnTo>
                  <a:pt x="3" y="38"/>
                </a:lnTo>
                <a:lnTo>
                  <a:pt x="2" y="37"/>
                </a:lnTo>
                <a:lnTo>
                  <a:pt x="2" y="37"/>
                </a:lnTo>
                <a:lnTo>
                  <a:pt x="2" y="37"/>
                </a:lnTo>
                <a:lnTo>
                  <a:pt x="2" y="37"/>
                </a:lnTo>
                <a:lnTo>
                  <a:pt x="2" y="37"/>
                </a:lnTo>
                <a:lnTo>
                  <a:pt x="2" y="36"/>
                </a:lnTo>
                <a:lnTo>
                  <a:pt x="2" y="36"/>
                </a:lnTo>
                <a:lnTo>
                  <a:pt x="7" y="24"/>
                </a:lnTo>
                <a:lnTo>
                  <a:pt x="4" y="24"/>
                </a:lnTo>
                <a:lnTo>
                  <a:pt x="4" y="25"/>
                </a:lnTo>
                <a:lnTo>
                  <a:pt x="2" y="25"/>
                </a:lnTo>
                <a:lnTo>
                  <a:pt x="0" y="25"/>
                </a:lnTo>
                <a:lnTo>
                  <a:pt x="0" y="23"/>
                </a:lnTo>
                <a:lnTo>
                  <a:pt x="2" y="21"/>
                </a:lnTo>
                <a:lnTo>
                  <a:pt x="3" y="21"/>
                </a:lnTo>
                <a:lnTo>
                  <a:pt x="4" y="23"/>
                </a:lnTo>
                <a:lnTo>
                  <a:pt x="4" y="23"/>
                </a:lnTo>
                <a:lnTo>
                  <a:pt x="7" y="24"/>
                </a:lnTo>
                <a:lnTo>
                  <a:pt x="4" y="13"/>
                </a:lnTo>
                <a:lnTo>
                  <a:pt x="4" y="12"/>
                </a:lnTo>
                <a:lnTo>
                  <a:pt x="4" y="12"/>
                </a:lnTo>
                <a:lnTo>
                  <a:pt x="4" y="11"/>
                </a:lnTo>
                <a:lnTo>
                  <a:pt x="5" y="11"/>
                </a:lnTo>
                <a:lnTo>
                  <a:pt x="5" y="11"/>
                </a:lnTo>
                <a:lnTo>
                  <a:pt x="5" y="12"/>
                </a:lnTo>
                <a:lnTo>
                  <a:pt x="16" y="11"/>
                </a:lnTo>
                <a:lnTo>
                  <a:pt x="15" y="10"/>
                </a:lnTo>
                <a:lnTo>
                  <a:pt x="13" y="8"/>
                </a:lnTo>
                <a:lnTo>
                  <a:pt x="12" y="8"/>
                </a:lnTo>
                <a:lnTo>
                  <a:pt x="12" y="6"/>
                </a:lnTo>
                <a:lnTo>
                  <a:pt x="13" y="4"/>
                </a:lnTo>
                <a:lnTo>
                  <a:pt x="15" y="4"/>
                </a:lnTo>
                <a:lnTo>
                  <a:pt x="16" y="6"/>
                </a:lnTo>
                <a:lnTo>
                  <a:pt x="17" y="7"/>
                </a:lnTo>
                <a:lnTo>
                  <a:pt x="16" y="8"/>
                </a:lnTo>
                <a:lnTo>
                  <a:pt x="17" y="11"/>
                </a:lnTo>
                <a:lnTo>
                  <a:pt x="24" y="2"/>
                </a:lnTo>
                <a:lnTo>
                  <a:pt x="24" y="2"/>
                </a:lnTo>
                <a:lnTo>
                  <a:pt x="24" y="0"/>
                </a:lnTo>
                <a:lnTo>
                  <a:pt x="2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25" name="PA_库_组合 124"/>
          <p:cNvGrpSpPr/>
          <p:nvPr>
            <p:custDataLst>
              <p:tags r:id="rId13"/>
            </p:custDataLst>
          </p:nvPr>
        </p:nvGrpSpPr>
        <p:grpSpPr>
          <a:xfrm>
            <a:off x="2875655" y="3816424"/>
            <a:ext cx="6704573" cy="1064135"/>
            <a:chOff x="6021569" y="4773805"/>
            <a:chExt cx="5186919" cy="1064135"/>
          </a:xfrm>
        </p:grpSpPr>
        <p:sp>
          <p:nvSpPr>
            <p:cNvPr id="126" name="文本框 125"/>
            <p:cNvSpPr txBox="1"/>
            <p:nvPr/>
          </p:nvSpPr>
          <p:spPr>
            <a:xfrm>
              <a:off x="6021569" y="4823210"/>
              <a:ext cx="5186919" cy="1014730"/>
            </a:xfrm>
            <a:prstGeom prst="rect">
              <a:avLst/>
            </a:prstGeom>
            <a:noFill/>
          </p:spPr>
          <p:txBody>
            <a:bodyPr wrap="square" rtlCol="0">
              <a:spAutoFit/>
            </a:bodyPr>
            <a:lstStyle/>
            <a:p>
              <a:pPr algn="ctr">
                <a:defRPr/>
              </a:pPr>
              <a:r>
                <a:rPr lang="zh-CN" altLang="en-US" sz="2000" dirty="0">
                  <a:solidFill>
                    <a:schemeClr val="bg1"/>
                  </a:solidFill>
                  <a:cs typeface="+mn-ea"/>
                  <a:sym typeface="+mn-lt"/>
                </a:rPr>
                <a:t>适用于方案</a:t>
              </a:r>
              <a:r>
                <a:rPr lang="zh-CN" altLang="en-US" sz="2000" dirty="0" smtClean="0">
                  <a:solidFill>
                    <a:schemeClr val="bg1"/>
                  </a:solidFill>
                  <a:cs typeface="+mn-ea"/>
                  <a:sym typeface="+mn-lt"/>
                </a:rPr>
                <a:t>、活动策划、</a:t>
              </a:r>
              <a:r>
                <a:rPr lang="zh-CN" altLang="en-US" sz="2000" dirty="0">
                  <a:solidFill>
                    <a:schemeClr val="bg1"/>
                  </a:solidFill>
                  <a:cs typeface="+mn-ea"/>
                  <a:sym typeface="+mn-lt"/>
                </a:rPr>
                <a:t>培训、课</a:t>
              </a:r>
              <a:r>
                <a:rPr lang="zh-CN" altLang="en-US" sz="2000" dirty="0" smtClean="0">
                  <a:solidFill>
                    <a:schemeClr val="bg1"/>
                  </a:solidFill>
                  <a:cs typeface="+mn-ea"/>
                  <a:sym typeface="+mn-lt"/>
                </a:rPr>
                <a:t>件</a:t>
              </a:r>
              <a:endParaRPr lang="en-US" altLang="zh-CN" sz="2000" dirty="0" smtClean="0">
                <a:solidFill>
                  <a:schemeClr val="bg1"/>
                </a:solidFill>
                <a:cs typeface="+mn-ea"/>
                <a:sym typeface="+mn-lt"/>
              </a:endParaRPr>
            </a:p>
            <a:p>
              <a:pPr algn="ctr">
                <a:defRPr/>
              </a:pPr>
              <a:endParaRPr lang="en-US" altLang="zh-CN" sz="2000" dirty="0">
                <a:solidFill>
                  <a:schemeClr val="bg1"/>
                </a:solidFill>
                <a:cs typeface="+mn-ea"/>
                <a:sym typeface="+mn-lt"/>
              </a:endParaRPr>
            </a:p>
            <a:p>
              <a:pPr algn="ctr">
                <a:defRPr/>
              </a:pPr>
              <a:r>
                <a:rPr lang="en-US" sz="2000" dirty="0" smtClean="0">
                  <a:solidFill>
                    <a:schemeClr val="bg1"/>
                  </a:solidFill>
                  <a:cs typeface="+mn-ea"/>
                  <a:sym typeface="+mn-lt"/>
                </a:rPr>
                <a:t>xxx</a:t>
              </a:r>
              <a:r>
                <a:rPr lang="zh-CN" altLang="en-US" sz="2000" dirty="0">
                  <a:solidFill>
                    <a:schemeClr val="bg1"/>
                  </a:solidFill>
                  <a:cs typeface="+mn-ea"/>
                  <a:sym typeface="+mn-lt"/>
                </a:rPr>
                <a:t> </a:t>
              </a:r>
              <a:r>
                <a:rPr lang="zh-CN" altLang="en-US" sz="2000" dirty="0" smtClean="0">
                  <a:solidFill>
                    <a:schemeClr val="bg1"/>
                  </a:solidFill>
                  <a:cs typeface="+mn-ea"/>
                  <a:sym typeface="+mn-lt"/>
                </a:rPr>
                <a:t>  </a:t>
              </a:r>
              <a:r>
                <a:rPr lang="en-US" altLang="zh-CN" sz="2000" dirty="0" smtClean="0">
                  <a:solidFill>
                    <a:schemeClr val="bg1"/>
                  </a:solidFill>
                  <a:cs typeface="+mn-ea"/>
                  <a:sym typeface="+mn-lt"/>
                </a:rPr>
                <a:t>2030.12.24  </a:t>
              </a:r>
              <a:endParaRPr lang="zh-CN" altLang="en-US" sz="2000" dirty="0">
                <a:solidFill>
                  <a:schemeClr val="bg1"/>
                </a:solidFill>
                <a:cs typeface="+mn-ea"/>
                <a:sym typeface="+mn-lt"/>
              </a:endParaRPr>
            </a:p>
          </p:txBody>
        </p:sp>
        <p:cxnSp>
          <p:nvCxnSpPr>
            <p:cNvPr id="127" name="直接连接符 126"/>
            <p:cNvCxnSpPr/>
            <p:nvPr/>
          </p:nvCxnSpPr>
          <p:spPr>
            <a:xfrm>
              <a:off x="6096000" y="4773805"/>
              <a:ext cx="5043515" cy="0"/>
            </a:xfrm>
            <a:prstGeom prst="line">
              <a:avLst/>
            </a:prstGeom>
            <a:noFill/>
            <a:ln w="9525" cap="flat" cmpd="sng" algn="ctr">
              <a:solidFill>
                <a:schemeClr val="bg1"/>
              </a:solidFill>
              <a:prstDash val="lgDash"/>
              <a:miter lim="800000"/>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decel="50000" fill="hold">
                                          <p:stCondLst>
                                            <p:cond delay="0"/>
                                          </p:stCondLst>
                                        </p:cTn>
                                        <p:tgtEl>
                                          <p:spTgt spid="1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5"/>
                                        </p:tgtEl>
                                        <p:attrNameLst>
                                          <p:attrName>ppt_w</p:attrName>
                                        </p:attrNameLst>
                                      </p:cBhvr>
                                      <p:tavLst>
                                        <p:tav tm="0">
                                          <p:val>
                                            <p:strVal val="#ppt_w*.05"/>
                                          </p:val>
                                        </p:tav>
                                        <p:tav tm="100000">
                                          <p:val>
                                            <p:strVal val="#ppt_w"/>
                                          </p:val>
                                        </p:tav>
                                      </p:tavLst>
                                    </p:anim>
                                    <p:anim calcmode="lin" valueType="num">
                                      <p:cBhvr>
                                        <p:cTn id="10" dur="1000" fill="hold"/>
                                        <p:tgtEl>
                                          <p:spTgt spid="1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5"/>
                                        </p:tgtEl>
                                      </p:cBhvr>
                                    </p:animEffect>
                                  </p:childTnLst>
                                </p:cTn>
                              </p:par>
                              <p:par>
                                <p:cTn id="15" presetID="23" presetClass="entr" presetSubtype="288" fill="hold" nodeType="withEffect">
                                  <p:stCondLst>
                                    <p:cond delay="250"/>
                                  </p:stCondLst>
                                  <p:childTnLst>
                                    <p:set>
                                      <p:cBhvr>
                                        <p:cTn id="16" dur="1" fill="hold">
                                          <p:stCondLst>
                                            <p:cond delay="0"/>
                                          </p:stCondLst>
                                        </p:cTn>
                                        <p:tgtEl>
                                          <p:spTgt spid="1019"/>
                                        </p:tgtEl>
                                        <p:attrNameLst>
                                          <p:attrName>style.visibility</p:attrName>
                                        </p:attrNameLst>
                                      </p:cBhvr>
                                      <p:to>
                                        <p:strVal val="visible"/>
                                      </p:to>
                                    </p:set>
                                    <p:anim calcmode="lin" valueType="num">
                                      <p:cBhvr>
                                        <p:cTn id="17" dur="500" fill="hold"/>
                                        <p:tgtEl>
                                          <p:spTgt spid="1019"/>
                                        </p:tgtEl>
                                        <p:attrNameLst>
                                          <p:attrName>ppt_w</p:attrName>
                                        </p:attrNameLst>
                                      </p:cBhvr>
                                      <p:tavLst>
                                        <p:tav tm="0">
                                          <p:val>
                                            <p:strVal val="4*#ppt_w"/>
                                          </p:val>
                                        </p:tav>
                                        <p:tav tm="100000">
                                          <p:val>
                                            <p:strVal val="#ppt_w"/>
                                          </p:val>
                                        </p:tav>
                                      </p:tavLst>
                                    </p:anim>
                                    <p:anim calcmode="lin" valueType="num">
                                      <p:cBhvr>
                                        <p:cTn id="18" dur="500" fill="hold"/>
                                        <p:tgtEl>
                                          <p:spTgt spid="1019"/>
                                        </p:tgtEl>
                                        <p:attrNameLst>
                                          <p:attrName>ppt_h</p:attrName>
                                        </p:attrNameLst>
                                      </p:cBhvr>
                                      <p:tavLst>
                                        <p:tav tm="0">
                                          <p:val>
                                            <p:strVal val="4/3*#ppt_h"/>
                                          </p:val>
                                        </p:tav>
                                        <p:tav tm="100000">
                                          <p:val>
                                            <p:strVal val="#ppt_h"/>
                                          </p:val>
                                        </p:tav>
                                      </p:tavLst>
                                    </p:anim>
                                  </p:childTnLst>
                                </p:cTn>
                              </p:par>
                              <p:par>
                                <p:cTn id="19" presetID="23" presetClass="entr" presetSubtype="288" fill="hold" grpId="0" nodeType="withEffect">
                                  <p:stCondLst>
                                    <p:cond delay="250"/>
                                  </p:stCondLst>
                                  <p:childTnLst>
                                    <p:set>
                                      <p:cBhvr>
                                        <p:cTn id="20" dur="1" fill="hold">
                                          <p:stCondLst>
                                            <p:cond delay="0"/>
                                          </p:stCondLst>
                                        </p:cTn>
                                        <p:tgtEl>
                                          <p:spTgt spid="1110"/>
                                        </p:tgtEl>
                                        <p:attrNameLst>
                                          <p:attrName>style.visibility</p:attrName>
                                        </p:attrNameLst>
                                      </p:cBhvr>
                                      <p:to>
                                        <p:strVal val="visible"/>
                                      </p:to>
                                    </p:set>
                                    <p:anim calcmode="lin" valueType="num">
                                      <p:cBhvr>
                                        <p:cTn id="21" dur="500" fill="hold"/>
                                        <p:tgtEl>
                                          <p:spTgt spid="1110"/>
                                        </p:tgtEl>
                                        <p:attrNameLst>
                                          <p:attrName>ppt_w</p:attrName>
                                        </p:attrNameLst>
                                      </p:cBhvr>
                                      <p:tavLst>
                                        <p:tav tm="0">
                                          <p:val>
                                            <p:strVal val="4*#ppt_w"/>
                                          </p:val>
                                        </p:tav>
                                        <p:tav tm="100000">
                                          <p:val>
                                            <p:strVal val="#ppt_w"/>
                                          </p:val>
                                        </p:tav>
                                      </p:tavLst>
                                    </p:anim>
                                    <p:anim calcmode="lin" valueType="num">
                                      <p:cBhvr>
                                        <p:cTn id="22" dur="500" fill="hold"/>
                                        <p:tgtEl>
                                          <p:spTgt spid="1110"/>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250"/>
                                  </p:stCondLst>
                                  <p:childTnLst>
                                    <p:set>
                                      <p:cBhvr>
                                        <p:cTn id="24" dur="1" fill="hold">
                                          <p:stCondLst>
                                            <p:cond delay="0"/>
                                          </p:stCondLst>
                                        </p:cTn>
                                        <p:tgtEl>
                                          <p:spTgt spid="1111"/>
                                        </p:tgtEl>
                                        <p:attrNameLst>
                                          <p:attrName>style.visibility</p:attrName>
                                        </p:attrNameLst>
                                      </p:cBhvr>
                                      <p:to>
                                        <p:strVal val="visible"/>
                                      </p:to>
                                    </p:set>
                                    <p:anim calcmode="lin" valueType="num">
                                      <p:cBhvr>
                                        <p:cTn id="25" dur="500" fill="hold"/>
                                        <p:tgtEl>
                                          <p:spTgt spid="1111"/>
                                        </p:tgtEl>
                                        <p:attrNameLst>
                                          <p:attrName>ppt_w</p:attrName>
                                        </p:attrNameLst>
                                      </p:cBhvr>
                                      <p:tavLst>
                                        <p:tav tm="0">
                                          <p:val>
                                            <p:strVal val="4*#ppt_w"/>
                                          </p:val>
                                        </p:tav>
                                        <p:tav tm="100000">
                                          <p:val>
                                            <p:strVal val="#ppt_w"/>
                                          </p:val>
                                        </p:tav>
                                      </p:tavLst>
                                    </p:anim>
                                    <p:anim calcmode="lin" valueType="num">
                                      <p:cBhvr>
                                        <p:cTn id="26" dur="500" fill="hold"/>
                                        <p:tgtEl>
                                          <p:spTgt spid="1111"/>
                                        </p:tgtEl>
                                        <p:attrNameLst>
                                          <p:attrName>ppt_h</p:attrName>
                                        </p:attrNameLst>
                                      </p:cBhvr>
                                      <p:tavLst>
                                        <p:tav tm="0">
                                          <p:val>
                                            <p:strVal val="4/3*#ppt_h"/>
                                          </p:val>
                                        </p:tav>
                                        <p:tav tm="100000">
                                          <p:val>
                                            <p:strVal val="#ppt_h"/>
                                          </p:val>
                                        </p:tav>
                                      </p:tavLst>
                                    </p:anim>
                                  </p:childTnLst>
                                </p:cTn>
                              </p:par>
                              <p:par>
                                <p:cTn id="27" presetID="23" presetClass="entr" presetSubtype="288" fill="hold" nodeType="withEffect">
                                  <p:stCondLst>
                                    <p:cond delay="250"/>
                                  </p:stCondLst>
                                  <p:childTnLst>
                                    <p:set>
                                      <p:cBhvr>
                                        <p:cTn id="28" dur="1" fill="hold">
                                          <p:stCondLst>
                                            <p:cond delay="0"/>
                                          </p:stCondLst>
                                        </p:cTn>
                                        <p:tgtEl>
                                          <p:spTgt spid="1112"/>
                                        </p:tgtEl>
                                        <p:attrNameLst>
                                          <p:attrName>style.visibility</p:attrName>
                                        </p:attrNameLst>
                                      </p:cBhvr>
                                      <p:to>
                                        <p:strVal val="visible"/>
                                      </p:to>
                                    </p:set>
                                    <p:anim calcmode="lin" valueType="num">
                                      <p:cBhvr>
                                        <p:cTn id="29" dur="500" fill="hold"/>
                                        <p:tgtEl>
                                          <p:spTgt spid="1112"/>
                                        </p:tgtEl>
                                        <p:attrNameLst>
                                          <p:attrName>ppt_w</p:attrName>
                                        </p:attrNameLst>
                                      </p:cBhvr>
                                      <p:tavLst>
                                        <p:tav tm="0">
                                          <p:val>
                                            <p:strVal val="4*#ppt_w"/>
                                          </p:val>
                                        </p:tav>
                                        <p:tav tm="100000">
                                          <p:val>
                                            <p:strVal val="#ppt_w"/>
                                          </p:val>
                                        </p:tav>
                                      </p:tavLst>
                                    </p:anim>
                                    <p:anim calcmode="lin" valueType="num">
                                      <p:cBhvr>
                                        <p:cTn id="30" dur="500" fill="hold"/>
                                        <p:tgtEl>
                                          <p:spTgt spid="1112"/>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250"/>
                                  </p:stCondLst>
                                  <p:childTnLst>
                                    <p:set>
                                      <p:cBhvr>
                                        <p:cTn id="32" dur="1" fill="hold">
                                          <p:stCondLst>
                                            <p:cond delay="0"/>
                                          </p:stCondLst>
                                        </p:cTn>
                                        <p:tgtEl>
                                          <p:spTgt spid="1137"/>
                                        </p:tgtEl>
                                        <p:attrNameLst>
                                          <p:attrName>style.visibility</p:attrName>
                                        </p:attrNameLst>
                                      </p:cBhvr>
                                      <p:to>
                                        <p:strVal val="visible"/>
                                      </p:to>
                                    </p:set>
                                    <p:anim calcmode="lin" valueType="num">
                                      <p:cBhvr>
                                        <p:cTn id="33" dur="500" fill="hold"/>
                                        <p:tgtEl>
                                          <p:spTgt spid="1137"/>
                                        </p:tgtEl>
                                        <p:attrNameLst>
                                          <p:attrName>ppt_w</p:attrName>
                                        </p:attrNameLst>
                                      </p:cBhvr>
                                      <p:tavLst>
                                        <p:tav tm="0">
                                          <p:val>
                                            <p:strVal val="4*#ppt_w"/>
                                          </p:val>
                                        </p:tav>
                                        <p:tav tm="100000">
                                          <p:val>
                                            <p:strVal val="#ppt_w"/>
                                          </p:val>
                                        </p:tav>
                                      </p:tavLst>
                                    </p:anim>
                                    <p:anim calcmode="lin" valueType="num">
                                      <p:cBhvr>
                                        <p:cTn id="34" dur="500" fill="hold"/>
                                        <p:tgtEl>
                                          <p:spTgt spid="1137"/>
                                        </p:tgtEl>
                                        <p:attrNameLst>
                                          <p:attrName>ppt_h</p:attrName>
                                        </p:attrNameLst>
                                      </p:cBhvr>
                                      <p:tavLst>
                                        <p:tav tm="0">
                                          <p:val>
                                            <p:strVal val="4/3*#ppt_h"/>
                                          </p:val>
                                        </p:tav>
                                        <p:tav tm="100000">
                                          <p:val>
                                            <p:strVal val="#ppt_h"/>
                                          </p:val>
                                        </p:tav>
                                      </p:tavLst>
                                    </p:anim>
                                  </p:childTnLst>
                                </p:cTn>
                              </p:par>
                              <p:par>
                                <p:cTn id="35" presetID="23" presetClass="entr" presetSubtype="288" fill="hold" grpId="0" nodeType="withEffect">
                                  <p:stCondLst>
                                    <p:cond delay="250"/>
                                  </p:stCondLst>
                                  <p:childTnLst>
                                    <p:set>
                                      <p:cBhvr>
                                        <p:cTn id="36" dur="1" fill="hold">
                                          <p:stCondLst>
                                            <p:cond delay="0"/>
                                          </p:stCondLst>
                                        </p:cTn>
                                        <p:tgtEl>
                                          <p:spTgt spid="1138"/>
                                        </p:tgtEl>
                                        <p:attrNameLst>
                                          <p:attrName>style.visibility</p:attrName>
                                        </p:attrNameLst>
                                      </p:cBhvr>
                                      <p:to>
                                        <p:strVal val="visible"/>
                                      </p:to>
                                    </p:set>
                                    <p:anim calcmode="lin" valueType="num">
                                      <p:cBhvr>
                                        <p:cTn id="37" dur="500" fill="hold"/>
                                        <p:tgtEl>
                                          <p:spTgt spid="1138"/>
                                        </p:tgtEl>
                                        <p:attrNameLst>
                                          <p:attrName>ppt_w</p:attrName>
                                        </p:attrNameLst>
                                      </p:cBhvr>
                                      <p:tavLst>
                                        <p:tav tm="0">
                                          <p:val>
                                            <p:strVal val="4*#ppt_w"/>
                                          </p:val>
                                        </p:tav>
                                        <p:tav tm="100000">
                                          <p:val>
                                            <p:strVal val="#ppt_w"/>
                                          </p:val>
                                        </p:tav>
                                      </p:tavLst>
                                    </p:anim>
                                    <p:anim calcmode="lin" valueType="num">
                                      <p:cBhvr>
                                        <p:cTn id="38" dur="500" fill="hold"/>
                                        <p:tgtEl>
                                          <p:spTgt spid="1138"/>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250"/>
                                  </p:stCondLst>
                                  <p:childTnLst>
                                    <p:set>
                                      <p:cBhvr>
                                        <p:cTn id="40" dur="1" fill="hold">
                                          <p:stCondLst>
                                            <p:cond delay="0"/>
                                          </p:stCondLst>
                                        </p:cTn>
                                        <p:tgtEl>
                                          <p:spTgt spid="1139"/>
                                        </p:tgtEl>
                                        <p:attrNameLst>
                                          <p:attrName>style.visibility</p:attrName>
                                        </p:attrNameLst>
                                      </p:cBhvr>
                                      <p:to>
                                        <p:strVal val="visible"/>
                                      </p:to>
                                    </p:set>
                                    <p:anim calcmode="lin" valueType="num">
                                      <p:cBhvr>
                                        <p:cTn id="41" dur="500" fill="hold"/>
                                        <p:tgtEl>
                                          <p:spTgt spid="1139"/>
                                        </p:tgtEl>
                                        <p:attrNameLst>
                                          <p:attrName>ppt_w</p:attrName>
                                        </p:attrNameLst>
                                      </p:cBhvr>
                                      <p:tavLst>
                                        <p:tav tm="0">
                                          <p:val>
                                            <p:strVal val="4*#ppt_w"/>
                                          </p:val>
                                        </p:tav>
                                        <p:tav tm="100000">
                                          <p:val>
                                            <p:strVal val="#ppt_w"/>
                                          </p:val>
                                        </p:tav>
                                      </p:tavLst>
                                    </p:anim>
                                    <p:anim calcmode="lin" valueType="num">
                                      <p:cBhvr>
                                        <p:cTn id="42" dur="500" fill="hold"/>
                                        <p:tgtEl>
                                          <p:spTgt spid="1139"/>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250"/>
                                  </p:stCondLst>
                                  <p:childTnLst>
                                    <p:set>
                                      <p:cBhvr>
                                        <p:cTn id="44" dur="1" fill="hold">
                                          <p:stCondLst>
                                            <p:cond delay="0"/>
                                          </p:stCondLst>
                                        </p:cTn>
                                        <p:tgtEl>
                                          <p:spTgt spid="1140"/>
                                        </p:tgtEl>
                                        <p:attrNameLst>
                                          <p:attrName>style.visibility</p:attrName>
                                        </p:attrNameLst>
                                      </p:cBhvr>
                                      <p:to>
                                        <p:strVal val="visible"/>
                                      </p:to>
                                    </p:set>
                                    <p:anim calcmode="lin" valueType="num">
                                      <p:cBhvr>
                                        <p:cTn id="45" dur="500" fill="hold"/>
                                        <p:tgtEl>
                                          <p:spTgt spid="1140"/>
                                        </p:tgtEl>
                                        <p:attrNameLst>
                                          <p:attrName>ppt_w</p:attrName>
                                        </p:attrNameLst>
                                      </p:cBhvr>
                                      <p:tavLst>
                                        <p:tav tm="0">
                                          <p:val>
                                            <p:strVal val="4*#ppt_w"/>
                                          </p:val>
                                        </p:tav>
                                        <p:tav tm="100000">
                                          <p:val>
                                            <p:strVal val="#ppt_w"/>
                                          </p:val>
                                        </p:tav>
                                      </p:tavLst>
                                    </p:anim>
                                    <p:anim calcmode="lin" valueType="num">
                                      <p:cBhvr>
                                        <p:cTn id="46" dur="500" fill="hold"/>
                                        <p:tgtEl>
                                          <p:spTgt spid="1140"/>
                                        </p:tgtEl>
                                        <p:attrNameLst>
                                          <p:attrName>ppt_h</p:attrName>
                                        </p:attrNameLst>
                                      </p:cBhvr>
                                      <p:tavLst>
                                        <p:tav tm="0">
                                          <p:val>
                                            <p:strVal val="4/3*#ppt_h"/>
                                          </p:val>
                                        </p:tav>
                                        <p:tav tm="100000">
                                          <p:val>
                                            <p:strVal val="#ppt_h"/>
                                          </p:val>
                                        </p:tav>
                                      </p:tavLst>
                                    </p:anim>
                                  </p:childTnLst>
                                </p:cTn>
                              </p:par>
                              <p:par>
                                <p:cTn id="47" presetID="23" presetClass="entr" presetSubtype="288" fill="hold" grpId="0" nodeType="withEffect">
                                  <p:stCondLst>
                                    <p:cond delay="250"/>
                                  </p:stCondLst>
                                  <p:childTnLst>
                                    <p:set>
                                      <p:cBhvr>
                                        <p:cTn id="48" dur="1" fill="hold">
                                          <p:stCondLst>
                                            <p:cond delay="0"/>
                                          </p:stCondLst>
                                        </p:cTn>
                                        <p:tgtEl>
                                          <p:spTgt spid="1141"/>
                                        </p:tgtEl>
                                        <p:attrNameLst>
                                          <p:attrName>style.visibility</p:attrName>
                                        </p:attrNameLst>
                                      </p:cBhvr>
                                      <p:to>
                                        <p:strVal val="visible"/>
                                      </p:to>
                                    </p:set>
                                    <p:anim calcmode="lin" valueType="num">
                                      <p:cBhvr>
                                        <p:cTn id="49" dur="500" fill="hold"/>
                                        <p:tgtEl>
                                          <p:spTgt spid="1141"/>
                                        </p:tgtEl>
                                        <p:attrNameLst>
                                          <p:attrName>ppt_w</p:attrName>
                                        </p:attrNameLst>
                                      </p:cBhvr>
                                      <p:tavLst>
                                        <p:tav tm="0">
                                          <p:val>
                                            <p:strVal val="4*#ppt_w"/>
                                          </p:val>
                                        </p:tav>
                                        <p:tav tm="100000">
                                          <p:val>
                                            <p:strVal val="#ppt_w"/>
                                          </p:val>
                                        </p:tav>
                                      </p:tavLst>
                                    </p:anim>
                                    <p:anim calcmode="lin" valueType="num">
                                      <p:cBhvr>
                                        <p:cTn id="50" dur="500" fill="hold"/>
                                        <p:tgtEl>
                                          <p:spTgt spid="1141"/>
                                        </p:tgtEl>
                                        <p:attrNameLst>
                                          <p:attrName>ppt_h</p:attrName>
                                        </p:attrNameLst>
                                      </p:cBhvr>
                                      <p:tavLst>
                                        <p:tav tm="0">
                                          <p:val>
                                            <p:strVal val="4/3*#ppt_h"/>
                                          </p:val>
                                        </p:tav>
                                        <p:tav tm="100000">
                                          <p:val>
                                            <p:strVal val="#ppt_h"/>
                                          </p:val>
                                        </p:tav>
                                      </p:tavLst>
                                    </p:anim>
                                  </p:childTnLst>
                                </p:cTn>
                              </p:par>
                              <p:par>
                                <p:cTn id="51" presetID="23" presetClass="entr" presetSubtype="288" fill="hold" grpId="0" nodeType="withEffect">
                                  <p:stCondLst>
                                    <p:cond delay="250"/>
                                  </p:stCondLst>
                                  <p:childTnLst>
                                    <p:set>
                                      <p:cBhvr>
                                        <p:cTn id="52" dur="1" fill="hold">
                                          <p:stCondLst>
                                            <p:cond delay="0"/>
                                          </p:stCondLst>
                                        </p:cTn>
                                        <p:tgtEl>
                                          <p:spTgt spid="1142"/>
                                        </p:tgtEl>
                                        <p:attrNameLst>
                                          <p:attrName>style.visibility</p:attrName>
                                        </p:attrNameLst>
                                      </p:cBhvr>
                                      <p:to>
                                        <p:strVal val="visible"/>
                                      </p:to>
                                    </p:set>
                                    <p:anim calcmode="lin" valueType="num">
                                      <p:cBhvr>
                                        <p:cTn id="53" dur="500" fill="hold"/>
                                        <p:tgtEl>
                                          <p:spTgt spid="1142"/>
                                        </p:tgtEl>
                                        <p:attrNameLst>
                                          <p:attrName>ppt_w</p:attrName>
                                        </p:attrNameLst>
                                      </p:cBhvr>
                                      <p:tavLst>
                                        <p:tav tm="0">
                                          <p:val>
                                            <p:strVal val="4*#ppt_w"/>
                                          </p:val>
                                        </p:tav>
                                        <p:tav tm="100000">
                                          <p:val>
                                            <p:strVal val="#ppt_w"/>
                                          </p:val>
                                        </p:tav>
                                      </p:tavLst>
                                    </p:anim>
                                    <p:anim calcmode="lin" valueType="num">
                                      <p:cBhvr>
                                        <p:cTn id="54" dur="500" fill="hold"/>
                                        <p:tgtEl>
                                          <p:spTgt spid="1142"/>
                                        </p:tgtEl>
                                        <p:attrNameLst>
                                          <p:attrName>ppt_h</p:attrName>
                                        </p:attrNameLst>
                                      </p:cBhvr>
                                      <p:tavLst>
                                        <p:tav tm="0">
                                          <p:val>
                                            <p:strVal val="4/3*#ppt_h"/>
                                          </p:val>
                                        </p:tav>
                                        <p:tav tm="100000">
                                          <p:val>
                                            <p:strVal val="#ppt_h"/>
                                          </p:val>
                                        </p:tav>
                                      </p:tavLst>
                                    </p:anim>
                                  </p:childTnLst>
                                </p:cTn>
                              </p:par>
                              <p:par>
                                <p:cTn id="55" presetID="23" presetClass="entr" presetSubtype="288" fill="hold" grpId="0" nodeType="withEffect">
                                  <p:stCondLst>
                                    <p:cond delay="250"/>
                                  </p:stCondLst>
                                  <p:childTnLst>
                                    <p:set>
                                      <p:cBhvr>
                                        <p:cTn id="56" dur="1" fill="hold">
                                          <p:stCondLst>
                                            <p:cond delay="0"/>
                                          </p:stCondLst>
                                        </p:cTn>
                                        <p:tgtEl>
                                          <p:spTgt spid="1143"/>
                                        </p:tgtEl>
                                        <p:attrNameLst>
                                          <p:attrName>style.visibility</p:attrName>
                                        </p:attrNameLst>
                                      </p:cBhvr>
                                      <p:to>
                                        <p:strVal val="visible"/>
                                      </p:to>
                                    </p:set>
                                    <p:anim calcmode="lin" valueType="num">
                                      <p:cBhvr>
                                        <p:cTn id="57" dur="500" fill="hold"/>
                                        <p:tgtEl>
                                          <p:spTgt spid="1143"/>
                                        </p:tgtEl>
                                        <p:attrNameLst>
                                          <p:attrName>ppt_w</p:attrName>
                                        </p:attrNameLst>
                                      </p:cBhvr>
                                      <p:tavLst>
                                        <p:tav tm="0">
                                          <p:val>
                                            <p:strVal val="4*#ppt_w"/>
                                          </p:val>
                                        </p:tav>
                                        <p:tav tm="100000">
                                          <p:val>
                                            <p:strVal val="#ppt_w"/>
                                          </p:val>
                                        </p:tav>
                                      </p:tavLst>
                                    </p:anim>
                                    <p:anim calcmode="lin" valueType="num">
                                      <p:cBhvr>
                                        <p:cTn id="58" dur="500" fill="hold"/>
                                        <p:tgtEl>
                                          <p:spTgt spid="1143"/>
                                        </p:tgtEl>
                                        <p:attrNameLst>
                                          <p:attrName>ppt_h</p:attrName>
                                        </p:attrNameLst>
                                      </p:cBhvr>
                                      <p:tavLst>
                                        <p:tav tm="0">
                                          <p:val>
                                            <p:strVal val="4/3*#ppt_h"/>
                                          </p:val>
                                        </p:tav>
                                        <p:tav tm="100000">
                                          <p:val>
                                            <p:strVal val="#ppt_h"/>
                                          </p:val>
                                        </p:tav>
                                      </p:tavLst>
                                    </p:anim>
                                  </p:childTnLst>
                                </p:cTn>
                              </p:par>
                              <p:par>
                                <p:cTn id="59" presetID="23" presetClass="entr" presetSubtype="288" fill="hold" grpId="0" nodeType="withEffect">
                                  <p:stCondLst>
                                    <p:cond delay="250"/>
                                  </p:stCondLst>
                                  <p:childTnLst>
                                    <p:set>
                                      <p:cBhvr>
                                        <p:cTn id="60" dur="1" fill="hold">
                                          <p:stCondLst>
                                            <p:cond delay="0"/>
                                          </p:stCondLst>
                                        </p:cTn>
                                        <p:tgtEl>
                                          <p:spTgt spid="1144"/>
                                        </p:tgtEl>
                                        <p:attrNameLst>
                                          <p:attrName>style.visibility</p:attrName>
                                        </p:attrNameLst>
                                      </p:cBhvr>
                                      <p:to>
                                        <p:strVal val="visible"/>
                                      </p:to>
                                    </p:set>
                                    <p:anim calcmode="lin" valueType="num">
                                      <p:cBhvr>
                                        <p:cTn id="61" dur="500" fill="hold"/>
                                        <p:tgtEl>
                                          <p:spTgt spid="1144"/>
                                        </p:tgtEl>
                                        <p:attrNameLst>
                                          <p:attrName>ppt_w</p:attrName>
                                        </p:attrNameLst>
                                      </p:cBhvr>
                                      <p:tavLst>
                                        <p:tav tm="0">
                                          <p:val>
                                            <p:strVal val="4*#ppt_w"/>
                                          </p:val>
                                        </p:tav>
                                        <p:tav tm="100000">
                                          <p:val>
                                            <p:strVal val="#ppt_w"/>
                                          </p:val>
                                        </p:tav>
                                      </p:tavLst>
                                    </p:anim>
                                    <p:anim calcmode="lin" valueType="num">
                                      <p:cBhvr>
                                        <p:cTn id="62" dur="500" fill="hold"/>
                                        <p:tgtEl>
                                          <p:spTgt spid="1144"/>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25"/>
                                        </p:tgtEl>
                                        <p:attrNameLst>
                                          <p:attrName>style.visibility</p:attrName>
                                        </p:attrNameLst>
                                      </p:cBhvr>
                                      <p:to>
                                        <p:strVal val="visible"/>
                                      </p:to>
                                    </p:set>
                                    <p:anim calcmode="lin" valueType="num">
                                      <p:cBhvr>
                                        <p:cTn id="65" dur="500" fill="hold"/>
                                        <p:tgtEl>
                                          <p:spTgt spid="125"/>
                                        </p:tgtEl>
                                        <p:attrNameLst>
                                          <p:attrName>ppt_w</p:attrName>
                                        </p:attrNameLst>
                                      </p:cBhvr>
                                      <p:tavLst>
                                        <p:tav tm="0">
                                          <p:val>
                                            <p:strVal val="4*#ppt_w"/>
                                          </p:val>
                                        </p:tav>
                                        <p:tav tm="100000">
                                          <p:val>
                                            <p:strVal val="#ppt_w"/>
                                          </p:val>
                                        </p:tav>
                                      </p:tavLst>
                                    </p:anim>
                                    <p:anim calcmode="lin" valueType="num">
                                      <p:cBhvr>
                                        <p:cTn id="66" dur="500" fill="hold"/>
                                        <p:tgtEl>
                                          <p:spTgt spid="1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 grpId="0" animBg="1"/>
      <p:bldP spid="1111" grpId="0"/>
      <p:bldP spid="1137" grpId="0" animBg="1"/>
      <p:bldP spid="1138" grpId="0" animBg="1"/>
      <p:bldP spid="1139" grpId="0" animBg="1"/>
      <p:bldP spid="1140" grpId="0" animBg="1"/>
      <p:bldP spid="1141" grpId="0" animBg="1"/>
      <p:bldP spid="1142" grpId="0" animBg="1"/>
      <p:bldP spid="1143" grpId="0" animBg="1"/>
      <p:bldP spid="11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002986" y="1864689"/>
            <a:ext cx="2935016" cy="2935013"/>
          </a:xfrm>
          <a:prstGeom prst="ellipse">
            <a:avLst/>
          </a:prstGeom>
          <a:solidFill>
            <a:srgbClr val="DE1F26"/>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cxnSp>
        <p:nvCxnSpPr>
          <p:cNvPr id="5" name="直接连接符 4"/>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937086" y="500044"/>
            <a:ext cx="4317831" cy="684891"/>
            <a:chOff x="4160914" y="538145"/>
            <a:chExt cx="3870173" cy="684891"/>
          </a:xfrm>
        </p:grpSpPr>
        <p:sp>
          <p:nvSpPr>
            <p:cNvPr id="7" name="矩形 6"/>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8" name="文本框 7"/>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
        <p:nvSpPr>
          <p:cNvPr id="9" name="文本框 8"/>
          <p:cNvSpPr txBox="1"/>
          <p:nvPr/>
        </p:nvSpPr>
        <p:spPr bwMode="auto">
          <a:xfrm flipH="1">
            <a:off x="5447623" y="2253974"/>
            <a:ext cx="4947341" cy="549061"/>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点击此处输入文本内容点击此处输入文本内容点击此处输入文本内容</a:t>
            </a:r>
          </a:p>
        </p:txBody>
      </p:sp>
      <p:sp>
        <p:nvSpPr>
          <p:cNvPr id="10" name="文本框 9"/>
          <p:cNvSpPr txBox="1"/>
          <p:nvPr/>
        </p:nvSpPr>
        <p:spPr bwMode="auto">
          <a:xfrm flipH="1">
            <a:off x="5447623" y="2876974"/>
            <a:ext cx="4947341" cy="549061"/>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点击此处输入文本内容点击此处输入文本内容点击此处输入文本内容</a:t>
            </a:r>
          </a:p>
        </p:txBody>
      </p:sp>
      <p:sp>
        <p:nvSpPr>
          <p:cNvPr id="11" name="文本框 10"/>
          <p:cNvSpPr txBox="1"/>
          <p:nvPr/>
        </p:nvSpPr>
        <p:spPr bwMode="auto">
          <a:xfrm flipH="1">
            <a:off x="5447623" y="3499974"/>
            <a:ext cx="4947341" cy="549061"/>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点击此处输入文本内容点击此处输入文本内容点击此处输入文本内容</a:t>
            </a:r>
          </a:p>
        </p:txBody>
      </p:sp>
      <p:sp>
        <p:nvSpPr>
          <p:cNvPr id="12" name="文本框 11"/>
          <p:cNvSpPr txBox="1"/>
          <p:nvPr/>
        </p:nvSpPr>
        <p:spPr bwMode="auto">
          <a:xfrm flipH="1">
            <a:off x="5447623" y="4122330"/>
            <a:ext cx="4947341" cy="549061"/>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bg1"/>
                </a:solidFill>
                <a:latin typeface="+mn-lt"/>
                <a:ea typeface="+mn-ea"/>
                <a:cs typeface="+mn-ea"/>
                <a:sym typeface="+mn-lt"/>
              </a:rPr>
              <a:t>点击此处输入文本内容点击此处输入文本内容点击此处输入文本内容</a:t>
            </a:r>
          </a:p>
        </p:txBody>
      </p:sp>
      <p:grpSp>
        <p:nvGrpSpPr>
          <p:cNvPr id="13" name="组合 12"/>
          <p:cNvGrpSpPr/>
          <p:nvPr/>
        </p:nvGrpSpPr>
        <p:grpSpPr>
          <a:xfrm>
            <a:off x="1832185" y="5326743"/>
            <a:ext cx="8527630" cy="621529"/>
            <a:chOff x="1702990" y="5445125"/>
            <a:chExt cx="8786022" cy="621529"/>
          </a:xfrm>
        </p:grpSpPr>
        <p:cxnSp>
          <p:nvCxnSpPr>
            <p:cNvPr id="14" name="直接连接符 13"/>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bg1"/>
                  </a:solidFill>
                  <a:latin typeface="+mn-lt"/>
                  <a:ea typeface="+mn-ea"/>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a:t>
              </a:r>
            </a:p>
          </p:txBody>
        </p:sp>
      </p:grpSp>
      <p:grpSp>
        <p:nvGrpSpPr>
          <p:cNvPr id="16" name="Group 4"/>
          <p:cNvGrpSpPr>
            <a:grpSpLocks noChangeAspect="1"/>
          </p:cNvGrpSpPr>
          <p:nvPr/>
        </p:nvGrpSpPr>
        <p:grpSpPr bwMode="auto">
          <a:xfrm>
            <a:off x="3001299" y="2479029"/>
            <a:ext cx="1014598" cy="1140440"/>
            <a:chOff x="2204" y="1895"/>
            <a:chExt cx="258" cy="290"/>
          </a:xfrm>
        </p:grpSpPr>
        <p:sp>
          <p:nvSpPr>
            <p:cNvPr id="17"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23" name="文本框 22"/>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ppt_w</p:attrName>
                                        </p:attrNameLst>
                                      </p:cBhvr>
                                      <p:tavLst>
                                        <p:tav tm="0" fmla="#ppt_w*sin(2.5*pi*$)">
                                          <p:val>
                                            <p:fltVal val="0"/>
                                          </p:val>
                                        </p:tav>
                                        <p:tav tm="100000">
                                          <p:val>
                                            <p:fltVal val="1"/>
                                          </p:val>
                                        </p:tav>
                                      </p:tavLst>
                                    </p:anim>
                                    <p:anim calcmode="lin" valueType="num">
                                      <p:cBhvr>
                                        <p:cTn id="9" dur="500" fill="hold"/>
                                        <p:tgtEl>
                                          <p:spTgt spid="16"/>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iterate type="lt">
                                    <p:tmPct val="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925"/>
                            </p:stCondLst>
                            <p:childTnLst>
                              <p:par>
                                <p:cTn id="16" presetID="53" presetClass="entr" presetSubtype="16" fill="hold" grpId="0"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150"/>
                            </p:stCondLst>
                            <p:childTnLst>
                              <p:par>
                                <p:cTn id="22" presetID="53" presetClass="entr" presetSubtype="16" fill="hold" grpId="0" nodeType="afterEffect">
                                  <p:stCondLst>
                                    <p:cond delay="0"/>
                                  </p:stCondLst>
                                  <p:iterate type="lt">
                                    <p:tmPct val="5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3375"/>
                            </p:stCondLst>
                            <p:childTnLst>
                              <p:par>
                                <p:cTn id="28" presetID="53" presetClass="entr" presetSubtype="16" fill="hold" grpId="0" nodeType="afterEffect">
                                  <p:stCondLst>
                                    <p:cond delay="0"/>
                                  </p:stCondLst>
                                  <p:iterate type="lt">
                                    <p:tmPct val="5000"/>
                                  </p:iterate>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4600"/>
                            </p:stCondLst>
                            <p:childTnLst>
                              <p:par>
                                <p:cTn id="34" presetID="53" presetClass="entr" presetSubtype="16" fill="hold" grpId="0" nodeType="afterEffect">
                                  <p:stCondLst>
                                    <p:cond delay="0"/>
                                  </p:stCondLst>
                                  <p:iterate type="lt">
                                    <p:tmPct val="5000"/>
                                  </p:iterate>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5825"/>
                            </p:stCondLst>
                            <p:childTnLst>
                              <p:par>
                                <p:cTn id="40" presetID="16" presetClass="entr" presetSubtype="37"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out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10800000">
            <a:off x="6184134" y="3595970"/>
            <a:ext cx="1160076" cy="1028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kern="0">
              <a:solidFill>
                <a:schemeClr val="bg1"/>
              </a:solidFill>
              <a:cs typeface="+mn-ea"/>
              <a:sym typeface="+mn-lt"/>
            </a:endParaRPr>
          </a:p>
        </p:txBody>
      </p:sp>
      <p:sp>
        <p:nvSpPr>
          <p:cNvPr id="9" name="Freeform 5"/>
          <p:cNvSpPr/>
          <p:nvPr/>
        </p:nvSpPr>
        <p:spPr bwMode="auto">
          <a:xfrm rot="10800000">
            <a:off x="6166904" y="2018622"/>
            <a:ext cx="1160076" cy="1028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kern="0">
              <a:solidFill>
                <a:schemeClr val="bg1"/>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l="1926" t="1778" r="1926" b="2074"/>
          <a:stretch>
            <a:fillRect/>
          </a:stretch>
        </p:blipFill>
        <p:spPr>
          <a:xfrm>
            <a:off x="1860951" y="1617454"/>
            <a:ext cx="3656600" cy="3656599"/>
          </a:xfrm>
          <a:custGeom>
            <a:avLst/>
            <a:gdLst>
              <a:gd name="connsiteX0" fmla="*/ 3296920 w 6593840"/>
              <a:gd name="connsiteY0" fmla="*/ 0 h 6593840"/>
              <a:gd name="connsiteX1" fmla="*/ 6593840 w 6593840"/>
              <a:gd name="connsiteY1" fmla="*/ 3296920 h 6593840"/>
              <a:gd name="connsiteX2" fmla="*/ 3296920 w 6593840"/>
              <a:gd name="connsiteY2" fmla="*/ 6593840 h 6593840"/>
              <a:gd name="connsiteX3" fmla="*/ 0 w 6593840"/>
              <a:gd name="connsiteY3" fmla="*/ 3296920 h 6593840"/>
              <a:gd name="connsiteX4" fmla="*/ 3296920 w 6593840"/>
              <a:gd name="connsiteY4" fmla="*/ 0 h 6593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3840" h="6593840">
                <a:moveTo>
                  <a:pt x="3296920" y="0"/>
                </a:moveTo>
                <a:cubicBezTo>
                  <a:pt x="5117759" y="0"/>
                  <a:pt x="6593840" y="1476081"/>
                  <a:pt x="6593840" y="3296920"/>
                </a:cubicBezTo>
                <a:cubicBezTo>
                  <a:pt x="6593840" y="5117759"/>
                  <a:pt x="5117759" y="6593840"/>
                  <a:pt x="3296920" y="6593840"/>
                </a:cubicBezTo>
                <a:cubicBezTo>
                  <a:pt x="1476081" y="6593840"/>
                  <a:pt x="0" y="5117759"/>
                  <a:pt x="0" y="3296920"/>
                </a:cubicBezTo>
                <a:cubicBezTo>
                  <a:pt x="0" y="1476081"/>
                  <a:pt x="1476081" y="0"/>
                  <a:pt x="3296920" y="0"/>
                </a:cubicBezTo>
                <a:close/>
              </a:path>
            </a:pathLst>
          </a:custGeom>
          <a:effectLst/>
        </p:spPr>
      </p:pic>
      <p:sp>
        <p:nvSpPr>
          <p:cNvPr id="15" name="文本框 14"/>
          <p:cNvSpPr txBox="1"/>
          <p:nvPr/>
        </p:nvSpPr>
        <p:spPr>
          <a:xfrm>
            <a:off x="7412893" y="2411237"/>
            <a:ext cx="3208444" cy="830997"/>
          </a:xfrm>
          <a:prstGeom prst="rect">
            <a:avLst/>
          </a:prstGeom>
          <a:noFill/>
        </p:spPr>
        <p:txBody>
          <a:bodyPr wrap="square" rtlCol="0">
            <a:spAutoFit/>
          </a:bodyPr>
          <a:lstStyle/>
          <a:p>
            <a:pPr marL="285750" indent="-285750">
              <a:buFont typeface="Wingdings" panose="05000000000000000000" pitchFamily="2" charset="2"/>
              <a:buChar char="l"/>
            </a:pPr>
            <a:r>
              <a:rPr lang="zh-CN" altLang="en-US" sz="1600" dirty="0">
                <a:solidFill>
                  <a:schemeClr val="bg1"/>
                </a:solidFill>
                <a:cs typeface="+mn-ea"/>
                <a:sym typeface="+mn-lt"/>
              </a:rPr>
              <a:t>点击此处输入文本内容点击此处输入文本内容点击此处输入文本内容</a:t>
            </a:r>
          </a:p>
        </p:txBody>
      </p:sp>
      <p:sp>
        <p:nvSpPr>
          <p:cNvPr id="16" name="文本框 15"/>
          <p:cNvSpPr txBox="1"/>
          <p:nvPr/>
        </p:nvSpPr>
        <p:spPr>
          <a:xfrm>
            <a:off x="7412892" y="1938817"/>
            <a:ext cx="2647166" cy="523220"/>
          </a:xfrm>
          <a:prstGeom prst="rect">
            <a:avLst/>
          </a:prstGeom>
          <a:noFill/>
        </p:spPr>
        <p:txBody>
          <a:bodyPr wrap="square" rtlCol="0">
            <a:spAutoFit/>
          </a:bodyPr>
          <a:lstStyle/>
          <a:p>
            <a:r>
              <a:rPr lang="zh-CN" altLang="en-US" sz="2800" dirty="0">
                <a:solidFill>
                  <a:schemeClr val="bg1"/>
                </a:solidFill>
                <a:cs typeface="+mn-ea"/>
                <a:sym typeface="+mn-lt"/>
              </a:rPr>
              <a:t>在此添加标题</a:t>
            </a:r>
          </a:p>
        </p:txBody>
      </p:sp>
      <p:sp>
        <p:nvSpPr>
          <p:cNvPr id="17" name="文本框 16"/>
          <p:cNvSpPr txBox="1"/>
          <p:nvPr/>
        </p:nvSpPr>
        <p:spPr>
          <a:xfrm>
            <a:off x="7412892" y="3495870"/>
            <a:ext cx="2647166" cy="523220"/>
          </a:xfrm>
          <a:prstGeom prst="rect">
            <a:avLst/>
          </a:prstGeom>
          <a:noFill/>
        </p:spPr>
        <p:txBody>
          <a:bodyPr wrap="square" rtlCol="0">
            <a:spAutoFit/>
          </a:bodyPr>
          <a:lstStyle/>
          <a:p>
            <a:r>
              <a:rPr lang="zh-CN" altLang="en-US" sz="2800" dirty="0">
                <a:solidFill>
                  <a:schemeClr val="bg1"/>
                </a:solidFill>
                <a:cs typeface="+mn-ea"/>
                <a:sym typeface="+mn-lt"/>
              </a:rPr>
              <a:t>在此添加标题</a:t>
            </a:r>
          </a:p>
        </p:txBody>
      </p:sp>
      <p:sp>
        <p:nvSpPr>
          <p:cNvPr id="18" name="文本框 17"/>
          <p:cNvSpPr txBox="1"/>
          <p:nvPr/>
        </p:nvSpPr>
        <p:spPr>
          <a:xfrm>
            <a:off x="7412893" y="3976611"/>
            <a:ext cx="3208444" cy="830997"/>
          </a:xfrm>
          <a:prstGeom prst="rect">
            <a:avLst/>
          </a:prstGeom>
          <a:noFill/>
        </p:spPr>
        <p:txBody>
          <a:bodyPr wrap="square" rtlCol="0">
            <a:spAutoFit/>
          </a:bodyPr>
          <a:lstStyle/>
          <a:p>
            <a:pPr marL="285750" indent="-285750">
              <a:buFont typeface="Wingdings" panose="05000000000000000000" pitchFamily="2" charset="2"/>
              <a:buChar char="l"/>
            </a:pPr>
            <a:r>
              <a:rPr lang="zh-CN" altLang="en-US" sz="1600" dirty="0">
                <a:solidFill>
                  <a:schemeClr val="bg1"/>
                </a:solidFill>
                <a:cs typeface="+mn-ea"/>
                <a:sym typeface="+mn-lt"/>
              </a:rPr>
              <a:t>点击此处输入文本内容点击此处输入文本内容点击此处输入文本内容</a:t>
            </a:r>
          </a:p>
        </p:txBody>
      </p:sp>
      <p:grpSp>
        <p:nvGrpSpPr>
          <p:cNvPr id="20" name="组合 19"/>
          <p:cNvGrpSpPr/>
          <p:nvPr/>
        </p:nvGrpSpPr>
        <p:grpSpPr>
          <a:xfrm>
            <a:off x="6535631" y="2326114"/>
            <a:ext cx="450714" cy="449079"/>
            <a:chOff x="6602606" y="810033"/>
            <a:chExt cx="706229" cy="703668"/>
          </a:xfrm>
          <a:solidFill>
            <a:schemeClr val="bg1"/>
          </a:solidFill>
        </p:grpSpPr>
        <p:sp>
          <p:nvSpPr>
            <p:cNvPr id="21" name="Freeform 9"/>
            <p:cNvSpPr>
              <a:spLocks noEditPoints="1"/>
            </p:cNvSpPr>
            <p:nvPr/>
          </p:nvSpPr>
          <p:spPr bwMode="auto">
            <a:xfrm>
              <a:off x="6697696" y="810033"/>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 name="Freeform 10"/>
            <p:cNvSpPr>
              <a:spLocks noEditPoints="1"/>
            </p:cNvSpPr>
            <p:nvPr/>
          </p:nvSpPr>
          <p:spPr bwMode="auto">
            <a:xfrm>
              <a:off x="6602606" y="878425"/>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 name="Freeform 11"/>
            <p:cNvSpPr/>
            <p:nvPr/>
          </p:nvSpPr>
          <p:spPr bwMode="auto">
            <a:xfrm>
              <a:off x="6829360" y="958521"/>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24" name="组合 23"/>
          <p:cNvGrpSpPr/>
          <p:nvPr/>
        </p:nvGrpSpPr>
        <p:grpSpPr>
          <a:xfrm>
            <a:off x="6564962" y="3906294"/>
            <a:ext cx="401730" cy="404446"/>
            <a:chOff x="8026400" y="804913"/>
            <a:chExt cx="702937" cy="707692"/>
          </a:xfrm>
          <a:solidFill>
            <a:schemeClr val="bg1"/>
          </a:solidFill>
        </p:grpSpPr>
        <p:sp>
          <p:nvSpPr>
            <p:cNvPr id="25" name="Freeform 12"/>
            <p:cNvSpPr/>
            <p:nvPr/>
          </p:nvSpPr>
          <p:spPr bwMode="auto">
            <a:xfrm>
              <a:off x="8268515" y="1320961"/>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13"/>
            <p:cNvSpPr>
              <a:spLocks noEditPoints="1"/>
            </p:cNvSpPr>
            <p:nvPr/>
          </p:nvSpPr>
          <p:spPr bwMode="auto">
            <a:xfrm>
              <a:off x="8026400" y="804913"/>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cxnSp>
        <p:nvCxnSpPr>
          <p:cNvPr id="27" name="直接连接符 26"/>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37086" y="500044"/>
            <a:ext cx="4317831" cy="684891"/>
            <a:chOff x="4160914" y="538145"/>
            <a:chExt cx="3870173" cy="684891"/>
          </a:xfrm>
        </p:grpSpPr>
        <p:sp>
          <p:nvSpPr>
            <p:cNvPr id="29" name="矩形 28"/>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30" name="文本框 29"/>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00" fill="hold"/>
                                            <p:tgtEl>
                                              <p:spTgt spid="20"/>
                                            </p:tgtEl>
                                            <p:attrNameLst>
                                              <p:attrName>ppt_w</p:attrName>
                                            </p:attrNameLst>
                                          </p:cBhvr>
                                          <p:tavLst>
                                            <p:tav tm="0">
                                              <p:val>
                                                <p:fltVal val="0"/>
                                              </p:val>
                                            </p:tav>
                                            <p:tav tm="100000">
                                              <p:val>
                                                <p:strVal val="#ppt_w"/>
                                              </p:val>
                                            </p:tav>
                                          </p:tavLst>
                                        </p:anim>
                                        <p:anim calcmode="lin" valueType="num">
                                          <p:cBhvr>
                                            <p:cTn id="8" dur="300" fill="hold"/>
                                            <p:tgtEl>
                                              <p:spTgt spid="20"/>
                                            </p:tgtEl>
                                            <p:attrNameLst>
                                              <p:attrName>ppt_h</p:attrName>
                                            </p:attrNameLst>
                                          </p:cBhvr>
                                          <p:tavLst>
                                            <p:tav tm="0">
                                              <p:val>
                                                <p:fltVal val="0"/>
                                              </p:val>
                                            </p:tav>
                                            <p:tav tm="100000">
                                              <p:val>
                                                <p:strVal val="#ppt_h"/>
                                              </p:val>
                                            </p:tav>
                                          </p:tavLst>
                                        </p:anim>
                                        <p:animEffect transition="in" filter="fade">
                                          <p:cBhvr>
                                            <p:cTn id="9" dur="300"/>
                                            <p:tgtEl>
                                              <p:spTgt spid="2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0"/>
                                            </p:tgtEl>
                                          </p:cBhvr>
                                        </p:animEffect>
                                        <p:animScale>
                                          <p:cBhvr>
                                            <p:cTn id="13" dur="250" autoRev="1" fill="hold"/>
                                            <p:tgtEl>
                                              <p:spTgt spid="20"/>
                                            </p:tgtEl>
                                          </p:cBhvr>
                                          <p:by x="105000" y="105000"/>
                                        </p:animScale>
                                      </p:childTnLst>
                                    </p:cTn>
                                  </p:par>
                                </p:childTnLst>
                              </p:cTn>
                            </p:par>
                            <p:par>
                              <p:cTn id="14" fill="hold">
                                <p:stCondLst>
                                  <p:cond delay="1000"/>
                                </p:stCondLst>
                                <p:childTnLst>
                                  <p:par>
                                    <p:cTn id="15" presetID="2" presetClass="entr" presetSubtype="4" accel="70000" fill="hold" grpId="0" nodeType="afterEffect" p14:presetBounceEnd="40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40000">
                                          <p:cBhvr additive="base">
                                            <p:cTn id="17"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300" fill="hold"/>
                                            <p:tgtEl>
                                              <p:spTgt spid="24"/>
                                            </p:tgtEl>
                                            <p:attrNameLst>
                                              <p:attrName>ppt_w</p:attrName>
                                            </p:attrNameLst>
                                          </p:cBhvr>
                                          <p:tavLst>
                                            <p:tav tm="0">
                                              <p:val>
                                                <p:fltVal val="0"/>
                                              </p:val>
                                            </p:tav>
                                            <p:tav tm="100000">
                                              <p:val>
                                                <p:strVal val="#ppt_w"/>
                                              </p:val>
                                            </p:tav>
                                          </p:tavLst>
                                        </p:anim>
                                        <p:anim calcmode="lin" valueType="num">
                                          <p:cBhvr>
                                            <p:cTn id="27" dur="300" fill="hold"/>
                                            <p:tgtEl>
                                              <p:spTgt spid="24"/>
                                            </p:tgtEl>
                                            <p:attrNameLst>
                                              <p:attrName>ppt_h</p:attrName>
                                            </p:attrNameLst>
                                          </p:cBhvr>
                                          <p:tavLst>
                                            <p:tav tm="0">
                                              <p:val>
                                                <p:fltVal val="0"/>
                                              </p:val>
                                            </p:tav>
                                            <p:tav tm="100000">
                                              <p:val>
                                                <p:strVal val="#ppt_h"/>
                                              </p:val>
                                            </p:tav>
                                          </p:tavLst>
                                        </p:anim>
                                        <p:animEffect transition="in" filter="fade">
                                          <p:cBhvr>
                                            <p:cTn id="28" dur="300"/>
                                            <p:tgtEl>
                                              <p:spTgt spid="24"/>
                                            </p:tgtEl>
                                          </p:cBhvr>
                                        </p:animEffect>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24"/>
                                            </p:tgtEl>
                                          </p:cBhvr>
                                        </p:animEffect>
                                        <p:animScale>
                                          <p:cBhvr>
                                            <p:cTn id="32" dur="250" autoRev="1" fill="hold"/>
                                            <p:tgtEl>
                                              <p:spTgt spid="24"/>
                                            </p:tgtEl>
                                          </p:cBhvr>
                                          <p:by x="105000" y="105000"/>
                                        </p:animScale>
                                      </p:childTnLst>
                                    </p:cTn>
                                  </p:par>
                                </p:childTnLst>
                              </p:cTn>
                            </p:par>
                            <p:par>
                              <p:cTn id="33" fill="hold">
                                <p:stCondLst>
                                  <p:cond delay="3000"/>
                                </p:stCondLst>
                                <p:childTnLst>
                                  <p:par>
                                    <p:cTn id="34" presetID="2" presetClass="entr" presetSubtype="4" accel="70000" fill="hold" grpId="0" nodeType="afterEffect" p14:presetBounceEnd="40000">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14:bounceEnd="40000">
                                          <p:cBhvr additive="base">
                                            <p:cTn id="36"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16" presetClass="entr" presetSubtype="37"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00" fill="hold"/>
                                            <p:tgtEl>
                                              <p:spTgt spid="20"/>
                                            </p:tgtEl>
                                            <p:attrNameLst>
                                              <p:attrName>ppt_w</p:attrName>
                                            </p:attrNameLst>
                                          </p:cBhvr>
                                          <p:tavLst>
                                            <p:tav tm="0">
                                              <p:val>
                                                <p:fltVal val="0"/>
                                              </p:val>
                                            </p:tav>
                                            <p:tav tm="100000">
                                              <p:val>
                                                <p:strVal val="#ppt_w"/>
                                              </p:val>
                                            </p:tav>
                                          </p:tavLst>
                                        </p:anim>
                                        <p:anim calcmode="lin" valueType="num">
                                          <p:cBhvr>
                                            <p:cTn id="8" dur="300" fill="hold"/>
                                            <p:tgtEl>
                                              <p:spTgt spid="20"/>
                                            </p:tgtEl>
                                            <p:attrNameLst>
                                              <p:attrName>ppt_h</p:attrName>
                                            </p:attrNameLst>
                                          </p:cBhvr>
                                          <p:tavLst>
                                            <p:tav tm="0">
                                              <p:val>
                                                <p:fltVal val="0"/>
                                              </p:val>
                                            </p:tav>
                                            <p:tav tm="100000">
                                              <p:val>
                                                <p:strVal val="#ppt_h"/>
                                              </p:val>
                                            </p:tav>
                                          </p:tavLst>
                                        </p:anim>
                                        <p:animEffect transition="in" filter="fade">
                                          <p:cBhvr>
                                            <p:cTn id="9" dur="300"/>
                                            <p:tgtEl>
                                              <p:spTgt spid="2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0"/>
                                            </p:tgtEl>
                                          </p:cBhvr>
                                        </p:animEffect>
                                        <p:animScale>
                                          <p:cBhvr>
                                            <p:cTn id="13" dur="250" autoRev="1" fill="hold"/>
                                            <p:tgtEl>
                                              <p:spTgt spid="20"/>
                                            </p:tgtEl>
                                          </p:cBhvr>
                                          <p:by x="105000" y="105000"/>
                                        </p:animScale>
                                      </p:childTnLst>
                                    </p:cTn>
                                  </p:par>
                                </p:childTnLst>
                              </p:cTn>
                            </p:par>
                            <p:par>
                              <p:cTn id="14" fill="hold">
                                <p:stCondLst>
                                  <p:cond delay="1000"/>
                                </p:stCondLst>
                                <p:childTnLst>
                                  <p:par>
                                    <p:cTn id="15" presetID="2" presetClass="entr" presetSubtype="4" accel="7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300" fill="hold"/>
                                            <p:tgtEl>
                                              <p:spTgt spid="24"/>
                                            </p:tgtEl>
                                            <p:attrNameLst>
                                              <p:attrName>ppt_w</p:attrName>
                                            </p:attrNameLst>
                                          </p:cBhvr>
                                          <p:tavLst>
                                            <p:tav tm="0">
                                              <p:val>
                                                <p:fltVal val="0"/>
                                              </p:val>
                                            </p:tav>
                                            <p:tav tm="100000">
                                              <p:val>
                                                <p:strVal val="#ppt_w"/>
                                              </p:val>
                                            </p:tav>
                                          </p:tavLst>
                                        </p:anim>
                                        <p:anim calcmode="lin" valueType="num">
                                          <p:cBhvr>
                                            <p:cTn id="27" dur="300" fill="hold"/>
                                            <p:tgtEl>
                                              <p:spTgt spid="24"/>
                                            </p:tgtEl>
                                            <p:attrNameLst>
                                              <p:attrName>ppt_h</p:attrName>
                                            </p:attrNameLst>
                                          </p:cBhvr>
                                          <p:tavLst>
                                            <p:tav tm="0">
                                              <p:val>
                                                <p:fltVal val="0"/>
                                              </p:val>
                                            </p:tav>
                                            <p:tav tm="100000">
                                              <p:val>
                                                <p:strVal val="#ppt_h"/>
                                              </p:val>
                                            </p:tav>
                                          </p:tavLst>
                                        </p:anim>
                                        <p:animEffect transition="in" filter="fade">
                                          <p:cBhvr>
                                            <p:cTn id="28" dur="300"/>
                                            <p:tgtEl>
                                              <p:spTgt spid="24"/>
                                            </p:tgtEl>
                                          </p:cBhvr>
                                        </p:animEffect>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24"/>
                                            </p:tgtEl>
                                          </p:cBhvr>
                                        </p:animEffect>
                                        <p:animScale>
                                          <p:cBhvr>
                                            <p:cTn id="32" dur="250" autoRev="1" fill="hold"/>
                                            <p:tgtEl>
                                              <p:spTgt spid="24"/>
                                            </p:tgtEl>
                                          </p:cBhvr>
                                          <p:by x="105000" y="105000"/>
                                        </p:animScale>
                                      </p:childTnLst>
                                    </p:cTn>
                                  </p:par>
                                </p:childTnLst>
                              </p:cTn>
                            </p:par>
                            <p:par>
                              <p:cTn id="33" fill="hold">
                                <p:stCondLst>
                                  <p:cond delay="3000"/>
                                </p:stCondLst>
                                <p:childTnLst>
                                  <p:par>
                                    <p:cTn id="34" presetID="2" presetClass="entr" presetSubtype="4" accel="7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16" presetClass="entr" presetSubtype="37"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26"/>
          <p:cNvSpPr/>
          <p:nvPr/>
        </p:nvSpPr>
        <p:spPr>
          <a:xfrm>
            <a:off x="822787" y="3951287"/>
            <a:ext cx="3392779" cy="1401764"/>
          </a:xfrm>
          <a:prstGeom prst="rect">
            <a:avLst/>
          </a:prstGeom>
          <a:ln w="19050">
            <a:solidFill>
              <a:schemeClr val="bg1">
                <a:lumMod val="65000"/>
              </a:schemeClr>
            </a:solidFill>
            <a:prstDash val="sysDot"/>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3" name="Shape 1227"/>
          <p:cNvSpPr/>
          <p:nvPr/>
        </p:nvSpPr>
        <p:spPr>
          <a:xfrm>
            <a:off x="829848" y="2104256"/>
            <a:ext cx="3385719" cy="1393619"/>
          </a:xfrm>
          <a:prstGeom prst="rect">
            <a:avLst/>
          </a:prstGeom>
          <a:ln w="19050">
            <a:solidFill>
              <a:schemeClr val="bg1">
                <a:lumMod val="65000"/>
              </a:schemeClr>
            </a:solidFill>
            <a:prstDash val="sysDot"/>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4" name="Shape 1234"/>
          <p:cNvSpPr/>
          <p:nvPr/>
        </p:nvSpPr>
        <p:spPr>
          <a:xfrm>
            <a:off x="7970524" y="2101851"/>
            <a:ext cx="3398689" cy="1381772"/>
          </a:xfrm>
          <a:prstGeom prst="rect">
            <a:avLst/>
          </a:prstGeom>
          <a:ln w="19050">
            <a:solidFill>
              <a:schemeClr val="bg1">
                <a:lumMod val="65000"/>
              </a:schemeClr>
            </a:solidFill>
            <a:prstDash val="sysDot"/>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5" name="Shape 1235"/>
          <p:cNvSpPr/>
          <p:nvPr/>
        </p:nvSpPr>
        <p:spPr>
          <a:xfrm>
            <a:off x="7982575" y="3936734"/>
            <a:ext cx="3386638" cy="1416317"/>
          </a:xfrm>
          <a:prstGeom prst="rect">
            <a:avLst/>
          </a:prstGeom>
          <a:ln w="19050">
            <a:solidFill>
              <a:schemeClr val="bg1">
                <a:lumMod val="65000"/>
              </a:schemeClr>
            </a:solidFill>
            <a:prstDash val="sysDot"/>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bg1"/>
              </a:solidFill>
              <a:effectLst/>
              <a:uLnTx/>
              <a:uFillTx/>
              <a:cs typeface="+mn-ea"/>
              <a:sym typeface="+mn-lt"/>
            </a:endParaRPr>
          </a:p>
        </p:txBody>
      </p:sp>
      <p:sp>
        <p:nvSpPr>
          <p:cNvPr id="6" name="Shape 1236"/>
          <p:cNvSpPr/>
          <p:nvPr/>
        </p:nvSpPr>
        <p:spPr>
          <a:xfrm>
            <a:off x="3874568" y="2809080"/>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1F26"/>
          </a:solidFill>
          <a:ln w="12700" cap="flat" cmpd="sng" algn="ctr">
            <a:noFill/>
            <a:prstDash val="solid"/>
            <a:miter lim="800000"/>
          </a:ln>
          <a:effectLst/>
        </p:spPr>
        <p:txBody>
          <a:bodyPr rtlCol="0" anchor="ctr"/>
          <a:lstStyle/>
          <a:p>
            <a:pPr algn="ctr"/>
            <a:endParaRPr>
              <a:solidFill>
                <a:schemeClr val="bg1"/>
              </a:solidFill>
              <a:cs typeface="+mn-ea"/>
              <a:sym typeface="+mn-lt"/>
            </a:endParaRPr>
          </a:p>
        </p:txBody>
      </p:sp>
      <p:sp>
        <p:nvSpPr>
          <p:cNvPr id="7" name="Shape 1237"/>
          <p:cNvSpPr/>
          <p:nvPr/>
        </p:nvSpPr>
        <p:spPr>
          <a:xfrm>
            <a:off x="3874575" y="3951293"/>
            <a:ext cx="700512" cy="7005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1F26"/>
          </a:solidFill>
          <a:ln w="12700" cap="flat" cmpd="sng" algn="ctr">
            <a:noFill/>
            <a:prstDash val="solid"/>
            <a:miter lim="800000"/>
          </a:ln>
          <a:effectLst/>
        </p:spPr>
        <p:txBody>
          <a:bodyPr rtlCol="0" anchor="ctr"/>
          <a:lstStyle/>
          <a:p>
            <a:pPr algn="ctr"/>
            <a:endParaRPr>
              <a:solidFill>
                <a:schemeClr val="bg1"/>
              </a:solidFill>
              <a:cs typeface="+mn-ea"/>
              <a:sym typeface="+mn-lt"/>
            </a:endParaRPr>
          </a:p>
        </p:txBody>
      </p:sp>
      <p:sp>
        <p:nvSpPr>
          <p:cNvPr id="8" name="Shape 1239"/>
          <p:cNvSpPr/>
          <p:nvPr/>
        </p:nvSpPr>
        <p:spPr>
          <a:xfrm>
            <a:off x="7627329" y="2809080"/>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1F26"/>
          </a:solidFill>
          <a:ln w="12700" cap="flat" cmpd="sng" algn="ctr">
            <a:noFill/>
            <a:prstDash val="solid"/>
            <a:miter lim="800000"/>
          </a:ln>
          <a:effectLst/>
        </p:spPr>
        <p:txBody>
          <a:bodyPr rtlCol="0" anchor="ctr"/>
          <a:lstStyle/>
          <a:p>
            <a:pPr algn="ctr"/>
            <a:endParaRPr>
              <a:solidFill>
                <a:schemeClr val="bg1"/>
              </a:solidFill>
              <a:cs typeface="+mn-ea"/>
              <a:sym typeface="+mn-lt"/>
            </a:endParaRPr>
          </a:p>
        </p:txBody>
      </p:sp>
      <p:sp>
        <p:nvSpPr>
          <p:cNvPr id="9" name="Shape 1238"/>
          <p:cNvSpPr/>
          <p:nvPr/>
        </p:nvSpPr>
        <p:spPr>
          <a:xfrm>
            <a:off x="7620269" y="3951287"/>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1F26"/>
          </a:solidFill>
          <a:ln w="12700" cap="flat" cmpd="sng" algn="ctr">
            <a:noFill/>
            <a:prstDash val="solid"/>
            <a:miter lim="800000"/>
          </a:ln>
          <a:effectLst/>
        </p:spPr>
        <p:txBody>
          <a:bodyPr rtlCol="0" anchor="ctr"/>
          <a:lstStyle/>
          <a:p>
            <a:pPr algn="ctr"/>
            <a:endParaRPr>
              <a:solidFill>
                <a:schemeClr val="bg1"/>
              </a:solidFill>
              <a:cs typeface="+mn-ea"/>
              <a:sym typeface="+mn-lt"/>
            </a:endParaRPr>
          </a:p>
        </p:txBody>
      </p:sp>
      <p:sp>
        <p:nvSpPr>
          <p:cNvPr id="10" name="Text Placeholder 5"/>
          <p:cNvSpPr txBox="1"/>
          <p:nvPr/>
        </p:nvSpPr>
        <p:spPr>
          <a:xfrm>
            <a:off x="1054395" y="2333180"/>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CN" altLang="en-US" dirty="0">
                <a:solidFill>
                  <a:schemeClr val="bg1"/>
                </a:solidFill>
                <a:latin typeface="+mn-lt"/>
                <a:cs typeface="+mn-ea"/>
                <a:sym typeface="+mn-lt"/>
              </a:rPr>
              <a:t>点击添加标题</a:t>
            </a:r>
          </a:p>
        </p:txBody>
      </p:sp>
      <p:sp>
        <p:nvSpPr>
          <p:cNvPr id="11" name="Text Placeholder 6"/>
          <p:cNvSpPr txBox="1"/>
          <p:nvPr/>
        </p:nvSpPr>
        <p:spPr>
          <a:xfrm>
            <a:off x="1054395" y="2671002"/>
            <a:ext cx="2575969" cy="513881"/>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Bef>
                <a:spcPct val="0"/>
              </a:spcBef>
              <a:spcAft>
                <a:spcPct val="0"/>
              </a:spcAft>
            </a:pPr>
            <a:r>
              <a:rPr lang="en-US" altLang="zh-CN" sz="900" dirty="0">
                <a:solidFill>
                  <a:schemeClr val="bg1"/>
                </a:solidFill>
                <a:latin typeface="+mn-lt"/>
                <a:cs typeface="+mn-ea"/>
                <a:sym typeface="+mn-lt"/>
              </a:rPr>
              <a:t>Lorem </a:t>
            </a:r>
            <a:r>
              <a:rPr lang="en-US" altLang="zh-CN" sz="900" dirty="0" err="1">
                <a:solidFill>
                  <a:schemeClr val="bg1"/>
                </a:solidFill>
                <a:latin typeface="+mn-lt"/>
                <a:cs typeface="+mn-ea"/>
                <a:sym typeface="+mn-lt"/>
              </a:rPr>
              <a:t>ipsum</a:t>
            </a:r>
            <a:r>
              <a:rPr lang="en-US" altLang="zh-CN" sz="900" dirty="0">
                <a:solidFill>
                  <a:schemeClr val="bg1"/>
                </a:solidFill>
                <a:latin typeface="+mn-lt"/>
                <a:cs typeface="+mn-ea"/>
                <a:sym typeface="+mn-lt"/>
              </a:rPr>
              <a:t> dolor sit </a:t>
            </a:r>
            <a:r>
              <a:rPr lang="en-US" altLang="zh-CN" sz="900" dirty="0" err="1">
                <a:solidFill>
                  <a:schemeClr val="bg1"/>
                </a:solidFill>
                <a:latin typeface="+mn-lt"/>
                <a:cs typeface="+mn-ea"/>
                <a:sym typeface="+mn-lt"/>
              </a:rPr>
              <a:t>amet</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consectetuer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adipiscing</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elit</a:t>
            </a:r>
            <a:r>
              <a:rPr lang="en-US" altLang="zh-CN" sz="900" dirty="0">
                <a:solidFill>
                  <a:schemeClr val="bg1"/>
                </a:solidFill>
                <a:latin typeface="+mn-lt"/>
                <a:cs typeface="+mn-ea"/>
                <a:sym typeface="+mn-lt"/>
              </a:rPr>
              <a:t>. Maecenas </a:t>
            </a:r>
            <a:r>
              <a:rPr lang="en-US" altLang="zh-CN" sz="900" dirty="0" err="1">
                <a:solidFill>
                  <a:schemeClr val="bg1"/>
                </a:solidFill>
                <a:latin typeface="+mn-lt"/>
                <a:cs typeface="+mn-ea"/>
                <a:sym typeface="+mn-lt"/>
              </a:rPr>
              <a:t>porttitor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congue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massa</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Fusce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posuere</a:t>
            </a:r>
            <a:r>
              <a:rPr lang="en-US" altLang="zh-CN" sz="900" dirty="0">
                <a:solidFill>
                  <a:schemeClr val="bg1"/>
                </a:solidFill>
                <a:latin typeface="+mn-lt"/>
                <a:cs typeface="+mn-ea"/>
                <a:sym typeface="+mn-lt"/>
              </a:rPr>
              <a:t>, </a:t>
            </a:r>
          </a:p>
        </p:txBody>
      </p:sp>
      <p:sp>
        <p:nvSpPr>
          <p:cNvPr id="12" name="Text Placeholder 5"/>
          <p:cNvSpPr txBox="1"/>
          <p:nvPr/>
        </p:nvSpPr>
        <p:spPr>
          <a:xfrm>
            <a:off x="8590686" y="2320706"/>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zh-CN" altLang="en-US" dirty="0">
                <a:solidFill>
                  <a:schemeClr val="bg1"/>
                </a:solidFill>
                <a:latin typeface="+mn-lt"/>
                <a:cs typeface="+mn-ea"/>
                <a:sym typeface="+mn-lt"/>
              </a:rPr>
              <a:t>点击添加标题</a:t>
            </a:r>
          </a:p>
        </p:txBody>
      </p:sp>
      <p:sp>
        <p:nvSpPr>
          <p:cNvPr id="13" name="Text Placeholder 6"/>
          <p:cNvSpPr txBox="1"/>
          <p:nvPr/>
        </p:nvSpPr>
        <p:spPr>
          <a:xfrm>
            <a:off x="8625835" y="2671002"/>
            <a:ext cx="2540820"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10000"/>
              </a:lnSpc>
              <a:spcBef>
                <a:spcPct val="0"/>
              </a:spcBef>
              <a:spcAft>
                <a:spcPct val="0"/>
              </a:spcAft>
            </a:pPr>
            <a:r>
              <a:rPr lang="en-US" altLang="zh-CN" sz="900" dirty="0">
                <a:solidFill>
                  <a:schemeClr val="bg1"/>
                </a:solidFill>
                <a:latin typeface="+mn-lt"/>
                <a:cs typeface="+mn-ea"/>
                <a:sym typeface="+mn-lt"/>
              </a:rPr>
              <a:t>Lorem </a:t>
            </a:r>
            <a:r>
              <a:rPr lang="en-US" altLang="zh-CN" sz="900" dirty="0" err="1">
                <a:solidFill>
                  <a:schemeClr val="bg1"/>
                </a:solidFill>
                <a:latin typeface="+mn-lt"/>
                <a:cs typeface="+mn-ea"/>
                <a:sym typeface="+mn-lt"/>
              </a:rPr>
              <a:t>ipsum</a:t>
            </a:r>
            <a:r>
              <a:rPr lang="en-US" altLang="zh-CN" sz="900" dirty="0">
                <a:solidFill>
                  <a:schemeClr val="bg1"/>
                </a:solidFill>
                <a:latin typeface="+mn-lt"/>
                <a:cs typeface="+mn-ea"/>
                <a:sym typeface="+mn-lt"/>
              </a:rPr>
              <a:t> dolor sit </a:t>
            </a:r>
            <a:r>
              <a:rPr lang="en-US" altLang="zh-CN" sz="900" dirty="0" err="1">
                <a:solidFill>
                  <a:schemeClr val="bg1"/>
                </a:solidFill>
                <a:latin typeface="+mn-lt"/>
                <a:cs typeface="+mn-ea"/>
                <a:sym typeface="+mn-lt"/>
              </a:rPr>
              <a:t>amet</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consectetuer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adipiscing</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elit</a:t>
            </a:r>
            <a:r>
              <a:rPr lang="en-US" altLang="zh-CN" sz="900" dirty="0">
                <a:solidFill>
                  <a:schemeClr val="bg1"/>
                </a:solidFill>
                <a:latin typeface="+mn-lt"/>
                <a:cs typeface="+mn-ea"/>
                <a:sym typeface="+mn-lt"/>
              </a:rPr>
              <a:t>. Maecenas </a:t>
            </a:r>
            <a:r>
              <a:rPr lang="en-US" altLang="zh-CN" sz="900" dirty="0" err="1">
                <a:solidFill>
                  <a:schemeClr val="bg1"/>
                </a:solidFill>
                <a:latin typeface="+mn-lt"/>
                <a:cs typeface="+mn-ea"/>
                <a:sym typeface="+mn-lt"/>
              </a:rPr>
              <a:t>porttitor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congue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massa</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Fusce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posuere</a:t>
            </a:r>
            <a:r>
              <a:rPr lang="en-US" altLang="zh-CN" sz="900" dirty="0">
                <a:solidFill>
                  <a:schemeClr val="bg1"/>
                </a:solidFill>
                <a:latin typeface="+mn-lt"/>
                <a:cs typeface="+mn-ea"/>
                <a:sym typeface="+mn-lt"/>
              </a:rPr>
              <a:t>, </a:t>
            </a:r>
          </a:p>
        </p:txBody>
      </p:sp>
      <p:sp>
        <p:nvSpPr>
          <p:cNvPr id="14" name="Text Placeholder 5"/>
          <p:cNvSpPr txBox="1"/>
          <p:nvPr/>
        </p:nvSpPr>
        <p:spPr>
          <a:xfrm>
            <a:off x="1054395" y="4175809"/>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CN" altLang="en-US" dirty="0">
                <a:solidFill>
                  <a:schemeClr val="bg1"/>
                </a:solidFill>
                <a:latin typeface="+mn-lt"/>
                <a:cs typeface="+mn-ea"/>
                <a:sym typeface="+mn-lt"/>
              </a:rPr>
              <a:t>点击添加标题</a:t>
            </a:r>
          </a:p>
        </p:txBody>
      </p:sp>
      <p:sp>
        <p:nvSpPr>
          <p:cNvPr id="15" name="Text Placeholder 6"/>
          <p:cNvSpPr txBox="1"/>
          <p:nvPr/>
        </p:nvSpPr>
        <p:spPr>
          <a:xfrm>
            <a:off x="1054395" y="4519614"/>
            <a:ext cx="2575969"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Bef>
                <a:spcPct val="0"/>
              </a:spcBef>
              <a:spcAft>
                <a:spcPct val="0"/>
              </a:spcAft>
            </a:pPr>
            <a:r>
              <a:rPr lang="en-US" altLang="zh-CN" sz="900" dirty="0">
                <a:solidFill>
                  <a:schemeClr val="bg1"/>
                </a:solidFill>
                <a:latin typeface="+mn-lt"/>
                <a:cs typeface="+mn-ea"/>
                <a:sym typeface="+mn-lt"/>
              </a:rPr>
              <a:t>Lorem </a:t>
            </a:r>
            <a:r>
              <a:rPr lang="en-US" altLang="zh-CN" sz="900" dirty="0" err="1">
                <a:solidFill>
                  <a:schemeClr val="bg1"/>
                </a:solidFill>
                <a:latin typeface="+mn-lt"/>
                <a:cs typeface="+mn-ea"/>
                <a:sym typeface="+mn-lt"/>
              </a:rPr>
              <a:t>ipsum</a:t>
            </a:r>
            <a:r>
              <a:rPr lang="en-US" altLang="zh-CN" sz="900" dirty="0">
                <a:solidFill>
                  <a:schemeClr val="bg1"/>
                </a:solidFill>
                <a:latin typeface="+mn-lt"/>
                <a:cs typeface="+mn-ea"/>
                <a:sym typeface="+mn-lt"/>
              </a:rPr>
              <a:t> dolor sit </a:t>
            </a:r>
            <a:r>
              <a:rPr lang="en-US" altLang="zh-CN" sz="900" dirty="0" err="1">
                <a:solidFill>
                  <a:schemeClr val="bg1"/>
                </a:solidFill>
                <a:latin typeface="+mn-lt"/>
                <a:cs typeface="+mn-ea"/>
                <a:sym typeface="+mn-lt"/>
              </a:rPr>
              <a:t>amet</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consectetuer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adipiscing</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elit</a:t>
            </a:r>
            <a:r>
              <a:rPr lang="en-US" altLang="zh-CN" sz="900" dirty="0">
                <a:solidFill>
                  <a:schemeClr val="bg1"/>
                </a:solidFill>
                <a:latin typeface="+mn-lt"/>
                <a:cs typeface="+mn-ea"/>
                <a:sym typeface="+mn-lt"/>
              </a:rPr>
              <a:t>. Maecenas </a:t>
            </a:r>
            <a:r>
              <a:rPr lang="en-US" altLang="zh-CN" sz="900" dirty="0" err="1">
                <a:solidFill>
                  <a:schemeClr val="bg1"/>
                </a:solidFill>
                <a:latin typeface="+mn-lt"/>
                <a:cs typeface="+mn-ea"/>
                <a:sym typeface="+mn-lt"/>
              </a:rPr>
              <a:t>porttitor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congue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massa</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Fusce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posuere</a:t>
            </a:r>
            <a:r>
              <a:rPr lang="en-US" altLang="zh-CN" sz="900" dirty="0">
                <a:solidFill>
                  <a:schemeClr val="bg1"/>
                </a:solidFill>
                <a:latin typeface="+mn-lt"/>
                <a:cs typeface="+mn-ea"/>
                <a:sym typeface="+mn-lt"/>
              </a:rPr>
              <a:t>, </a:t>
            </a:r>
          </a:p>
        </p:txBody>
      </p:sp>
      <p:sp>
        <p:nvSpPr>
          <p:cNvPr id="16" name="Text Placeholder 5"/>
          <p:cNvSpPr txBox="1"/>
          <p:nvPr/>
        </p:nvSpPr>
        <p:spPr>
          <a:xfrm>
            <a:off x="8628247" y="4183193"/>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zh-CN" altLang="en-US" dirty="0">
                <a:solidFill>
                  <a:schemeClr val="bg1"/>
                </a:solidFill>
                <a:latin typeface="+mn-lt"/>
                <a:cs typeface="+mn-ea"/>
                <a:sym typeface="+mn-lt"/>
              </a:rPr>
              <a:t>点击添加标题</a:t>
            </a:r>
          </a:p>
        </p:txBody>
      </p:sp>
      <p:sp>
        <p:nvSpPr>
          <p:cNvPr id="17" name="Text Placeholder 6"/>
          <p:cNvSpPr txBox="1"/>
          <p:nvPr/>
        </p:nvSpPr>
        <p:spPr>
          <a:xfrm>
            <a:off x="8643382" y="4540671"/>
            <a:ext cx="2560833"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10000"/>
              </a:lnSpc>
              <a:spcBef>
                <a:spcPct val="0"/>
              </a:spcBef>
              <a:spcAft>
                <a:spcPct val="0"/>
              </a:spcAft>
            </a:pPr>
            <a:r>
              <a:rPr lang="en-US" altLang="zh-CN" sz="900" dirty="0">
                <a:solidFill>
                  <a:schemeClr val="bg1"/>
                </a:solidFill>
                <a:latin typeface="+mn-lt"/>
                <a:cs typeface="+mn-ea"/>
                <a:sym typeface="+mn-lt"/>
              </a:rPr>
              <a:t>Lorem </a:t>
            </a:r>
            <a:r>
              <a:rPr lang="en-US" altLang="zh-CN" sz="900" dirty="0" err="1">
                <a:solidFill>
                  <a:schemeClr val="bg1"/>
                </a:solidFill>
                <a:latin typeface="+mn-lt"/>
                <a:cs typeface="+mn-ea"/>
                <a:sym typeface="+mn-lt"/>
              </a:rPr>
              <a:t>ipsum</a:t>
            </a:r>
            <a:r>
              <a:rPr lang="en-US" altLang="zh-CN" sz="900" dirty="0">
                <a:solidFill>
                  <a:schemeClr val="bg1"/>
                </a:solidFill>
                <a:latin typeface="+mn-lt"/>
                <a:cs typeface="+mn-ea"/>
                <a:sym typeface="+mn-lt"/>
              </a:rPr>
              <a:t> dolor sit </a:t>
            </a:r>
            <a:r>
              <a:rPr lang="en-US" altLang="zh-CN" sz="900" dirty="0" err="1">
                <a:solidFill>
                  <a:schemeClr val="bg1"/>
                </a:solidFill>
                <a:latin typeface="+mn-lt"/>
                <a:cs typeface="+mn-ea"/>
                <a:sym typeface="+mn-lt"/>
              </a:rPr>
              <a:t>amet</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consectetuer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adipiscing</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elit</a:t>
            </a:r>
            <a:r>
              <a:rPr lang="en-US" altLang="zh-CN" sz="900" dirty="0">
                <a:solidFill>
                  <a:schemeClr val="bg1"/>
                </a:solidFill>
                <a:latin typeface="+mn-lt"/>
                <a:cs typeface="+mn-ea"/>
                <a:sym typeface="+mn-lt"/>
              </a:rPr>
              <a:t>. Maecenas </a:t>
            </a:r>
            <a:r>
              <a:rPr lang="en-US" altLang="zh-CN" sz="900" dirty="0" err="1">
                <a:solidFill>
                  <a:schemeClr val="bg1"/>
                </a:solidFill>
                <a:latin typeface="+mn-lt"/>
                <a:cs typeface="+mn-ea"/>
                <a:sym typeface="+mn-lt"/>
              </a:rPr>
              <a:t>porttitor</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congue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massa</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Fusce</a:t>
            </a:r>
            <a:r>
              <a:rPr lang="en-US" altLang="zh-CN" sz="900" dirty="0">
                <a:solidFill>
                  <a:schemeClr val="bg1"/>
                </a:solidFill>
                <a:latin typeface="+mn-lt"/>
                <a:cs typeface="+mn-ea"/>
                <a:sym typeface="+mn-lt"/>
              </a:rPr>
              <a:t> </a:t>
            </a:r>
            <a:r>
              <a:rPr lang="en-US" altLang="zh-CN" sz="900" dirty="0" err="1">
                <a:solidFill>
                  <a:schemeClr val="bg1"/>
                </a:solidFill>
                <a:latin typeface="+mn-lt"/>
                <a:cs typeface="+mn-ea"/>
                <a:sym typeface="+mn-lt"/>
              </a:rPr>
              <a:t>posuere</a:t>
            </a:r>
            <a:r>
              <a:rPr lang="en-US" altLang="zh-CN" sz="900" dirty="0">
                <a:solidFill>
                  <a:schemeClr val="bg1"/>
                </a:solidFill>
                <a:latin typeface="+mn-lt"/>
                <a:cs typeface="+mn-ea"/>
                <a:sym typeface="+mn-lt"/>
              </a:rPr>
              <a:t>, </a:t>
            </a:r>
          </a:p>
        </p:txBody>
      </p:sp>
      <p:sp>
        <p:nvSpPr>
          <p:cNvPr id="18" name="Shape 1231"/>
          <p:cNvSpPr/>
          <p:nvPr/>
        </p:nvSpPr>
        <p:spPr>
          <a:xfrm>
            <a:off x="4470949" y="2101852"/>
            <a:ext cx="3251198" cy="32511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00">
              <a:solidFill>
                <a:schemeClr val="bg1"/>
              </a:solidFill>
              <a:cs typeface="+mn-ea"/>
              <a:sym typeface="+mn-lt"/>
            </a:endParaRPr>
          </a:p>
        </p:txBody>
      </p:sp>
      <p:sp>
        <p:nvSpPr>
          <p:cNvPr id="19" name="Shape 1232"/>
          <p:cNvSpPr/>
          <p:nvPr/>
        </p:nvSpPr>
        <p:spPr>
          <a:xfrm>
            <a:off x="4750345" y="2381250"/>
            <a:ext cx="2692406" cy="26924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1F26"/>
          </a:solidFill>
          <a:ln w="12700" cap="flat" cmpd="sng" algn="ctr">
            <a:noFill/>
            <a:prstDash val="solid"/>
            <a:miter lim="800000"/>
          </a:ln>
          <a:effectLst/>
        </p:spPr>
        <p:txBody>
          <a:bodyPr rtlCol="0" anchor="ctr"/>
          <a:lstStyle/>
          <a:p>
            <a:pPr algn="ctr"/>
            <a:endParaRPr>
              <a:solidFill>
                <a:schemeClr val="bg1"/>
              </a:solidFill>
              <a:cs typeface="+mn-ea"/>
              <a:sym typeface="+mn-lt"/>
            </a:endParaRPr>
          </a:p>
        </p:txBody>
      </p:sp>
      <p:sp>
        <p:nvSpPr>
          <p:cNvPr id="20" name="矩形 19"/>
          <p:cNvSpPr/>
          <p:nvPr/>
        </p:nvSpPr>
        <p:spPr>
          <a:xfrm>
            <a:off x="5484184" y="3064060"/>
            <a:ext cx="1107996" cy="1200329"/>
          </a:xfrm>
          <a:prstGeom prst="rect">
            <a:avLst/>
          </a:prstGeom>
        </p:spPr>
        <p:txBody>
          <a:bodyPr wrap="none">
            <a:spAutoFit/>
          </a:bodyPr>
          <a:lstStyle/>
          <a:p>
            <a:pPr lvl="0"/>
            <a:r>
              <a:rPr lang="zh-CN" altLang="en-US" sz="3600" b="1" dirty="0">
                <a:solidFill>
                  <a:schemeClr val="bg1"/>
                </a:solidFill>
                <a:cs typeface="+mn-ea"/>
                <a:sym typeface="+mn-lt"/>
              </a:rPr>
              <a:t>添加</a:t>
            </a:r>
            <a:endParaRPr lang="en-US" altLang="zh-CN" sz="3600" b="1" dirty="0">
              <a:solidFill>
                <a:schemeClr val="bg1"/>
              </a:solidFill>
              <a:cs typeface="+mn-ea"/>
              <a:sym typeface="+mn-lt"/>
            </a:endParaRPr>
          </a:p>
          <a:p>
            <a:pPr lvl="0"/>
            <a:r>
              <a:rPr lang="zh-CN" altLang="en-US" sz="3600" b="1" dirty="0">
                <a:solidFill>
                  <a:schemeClr val="bg1"/>
                </a:solidFill>
                <a:cs typeface="+mn-ea"/>
                <a:sym typeface="+mn-lt"/>
              </a:rPr>
              <a:t>标题</a:t>
            </a:r>
          </a:p>
        </p:txBody>
      </p:sp>
      <p:sp>
        <p:nvSpPr>
          <p:cNvPr id="21" name="Shape 4028"/>
          <p:cNvSpPr/>
          <p:nvPr/>
        </p:nvSpPr>
        <p:spPr>
          <a:xfrm>
            <a:off x="4054337" y="2988849"/>
            <a:ext cx="340973" cy="34097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30"/>
                  <a:pt x="15145" y="4434"/>
                </a:cubicBezTo>
                <a:lnTo>
                  <a:pt x="15143" y="4424"/>
                </a:lnTo>
                <a:lnTo>
                  <a:pt x="11483" y="3967"/>
                </a:lnTo>
                <a:cubicBezTo>
                  <a:pt x="11424" y="3942"/>
                  <a:pt x="11359" y="3927"/>
                  <a:pt x="11291" y="3927"/>
                </a:cubicBezTo>
                <a:cubicBezTo>
                  <a:pt x="11275" y="3927"/>
                  <a:pt x="11261" y="3935"/>
                  <a:pt x="11245" y="3937"/>
                </a:cubicBezTo>
                <a:lnTo>
                  <a:pt x="11216" y="3933"/>
                </a:lnTo>
                <a:lnTo>
                  <a:pt x="11218" y="3943"/>
                </a:lnTo>
                <a:cubicBezTo>
                  <a:pt x="10983" y="3979"/>
                  <a:pt x="10800" y="4174"/>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2"/>
                </a:lnTo>
                <a:lnTo>
                  <a:pt x="15026" y="8306"/>
                </a:lnTo>
                <a:cubicBezTo>
                  <a:pt x="15085" y="8332"/>
                  <a:pt x="15150" y="8345"/>
                  <a:pt x="15218" y="8345"/>
                </a:cubicBezTo>
                <a:cubicBezTo>
                  <a:pt x="15234" y="8345"/>
                  <a:pt x="15248" y="8338"/>
                  <a:pt x="15264" y="8337"/>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bg1"/>
          </a:solidFill>
          <a:ln w="12700">
            <a:miter lim="400000"/>
          </a:ln>
        </p:spPr>
        <p:txBody>
          <a:bodyPr lIns="38100" tIns="38100" rIns="38100" bIns="38100" anchor="ctr"/>
          <a:lstStyle/>
          <a:p>
            <a:pPr lvl="0"/>
            <a:endParaRPr>
              <a:solidFill>
                <a:schemeClr val="bg1"/>
              </a:solidFill>
              <a:cs typeface="+mn-ea"/>
              <a:sym typeface="+mn-lt"/>
            </a:endParaRPr>
          </a:p>
        </p:txBody>
      </p:sp>
      <p:sp>
        <p:nvSpPr>
          <p:cNvPr id="22" name="Shape 4088"/>
          <p:cNvSpPr/>
          <p:nvPr/>
        </p:nvSpPr>
        <p:spPr>
          <a:xfrm>
            <a:off x="7807204" y="2988841"/>
            <a:ext cx="340760" cy="340988"/>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89"/>
                  <a:pt x="11981" y="9818"/>
                </a:cubicBezTo>
                <a:cubicBezTo>
                  <a:pt x="11981" y="9546"/>
                  <a:pt x="11767" y="9327"/>
                  <a:pt x="11502" y="9327"/>
                </a:cubicBezTo>
                <a:cubicBezTo>
                  <a:pt x="11237" y="9327"/>
                  <a:pt x="11022" y="9546"/>
                  <a:pt x="11022" y="9818"/>
                </a:cubicBezTo>
                <a:cubicBezTo>
                  <a:pt x="11022" y="10089"/>
                  <a:pt x="11237" y="10309"/>
                  <a:pt x="11502" y="10309"/>
                </a:cubicBezTo>
                <a:moveTo>
                  <a:pt x="15818" y="4909"/>
                </a:moveTo>
                <a:cubicBezTo>
                  <a:pt x="16083" y="4909"/>
                  <a:pt x="16297" y="5128"/>
                  <a:pt x="16297" y="5400"/>
                </a:cubicBezTo>
                <a:cubicBezTo>
                  <a:pt x="16297" y="5671"/>
                  <a:pt x="16083" y="5891"/>
                  <a:pt x="15818" y="5891"/>
                </a:cubicBezTo>
                <a:cubicBezTo>
                  <a:pt x="15553" y="5891"/>
                  <a:pt x="15338" y="5671"/>
                  <a:pt x="15338" y="5400"/>
                </a:cubicBezTo>
                <a:cubicBezTo>
                  <a:pt x="15338" y="5128"/>
                  <a:pt x="15553" y="4909"/>
                  <a:pt x="15818" y="4909"/>
                </a:cubicBezTo>
                <a:moveTo>
                  <a:pt x="15818" y="6872"/>
                </a:moveTo>
                <a:cubicBezTo>
                  <a:pt x="16612" y="6872"/>
                  <a:pt x="17256" y="6213"/>
                  <a:pt x="17256" y="5400"/>
                </a:cubicBezTo>
                <a:cubicBezTo>
                  <a:pt x="17256" y="4587"/>
                  <a:pt x="16612" y="3927"/>
                  <a:pt x="15818" y="3927"/>
                </a:cubicBezTo>
                <a:cubicBezTo>
                  <a:pt x="15023" y="3927"/>
                  <a:pt x="14379" y="4587"/>
                  <a:pt x="14379" y="5400"/>
                </a:cubicBezTo>
                <a:cubicBezTo>
                  <a:pt x="14379" y="6213"/>
                  <a:pt x="15023" y="6872"/>
                  <a:pt x="15818" y="6872"/>
                </a:cubicBezTo>
                <a:moveTo>
                  <a:pt x="12941" y="11781"/>
                </a:moveTo>
                <a:cubicBezTo>
                  <a:pt x="13206" y="11781"/>
                  <a:pt x="13420" y="11562"/>
                  <a:pt x="13420" y="11290"/>
                </a:cubicBezTo>
                <a:cubicBezTo>
                  <a:pt x="13420" y="11019"/>
                  <a:pt x="13206" y="10800"/>
                  <a:pt x="12941" y="10800"/>
                </a:cubicBezTo>
                <a:cubicBezTo>
                  <a:pt x="12675" y="10800"/>
                  <a:pt x="12461" y="11019"/>
                  <a:pt x="12461" y="11290"/>
                </a:cubicBezTo>
                <a:cubicBezTo>
                  <a:pt x="12461" y="11562"/>
                  <a:pt x="12675" y="11781"/>
                  <a:pt x="12941" y="11781"/>
                </a:cubicBezTo>
                <a:moveTo>
                  <a:pt x="10063" y="7854"/>
                </a:moveTo>
                <a:cubicBezTo>
                  <a:pt x="9798" y="7854"/>
                  <a:pt x="9584" y="8074"/>
                  <a:pt x="9584" y="8345"/>
                </a:cubicBezTo>
                <a:cubicBezTo>
                  <a:pt x="9584" y="8616"/>
                  <a:pt x="9798" y="8836"/>
                  <a:pt x="10063" y="8836"/>
                </a:cubicBezTo>
                <a:cubicBezTo>
                  <a:pt x="10328" y="8836"/>
                  <a:pt x="10543" y="8616"/>
                  <a:pt x="10543" y="8345"/>
                </a:cubicBezTo>
                <a:cubicBezTo>
                  <a:pt x="10543" y="8074"/>
                  <a:pt x="10328" y="7854"/>
                  <a:pt x="10063" y="7854"/>
                </a:cubicBezTo>
                <a:moveTo>
                  <a:pt x="1718" y="19842"/>
                </a:moveTo>
                <a:lnTo>
                  <a:pt x="3451" y="15392"/>
                </a:lnTo>
                <a:cubicBezTo>
                  <a:pt x="3684" y="15833"/>
                  <a:pt x="3973" y="16253"/>
                  <a:pt x="4312" y="16641"/>
                </a:cubicBezTo>
                <a:cubicBezTo>
                  <a:pt x="4824" y="17230"/>
                  <a:pt x="5418" y="17710"/>
                  <a:pt x="6061" y="18068"/>
                </a:cubicBezTo>
                <a:cubicBezTo>
                  <a:pt x="6061" y="18068"/>
                  <a:pt x="1718" y="19842"/>
                  <a:pt x="1718" y="19842"/>
                </a:cubicBezTo>
                <a:close/>
                <a:moveTo>
                  <a:pt x="3717" y="12060"/>
                </a:moveTo>
                <a:lnTo>
                  <a:pt x="0" y="21600"/>
                </a:lnTo>
                <a:lnTo>
                  <a:pt x="9319" y="17795"/>
                </a:lnTo>
                <a:cubicBezTo>
                  <a:pt x="9153" y="17815"/>
                  <a:pt x="8987" y="17823"/>
                  <a:pt x="8822" y="17823"/>
                </a:cubicBezTo>
                <a:cubicBezTo>
                  <a:pt x="5971" y="17823"/>
                  <a:pt x="3389" y="15002"/>
                  <a:pt x="3717" y="12060"/>
                </a:cubicBezTo>
                <a:moveTo>
                  <a:pt x="16115" y="10657"/>
                </a:moveTo>
                <a:cubicBezTo>
                  <a:pt x="15925" y="10850"/>
                  <a:pt x="15627" y="11171"/>
                  <a:pt x="15280" y="11542"/>
                </a:cubicBezTo>
                <a:cubicBezTo>
                  <a:pt x="14662" y="12203"/>
                  <a:pt x="13712" y="13220"/>
                  <a:pt x="13147" y="13753"/>
                </a:cubicBezTo>
                <a:lnTo>
                  <a:pt x="7665" y="8141"/>
                </a:lnTo>
                <a:cubicBezTo>
                  <a:pt x="8185" y="7563"/>
                  <a:pt x="9179" y="6590"/>
                  <a:pt x="9825" y="5958"/>
                </a:cubicBezTo>
                <a:cubicBezTo>
                  <a:pt x="10188" y="5603"/>
                  <a:pt x="10500" y="5297"/>
                  <a:pt x="10690" y="5103"/>
                </a:cubicBezTo>
                <a:cubicBezTo>
                  <a:pt x="13284" y="2447"/>
                  <a:pt x="18271" y="993"/>
                  <a:pt x="20136" y="982"/>
                </a:cubicBezTo>
                <a:cubicBezTo>
                  <a:pt x="20132" y="2572"/>
                  <a:pt x="18824" y="7884"/>
                  <a:pt x="16115" y="10657"/>
                </a:cubicBezTo>
                <a:moveTo>
                  <a:pt x="12477" y="14563"/>
                </a:moveTo>
                <a:cubicBezTo>
                  <a:pt x="12127" y="15872"/>
                  <a:pt x="11665" y="17072"/>
                  <a:pt x="11154" y="18035"/>
                </a:cubicBezTo>
                <a:cubicBezTo>
                  <a:pt x="10943" y="17453"/>
                  <a:pt x="10642" y="16798"/>
                  <a:pt x="10214" y="16110"/>
                </a:cubicBezTo>
                <a:cubicBezTo>
                  <a:pt x="10035" y="15822"/>
                  <a:pt x="9728" y="15656"/>
                  <a:pt x="9405" y="15656"/>
                </a:cubicBezTo>
                <a:cubicBezTo>
                  <a:pt x="9329" y="15656"/>
                  <a:pt x="9252" y="15664"/>
                  <a:pt x="9176" y="15683"/>
                </a:cubicBezTo>
                <a:cubicBezTo>
                  <a:pt x="8990" y="15730"/>
                  <a:pt x="8799" y="15754"/>
                  <a:pt x="8610" y="15754"/>
                </a:cubicBezTo>
                <a:cubicBezTo>
                  <a:pt x="7905" y="15754"/>
                  <a:pt x="7217" y="15432"/>
                  <a:pt x="6621" y="14822"/>
                </a:cubicBezTo>
                <a:cubicBezTo>
                  <a:pt x="5861" y="14043"/>
                  <a:pt x="5561" y="13114"/>
                  <a:pt x="5779" y="12206"/>
                </a:cubicBezTo>
                <a:cubicBezTo>
                  <a:pt x="5877" y="11797"/>
                  <a:pt x="5709" y="11370"/>
                  <a:pt x="5363" y="11144"/>
                </a:cubicBezTo>
                <a:cubicBezTo>
                  <a:pt x="4690" y="10706"/>
                  <a:pt x="4050" y="10398"/>
                  <a:pt x="3482" y="10182"/>
                </a:cubicBezTo>
                <a:cubicBezTo>
                  <a:pt x="4423" y="9658"/>
                  <a:pt x="5594" y="9186"/>
                  <a:pt x="6874" y="8826"/>
                </a:cubicBezTo>
                <a:cubicBezTo>
                  <a:pt x="6900" y="8820"/>
                  <a:pt x="6921" y="8802"/>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8"/>
                </a:cubicBezTo>
                <a:cubicBezTo>
                  <a:pt x="9345" y="5092"/>
                  <a:pt x="7134" y="7174"/>
                  <a:pt x="6621" y="7880"/>
                </a:cubicBezTo>
                <a:cubicBezTo>
                  <a:pt x="4961" y="8345"/>
                  <a:pt x="2544" y="9277"/>
                  <a:pt x="1196" y="10657"/>
                </a:cubicBezTo>
                <a:cubicBezTo>
                  <a:pt x="1196" y="10657"/>
                  <a:pt x="2841" y="10663"/>
                  <a:pt x="4848" y="11972"/>
                </a:cubicBezTo>
                <a:cubicBezTo>
                  <a:pt x="4556" y="13190"/>
                  <a:pt x="4926" y="14474"/>
                  <a:pt x="5943" y="15516"/>
                </a:cubicBezTo>
                <a:cubicBezTo>
                  <a:pt x="6735" y="16327"/>
                  <a:pt x="7672" y="16736"/>
                  <a:pt x="8610" y="16736"/>
                </a:cubicBezTo>
                <a:cubicBezTo>
                  <a:pt x="8876" y="16736"/>
                  <a:pt x="9142" y="16704"/>
                  <a:pt x="9405" y="16637"/>
                </a:cubicBezTo>
                <a:cubicBezTo>
                  <a:pt x="10683" y="18692"/>
                  <a:pt x="10690" y="20376"/>
                  <a:pt x="10690" y="20376"/>
                </a:cubicBezTo>
                <a:cubicBezTo>
                  <a:pt x="12038" y="18996"/>
                  <a:pt x="12948" y="16521"/>
                  <a:pt x="13402" y="14822"/>
                </a:cubicBezTo>
                <a:cubicBezTo>
                  <a:pt x="14091" y="14296"/>
                  <a:pt x="16126" y="12033"/>
                  <a:pt x="16793" y="11351"/>
                </a:cubicBezTo>
                <a:cubicBezTo>
                  <a:pt x="20164" y="7900"/>
                  <a:pt x="21600" y="861"/>
                  <a:pt x="20922" y="167"/>
                </a:cubicBezTo>
              </a:path>
            </a:pathLst>
          </a:custGeom>
          <a:solidFill>
            <a:schemeClr val="bg1"/>
          </a:solidFill>
          <a:ln w="12700">
            <a:miter lim="400000"/>
          </a:ln>
        </p:spPr>
        <p:txBody>
          <a:bodyPr lIns="38100" tIns="38100" rIns="38100" bIns="38100" anchor="ctr"/>
          <a:lstStyle/>
          <a:p>
            <a:pPr lvl="0"/>
            <a:endParaRPr>
              <a:solidFill>
                <a:schemeClr val="bg1"/>
              </a:solidFill>
              <a:cs typeface="+mn-ea"/>
              <a:sym typeface="+mn-lt"/>
            </a:endParaRPr>
          </a:p>
        </p:txBody>
      </p:sp>
      <p:sp>
        <p:nvSpPr>
          <p:cNvPr id="23" name="Shape 4073"/>
          <p:cNvSpPr/>
          <p:nvPr/>
        </p:nvSpPr>
        <p:spPr>
          <a:xfrm>
            <a:off x="4054344" y="4131062"/>
            <a:ext cx="340973" cy="34097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4" y="21600"/>
                  <a:pt x="7855" y="21600"/>
                </a:cubicBezTo>
                <a:cubicBezTo>
                  <a:pt x="7990" y="21600"/>
                  <a:pt x="8112" y="21545"/>
                  <a:pt x="8202" y="21456"/>
                </a:cubicBezTo>
                <a:lnTo>
                  <a:pt x="10800" y="18858"/>
                </a:lnTo>
                <a:lnTo>
                  <a:pt x="13398" y="21456"/>
                </a:lnTo>
                <a:cubicBezTo>
                  <a:pt x="13488" y="21545"/>
                  <a:pt x="13610" y="21600"/>
                  <a:pt x="13745" y="21600"/>
                </a:cubicBezTo>
                <a:cubicBezTo>
                  <a:pt x="14016"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9"/>
                  <a:pt x="14507" y="9818"/>
                  <a:pt x="14236" y="9818"/>
                </a:cubicBezTo>
                <a:lnTo>
                  <a:pt x="12273" y="9818"/>
                </a:lnTo>
                <a:cubicBezTo>
                  <a:pt x="12002" y="9818"/>
                  <a:pt x="11782" y="10039"/>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miter lim="400000"/>
          </a:ln>
        </p:spPr>
        <p:txBody>
          <a:bodyPr lIns="38100" tIns="38100" rIns="38100" bIns="38100" anchor="ctr"/>
          <a:lstStyle/>
          <a:p>
            <a:pPr lvl="0"/>
            <a:endParaRPr>
              <a:solidFill>
                <a:schemeClr val="bg1"/>
              </a:solidFill>
              <a:cs typeface="+mn-ea"/>
              <a:sym typeface="+mn-lt"/>
            </a:endParaRPr>
          </a:p>
        </p:txBody>
      </p:sp>
      <p:sp>
        <p:nvSpPr>
          <p:cNvPr id="24" name="Shape 4035"/>
          <p:cNvSpPr/>
          <p:nvPr/>
        </p:nvSpPr>
        <p:spPr>
          <a:xfrm>
            <a:off x="7800038" y="4177552"/>
            <a:ext cx="340973" cy="247980"/>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7"/>
                </a:lnTo>
                <a:cubicBezTo>
                  <a:pt x="8208" y="6906"/>
                  <a:pt x="8046" y="6750"/>
                  <a:pt x="7855" y="6750"/>
                </a:cubicBezTo>
                <a:cubicBezTo>
                  <a:pt x="7663" y="6750"/>
                  <a:pt x="7501" y="6906"/>
                  <a:pt x="7420" y="7127"/>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7"/>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4"/>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4"/>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bg1"/>
          </a:solidFill>
          <a:ln w="12700">
            <a:miter lim="400000"/>
          </a:ln>
        </p:spPr>
        <p:txBody>
          <a:bodyPr lIns="38100" tIns="38100" rIns="38100" bIns="38100" anchor="ctr"/>
          <a:lstStyle/>
          <a:p>
            <a:pPr lvl="0"/>
            <a:endParaRPr>
              <a:solidFill>
                <a:schemeClr val="bg1"/>
              </a:solidFill>
              <a:cs typeface="+mn-ea"/>
              <a:sym typeface="+mn-lt"/>
            </a:endParaRPr>
          </a:p>
        </p:txBody>
      </p:sp>
      <p:cxnSp>
        <p:nvCxnSpPr>
          <p:cNvPr id="25" name="直接连接符 24"/>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937086" y="500044"/>
            <a:ext cx="4317831" cy="684891"/>
            <a:chOff x="4160914" y="538145"/>
            <a:chExt cx="3870173" cy="684891"/>
          </a:xfrm>
        </p:grpSpPr>
        <p:sp>
          <p:nvSpPr>
            <p:cNvPr id="27" name="矩形 26"/>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28" name="文本框 27"/>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4" dur="1000" fill="hold"/>
                                        <p:tgtEl>
                                          <p:spTgt spid="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5" dur="1000" fill="hold"/>
                                        <p:tgtEl>
                                          <p:spTgt spid="7"/>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7"/>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6" dur="1000" fill="hold"/>
                                        <p:tgtEl>
                                          <p:spTgt spid="8"/>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8"/>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87" dur="1000" fill="hold"/>
                                        <p:tgtEl>
                                          <p:spTgt spid="9"/>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9"/>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8" dur="1000" fill="hold"/>
                                        <p:tgtEl>
                                          <p:spTgt spid="10"/>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0"/>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p:cTn id="10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9" dur="1000" fill="hold"/>
                                        <p:tgtEl>
                                          <p:spTgt spid="11"/>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1"/>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p:cTn id="1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0" dur="1000" fill="hold"/>
                                        <p:tgtEl>
                                          <p:spTgt spid="12"/>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2"/>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13"/>
                                        </p:tgtEl>
                                        <p:attrNameLst>
                                          <p:attrName>style.visibility</p:attrName>
                                        </p:attrNameLst>
                                      </p:cBhvr>
                                      <p:to>
                                        <p:strVal val="visible"/>
                                      </p:to>
                                    </p:set>
                                    <p:anim calcmode="lin" valueType="num">
                                      <p:cBhvr>
                                        <p:cTn id="12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31" dur="1000" fill="hold"/>
                                        <p:tgtEl>
                                          <p:spTgt spid="13"/>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13"/>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14"/>
                                        </p:tgtEl>
                                        <p:attrNameLst>
                                          <p:attrName>style.visibility</p:attrName>
                                        </p:attrNameLst>
                                      </p:cBhvr>
                                      <p:to>
                                        <p:strVal val="visible"/>
                                      </p:to>
                                    </p:set>
                                    <p:anim calcmode="lin" valueType="num">
                                      <p:cBhvr>
                                        <p:cTn id="13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42" dur="1000" fill="hold"/>
                                        <p:tgtEl>
                                          <p:spTgt spid="14"/>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14"/>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 calcmode="lin" valueType="num">
                                      <p:cBhvr>
                                        <p:cTn id="15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53" dur="1000" fill="hold"/>
                                        <p:tgtEl>
                                          <p:spTgt spid="15"/>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15"/>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 calcmode="lin" valueType="num">
                                      <p:cBhvr>
                                        <p:cTn id="16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4" dur="1000" fill="hold"/>
                                        <p:tgtEl>
                                          <p:spTgt spid="16"/>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16"/>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17"/>
                                        </p:tgtEl>
                                        <p:attrNameLst>
                                          <p:attrName>style.visibility</p:attrName>
                                        </p:attrNameLst>
                                      </p:cBhvr>
                                      <p:to>
                                        <p:strVal val="visible"/>
                                      </p:to>
                                    </p:set>
                                    <p:anim calcmode="lin" valueType="num">
                                      <p:cBhvr>
                                        <p:cTn id="17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75" dur="1000" fill="hold"/>
                                        <p:tgtEl>
                                          <p:spTgt spid="17"/>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17"/>
                                        </p:tgtEl>
                                      </p:cBhvr>
                                    </p:animEffect>
                                  </p:childTnLst>
                                </p:cTn>
                              </p:par>
                            </p:childTnLst>
                          </p:cTn>
                        </p:par>
                        <p:par>
                          <p:cTn id="180" fill="hold">
                            <p:stCondLst>
                              <p:cond delay="16000"/>
                            </p:stCondLst>
                            <p:childTnLst>
                              <p:par>
                                <p:cTn id="181" presetID="25" presetClass="entr" presetSubtype="0" fill="hold" grpId="0" nodeType="afterEffect">
                                  <p:stCondLst>
                                    <p:cond delay="0"/>
                                  </p:stCondLst>
                                  <p:childTnLst>
                                    <p:set>
                                      <p:cBhvr>
                                        <p:cTn id="182" dur="1" fill="hold">
                                          <p:stCondLst>
                                            <p:cond delay="0"/>
                                          </p:stCondLst>
                                        </p:cTn>
                                        <p:tgtEl>
                                          <p:spTgt spid="18"/>
                                        </p:tgtEl>
                                        <p:attrNameLst>
                                          <p:attrName>style.visibility</p:attrName>
                                        </p:attrNameLst>
                                      </p:cBhvr>
                                      <p:to>
                                        <p:strVal val="visible"/>
                                      </p:to>
                                    </p:set>
                                    <p:anim calcmode="lin" valueType="num">
                                      <p:cBhvr>
                                        <p:cTn id="18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86" dur="1000" fill="hold"/>
                                        <p:tgtEl>
                                          <p:spTgt spid="18"/>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18"/>
                                        </p:tgtEl>
                                      </p:cBhvr>
                                    </p:animEffect>
                                  </p:childTnLst>
                                </p:cTn>
                              </p:par>
                            </p:childTnLst>
                          </p:cTn>
                        </p:par>
                        <p:par>
                          <p:cTn id="191" fill="hold">
                            <p:stCondLst>
                              <p:cond delay="17000"/>
                            </p:stCondLst>
                            <p:childTnLst>
                              <p:par>
                                <p:cTn id="192" presetID="25" presetClass="entr" presetSubtype="0" fill="hold" grpId="0" nodeType="afterEffect">
                                  <p:stCondLst>
                                    <p:cond delay="0"/>
                                  </p:stCondLst>
                                  <p:childTnLst>
                                    <p:set>
                                      <p:cBhvr>
                                        <p:cTn id="193" dur="1" fill="hold">
                                          <p:stCondLst>
                                            <p:cond delay="0"/>
                                          </p:stCondLst>
                                        </p:cTn>
                                        <p:tgtEl>
                                          <p:spTgt spid="19"/>
                                        </p:tgtEl>
                                        <p:attrNameLst>
                                          <p:attrName>style.visibility</p:attrName>
                                        </p:attrNameLst>
                                      </p:cBhvr>
                                      <p:to>
                                        <p:strVal val="visible"/>
                                      </p:to>
                                    </p:set>
                                    <p:anim calcmode="lin" valueType="num">
                                      <p:cBhvr>
                                        <p:cTn id="19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9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9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97" dur="1000" fill="hold"/>
                                        <p:tgtEl>
                                          <p:spTgt spid="19"/>
                                        </p:tgtEl>
                                        <p:attrNameLst>
                                          <p:attrName>ppt_h</p:attrName>
                                        </p:attrNameLst>
                                      </p:cBhvr>
                                      <p:tavLst>
                                        <p:tav tm="0">
                                          <p:val>
                                            <p:strVal val="#ppt_h"/>
                                          </p:val>
                                        </p:tav>
                                        <p:tav tm="100000">
                                          <p:val>
                                            <p:strVal val="#ppt_h"/>
                                          </p:val>
                                        </p:tav>
                                      </p:tavLst>
                                    </p:anim>
                                    <p:anim calcmode="lin" valueType="num">
                                      <p:cBhvr>
                                        <p:cTn id="19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9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0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01" dur="1000" decel="50000">
                                          <p:stCondLst>
                                            <p:cond delay="0"/>
                                          </p:stCondLst>
                                        </p:cTn>
                                        <p:tgtEl>
                                          <p:spTgt spid="19"/>
                                        </p:tgtEl>
                                      </p:cBhvr>
                                    </p:animEffect>
                                  </p:childTnLst>
                                </p:cTn>
                              </p:par>
                            </p:childTnLst>
                          </p:cTn>
                        </p:par>
                        <p:par>
                          <p:cTn id="202" fill="hold">
                            <p:stCondLst>
                              <p:cond delay="18000"/>
                            </p:stCondLst>
                            <p:childTnLst>
                              <p:par>
                                <p:cTn id="203" presetID="25" presetClass="entr" presetSubtype="0" fill="hold" grpId="0" nodeType="afterEffect">
                                  <p:stCondLst>
                                    <p:cond delay="0"/>
                                  </p:stCondLst>
                                  <p:childTnLst>
                                    <p:set>
                                      <p:cBhvr>
                                        <p:cTn id="204" dur="1" fill="hold">
                                          <p:stCondLst>
                                            <p:cond delay="0"/>
                                          </p:stCondLst>
                                        </p:cTn>
                                        <p:tgtEl>
                                          <p:spTgt spid="20"/>
                                        </p:tgtEl>
                                        <p:attrNameLst>
                                          <p:attrName>style.visibility</p:attrName>
                                        </p:attrNameLst>
                                      </p:cBhvr>
                                      <p:to>
                                        <p:strVal val="visible"/>
                                      </p:to>
                                    </p:set>
                                    <p:anim calcmode="lin" valueType="num">
                                      <p:cBhvr>
                                        <p:cTn id="20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08" dur="1000" fill="hold"/>
                                        <p:tgtEl>
                                          <p:spTgt spid="20"/>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20"/>
                                        </p:tgtEl>
                                      </p:cBhvr>
                                    </p:animEffect>
                                  </p:childTnLst>
                                </p:cTn>
                              </p:par>
                            </p:childTnLst>
                          </p:cTn>
                        </p:par>
                        <p:par>
                          <p:cTn id="213" fill="hold">
                            <p:stCondLst>
                              <p:cond delay="19000"/>
                            </p:stCondLst>
                            <p:childTnLst>
                              <p:par>
                                <p:cTn id="214" presetID="25" presetClass="entr" presetSubtype="0" fill="hold" grpId="0" nodeType="afterEffect">
                                  <p:stCondLst>
                                    <p:cond delay="0"/>
                                  </p:stCondLst>
                                  <p:childTnLst>
                                    <p:set>
                                      <p:cBhvr>
                                        <p:cTn id="215" dur="1" fill="hold">
                                          <p:stCondLst>
                                            <p:cond delay="0"/>
                                          </p:stCondLst>
                                        </p:cTn>
                                        <p:tgtEl>
                                          <p:spTgt spid="21"/>
                                        </p:tgtEl>
                                        <p:attrNameLst>
                                          <p:attrName>style.visibility</p:attrName>
                                        </p:attrNameLst>
                                      </p:cBhvr>
                                      <p:to>
                                        <p:strVal val="visible"/>
                                      </p:to>
                                    </p:set>
                                    <p:anim calcmode="lin" valueType="num">
                                      <p:cBhvr>
                                        <p:cTn id="21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1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1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19" dur="1000" fill="hold"/>
                                        <p:tgtEl>
                                          <p:spTgt spid="21"/>
                                        </p:tgtEl>
                                        <p:attrNameLst>
                                          <p:attrName>ppt_h</p:attrName>
                                        </p:attrNameLst>
                                      </p:cBhvr>
                                      <p:tavLst>
                                        <p:tav tm="0">
                                          <p:val>
                                            <p:strVal val="#ppt_h"/>
                                          </p:val>
                                        </p:tav>
                                        <p:tav tm="100000">
                                          <p:val>
                                            <p:strVal val="#ppt_h"/>
                                          </p:val>
                                        </p:tav>
                                      </p:tavLst>
                                    </p:anim>
                                    <p:anim calcmode="lin" valueType="num">
                                      <p:cBhvr>
                                        <p:cTn id="22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2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2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23" dur="1000" decel="50000">
                                          <p:stCondLst>
                                            <p:cond delay="0"/>
                                          </p:stCondLst>
                                        </p:cTn>
                                        <p:tgtEl>
                                          <p:spTgt spid="21"/>
                                        </p:tgtEl>
                                      </p:cBhvr>
                                    </p:animEffect>
                                  </p:childTnLst>
                                </p:cTn>
                              </p:par>
                            </p:childTnLst>
                          </p:cTn>
                        </p:par>
                        <p:par>
                          <p:cTn id="224" fill="hold">
                            <p:stCondLst>
                              <p:cond delay="20000"/>
                            </p:stCondLst>
                            <p:childTnLst>
                              <p:par>
                                <p:cTn id="225" presetID="25" presetClass="entr" presetSubtype="0" fill="hold" grpId="0" nodeType="afterEffect">
                                  <p:stCondLst>
                                    <p:cond delay="0"/>
                                  </p:stCondLst>
                                  <p:childTnLst>
                                    <p:set>
                                      <p:cBhvr>
                                        <p:cTn id="226" dur="1" fill="hold">
                                          <p:stCondLst>
                                            <p:cond delay="0"/>
                                          </p:stCondLst>
                                        </p:cTn>
                                        <p:tgtEl>
                                          <p:spTgt spid="22"/>
                                        </p:tgtEl>
                                        <p:attrNameLst>
                                          <p:attrName>style.visibility</p:attrName>
                                        </p:attrNameLst>
                                      </p:cBhvr>
                                      <p:to>
                                        <p:strVal val="visible"/>
                                      </p:to>
                                    </p:set>
                                    <p:anim calcmode="lin" valueType="num">
                                      <p:cBhvr>
                                        <p:cTn id="22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30" dur="1000" fill="hold"/>
                                        <p:tgtEl>
                                          <p:spTgt spid="22"/>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22"/>
                                        </p:tgtEl>
                                      </p:cBhvr>
                                    </p:animEffect>
                                  </p:childTnLst>
                                </p:cTn>
                              </p:par>
                            </p:childTnLst>
                          </p:cTn>
                        </p:par>
                        <p:par>
                          <p:cTn id="235" fill="hold">
                            <p:stCondLst>
                              <p:cond delay="21000"/>
                            </p:stCondLst>
                            <p:childTnLst>
                              <p:par>
                                <p:cTn id="236" presetID="25" presetClass="entr" presetSubtype="0" fill="hold" grpId="0" nodeType="afterEffect">
                                  <p:stCondLst>
                                    <p:cond delay="0"/>
                                  </p:stCondLst>
                                  <p:childTnLst>
                                    <p:set>
                                      <p:cBhvr>
                                        <p:cTn id="237" dur="1" fill="hold">
                                          <p:stCondLst>
                                            <p:cond delay="0"/>
                                          </p:stCondLst>
                                        </p:cTn>
                                        <p:tgtEl>
                                          <p:spTgt spid="23"/>
                                        </p:tgtEl>
                                        <p:attrNameLst>
                                          <p:attrName>style.visibility</p:attrName>
                                        </p:attrNameLst>
                                      </p:cBhvr>
                                      <p:to>
                                        <p:strVal val="visible"/>
                                      </p:to>
                                    </p:set>
                                    <p:anim calcmode="lin" valueType="num">
                                      <p:cBhvr>
                                        <p:cTn id="23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3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4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41" dur="1000" fill="hold"/>
                                        <p:tgtEl>
                                          <p:spTgt spid="23"/>
                                        </p:tgtEl>
                                        <p:attrNameLst>
                                          <p:attrName>ppt_h</p:attrName>
                                        </p:attrNameLst>
                                      </p:cBhvr>
                                      <p:tavLst>
                                        <p:tav tm="0">
                                          <p:val>
                                            <p:strVal val="#ppt_h"/>
                                          </p:val>
                                        </p:tav>
                                        <p:tav tm="100000">
                                          <p:val>
                                            <p:strVal val="#ppt_h"/>
                                          </p:val>
                                        </p:tav>
                                      </p:tavLst>
                                    </p:anim>
                                    <p:anim calcmode="lin" valueType="num">
                                      <p:cBhvr>
                                        <p:cTn id="24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4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4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45" dur="1000" decel="50000">
                                          <p:stCondLst>
                                            <p:cond delay="0"/>
                                          </p:stCondLst>
                                        </p:cTn>
                                        <p:tgtEl>
                                          <p:spTgt spid="23"/>
                                        </p:tgtEl>
                                      </p:cBhvr>
                                    </p:animEffect>
                                  </p:childTnLst>
                                </p:cTn>
                              </p:par>
                            </p:childTnLst>
                          </p:cTn>
                        </p:par>
                        <p:par>
                          <p:cTn id="246" fill="hold">
                            <p:stCondLst>
                              <p:cond delay="22000"/>
                            </p:stCondLst>
                            <p:childTnLst>
                              <p:par>
                                <p:cTn id="247" presetID="25" presetClass="entr" presetSubtype="0" fill="hold" grpId="0" nodeType="afterEffect">
                                  <p:stCondLst>
                                    <p:cond delay="0"/>
                                  </p:stCondLst>
                                  <p:childTnLst>
                                    <p:set>
                                      <p:cBhvr>
                                        <p:cTn id="248" dur="1" fill="hold">
                                          <p:stCondLst>
                                            <p:cond delay="0"/>
                                          </p:stCondLst>
                                        </p:cTn>
                                        <p:tgtEl>
                                          <p:spTgt spid="24"/>
                                        </p:tgtEl>
                                        <p:attrNameLst>
                                          <p:attrName>style.visibility</p:attrName>
                                        </p:attrNameLst>
                                      </p:cBhvr>
                                      <p:to>
                                        <p:strVal val="visible"/>
                                      </p:to>
                                    </p:set>
                                    <p:anim calcmode="lin" valueType="num">
                                      <p:cBhvr>
                                        <p:cTn id="249"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50"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251"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52" dur="1000" fill="hold"/>
                                        <p:tgtEl>
                                          <p:spTgt spid="24"/>
                                        </p:tgtEl>
                                        <p:attrNameLst>
                                          <p:attrName>ppt_h</p:attrName>
                                        </p:attrNameLst>
                                      </p:cBhvr>
                                      <p:tavLst>
                                        <p:tav tm="0">
                                          <p:val>
                                            <p:strVal val="#ppt_h"/>
                                          </p:val>
                                        </p:tav>
                                        <p:tav tm="100000">
                                          <p:val>
                                            <p:strVal val="#ppt_h"/>
                                          </p:val>
                                        </p:tav>
                                      </p:tavLst>
                                    </p:anim>
                                    <p:anim calcmode="lin" valueType="num">
                                      <p:cBhvr>
                                        <p:cTn id="253"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54"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55"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56" dur="10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animBg="1"/>
      <p:bldP spid="19" grpId="0" animBg="1"/>
      <p:bldP spid="20" grpId="0"/>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37086" y="500044"/>
            <a:ext cx="4317831" cy="684891"/>
            <a:chOff x="4160914" y="538145"/>
            <a:chExt cx="3870173" cy="684891"/>
          </a:xfrm>
        </p:grpSpPr>
        <p:sp>
          <p:nvSpPr>
            <p:cNvPr id="4" name="矩形 3"/>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5" name="文本框 4"/>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cxnSp>
        <p:nvCxnSpPr>
          <p:cNvPr id="6" name="直接连接符 5"/>
          <p:cNvCxnSpPr/>
          <p:nvPr/>
        </p:nvCxnSpPr>
        <p:spPr>
          <a:xfrm flipH="1">
            <a:off x="4134784" y="3225800"/>
            <a:ext cx="113452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896036" y="3225800"/>
            <a:ext cx="113452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757128" y="3225800"/>
            <a:ext cx="113452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9235440" y="3225800"/>
            <a:ext cx="113452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6"/>
          <p:cNvCxnSpPr/>
          <p:nvPr/>
        </p:nvCxnSpPr>
        <p:spPr>
          <a:xfrm>
            <a:off x="1757128" y="2959100"/>
            <a:ext cx="0" cy="533400"/>
          </a:xfrm>
          <a:prstGeom prst="line">
            <a:avLst/>
          </a:prstGeom>
          <a:ln w="190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p:nvPr/>
        </p:nvCxnSpPr>
        <p:spPr>
          <a:xfrm>
            <a:off x="10369964" y="2959100"/>
            <a:ext cx="0" cy="533400"/>
          </a:xfrm>
          <a:prstGeom prst="line">
            <a:avLst/>
          </a:prstGeom>
          <a:ln w="190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Freeform 5"/>
          <p:cNvSpPr/>
          <p:nvPr/>
        </p:nvSpPr>
        <p:spPr bwMode="auto">
          <a:xfrm rot="16200000">
            <a:off x="5163793" y="2424293"/>
            <a:ext cx="1855896" cy="16448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17" name="Freeform 5"/>
          <p:cNvSpPr/>
          <p:nvPr/>
        </p:nvSpPr>
        <p:spPr bwMode="auto">
          <a:xfrm rot="5400000">
            <a:off x="2811908" y="2619540"/>
            <a:ext cx="1402619" cy="12431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18" name="Freeform 5"/>
          <p:cNvSpPr/>
          <p:nvPr/>
        </p:nvSpPr>
        <p:spPr bwMode="auto">
          <a:xfrm rot="5400000">
            <a:off x="7912716" y="2619540"/>
            <a:ext cx="1402619" cy="12431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19" name="Freeform 5"/>
          <p:cNvSpPr/>
          <p:nvPr/>
        </p:nvSpPr>
        <p:spPr bwMode="auto">
          <a:xfrm rot="5400000">
            <a:off x="1246310" y="1666437"/>
            <a:ext cx="1013436" cy="8982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20" name="Freeform 5"/>
          <p:cNvSpPr/>
          <p:nvPr/>
        </p:nvSpPr>
        <p:spPr bwMode="auto">
          <a:xfrm rot="5400000">
            <a:off x="9877644" y="1666437"/>
            <a:ext cx="1013436" cy="8982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21" name="Freeform 5"/>
          <p:cNvSpPr/>
          <p:nvPr/>
        </p:nvSpPr>
        <p:spPr bwMode="auto">
          <a:xfrm rot="5400000">
            <a:off x="1279367" y="3917572"/>
            <a:ext cx="1013436" cy="8982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22" name="Freeform 5"/>
          <p:cNvSpPr/>
          <p:nvPr/>
        </p:nvSpPr>
        <p:spPr bwMode="auto">
          <a:xfrm rot="5400000">
            <a:off x="9877644" y="3917572"/>
            <a:ext cx="1013436" cy="8982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23" name="Rectangle 35"/>
          <p:cNvSpPr/>
          <p:nvPr/>
        </p:nvSpPr>
        <p:spPr>
          <a:xfrm>
            <a:off x="5483797" y="2766512"/>
            <a:ext cx="1215886" cy="954107"/>
          </a:xfrm>
          <a:prstGeom prst="rect">
            <a:avLst/>
          </a:prstGeom>
        </p:spPr>
        <p:txBody>
          <a:bodyPr wrap="square">
            <a:spAutoFit/>
          </a:bodyPr>
          <a:lstStyle/>
          <a:p>
            <a:pPr algn="ctr"/>
            <a:r>
              <a:rPr lang="en-US" sz="2800" dirty="0">
                <a:solidFill>
                  <a:schemeClr val="bg1"/>
                </a:solidFill>
                <a:cs typeface="+mn-ea"/>
                <a:sym typeface="+mn-lt"/>
              </a:rPr>
              <a:t>Main </a:t>
            </a:r>
          </a:p>
          <a:p>
            <a:pPr algn="ctr"/>
            <a:r>
              <a:rPr lang="en-US" sz="2800" dirty="0">
                <a:solidFill>
                  <a:schemeClr val="bg1"/>
                </a:solidFill>
                <a:cs typeface="+mn-ea"/>
                <a:sym typeface="+mn-lt"/>
              </a:rPr>
              <a:t>Topic</a:t>
            </a:r>
          </a:p>
        </p:txBody>
      </p:sp>
      <p:sp>
        <p:nvSpPr>
          <p:cNvPr id="24" name="Freeform 34"/>
          <p:cNvSpPr>
            <a:spLocks noEditPoints="1"/>
          </p:cNvSpPr>
          <p:nvPr/>
        </p:nvSpPr>
        <p:spPr bwMode="auto">
          <a:xfrm>
            <a:off x="1577073" y="4121295"/>
            <a:ext cx="418023" cy="490753"/>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 name="Freeform 9"/>
          <p:cNvSpPr>
            <a:spLocks noEditPoints="1"/>
          </p:cNvSpPr>
          <p:nvPr/>
        </p:nvSpPr>
        <p:spPr bwMode="auto">
          <a:xfrm rot="21445627">
            <a:off x="1514193" y="1844731"/>
            <a:ext cx="477670" cy="494184"/>
          </a:xfrm>
          <a:custGeom>
            <a:avLst/>
            <a:gdLst>
              <a:gd name="T0" fmla="*/ 268 w 683"/>
              <a:gd name="T1" fmla="*/ 80 h 706"/>
              <a:gd name="T2" fmla="*/ 428 w 683"/>
              <a:gd name="T3" fmla="*/ 80 h 706"/>
              <a:gd name="T4" fmla="*/ 535 w 683"/>
              <a:gd name="T5" fmla="*/ 76 h 706"/>
              <a:gd name="T6" fmla="*/ 535 w 683"/>
              <a:gd name="T7" fmla="*/ 204 h 706"/>
              <a:gd name="T8" fmla="*/ 535 w 683"/>
              <a:gd name="T9" fmla="*/ 76 h 706"/>
              <a:gd name="T10" fmla="*/ 227 w 683"/>
              <a:gd name="T11" fmla="*/ 422 h 706"/>
              <a:gd name="T12" fmla="*/ 241 w 683"/>
              <a:gd name="T13" fmla="*/ 657 h 706"/>
              <a:gd name="T14" fmla="*/ 169 w 683"/>
              <a:gd name="T15" fmla="*/ 457 h 706"/>
              <a:gd name="T16" fmla="*/ 131 w 683"/>
              <a:gd name="T17" fmla="*/ 657 h 706"/>
              <a:gd name="T18" fmla="*/ 82 w 683"/>
              <a:gd name="T19" fmla="*/ 423 h 706"/>
              <a:gd name="T20" fmla="*/ 25 w 683"/>
              <a:gd name="T21" fmla="*/ 403 h 706"/>
              <a:gd name="T22" fmla="*/ 74 w 683"/>
              <a:gd name="T23" fmla="*/ 217 h 706"/>
              <a:gd name="T24" fmla="*/ 160 w 683"/>
              <a:gd name="T25" fmla="*/ 267 h 706"/>
              <a:gd name="T26" fmla="*/ 234 w 683"/>
              <a:gd name="T27" fmla="*/ 217 h 706"/>
              <a:gd name="T28" fmla="*/ 333 w 683"/>
              <a:gd name="T29" fmla="*/ 180 h 706"/>
              <a:gd name="T30" fmla="*/ 335 w 683"/>
              <a:gd name="T31" fmla="*/ 208 h 706"/>
              <a:gd name="T32" fmla="*/ 346 w 683"/>
              <a:gd name="T33" fmla="*/ 365 h 706"/>
              <a:gd name="T34" fmla="*/ 347 w 683"/>
              <a:gd name="T35" fmla="*/ 366 h 706"/>
              <a:gd name="T36" fmla="*/ 348 w 683"/>
              <a:gd name="T37" fmla="*/ 365 h 706"/>
              <a:gd name="T38" fmla="*/ 358 w 683"/>
              <a:gd name="T39" fmla="*/ 208 h 706"/>
              <a:gd name="T40" fmla="*/ 360 w 683"/>
              <a:gd name="T41" fmla="*/ 180 h 706"/>
              <a:gd name="T42" fmla="*/ 456 w 683"/>
              <a:gd name="T43" fmla="*/ 217 h 706"/>
              <a:gd name="T44" fmla="*/ 536 w 683"/>
              <a:gd name="T45" fmla="*/ 267 h 706"/>
              <a:gd name="T46" fmla="*/ 614 w 683"/>
              <a:gd name="T47" fmla="*/ 217 h 706"/>
              <a:gd name="T48" fmla="*/ 656 w 683"/>
              <a:gd name="T49" fmla="*/ 395 h 706"/>
              <a:gd name="T50" fmla="*/ 604 w 683"/>
              <a:gd name="T51" fmla="*/ 422 h 706"/>
              <a:gd name="T52" fmla="*/ 617 w 683"/>
              <a:gd name="T53" fmla="*/ 657 h 706"/>
              <a:gd name="T54" fmla="*/ 546 w 683"/>
              <a:gd name="T55" fmla="*/ 457 h 706"/>
              <a:gd name="T56" fmla="*/ 507 w 683"/>
              <a:gd name="T57" fmla="*/ 657 h 706"/>
              <a:gd name="T58" fmla="*/ 459 w 683"/>
              <a:gd name="T59" fmla="*/ 423 h 706"/>
              <a:gd name="T60" fmla="*/ 435 w 683"/>
              <a:gd name="T61" fmla="*/ 426 h 706"/>
              <a:gd name="T62" fmla="*/ 377 w 683"/>
              <a:gd name="T63" fmla="*/ 706 h 706"/>
              <a:gd name="T64" fmla="*/ 331 w 683"/>
              <a:gd name="T65" fmla="*/ 467 h 706"/>
              <a:gd name="T66" fmla="*/ 246 w 683"/>
              <a:gd name="T67" fmla="*/ 706 h 706"/>
              <a:gd name="T68" fmla="*/ 228 w 683"/>
              <a:gd name="T69" fmla="*/ 402 h 706"/>
              <a:gd name="T70" fmla="*/ 95 w 683"/>
              <a:gd name="T71" fmla="*/ 140 h 706"/>
              <a:gd name="T72" fmla="*/ 223 w 683"/>
              <a:gd name="T73" fmla="*/ 14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706">
                <a:moveTo>
                  <a:pt x="348" y="0"/>
                </a:moveTo>
                <a:cubicBezTo>
                  <a:pt x="304" y="0"/>
                  <a:pt x="268" y="36"/>
                  <a:pt x="268" y="80"/>
                </a:cubicBezTo>
                <a:cubicBezTo>
                  <a:pt x="268" y="124"/>
                  <a:pt x="304" y="160"/>
                  <a:pt x="348" y="160"/>
                </a:cubicBezTo>
                <a:cubicBezTo>
                  <a:pt x="392" y="160"/>
                  <a:pt x="428" y="124"/>
                  <a:pt x="428" y="80"/>
                </a:cubicBezTo>
                <a:cubicBezTo>
                  <a:pt x="428" y="36"/>
                  <a:pt x="392" y="0"/>
                  <a:pt x="348" y="0"/>
                </a:cubicBezTo>
                <a:close/>
                <a:moveTo>
                  <a:pt x="535" y="76"/>
                </a:moveTo>
                <a:cubicBezTo>
                  <a:pt x="500" y="76"/>
                  <a:pt x="471" y="105"/>
                  <a:pt x="471" y="140"/>
                </a:cubicBezTo>
                <a:cubicBezTo>
                  <a:pt x="471" y="175"/>
                  <a:pt x="500" y="204"/>
                  <a:pt x="535" y="204"/>
                </a:cubicBezTo>
                <a:cubicBezTo>
                  <a:pt x="571" y="204"/>
                  <a:pt x="599" y="175"/>
                  <a:pt x="599" y="140"/>
                </a:cubicBezTo>
                <a:cubicBezTo>
                  <a:pt x="599" y="105"/>
                  <a:pt x="571" y="76"/>
                  <a:pt x="535" y="76"/>
                </a:cubicBezTo>
                <a:close/>
                <a:moveTo>
                  <a:pt x="228" y="402"/>
                </a:moveTo>
                <a:cubicBezTo>
                  <a:pt x="227" y="422"/>
                  <a:pt x="227" y="422"/>
                  <a:pt x="227" y="422"/>
                </a:cubicBezTo>
                <a:cubicBezTo>
                  <a:pt x="227" y="423"/>
                  <a:pt x="227" y="423"/>
                  <a:pt x="227" y="423"/>
                </a:cubicBezTo>
                <a:cubicBezTo>
                  <a:pt x="241" y="657"/>
                  <a:pt x="241" y="657"/>
                  <a:pt x="241" y="657"/>
                </a:cubicBezTo>
                <a:cubicBezTo>
                  <a:pt x="180" y="657"/>
                  <a:pt x="180" y="657"/>
                  <a:pt x="180" y="657"/>
                </a:cubicBezTo>
                <a:cubicBezTo>
                  <a:pt x="169" y="457"/>
                  <a:pt x="169" y="457"/>
                  <a:pt x="169" y="457"/>
                </a:cubicBezTo>
                <a:cubicBezTo>
                  <a:pt x="143" y="457"/>
                  <a:pt x="143" y="457"/>
                  <a:pt x="143" y="457"/>
                </a:cubicBezTo>
                <a:cubicBezTo>
                  <a:pt x="131" y="657"/>
                  <a:pt x="131" y="657"/>
                  <a:pt x="131" y="657"/>
                </a:cubicBezTo>
                <a:cubicBezTo>
                  <a:pt x="74" y="657"/>
                  <a:pt x="74" y="657"/>
                  <a:pt x="74" y="657"/>
                </a:cubicBezTo>
                <a:cubicBezTo>
                  <a:pt x="82" y="423"/>
                  <a:pt x="82" y="423"/>
                  <a:pt x="82" y="423"/>
                </a:cubicBezTo>
                <a:cubicBezTo>
                  <a:pt x="78" y="328"/>
                  <a:pt x="78" y="328"/>
                  <a:pt x="78" y="328"/>
                </a:cubicBezTo>
                <a:cubicBezTo>
                  <a:pt x="25" y="403"/>
                  <a:pt x="25" y="403"/>
                  <a:pt x="25" y="403"/>
                </a:cubicBezTo>
                <a:cubicBezTo>
                  <a:pt x="0" y="382"/>
                  <a:pt x="0" y="382"/>
                  <a:pt x="0" y="382"/>
                </a:cubicBezTo>
                <a:cubicBezTo>
                  <a:pt x="74" y="217"/>
                  <a:pt x="74" y="217"/>
                  <a:pt x="74" y="217"/>
                </a:cubicBezTo>
                <a:cubicBezTo>
                  <a:pt x="118" y="217"/>
                  <a:pt x="118" y="217"/>
                  <a:pt x="118" y="217"/>
                </a:cubicBezTo>
                <a:cubicBezTo>
                  <a:pt x="160" y="267"/>
                  <a:pt x="160" y="267"/>
                  <a:pt x="160" y="267"/>
                </a:cubicBezTo>
                <a:cubicBezTo>
                  <a:pt x="200" y="217"/>
                  <a:pt x="200" y="217"/>
                  <a:pt x="200" y="217"/>
                </a:cubicBezTo>
                <a:cubicBezTo>
                  <a:pt x="234" y="217"/>
                  <a:pt x="234" y="217"/>
                  <a:pt x="234" y="217"/>
                </a:cubicBezTo>
                <a:cubicBezTo>
                  <a:pt x="250" y="180"/>
                  <a:pt x="250" y="180"/>
                  <a:pt x="250" y="180"/>
                </a:cubicBezTo>
                <a:cubicBezTo>
                  <a:pt x="333" y="180"/>
                  <a:pt x="333" y="180"/>
                  <a:pt x="333" y="180"/>
                </a:cubicBezTo>
                <a:cubicBezTo>
                  <a:pt x="327" y="191"/>
                  <a:pt x="327" y="191"/>
                  <a:pt x="327" y="191"/>
                </a:cubicBezTo>
                <a:cubicBezTo>
                  <a:pt x="335" y="208"/>
                  <a:pt x="335" y="208"/>
                  <a:pt x="335" y="208"/>
                </a:cubicBezTo>
                <a:cubicBezTo>
                  <a:pt x="317" y="336"/>
                  <a:pt x="317" y="336"/>
                  <a:pt x="317" y="336"/>
                </a:cubicBezTo>
                <a:cubicBezTo>
                  <a:pt x="346" y="365"/>
                  <a:pt x="346" y="365"/>
                  <a:pt x="346" y="365"/>
                </a:cubicBezTo>
                <a:cubicBezTo>
                  <a:pt x="346" y="367"/>
                  <a:pt x="346" y="367"/>
                  <a:pt x="346" y="367"/>
                </a:cubicBezTo>
                <a:cubicBezTo>
                  <a:pt x="347" y="366"/>
                  <a:pt x="347" y="366"/>
                  <a:pt x="347" y="366"/>
                </a:cubicBezTo>
                <a:cubicBezTo>
                  <a:pt x="348" y="367"/>
                  <a:pt x="348" y="367"/>
                  <a:pt x="348" y="367"/>
                </a:cubicBezTo>
                <a:cubicBezTo>
                  <a:pt x="348" y="365"/>
                  <a:pt x="348" y="365"/>
                  <a:pt x="348" y="365"/>
                </a:cubicBezTo>
                <a:cubicBezTo>
                  <a:pt x="376" y="336"/>
                  <a:pt x="376" y="336"/>
                  <a:pt x="376" y="336"/>
                </a:cubicBezTo>
                <a:cubicBezTo>
                  <a:pt x="358" y="208"/>
                  <a:pt x="358" y="208"/>
                  <a:pt x="358" y="208"/>
                </a:cubicBezTo>
                <a:cubicBezTo>
                  <a:pt x="366" y="191"/>
                  <a:pt x="366" y="191"/>
                  <a:pt x="366" y="191"/>
                </a:cubicBezTo>
                <a:cubicBezTo>
                  <a:pt x="360" y="180"/>
                  <a:pt x="360" y="180"/>
                  <a:pt x="360" y="180"/>
                </a:cubicBezTo>
                <a:cubicBezTo>
                  <a:pt x="444" y="180"/>
                  <a:pt x="444" y="180"/>
                  <a:pt x="444" y="180"/>
                </a:cubicBezTo>
                <a:cubicBezTo>
                  <a:pt x="456" y="217"/>
                  <a:pt x="456" y="217"/>
                  <a:pt x="456" y="217"/>
                </a:cubicBezTo>
                <a:cubicBezTo>
                  <a:pt x="495" y="217"/>
                  <a:pt x="495" y="217"/>
                  <a:pt x="495" y="217"/>
                </a:cubicBezTo>
                <a:cubicBezTo>
                  <a:pt x="536" y="267"/>
                  <a:pt x="536" y="267"/>
                  <a:pt x="536" y="267"/>
                </a:cubicBezTo>
                <a:cubicBezTo>
                  <a:pt x="577" y="217"/>
                  <a:pt x="577" y="217"/>
                  <a:pt x="577" y="217"/>
                </a:cubicBezTo>
                <a:cubicBezTo>
                  <a:pt x="614" y="217"/>
                  <a:pt x="614" y="217"/>
                  <a:pt x="614" y="217"/>
                </a:cubicBezTo>
                <a:cubicBezTo>
                  <a:pt x="683" y="371"/>
                  <a:pt x="683" y="371"/>
                  <a:pt x="683" y="371"/>
                </a:cubicBezTo>
                <a:cubicBezTo>
                  <a:pt x="656" y="395"/>
                  <a:pt x="656" y="395"/>
                  <a:pt x="656" y="395"/>
                </a:cubicBezTo>
                <a:cubicBezTo>
                  <a:pt x="609" y="317"/>
                  <a:pt x="609" y="317"/>
                  <a:pt x="609" y="317"/>
                </a:cubicBezTo>
                <a:cubicBezTo>
                  <a:pt x="604" y="422"/>
                  <a:pt x="604" y="422"/>
                  <a:pt x="604" y="422"/>
                </a:cubicBezTo>
                <a:cubicBezTo>
                  <a:pt x="604" y="423"/>
                  <a:pt x="604" y="423"/>
                  <a:pt x="604" y="423"/>
                </a:cubicBezTo>
                <a:cubicBezTo>
                  <a:pt x="617" y="657"/>
                  <a:pt x="617" y="657"/>
                  <a:pt x="617" y="657"/>
                </a:cubicBezTo>
                <a:cubicBezTo>
                  <a:pt x="556" y="657"/>
                  <a:pt x="556" y="657"/>
                  <a:pt x="556" y="657"/>
                </a:cubicBezTo>
                <a:cubicBezTo>
                  <a:pt x="546" y="457"/>
                  <a:pt x="546" y="457"/>
                  <a:pt x="546" y="457"/>
                </a:cubicBezTo>
                <a:cubicBezTo>
                  <a:pt x="520" y="457"/>
                  <a:pt x="520" y="457"/>
                  <a:pt x="520" y="457"/>
                </a:cubicBezTo>
                <a:cubicBezTo>
                  <a:pt x="507" y="657"/>
                  <a:pt x="507" y="657"/>
                  <a:pt x="507" y="657"/>
                </a:cubicBezTo>
                <a:cubicBezTo>
                  <a:pt x="450" y="657"/>
                  <a:pt x="450" y="657"/>
                  <a:pt x="450" y="657"/>
                </a:cubicBezTo>
                <a:cubicBezTo>
                  <a:pt x="459" y="423"/>
                  <a:pt x="459" y="423"/>
                  <a:pt x="459" y="423"/>
                </a:cubicBezTo>
                <a:cubicBezTo>
                  <a:pt x="458" y="406"/>
                  <a:pt x="458" y="406"/>
                  <a:pt x="458" y="406"/>
                </a:cubicBezTo>
                <a:cubicBezTo>
                  <a:pt x="435" y="426"/>
                  <a:pt x="435" y="426"/>
                  <a:pt x="435" y="426"/>
                </a:cubicBezTo>
                <a:cubicBezTo>
                  <a:pt x="445" y="706"/>
                  <a:pt x="445" y="706"/>
                  <a:pt x="445" y="706"/>
                </a:cubicBezTo>
                <a:cubicBezTo>
                  <a:pt x="377" y="706"/>
                  <a:pt x="377" y="706"/>
                  <a:pt x="377" y="706"/>
                </a:cubicBezTo>
                <a:cubicBezTo>
                  <a:pt x="362" y="467"/>
                  <a:pt x="362" y="467"/>
                  <a:pt x="362" y="467"/>
                </a:cubicBezTo>
                <a:cubicBezTo>
                  <a:pt x="331" y="467"/>
                  <a:pt x="331" y="467"/>
                  <a:pt x="331" y="467"/>
                </a:cubicBezTo>
                <a:cubicBezTo>
                  <a:pt x="319" y="706"/>
                  <a:pt x="319" y="706"/>
                  <a:pt x="319" y="706"/>
                </a:cubicBezTo>
                <a:cubicBezTo>
                  <a:pt x="246" y="706"/>
                  <a:pt x="246" y="706"/>
                  <a:pt x="246" y="706"/>
                </a:cubicBezTo>
                <a:cubicBezTo>
                  <a:pt x="262" y="426"/>
                  <a:pt x="262" y="426"/>
                  <a:pt x="262" y="426"/>
                </a:cubicBezTo>
                <a:cubicBezTo>
                  <a:pt x="228" y="402"/>
                  <a:pt x="228" y="402"/>
                  <a:pt x="228" y="402"/>
                </a:cubicBezTo>
                <a:close/>
                <a:moveTo>
                  <a:pt x="159" y="76"/>
                </a:moveTo>
                <a:cubicBezTo>
                  <a:pt x="123" y="76"/>
                  <a:pt x="95" y="105"/>
                  <a:pt x="95" y="140"/>
                </a:cubicBezTo>
                <a:cubicBezTo>
                  <a:pt x="95" y="175"/>
                  <a:pt x="123" y="204"/>
                  <a:pt x="159" y="204"/>
                </a:cubicBezTo>
                <a:cubicBezTo>
                  <a:pt x="194" y="204"/>
                  <a:pt x="223" y="175"/>
                  <a:pt x="223" y="140"/>
                </a:cubicBezTo>
                <a:cubicBezTo>
                  <a:pt x="223" y="105"/>
                  <a:pt x="194" y="76"/>
                  <a:pt x="159" y="7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 name="Freeform 18"/>
          <p:cNvSpPr>
            <a:spLocks noEditPoints="1"/>
          </p:cNvSpPr>
          <p:nvPr/>
        </p:nvSpPr>
        <p:spPr bwMode="black">
          <a:xfrm>
            <a:off x="3232692" y="2955641"/>
            <a:ext cx="549317" cy="53685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200" dirty="0">
              <a:solidFill>
                <a:schemeClr val="bg1"/>
              </a:solidFill>
              <a:cs typeface="+mn-ea"/>
              <a:sym typeface="+mn-lt"/>
            </a:endParaRPr>
          </a:p>
        </p:txBody>
      </p:sp>
      <p:sp>
        <p:nvSpPr>
          <p:cNvPr id="27" name="Freeform 13"/>
          <p:cNvSpPr>
            <a:spLocks noEditPoints="1"/>
          </p:cNvSpPr>
          <p:nvPr/>
        </p:nvSpPr>
        <p:spPr bwMode="auto">
          <a:xfrm>
            <a:off x="10241833" y="1878229"/>
            <a:ext cx="285058" cy="525437"/>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91440" tIns="45720" rIns="91440" bIns="45720" numCol="1" anchor="t" anchorCtr="0" compatLnSpc="1"/>
          <a:lstStyle/>
          <a:p>
            <a:endParaRPr lang="en-US" sz="1400" dirty="0">
              <a:solidFill>
                <a:schemeClr val="bg1"/>
              </a:solidFill>
              <a:cs typeface="+mn-ea"/>
              <a:sym typeface="+mn-lt"/>
            </a:endParaRPr>
          </a:p>
        </p:txBody>
      </p:sp>
      <p:sp>
        <p:nvSpPr>
          <p:cNvPr id="28" name="Freeform 14"/>
          <p:cNvSpPr>
            <a:spLocks noEditPoints="1"/>
          </p:cNvSpPr>
          <p:nvPr/>
        </p:nvSpPr>
        <p:spPr bwMode="auto">
          <a:xfrm>
            <a:off x="8355323" y="2955641"/>
            <a:ext cx="499141" cy="528233"/>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68583" tIns="34292" rIns="68583" bIns="34292" numCol="1" rtlCol="0" anchor="ctr" anchorCtr="0" compatLnSpc="1"/>
          <a:lstStyle/>
          <a:p>
            <a:pPr defTabSz="617220">
              <a:defRPr/>
            </a:pPr>
            <a:endParaRPr lang="en-US" sz="1700" kern="0" spc="-101" dirty="0">
              <a:solidFill>
                <a:schemeClr val="bg1"/>
              </a:solidFill>
              <a:cs typeface="+mn-ea"/>
              <a:sym typeface="+mn-lt"/>
            </a:endParaRPr>
          </a:p>
        </p:txBody>
      </p:sp>
      <p:grpSp>
        <p:nvGrpSpPr>
          <p:cNvPr id="29" name="组合 28"/>
          <p:cNvGrpSpPr/>
          <p:nvPr/>
        </p:nvGrpSpPr>
        <p:grpSpPr>
          <a:xfrm>
            <a:off x="10125652" y="4153632"/>
            <a:ext cx="555521" cy="427497"/>
            <a:chOff x="3824271" y="1871391"/>
            <a:chExt cx="1285748" cy="899491"/>
          </a:xfrm>
        </p:grpSpPr>
        <p:sp>
          <p:nvSpPr>
            <p:cNvPr id="30" name="Freeform 16"/>
            <p:cNvSpPr>
              <a:spLocks noEditPoints="1"/>
            </p:cNvSpPr>
            <p:nvPr/>
          </p:nvSpPr>
          <p:spPr bwMode="black">
            <a:xfrm>
              <a:off x="3824271" y="1871391"/>
              <a:ext cx="842545" cy="846990"/>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schemeClr val="bg1"/>
                </a:solidFill>
                <a:effectLst/>
                <a:uLnTx/>
                <a:uFillTx/>
                <a:cs typeface="+mn-ea"/>
                <a:sym typeface="+mn-lt"/>
              </a:endParaRPr>
            </a:p>
          </p:txBody>
        </p:sp>
        <p:sp>
          <p:nvSpPr>
            <p:cNvPr id="31" name="Freeform 18"/>
            <p:cNvSpPr>
              <a:spLocks noEditPoints="1"/>
            </p:cNvSpPr>
            <p:nvPr/>
          </p:nvSpPr>
          <p:spPr bwMode="black">
            <a:xfrm>
              <a:off x="4577251" y="2197313"/>
              <a:ext cx="532768" cy="573569"/>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schemeClr val="bg1"/>
                </a:solidFill>
                <a:effectLst/>
                <a:uLnTx/>
                <a:uFillTx/>
                <a:cs typeface="+mn-ea"/>
                <a:sym typeface="+mn-lt"/>
              </a:endParaRPr>
            </a:p>
          </p:txBody>
        </p:sp>
      </p:grpSp>
      <p:sp>
        <p:nvSpPr>
          <p:cNvPr id="32" name="文本框 31"/>
          <p:cNvSpPr txBox="1"/>
          <p:nvPr/>
        </p:nvSpPr>
        <p:spPr>
          <a:xfrm>
            <a:off x="5077658" y="4265418"/>
            <a:ext cx="2070975" cy="461665"/>
          </a:xfrm>
          <a:prstGeom prst="rect">
            <a:avLst/>
          </a:prstGeom>
          <a:noFill/>
        </p:spPr>
        <p:txBody>
          <a:bodyPr wrap="square" rtlCol="0">
            <a:spAutoFit/>
          </a:bodyPr>
          <a:lstStyle/>
          <a:p>
            <a:r>
              <a:rPr lang="zh-CN" altLang="en-US" sz="2400" dirty="0">
                <a:solidFill>
                  <a:schemeClr val="bg1"/>
                </a:solidFill>
                <a:cs typeface="+mn-ea"/>
                <a:sym typeface="+mn-lt"/>
              </a:rPr>
              <a:t>在此添加标题</a:t>
            </a:r>
          </a:p>
        </p:txBody>
      </p:sp>
      <p:sp>
        <p:nvSpPr>
          <p:cNvPr id="33" name="文本框 32"/>
          <p:cNvSpPr txBox="1"/>
          <p:nvPr/>
        </p:nvSpPr>
        <p:spPr>
          <a:xfrm>
            <a:off x="3053716" y="4766951"/>
            <a:ext cx="6181724" cy="954107"/>
          </a:xfrm>
          <a:prstGeom prst="rect">
            <a:avLst/>
          </a:prstGeom>
          <a:noFill/>
        </p:spPr>
        <p:txBody>
          <a:bodyPr wrap="square" rtlCol="0">
            <a:spAutoFit/>
          </a:bodyPr>
          <a:lstStyle/>
          <a:p>
            <a:pPr marL="285750" indent="-285750">
              <a:buFont typeface="Wingdings" panose="05000000000000000000" pitchFamily="2" charset="2"/>
              <a:buChar char="l"/>
            </a:pPr>
            <a:r>
              <a:rPr lang="zh-CN" altLang="en-US" sz="1400" dirty="0">
                <a:solidFill>
                  <a:schemeClr val="bg1"/>
                </a:solidFill>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2" presetClass="entr" presetSubtype="4" accel="70000" fill="hold" grpId="0" nodeType="afterEffect" p14:presetBounceEnd="40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40000">
                                          <p:cBhvr additive="base">
                                            <p:cTn id="18"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accel="70000" fill="hold" grpId="0" nodeType="withEffect" p14:presetBounceEnd="40000">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14:bounceEnd="40000">
                                          <p:cBhvr additive="base">
                                            <p:cTn id="22"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37"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450" decel="100000" fill="hold"/>
                                            <p:tgtEl>
                                              <p:spTgt spid="26"/>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450" decel="100000" fill="hold"/>
                                            <p:tgtEl>
                                              <p:spTgt spid="28"/>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000"/>
                                </p:stCondLst>
                                <p:childTnLst>
                                  <p:par>
                                    <p:cTn id="52" presetID="2" presetClass="entr" presetSubtype="4" accel="70000" fill="hold" grpId="0" nodeType="afterEffect" p14:presetBounceEnd="40000">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14:bounceEnd="40000">
                                          <p:cBhvr additive="base">
                                            <p:cTn id="54"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accel="70000" fill="hold" grpId="0" nodeType="withEffect" p14:presetBounceEnd="40000">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14:bounceEnd="40000">
                                          <p:cBhvr additive="base">
                                            <p:cTn id="58"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37"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anim calcmode="lin" valueType="num">
                                          <p:cBhvr>
                                            <p:cTn id="64" dur="500" fill="hold"/>
                                            <p:tgtEl>
                                              <p:spTgt spid="25"/>
                                            </p:tgtEl>
                                            <p:attrNameLst>
                                              <p:attrName>ppt_x</p:attrName>
                                            </p:attrNameLst>
                                          </p:cBhvr>
                                          <p:tavLst>
                                            <p:tav tm="0">
                                              <p:val>
                                                <p:strVal val="#ppt_x"/>
                                              </p:val>
                                            </p:tav>
                                            <p:tav tm="100000">
                                              <p:val>
                                                <p:strVal val="#ppt_x"/>
                                              </p:val>
                                            </p:tav>
                                          </p:tavLst>
                                        </p:anim>
                                        <p:anim calcmode="lin" valueType="num">
                                          <p:cBhvr>
                                            <p:cTn id="65" dur="450" decel="100000" fill="hold"/>
                                            <p:tgtEl>
                                              <p:spTgt spid="25"/>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450" decel="100000" fill="hold"/>
                                            <p:tgtEl>
                                              <p:spTgt spid="27"/>
                                            </p:tgtEl>
                                            <p:attrNameLst>
                                              <p:attrName>ppt_y</p:attrName>
                                            </p:attrNameLst>
                                          </p:cBhvr>
                                          <p:tavLst>
                                            <p:tav tm="0">
                                              <p:val>
                                                <p:strVal val="#ppt_y+1"/>
                                              </p:val>
                                            </p:tav>
                                            <p:tav tm="100000">
                                              <p:val>
                                                <p:strVal val="#ppt_y-.03"/>
                                              </p:val>
                                            </p:tav>
                                          </p:tavLst>
                                        </p:anim>
                                        <p:anim calcmode="lin" valueType="num">
                                          <p:cBhvr>
                                            <p:cTn id="72"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4000"/>
                                </p:stCondLst>
                                <p:childTnLst>
                                  <p:par>
                                    <p:cTn id="74" presetID="2" presetClass="entr" presetSubtype="4" accel="70000" fill="hold" grpId="0" nodeType="afterEffect" p14:presetBounceEnd="40000">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14:bounceEnd="40000">
                                          <p:cBhvr additive="base">
                                            <p:cTn id="76"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77" dur="500" fill="hold"/>
                                            <p:tgtEl>
                                              <p:spTgt spid="21"/>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14:presetBounceEnd="40000">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14:bounceEnd="40000">
                                          <p:cBhvr additive="base">
                                            <p:cTn id="80"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par>
                              <p:cTn id="82" fill="hold">
                                <p:stCondLst>
                                  <p:cond delay="4500"/>
                                </p:stCondLst>
                                <p:childTnLst>
                                  <p:par>
                                    <p:cTn id="83" presetID="37"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anim calcmode="lin" valueType="num">
                                          <p:cBhvr>
                                            <p:cTn id="86" dur="500" fill="hold"/>
                                            <p:tgtEl>
                                              <p:spTgt spid="24"/>
                                            </p:tgtEl>
                                            <p:attrNameLst>
                                              <p:attrName>ppt_x</p:attrName>
                                            </p:attrNameLst>
                                          </p:cBhvr>
                                          <p:tavLst>
                                            <p:tav tm="0">
                                              <p:val>
                                                <p:strVal val="#ppt_x"/>
                                              </p:val>
                                            </p:tav>
                                            <p:tav tm="100000">
                                              <p:val>
                                                <p:strVal val="#ppt_x"/>
                                              </p:val>
                                            </p:tav>
                                          </p:tavLst>
                                        </p:anim>
                                        <p:anim calcmode="lin" valueType="num">
                                          <p:cBhvr>
                                            <p:cTn id="87" dur="450" decel="100000" fill="hold"/>
                                            <p:tgtEl>
                                              <p:spTgt spid="24"/>
                                            </p:tgtEl>
                                            <p:attrNameLst>
                                              <p:attrName>ppt_y</p:attrName>
                                            </p:attrNameLst>
                                          </p:cBhvr>
                                          <p:tavLst>
                                            <p:tav tm="0">
                                              <p:val>
                                                <p:strVal val="#ppt_y+1"/>
                                              </p:val>
                                            </p:tav>
                                            <p:tav tm="100000">
                                              <p:val>
                                                <p:strVal val="#ppt_y-.03"/>
                                              </p:val>
                                            </p:tav>
                                          </p:tavLst>
                                        </p:anim>
                                        <p:anim calcmode="lin" valueType="num">
                                          <p:cBhvr>
                                            <p:cTn id="88"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anim calcmode="lin" valueType="num">
                                          <p:cBhvr>
                                            <p:cTn id="92" dur="500" fill="hold"/>
                                            <p:tgtEl>
                                              <p:spTgt spid="29"/>
                                            </p:tgtEl>
                                            <p:attrNameLst>
                                              <p:attrName>ppt_x</p:attrName>
                                            </p:attrNameLst>
                                          </p:cBhvr>
                                          <p:tavLst>
                                            <p:tav tm="0">
                                              <p:val>
                                                <p:strVal val="#ppt_x"/>
                                              </p:val>
                                            </p:tav>
                                            <p:tav tm="100000">
                                              <p:val>
                                                <p:strVal val="#ppt_x"/>
                                              </p:val>
                                            </p:tav>
                                          </p:tavLst>
                                        </p:anim>
                                        <p:anim calcmode="lin" valueType="num">
                                          <p:cBhvr>
                                            <p:cTn id="93" dur="450" decel="100000" fill="hold"/>
                                            <p:tgtEl>
                                              <p:spTgt spid="29"/>
                                            </p:tgtEl>
                                            <p:attrNameLst>
                                              <p:attrName>ppt_y</p:attrName>
                                            </p:attrNameLst>
                                          </p:cBhvr>
                                          <p:tavLst>
                                            <p:tav tm="0">
                                              <p:val>
                                                <p:strVal val="#ppt_y+1"/>
                                              </p:val>
                                            </p:tav>
                                            <p:tav tm="100000">
                                              <p:val>
                                                <p:strVal val="#ppt_y-.03"/>
                                              </p:val>
                                            </p:tav>
                                          </p:tavLst>
                                        </p:anim>
                                        <p:anim calcmode="lin" valueType="num">
                                          <p:cBhvr>
                                            <p:cTn id="94"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par>
                              <p:cTn id="95" fill="hold">
                                <p:stCondLst>
                                  <p:cond delay="5000"/>
                                </p:stCondLst>
                                <p:childTnLst>
                                  <p:par>
                                    <p:cTn id="96" presetID="37" presetClass="entr" presetSubtype="0" fill="hold" grpId="0" nodeType="after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Effect transition="in" filter="fade">
                                          <p:cBhvr>
                                            <p:cTn id="98" dur="400"/>
                                            <p:tgtEl>
                                              <p:spTgt spid="32"/>
                                            </p:tgtEl>
                                          </p:cBhvr>
                                        </p:animEffect>
                                        <p:anim calcmode="lin" valueType="num">
                                          <p:cBhvr>
                                            <p:cTn id="99" dur="400" fill="hold"/>
                                            <p:tgtEl>
                                              <p:spTgt spid="32"/>
                                            </p:tgtEl>
                                            <p:attrNameLst>
                                              <p:attrName>ppt_x</p:attrName>
                                            </p:attrNameLst>
                                          </p:cBhvr>
                                          <p:tavLst>
                                            <p:tav tm="0">
                                              <p:val>
                                                <p:strVal val="#ppt_x"/>
                                              </p:val>
                                            </p:tav>
                                            <p:tav tm="100000">
                                              <p:val>
                                                <p:strVal val="#ppt_x"/>
                                              </p:val>
                                            </p:tav>
                                          </p:tavLst>
                                        </p:anim>
                                        <p:anim calcmode="lin" valueType="num">
                                          <p:cBhvr>
                                            <p:cTn id="100" dur="360" decel="100000" fill="hold"/>
                                            <p:tgtEl>
                                              <p:spTgt spid="32"/>
                                            </p:tgtEl>
                                            <p:attrNameLst>
                                              <p:attrName>ppt_y</p:attrName>
                                            </p:attrNameLst>
                                          </p:cBhvr>
                                          <p:tavLst>
                                            <p:tav tm="0">
                                              <p:val>
                                                <p:strVal val="#ppt_y+1"/>
                                              </p:val>
                                            </p:tav>
                                            <p:tav tm="100000">
                                              <p:val>
                                                <p:strVal val="#ppt_y-.03"/>
                                              </p:val>
                                            </p:tav>
                                          </p:tavLst>
                                        </p:anim>
                                        <p:anim calcmode="lin" valueType="num">
                                          <p:cBhvr>
                                            <p:cTn id="101" dur="40" accel="100000" fill="hold">
                                              <p:stCondLst>
                                                <p:cond delay="360"/>
                                              </p:stCondLst>
                                            </p:cTn>
                                            <p:tgtEl>
                                              <p:spTgt spid="32"/>
                                            </p:tgtEl>
                                            <p:attrNameLst>
                                              <p:attrName>ppt_y</p:attrName>
                                            </p:attrNameLst>
                                          </p:cBhvr>
                                          <p:tavLst>
                                            <p:tav tm="0">
                                              <p:val>
                                                <p:strVal val="#ppt_y-.03"/>
                                              </p:val>
                                            </p:tav>
                                            <p:tav tm="100000">
                                              <p:val>
                                                <p:strVal val="#ppt_y"/>
                                              </p:val>
                                            </p:tav>
                                          </p:tavLst>
                                        </p:anim>
                                      </p:childTnLst>
                                    </p:cTn>
                                  </p:par>
                                </p:childTnLst>
                              </p:cTn>
                            </p:par>
                            <p:par>
                              <p:cTn id="102" fill="hold">
                                <p:stCondLst>
                                  <p:cond delay="5599"/>
                                </p:stCondLst>
                                <p:childTnLst>
                                  <p:par>
                                    <p:cTn id="103" presetID="16" presetClass="entr" presetSubtype="37"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barn(outVertical)">
                                          <p:cBhvr>
                                            <p:cTn id="1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animBg="1"/>
          <p:bldP spid="25" grpId="0" animBg="1"/>
          <p:bldP spid="26" grpId="0" animBg="1"/>
          <p:bldP spid="27" grpId="0" animBg="1"/>
          <p:bldP spid="28" grpId="0" animBg="1"/>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2" presetClass="entr" presetSubtype="4" accel="7000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accel="7000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37"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450" decel="100000" fill="hold"/>
                                            <p:tgtEl>
                                              <p:spTgt spid="26"/>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450" decel="100000" fill="hold"/>
                                            <p:tgtEl>
                                              <p:spTgt spid="28"/>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000"/>
                                </p:stCondLst>
                                <p:childTnLst>
                                  <p:par>
                                    <p:cTn id="52" presetID="2" presetClass="entr" presetSubtype="4" accel="7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accel="7000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37"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anim calcmode="lin" valueType="num">
                                          <p:cBhvr>
                                            <p:cTn id="64" dur="500" fill="hold"/>
                                            <p:tgtEl>
                                              <p:spTgt spid="25"/>
                                            </p:tgtEl>
                                            <p:attrNameLst>
                                              <p:attrName>ppt_x</p:attrName>
                                            </p:attrNameLst>
                                          </p:cBhvr>
                                          <p:tavLst>
                                            <p:tav tm="0">
                                              <p:val>
                                                <p:strVal val="#ppt_x"/>
                                              </p:val>
                                            </p:tav>
                                            <p:tav tm="100000">
                                              <p:val>
                                                <p:strVal val="#ppt_x"/>
                                              </p:val>
                                            </p:tav>
                                          </p:tavLst>
                                        </p:anim>
                                        <p:anim calcmode="lin" valueType="num">
                                          <p:cBhvr>
                                            <p:cTn id="65" dur="450" decel="100000" fill="hold"/>
                                            <p:tgtEl>
                                              <p:spTgt spid="25"/>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450" decel="100000" fill="hold"/>
                                            <p:tgtEl>
                                              <p:spTgt spid="27"/>
                                            </p:tgtEl>
                                            <p:attrNameLst>
                                              <p:attrName>ppt_y</p:attrName>
                                            </p:attrNameLst>
                                          </p:cBhvr>
                                          <p:tavLst>
                                            <p:tav tm="0">
                                              <p:val>
                                                <p:strVal val="#ppt_y+1"/>
                                              </p:val>
                                            </p:tav>
                                            <p:tav tm="100000">
                                              <p:val>
                                                <p:strVal val="#ppt_y-.03"/>
                                              </p:val>
                                            </p:tav>
                                          </p:tavLst>
                                        </p:anim>
                                        <p:anim calcmode="lin" valueType="num">
                                          <p:cBhvr>
                                            <p:cTn id="72"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4000"/>
                                </p:stCondLst>
                                <p:childTnLst>
                                  <p:par>
                                    <p:cTn id="74" presetID="2" presetClass="entr" presetSubtype="4" accel="7000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par>
                              <p:cTn id="82" fill="hold">
                                <p:stCondLst>
                                  <p:cond delay="4500"/>
                                </p:stCondLst>
                                <p:childTnLst>
                                  <p:par>
                                    <p:cTn id="83" presetID="37"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anim calcmode="lin" valueType="num">
                                          <p:cBhvr>
                                            <p:cTn id="86" dur="500" fill="hold"/>
                                            <p:tgtEl>
                                              <p:spTgt spid="24"/>
                                            </p:tgtEl>
                                            <p:attrNameLst>
                                              <p:attrName>ppt_x</p:attrName>
                                            </p:attrNameLst>
                                          </p:cBhvr>
                                          <p:tavLst>
                                            <p:tav tm="0">
                                              <p:val>
                                                <p:strVal val="#ppt_x"/>
                                              </p:val>
                                            </p:tav>
                                            <p:tav tm="100000">
                                              <p:val>
                                                <p:strVal val="#ppt_x"/>
                                              </p:val>
                                            </p:tav>
                                          </p:tavLst>
                                        </p:anim>
                                        <p:anim calcmode="lin" valueType="num">
                                          <p:cBhvr>
                                            <p:cTn id="87" dur="450" decel="100000" fill="hold"/>
                                            <p:tgtEl>
                                              <p:spTgt spid="24"/>
                                            </p:tgtEl>
                                            <p:attrNameLst>
                                              <p:attrName>ppt_y</p:attrName>
                                            </p:attrNameLst>
                                          </p:cBhvr>
                                          <p:tavLst>
                                            <p:tav tm="0">
                                              <p:val>
                                                <p:strVal val="#ppt_y+1"/>
                                              </p:val>
                                            </p:tav>
                                            <p:tav tm="100000">
                                              <p:val>
                                                <p:strVal val="#ppt_y-.03"/>
                                              </p:val>
                                            </p:tav>
                                          </p:tavLst>
                                        </p:anim>
                                        <p:anim calcmode="lin" valueType="num">
                                          <p:cBhvr>
                                            <p:cTn id="88"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anim calcmode="lin" valueType="num">
                                          <p:cBhvr>
                                            <p:cTn id="92" dur="500" fill="hold"/>
                                            <p:tgtEl>
                                              <p:spTgt spid="29"/>
                                            </p:tgtEl>
                                            <p:attrNameLst>
                                              <p:attrName>ppt_x</p:attrName>
                                            </p:attrNameLst>
                                          </p:cBhvr>
                                          <p:tavLst>
                                            <p:tav tm="0">
                                              <p:val>
                                                <p:strVal val="#ppt_x"/>
                                              </p:val>
                                            </p:tav>
                                            <p:tav tm="100000">
                                              <p:val>
                                                <p:strVal val="#ppt_x"/>
                                              </p:val>
                                            </p:tav>
                                          </p:tavLst>
                                        </p:anim>
                                        <p:anim calcmode="lin" valueType="num">
                                          <p:cBhvr>
                                            <p:cTn id="93" dur="450" decel="100000" fill="hold"/>
                                            <p:tgtEl>
                                              <p:spTgt spid="29"/>
                                            </p:tgtEl>
                                            <p:attrNameLst>
                                              <p:attrName>ppt_y</p:attrName>
                                            </p:attrNameLst>
                                          </p:cBhvr>
                                          <p:tavLst>
                                            <p:tav tm="0">
                                              <p:val>
                                                <p:strVal val="#ppt_y+1"/>
                                              </p:val>
                                            </p:tav>
                                            <p:tav tm="100000">
                                              <p:val>
                                                <p:strVal val="#ppt_y-.03"/>
                                              </p:val>
                                            </p:tav>
                                          </p:tavLst>
                                        </p:anim>
                                        <p:anim calcmode="lin" valueType="num">
                                          <p:cBhvr>
                                            <p:cTn id="94"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par>
                              <p:cTn id="95" fill="hold">
                                <p:stCondLst>
                                  <p:cond delay="5000"/>
                                </p:stCondLst>
                                <p:childTnLst>
                                  <p:par>
                                    <p:cTn id="96" presetID="37" presetClass="entr" presetSubtype="0" fill="hold" grpId="0" nodeType="after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Effect transition="in" filter="fade">
                                          <p:cBhvr>
                                            <p:cTn id="98" dur="400"/>
                                            <p:tgtEl>
                                              <p:spTgt spid="32"/>
                                            </p:tgtEl>
                                          </p:cBhvr>
                                        </p:animEffect>
                                        <p:anim calcmode="lin" valueType="num">
                                          <p:cBhvr>
                                            <p:cTn id="99" dur="400" fill="hold"/>
                                            <p:tgtEl>
                                              <p:spTgt spid="32"/>
                                            </p:tgtEl>
                                            <p:attrNameLst>
                                              <p:attrName>ppt_x</p:attrName>
                                            </p:attrNameLst>
                                          </p:cBhvr>
                                          <p:tavLst>
                                            <p:tav tm="0">
                                              <p:val>
                                                <p:strVal val="#ppt_x"/>
                                              </p:val>
                                            </p:tav>
                                            <p:tav tm="100000">
                                              <p:val>
                                                <p:strVal val="#ppt_x"/>
                                              </p:val>
                                            </p:tav>
                                          </p:tavLst>
                                        </p:anim>
                                        <p:anim calcmode="lin" valueType="num">
                                          <p:cBhvr>
                                            <p:cTn id="100" dur="360" decel="100000" fill="hold"/>
                                            <p:tgtEl>
                                              <p:spTgt spid="32"/>
                                            </p:tgtEl>
                                            <p:attrNameLst>
                                              <p:attrName>ppt_y</p:attrName>
                                            </p:attrNameLst>
                                          </p:cBhvr>
                                          <p:tavLst>
                                            <p:tav tm="0">
                                              <p:val>
                                                <p:strVal val="#ppt_y+1"/>
                                              </p:val>
                                            </p:tav>
                                            <p:tav tm="100000">
                                              <p:val>
                                                <p:strVal val="#ppt_y-.03"/>
                                              </p:val>
                                            </p:tav>
                                          </p:tavLst>
                                        </p:anim>
                                        <p:anim calcmode="lin" valueType="num">
                                          <p:cBhvr>
                                            <p:cTn id="101" dur="40" accel="100000" fill="hold">
                                              <p:stCondLst>
                                                <p:cond delay="360"/>
                                              </p:stCondLst>
                                            </p:cTn>
                                            <p:tgtEl>
                                              <p:spTgt spid="32"/>
                                            </p:tgtEl>
                                            <p:attrNameLst>
                                              <p:attrName>ppt_y</p:attrName>
                                            </p:attrNameLst>
                                          </p:cBhvr>
                                          <p:tavLst>
                                            <p:tav tm="0">
                                              <p:val>
                                                <p:strVal val="#ppt_y-.03"/>
                                              </p:val>
                                            </p:tav>
                                            <p:tav tm="100000">
                                              <p:val>
                                                <p:strVal val="#ppt_y"/>
                                              </p:val>
                                            </p:tav>
                                          </p:tavLst>
                                        </p:anim>
                                      </p:childTnLst>
                                    </p:cTn>
                                  </p:par>
                                </p:childTnLst>
                              </p:cTn>
                            </p:par>
                            <p:par>
                              <p:cTn id="102" fill="hold">
                                <p:stCondLst>
                                  <p:cond delay="5599"/>
                                </p:stCondLst>
                                <p:childTnLst>
                                  <p:par>
                                    <p:cTn id="103" presetID="16" presetClass="entr" presetSubtype="37"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barn(outVertical)">
                                          <p:cBhvr>
                                            <p:cTn id="1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animBg="1"/>
          <p:bldP spid="25" grpId="0" animBg="1"/>
          <p:bldP spid="26" grpId="0" animBg="1"/>
          <p:bldP spid="27" grpId="0" animBg="1"/>
          <p:bldP spid="28" grpId="0" animBg="1"/>
          <p:bldP spid="32" grpId="0"/>
          <p:bldP spid="3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37086" y="500044"/>
            <a:ext cx="4317831" cy="684891"/>
            <a:chOff x="4160914" y="538145"/>
            <a:chExt cx="3870173" cy="684891"/>
          </a:xfrm>
        </p:grpSpPr>
        <p:sp>
          <p:nvSpPr>
            <p:cNvPr id="4" name="矩形 3"/>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5" name="文本框 4"/>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
        <p:nvSpPr>
          <p:cNvPr id="8" name="圆角矩形 7"/>
          <p:cNvSpPr/>
          <p:nvPr/>
        </p:nvSpPr>
        <p:spPr>
          <a:xfrm>
            <a:off x="3324711" y="1518583"/>
            <a:ext cx="1802036" cy="1802036"/>
          </a:xfrm>
          <a:prstGeom prst="roundRect">
            <a:avLst>
              <a:gd name="adj" fmla="val 13844"/>
            </a:avLst>
          </a:pr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11" name="圆角矩形 10"/>
          <p:cNvSpPr/>
          <p:nvPr/>
        </p:nvSpPr>
        <p:spPr>
          <a:xfrm>
            <a:off x="5167007" y="1518583"/>
            <a:ext cx="1802036" cy="1802036"/>
          </a:xfrm>
          <a:prstGeom prst="roundRect">
            <a:avLst>
              <a:gd name="adj" fmla="val 13844"/>
            </a:avLst>
          </a:pr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14" name="圆角矩形 13"/>
          <p:cNvSpPr/>
          <p:nvPr/>
        </p:nvSpPr>
        <p:spPr>
          <a:xfrm>
            <a:off x="5167007" y="3359989"/>
            <a:ext cx="1802036" cy="1802036"/>
          </a:xfrm>
          <a:prstGeom prst="roundRect">
            <a:avLst>
              <a:gd name="adj" fmla="val 13844"/>
            </a:avLst>
          </a:pr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sp>
        <p:nvSpPr>
          <p:cNvPr id="17" name="圆角矩形 16"/>
          <p:cNvSpPr/>
          <p:nvPr/>
        </p:nvSpPr>
        <p:spPr>
          <a:xfrm>
            <a:off x="7009302" y="3359989"/>
            <a:ext cx="1802036" cy="1802036"/>
          </a:xfrm>
          <a:prstGeom prst="roundRect">
            <a:avLst>
              <a:gd name="adj" fmla="val 13844"/>
            </a:avLst>
          </a:prstGeom>
          <a:solidFill>
            <a:srgbClr val="DE1F26"/>
          </a:solidFill>
          <a:ln w="12700" cap="flat" cmpd="sng" algn="ctr">
            <a:noFill/>
            <a:prstDash val="solid"/>
            <a:miter lim="800000"/>
          </a:ln>
          <a:effectLst/>
        </p:spPr>
        <p:txBody>
          <a:bodyPr rtlCol="0" anchor="ctr"/>
          <a:lstStyle/>
          <a:p>
            <a:pPr algn="ctr"/>
            <a:endParaRPr lang="zh-CN" altLang="en-US">
              <a:solidFill>
                <a:schemeClr val="bg1"/>
              </a:solidFill>
              <a:cs typeface="+mn-ea"/>
              <a:sym typeface="+mn-lt"/>
            </a:endParaRPr>
          </a:p>
        </p:txBody>
      </p:sp>
      <p:grpSp>
        <p:nvGrpSpPr>
          <p:cNvPr id="18" name="组合 17"/>
          <p:cNvGrpSpPr/>
          <p:nvPr/>
        </p:nvGrpSpPr>
        <p:grpSpPr>
          <a:xfrm>
            <a:off x="7662805" y="705717"/>
            <a:ext cx="2789867" cy="1107804"/>
            <a:chOff x="7410393" y="816472"/>
            <a:chExt cx="2789867" cy="1107804"/>
          </a:xfrm>
        </p:grpSpPr>
        <p:sp>
          <p:nvSpPr>
            <p:cNvPr id="19" name="文本框 18"/>
            <p:cNvSpPr txBox="1"/>
            <p:nvPr/>
          </p:nvSpPr>
          <p:spPr bwMode="auto">
            <a:xfrm>
              <a:off x="7410393" y="1111746"/>
              <a:ext cx="2420792" cy="812530"/>
            </a:xfrm>
            <a:prstGeom prst="rect">
              <a:avLst/>
            </a:prstGeom>
            <a:noFill/>
          </p:spPr>
          <p:txBody>
            <a:bodyPr wrap="square">
              <a:spAutoFit/>
            </a:bodyPr>
            <a:lstStyle/>
            <a:p>
              <a:pP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20" name="文本框 19"/>
            <p:cNvSpPr txBox="1"/>
            <p:nvPr/>
          </p:nvSpPr>
          <p:spPr bwMode="auto">
            <a:xfrm>
              <a:off x="7410393" y="816472"/>
              <a:ext cx="2789867" cy="338554"/>
            </a:xfrm>
            <a:prstGeom prst="rect">
              <a:avLst/>
            </a:prstGeom>
            <a:noFill/>
          </p:spPr>
          <p:txBody>
            <a:bodyPr wrap="square">
              <a:spAutoFit/>
            </a:bodyPr>
            <a:lstStyle/>
            <a:p>
              <a:pPr>
                <a:defRPr/>
              </a:pPr>
              <a:r>
                <a:rPr lang="zh-CN" altLang="en-US" sz="1600" spc="100" dirty="0">
                  <a:solidFill>
                    <a:schemeClr val="bg1"/>
                  </a:solidFill>
                  <a:cs typeface="+mn-ea"/>
                  <a:sym typeface="+mn-lt"/>
                </a:rPr>
                <a:t>在此添加标题</a:t>
              </a:r>
            </a:p>
          </p:txBody>
        </p:sp>
      </p:grpSp>
      <p:grpSp>
        <p:nvGrpSpPr>
          <p:cNvPr id="21" name="组合 20"/>
          <p:cNvGrpSpPr/>
          <p:nvPr/>
        </p:nvGrpSpPr>
        <p:grpSpPr>
          <a:xfrm>
            <a:off x="6780770" y="1019539"/>
            <a:ext cx="3129675" cy="701314"/>
            <a:chOff x="6742670" y="1099820"/>
            <a:chExt cx="3129675" cy="701314"/>
          </a:xfrm>
        </p:grpSpPr>
        <p:sp>
          <p:nvSpPr>
            <p:cNvPr id="22" name="椭圆 21"/>
            <p:cNvSpPr/>
            <p:nvPr/>
          </p:nvSpPr>
          <p:spPr>
            <a:xfrm>
              <a:off x="6742670" y="1719078"/>
              <a:ext cx="82056" cy="82056"/>
            </a:xfrm>
            <a:prstGeom prst="ellipse">
              <a:avLst/>
            </a:prstGeom>
            <a:solidFill>
              <a:schemeClr val="accent2"/>
            </a:solidFill>
            <a:ln>
              <a:solidFill>
                <a:srgbClr val="DE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任意多边形 22"/>
            <p:cNvSpPr/>
            <p:nvPr/>
          </p:nvSpPr>
          <p:spPr>
            <a:xfrm>
              <a:off x="6809105" y="1099820"/>
              <a:ext cx="3063240" cy="640080"/>
            </a:xfrm>
            <a:custGeom>
              <a:avLst/>
              <a:gdLst>
                <a:gd name="connsiteX0" fmla="*/ 0 w 3063240"/>
                <a:gd name="connsiteY0" fmla="*/ 640080 h 640080"/>
                <a:gd name="connsiteX1" fmla="*/ 906780 w 3063240"/>
                <a:gd name="connsiteY1" fmla="*/ 0 h 640080"/>
                <a:gd name="connsiteX2" fmla="*/ 3063240 w 3063240"/>
                <a:gd name="connsiteY2" fmla="*/ 0 h 640080"/>
              </a:gdLst>
              <a:ahLst/>
              <a:cxnLst>
                <a:cxn ang="0">
                  <a:pos x="connsiteX0" y="connsiteY0"/>
                </a:cxn>
                <a:cxn ang="0">
                  <a:pos x="connsiteX1" y="connsiteY1"/>
                </a:cxn>
                <a:cxn ang="0">
                  <a:pos x="connsiteX2" y="connsiteY2"/>
                </a:cxn>
              </a:cxnLst>
              <a:rect l="l" t="t" r="r" b="b"/>
              <a:pathLst>
                <a:path w="3063240" h="640080">
                  <a:moveTo>
                    <a:pt x="0" y="640080"/>
                  </a:moveTo>
                  <a:lnTo>
                    <a:pt x="906780" y="0"/>
                  </a:lnTo>
                  <a:lnTo>
                    <a:pt x="3063240" y="0"/>
                  </a:lnTo>
                </a:path>
              </a:pathLst>
            </a:custGeom>
            <a:noFill/>
            <a:ln>
              <a:solidFill>
                <a:srgbClr val="DE1F2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24" name="组合 23"/>
          <p:cNvGrpSpPr/>
          <p:nvPr/>
        </p:nvGrpSpPr>
        <p:grpSpPr>
          <a:xfrm>
            <a:off x="9488153" y="2530215"/>
            <a:ext cx="2789867" cy="1107804"/>
            <a:chOff x="7410393" y="816472"/>
            <a:chExt cx="2789867" cy="1107804"/>
          </a:xfrm>
        </p:grpSpPr>
        <p:sp>
          <p:nvSpPr>
            <p:cNvPr id="25" name="文本框 24"/>
            <p:cNvSpPr txBox="1"/>
            <p:nvPr/>
          </p:nvSpPr>
          <p:spPr bwMode="auto">
            <a:xfrm>
              <a:off x="7410393" y="1111746"/>
              <a:ext cx="2420792" cy="812530"/>
            </a:xfrm>
            <a:prstGeom prst="rect">
              <a:avLst/>
            </a:prstGeom>
            <a:noFill/>
          </p:spPr>
          <p:txBody>
            <a:bodyPr wrap="square">
              <a:spAutoFit/>
            </a:bodyPr>
            <a:lstStyle/>
            <a:p>
              <a:pP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26" name="文本框 25"/>
            <p:cNvSpPr txBox="1"/>
            <p:nvPr/>
          </p:nvSpPr>
          <p:spPr bwMode="auto">
            <a:xfrm>
              <a:off x="7410393" y="816472"/>
              <a:ext cx="2789867" cy="338554"/>
            </a:xfrm>
            <a:prstGeom prst="rect">
              <a:avLst/>
            </a:prstGeom>
            <a:noFill/>
          </p:spPr>
          <p:txBody>
            <a:bodyPr wrap="square">
              <a:spAutoFit/>
            </a:bodyPr>
            <a:lstStyle/>
            <a:p>
              <a:pPr>
                <a:defRPr/>
              </a:pPr>
              <a:r>
                <a:rPr lang="zh-CN" altLang="en-US" sz="1600" spc="100" dirty="0">
                  <a:solidFill>
                    <a:schemeClr val="bg1"/>
                  </a:solidFill>
                  <a:cs typeface="+mn-ea"/>
                  <a:sym typeface="+mn-lt"/>
                </a:rPr>
                <a:t>在此添加标题</a:t>
              </a:r>
            </a:p>
          </p:txBody>
        </p:sp>
      </p:grpSp>
      <p:grpSp>
        <p:nvGrpSpPr>
          <p:cNvPr id="27" name="组合 26"/>
          <p:cNvGrpSpPr/>
          <p:nvPr/>
        </p:nvGrpSpPr>
        <p:grpSpPr>
          <a:xfrm>
            <a:off x="8606118" y="2844037"/>
            <a:ext cx="3129675" cy="701314"/>
            <a:chOff x="6742670" y="1099820"/>
            <a:chExt cx="3129675" cy="701314"/>
          </a:xfrm>
        </p:grpSpPr>
        <p:sp>
          <p:nvSpPr>
            <p:cNvPr id="28" name="椭圆 27"/>
            <p:cNvSpPr/>
            <p:nvPr/>
          </p:nvSpPr>
          <p:spPr>
            <a:xfrm>
              <a:off x="6742670" y="1719078"/>
              <a:ext cx="82056" cy="82056"/>
            </a:xfrm>
            <a:prstGeom prst="ellipse">
              <a:avLst/>
            </a:prstGeom>
            <a:solidFill>
              <a:schemeClr val="accent4"/>
            </a:solidFill>
            <a:ln>
              <a:solidFill>
                <a:srgbClr val="DE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9" name="任意多边形 28"/>
            <p:cNvSpPr/>
            <p:nvPr/>
          </p:nvSpPr>
          <p:spPr>
            <a:xfrm>
              <a:off x="6809105" y="1099820"/>
              <a:ext cx="3063240" cy="640080"/>
            </a:xfrm>
            <a:custGeom>
              <a:avLst/>
              <a:gdLst>
                <a:gd name="connsiteX0" fmla="*/ 0 w 3063240"/>
                <a:gd name="connsiteY0" fmla="*/ 640080 h 640080"/>
                <a:gd name="connsiteX1" fmla="*/ 906780 w 3063240"/>
                <a:gd name="connsiteY1" fmla="*/ 0 h 640080"/>
                <a:gd name="connsiteX2" fmla="*/ 3063240 w 3063240"/>
                <a:gd name="connsiteY2" fmla="*/ 0 h 640080"/>
              </a:gdLst>
              <a:ahLst/>
              <a:cxnLst>
                <a:cxn ang="0">
                  <a:pos x="connsiteX0" y="connsiteY0"/>
                </a:cxn>
                <a:cxn ang="0">
                  <a:pos x="connsiteX1" y="connsiteY1"/>
                </a:cxn>
                <a:cxn ang="0">
                  <a:pos x="connsiteX2" y="connsiteY2"/>
                </a:cxn>
              </a:cxnLst>
              <a:rect l="l" t="t" r="r" b="b"/>
              <a:pathLst>
                <a:path w="3063240" h="640080">
                  <a:moveTo>
                    <a:pt x="0" y="640080"/>
                  </a:moveTo>
                  <a:lnTo>
                    <a:pt x="906780" y="0"/>
                  </a:lnTo>
                  <a:lnTo>
                    <a:pt x="3063240" y="0"/>
                  </a:lnTo>
                </a:path>
              </a:pathLst>
            </a:custGeom>
            <a:noFill/>
            <a:ln>
              <a:solidFill>
                <a:srgbClr val="DE1F2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30" name="组合 29"/>
          <p:cNvGrpSpPr/>
          <p:nvPr/>
        </p:nvGrpSpPr>
        <p:grpSpPr>
          <a:xfrm>
            <a:off x="348218" y="3499631"/>
            <a:ext cx="2789867" cy="1107804"/>
            <a:chOff x="7410393" y="816472"/>
            <a:chExt cx="2789867" cy="1107804"/>
          </a:xfrm>
        </p:grpSpPr>
        <p:sp>
          <p:nvSpPr>
            <p:cNvPr id="31" name="文本框 30"/>
            <p:cNvSpPr txBox="1"/>
            <p:nvPr/>
          </p:nvSpPr>
          <p:spPr bwMode="auto">
            <a:xfrm>
              <a:off x="7410393" y="1111746"/>
              <a:ext cx="2420792" cy="812530"/>
            </a:xfrm>
            <a:prstGeom prst="rect">
              <a:avLst/>
            </a:prstGeom>
            <a:noFill/>
          </p:spPr>
          <p:txBody>
            <a:bodyPr wrap="square">
              <a:spAutoFit/>
            </a:bodyPr>
            <a:lstStyle/>
            <a:p>
              <a:pP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32" name="文本框 31"/>
            <p:cNvSpPr txBox="1"/>
            <p:nvPr/>
          </p:nvSpPr>
          <p:spPr bwMode="auto">
            <a:xfrm>
              <a:off x="7410393" y="816472"/>
              <a:ext cx="2789867" cy="338554"/>
            </a:xfrm>
            <a:prstGeom prst="rect">
              <a:avLst/>
            </a:prstGeom>
            <a:noFill/>
          </p:spPr>
          <p:txBody>
            <a:bodyPr wrap="square">
              <a:spAutoFit/>
            </a:bodyPr>
            <a:lstStyle/>
            <a:p>
              <a:pPr>
                <a:defRPr/>
              </a:pPr>
              <a:r>
                <a:rPr lang="zh-CN" altLang="en-US" sz="1600" spc="100" dirty="0">
                  <a:solidFill>
                    <a:schemeClr val="bg1"/>
                  </a:solidFill>
                  <a:cs typeface="+mn-ea"/>
                  <a:sym typeface="+mn-lt"/>
                </a:rPr>
                <a:t>在此添加标题</a:t>
              </a:r>
            </a:p>
          </p:txBody>
        </p:sp>
      </p:grpSp>
      <p:grpSp>
        <p:nvGrpSpPr>
          <p:cNvPr id="33" name="组合 32"/>
          <p:cNvGrpSpPr/>
          <p:nvPr/>
        </p:nvGrpSpPr>
        <p:grpSpPr>
          <a:xfrm flipH="1" flipV="1">
            <a:off x="426577" y="3120760"/>
            <a:ext cx="3129675" cy="701314"/>
            <a:chOff x="6742670" y="1099820"/>
            <a:chExt cx="3129675" cy="701314"/>
          </a:xfrm>
        </p:grpSpPr>
        <p:sp>
          <p:nvSpPr>
            <p:cNvPr id="34" name="椭圆 33"/>
            <p:cNvSpPr/>
            <p:nvPr/>
          </p:nvSpPr>
          <p:spPr>
            <a:xfrm>
              <a:off x="6742670" y="1719078"/>
              <a:ext cx="82056" cy="82056"/>
            </a:xfrm>
            <a:prstGeom prst="ellipse">
              <a:avLst/>
            </a:prstGeom>
            <a:solidFill>
              <a:schemeClr val="accent1"/>
            </a:solidFill>
            <a:ln>
              <a:solidFill>
                <a:srgbClr val="DE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5" name="任意多边形 34"/>
            <p:cNvSpPr/>
            <p:nvPr/>
          </p:nvSpPr>
          <p:spPr>
            <a:xfrm>
              <a:off x="6809105" y="1099820"/>
              <a:ext cx="3063240" cy="640080"/>
            </a:xfrm>
            <a:custGeom>
              <a:avLst/>
              <a:gdLst>
                <a:gd name="connsiteX0" fmla="*/ 0 w 3063240"/>
                <a:gd name="connsiteY0" fmla="*/ 640080 h 640080"/>
                <a:gd name="connsiteX1" fmla="*/ 906780 w 3063240"/>
                <a:gd name="connsiteY1" fmla="*/ 0 h 640080"/>
                <a:gd name="connsiteX2" fmla="*/ 3063240 w 3063240"/>
                <a:gd name="connsiteY2" fmla="*/ 0 h 640080"/>
              </a:gdLst>
              <a:ahLst/>
              <a:cxnLst>
                <a:cxn ang="0">
                  <a:pos x="connsiteX0" y="connsiteY0"/>
                </a:cxn>
                <a:cxn ang="0">
                  <a:pos x="connsiteX1" y="connsiteY1"/>
                </a:cxn>
                <a:cxn ang="0">
                  <a:pos x="connsiteX2" y="connsiteY2"/>
                </a:cxn>
              </a:cxnLst>
              <a:rect l="l" t="t" r="r" b="b"/>
              <a:pathLst>
                <a:path w="3063240" h="640080">
                  <a:moveTo>
                    <a:pt x="0" y="640080"/>
                  </a:moveTo>
                  <a:lnTo>
                    <a:pt x="906780" y="0"/>
                  </a:lnTo>
                  <a:lnTo>
                    <a:pt x="3063240" y="0"/>
                  </a:lnTo>
                </a:path>
              </a:pathLst>
            </a:custGeom>
            <a:noFill/>
            <a:ln>
              <a:solidFill>
                <a:srgbClr val="DE1F2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36" name="组合 35"/>
          <p:cNvGrpSpPr/>
          <p:nvPr/>
        </p:nvGrpSpPr>
        <p:grpSpPr>
          <a:xfrm>
            <a:off x="2175039" y="5363546"/>
            <a:ext cx="2789867" cy="1107804"/>
            <a:chOff x="7410393" y="816472"/>
            <a:chExt cx="2789867" cy="1107804"/>
          </a:xfrm>
        </p:grpSpPr>
        <p:sp>
          <p:nvSpPr>
            <p:cNvPr id="37" name="文本框 36"/>
            <p:cNvSpPr txBox="1"/>
            <p:nvPr/>
          </p:nvSpPr>
          <p:spPr bwMode="auto">
            <a:xfrm>
              <a:off x="7410393" y="1111746"/>
              <a:ext cx="2420792" cy="812530"/>
            </a:xfrm>
            <a:prstGeom prst="rect">
              <a:avLst/>
            </a:prstGeom>
            <a:noFill/>
          </p:spPr>
          <p:txBody>
            <a:bodyPr wrap="square">
              <a:spAutoFit/>
            </a:bodyPr>
            <a:lstStyle/>
            <a:p>
              <a:pP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38" name="文本框 37"/>
            <p:cNvSpPr txBox="1"/>
            <p:nvPr/>
          </p:nvSpPr>
          <p:spPr bwMode="auto">
            <a:xfrm>
              <a:off x="7410393" y="816472"/>
              <a:ext cx="2789867" cy="338554"/>
            </a:xfrm>
            <a:prstGeom prst="rect">
              <a:avLst/>
            </a:prstGeom>
            <a:noFill/>
          </p:spPr>
          <p:txBody>
            <a:bodyPr wrap="square">
              <a:spAutoFit/>
            </a:bodyPr>
            <a:lstStyle/>
            <a:p>
              <a:pPr>
                <a:defRPr/>
              </a:pPr>
              <a:r>
                <a:rPr lang="zh-CN" altLang="en-US" sz="1600" spc="100" dirty="0">
                  <a:solidFill>
                    <a:schemeClr val="bg1"/>
                  </a:solidFill>
                  <a:cs typeface="+mn-ea"/>
                  <a:sym typeface="+mn-lt"/>
                </a:rPr>
                <a:t>在此添加标题</a:t>
              </a:r>
            </a:p>
          </p:txBody>
        </p:sp>
      </p:grpSp>
      <p:grpSp>
        <p:nvGrpSpPr>
          <p:cNvPr id="39" name="组合 38"/>
          <p:cNvGrpSpPr/>
          <p:nvPr/>
        </p:nvGrpSpPr>
        <p:grpSpPr>
          <a:xfrm flipH="1" flipV="1">
            <a:off x="2253398" y="4984675"/>
            <a:ext cx="3129675" cy="701314"/>
            <a:chOff x="6742670" y="1099820"/>
            <a:chExt cx="3129675" cy="701314"/>
          </a:xfrm>
        </p:grpSpPr>
        <p:sp>
          <p:nvSpPr>
            <p:cNvPr id="40" name="椭圆 39"/>
            <p:cNvSpPr/>
            <p:nvPr/>
          </p:nvSpPr>
          <p:spPr>
            <a:xfrm>
              <a:off x="6742670" y="1719078"/>
              <a:ext cx="82056" cy="82056"/>
            </a:xfrm>
            <a:prstGeom prst="ellipse">
              <a:avLst/>
            </a:prstGeom>
            <a:solidFill>
              <a:schemeClr val="accent3"/>
            </a:solidFill>
            <a:ln>
              <a:solidFill>
                <a:srgbClr val="DE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1" name="任意多边形 40"/>
            <p:cNvSpPr/>
            <p:nvPr/>
          </p:nvSpPr>
          <p:spPr>
            <a:xfrm>
              <a:off x="6809105" y="1099820"/>
              <a:ext cx="3063240" cy="640080"/>
            </a:xfrm>
            <a:custGeom>
              <a:avLst/>
              <a:gdLst>
                <a:gd name="connsiteX0" fmla="*/ 0 w 3063240"/>
                <a:gd name="connsiteY0" fmla="*/ 640080 h 640080"/>
                <a:gd name="connsiteX1" fmla="*/ 906780 w 3063240"/>
                <a:gd name="connsiteY1" fmla="*/ 0 h 640080"/>
                <a:gd name="connsiteX2" fmla="*/ 3063240 w 3063240"/>
                <a:gd name="connsiteY2" fmla="*/ 0 h 640080"/>
              </a:gdLst>
              <a:ahLst/>
              <a:cxnLst>
                <a:cxn ang="0">
                  <a:pos x="connsiteX0" y="connsiteY0"/>
                </a:cxn>
                <a:cxn ang="0">
                  <a:pos x="connsiteX1" y="connsiteY1"/>
                </a:cxn>
                <a:cxn ang="0">
                  <a:pos x="connsiteX2" y="connsiteY2"/>
                </a:cxn>
              </a:cxnLst>
              <a:rect l="l" t="t" r="r" b="b"/>
              <a:pathLst>
                <a:path w="3063240" h="640080">
                  <a:moveTo>
                    <a:pt x="0" y="640080"/>
                  </a:moveTo>
                  <a:lnTo>
                    <a:pt x="906780" y="0"/>
                  </a:lnTo>
                  <a:lnTo>
                    <a:pt x="3063240" y="0"/>
                  </a:lnTo>
                </a:path>
              </a:pathLst>
            </a:custGeom>
            <a:noFill/>
            <a:ln>
              <a:solidFill>
                <a:srgbClr val="DE1F2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42" name="组合 41"/>
          <p:cNvGrpSpPr/>
          <p:nvPr/>
        </p:nvGrpSpPr>
        <p:grpSpPr>
          <a:xfrm>
            <a:off x="4014876" y="1975854"/>
            <a:ext cx="421704" cy="421704"/>
            <a:chOff x="915988" y="1422401"/>
            <a:chExt cx="363538" cy="363538"/>
          </a:xfrm>
          <a:solidFill>
            <a:schemeClr val="bg1"/>
          </a:solidFill>
        </p:grpSpPr>
        <p:sp>
          <p:nvSpPr>
            <p:cNvPr id="43" name="Freeform 60"/>
            <p:cNvSpPr>
              <a:spLocks noEditPoints="1"/>
            </p:cNvSpPr>
            <p:nvPr/>
          </p:nvSpPr>
          <p:spPr bwMode="auto">
            <a:xfrm>
              <a:off x="915988" y="1422401"/>
              <a:ext cx="363538" cy="363538"/>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61"/>
            <p:cNvSpPr>
              <a:spLocks noEditPoints="1"/>
            </p:cNvSpPr>
            <p:nvPr/>
          </p:nvSpPr>
          <p:spPr bwMode="auto">
            <a:xfrm>
              <a:off x="1146176" y="1482726"/>
              <a:ext cx="74613" cy="73025"/>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5" name="组合 44"/>
          <p:cNvGrpSpPr/>
          <p:nvPr/>
        </p:nvGrpSpPr>
        <p:grpSpPr>
          <a:xfrm>
            <a:off x="5856125" y="3812025"/>
            <a:ext cx="464058" cy="412495"/>
            <a:chOff x="6353176" y="2312988"/>
            <a:chExt cx="400050" cy="355600"/>
          </a:xfrm>
          <a:solidFill>
            <a:schemeClr val="bg1"/>
          </a:solidFill>
        </p:grpSpPr>
        <p:sp>
          <p:nvSpPr>
            <p:cNvPr id="46" name="Freeform 90"/>
            <p:cNvSpPr>
              <a:spLocks noEditPoints="1"/>
            </p:cNvSpPr>
            <p:nvPr/>
          </p:nvSpPr>
          <p:spPr bwMode="auto">
            <a:xfrm>
              <a:off x="6353176" y="2492376"/>
              <a:ext cx="400050" cy="138113"/>
            </a:xfrm>
            <a:custGeom>
              <a:avLst/>
              <a:gdLst>
                <a:gd name="T0" fmla="*/ 252 w 252"/>
                <a:gd name="T1" fmla="*/ 87 h 87"/>
                <a:gd name="T2" fmla="*/ 0 w 252"/>
                <a:gd name="T3" fmla="*/ 87 h 87"/>
                <a:gd name="T4" fmla="*/ 0 w 252"/>
                <a:gd name="T5" fmla="*/ 65 h 87"/>
                <a:gd name="T6" fmla="*/ 33 w 252"/>
                <a:gd name="T7" fmla="*/ 0 h 87"/>
                <a:gd name="T8" fmla="*/ 76 w 252"/>
                <a:gd name="T9" fmla="*/ 0 h 87"/>
                <a:gd name="T10" fmla="*/ 126 w 252"/>
                <a:gd name="T11" fmla="*/ 50 h 87"/>
                <a:gd name="T12" fmla="*/ 176 w 252"/>
                <a:gd name="T13" fmla="*/ 0 h 87"/>
                <a:gd name="T14" fmla="*/ 220 w 252"/>
                <a:gd name="T15" fmla="*/ 0 h 87"/>
                <a:gd name="T16" fmla="*/ 252 w 252"/>
                <a:gd name="T17" fmla="*/ 65 h 87"/>
                <a:gd name="T18" fmla="*/ 252 w 252"/>
                <a:gd name="T19" fmla="*/ 87 h 87"/>
                <a:gd name="T20" fmla="*/ 12 w 252"/>
                <a:gd name="T21" fmla="*/ 75 h 87"/>
                <a:gd name="T22" fmla="*/ 241 w 252"/>
                <a:gd name="T23" fmla="*/ 75 h 87"/>
                <a:gd name="T24" fmla="*/ 241 w 252"/>
                <a:gd name="T25" fmla="*/ 68 h 87"/>
                <a:gd name="T26" fmla="*/ 212 w 252"/>
                <a:gd name="T27" fmla="*/ 12 h 87"/>
                <a:gd name="T28" fmla="*/ 181 w 252"/>
                <a:gd name="T29" fmla="*/ 12 h 87"/>
                <a:gd name="T30" fmla="*/ 126 w 252"/>
                <a:gd name="T31" fmla="*/ 68 h 87"/>
                <a:gd name="T32" fmla="*/ 70 w 252"/>
                <a:gd name="T33" fmla="*/ 12 h 87"/>
                <a:gd name="T34" fmla="*/ 39 w 252"/>
                <a:gd name="T35" fmla="*/ 12 h 87"/>
                <a:gd name="T36" fmla="*/ 12 w 252"/>
                <a:gd name="T37" fmla="*/ 68 h 87"/>
                <a:gd name="T38" fmla="*/ 12 w 252"/>
                <a:gd name="T39"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87">
                  <a:moveTo>
                    <a:pt x="252" y="87"/>
                  </a:moveTo>
                  <a:lnTo>
                    <a:pt x="0" y="87"/>
                  </a:lnTo>
                  <a:lnTo>
                    <a:pt x="0" y="65"/>
                  </a:lnTo>
                  <a:lnTo>
                    <a:pt x="33" y="0"/>
                  </a:lnTo>
                  <a:lnTo>
                    <a:pt x="76" y="0"/>
                  </a:lnTo>
                  <a:lnTo>
                    <a:pt x="126" y="50"/>
                  </a:lnTo>
                  <a:lnTo>
                    <a:pt x="176" y="0"/>
                  </a:lnTo>
                  <a:lnTo>
                    <a:pt x="220" y="0"/>
                  </a:lnTo>
                  <a:lnTo>
                    <a:pt x="252" y="65"/>
                  </a:lnTo>
                  <a:lnTo>
                    <a:pt x="252" y="87"/>
                  </a:lnTo>
                  <a:close/>
                  <a:moveTo>
                    <a:pt x="12" y="75"/>
                  </a:moveTo>
                  <a:lnTo>
                    <a:pt x="241" y="75"/>
                  </a:lnTo>
                  <a:lnTo>
                    <a:pt x="241" y="68"/>
                  </a:lnTo>
                  <a:lnTo>
                    <a:pt x="212" y="12"/>
                  </a:lnTo>
                  <a:lnTo>
                    <a:pt x="181" y="12"/>
                  </a:lnTo>
                  <a:lnTo>
                    <a:pt x="126" y="68"/>
                  </a:lnTo>
                  <a:lnTo>
                    <a:pt x="70" y="12"/>
                  </a:lnTo>
                  <a:lnTo>
                    <a:pt x="39" y="12"/>
                  </a:lnTo>
                  <a:lnTo>
                    <a:pt x="12" y="68"/>
                  </a:lnTo>
                  <a:lnTo>
                    <a:pt x="1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Rectangle 91"/>
            <p:cNvSpPr>
              <a:spLocks noChangeArrowheads="1"/>
            </p:cNvSpPr>
            <p:nvPr/>
          </p:nvSpPr>
          <p:spPr bwMode="auto">
            <a:xfrm>
              <a:off x="6353176" y="2659063"/>
              <a:ext cx="39846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92"/>
            <p:cNvSpPr>
              <a:spLocks noEditPoints="1"/>
            </p:cNvSpPr>
            <p:nvPr/>
          </p:nvSpPr>
          <p:spPr bwMode="auto">
            <a:xfrm>
              <a:off x="6434138" y="2312988"/>
              <a:ext cx="236538" cy="212725"/>
            </a:xfrm>
            <a:custGeom>
              <a:avLst/>
              <a:gdLst>
                <a:gd name="T0" fmla="*/ 75 w 149"/>
                <a:gd name="T1" fmla="*/ 134 h 134"/>
                <a:gd name="T2" fmla="*/ 0 w 149"/>
                <a:gd name="T3" fmla="*/ 60 h 134"/>
                <a:gd name="T4" fmla="*/ 57 w 149"/>
                <a:gd name="T5" fmla="*/ 60 h 134"/>
                <a:gd name="T6" fmla="*/ 57 w 149"/>
                <a:gd name="T7" fmla="*/ 0 h 134"/>
                <a:gd name="T8" fmla="*/ 92 w 149"/>
                <a:gd name="T9" fmla="*/ 0 h 134"/>
                <a:gd name="T10" fmla="*/ 92 w 149"/>
                <a:gd name="T11" fmla="*/ 60 h 134"/>
                <a:gd name="T12" fmla="*/ 149 w 149"/>
                <a:gd name="T13" fmla="*/ 60 h 134"/>
                <a:gd name="T14" fmla="*/ 75 w 149"/>
                <a:gd name="T15" fmla="*/ 134 h 134"/>
                <a:gd name="T16" fmla="*/ 15 w 149"/>
                <a:gd name="T17" fmla="*/ 66 h 134"/>
                <a:gd name="T18" fmla="*/ 75 w 149"/>
                <a:gd name="T19" fmla="*/ 125 h 134"/>
                <a:gd name="T20" fmla="*/ 136 w 149"/>
                <a:gd name="T21" fmla="*/ 66 h 134"/>
                <a:gd name="T22" fmla="*/ 86 w 149"/>
                <a:gd name="T23" fmla="*/ 66 h 134"/>
                <a:gd name="T24" fmla="*/ 86 w 149"/>
                <a:gd name="T25" fmla="*/ 6 h 134"/>
                <a:gd name="T26" fmla="*/ 63 w 149"/>
                <a:gd name="T27" fmla="*/ 6 h 134"/>
                <a:gd name="T28" fmla="*/ 63 w 149"/>
                <a:gd name="T29" fmla="*/ 66 h 134"/>
                <a:gd name="T30" fmla="*/ 15 w 149"/>
                <a:gd name="T31" fmla="*/ 6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34">
                  <a:moveTo>
                    <a:pt x="75" y="134"/>
                  </a:moveTo>
                  <a:lnTo>
                    <a:pt x="0" y="60"/>
                  </a:lnTo>
                  <a:lnTo>
                    <a:pt x="57" y="60"/>
                  </a:lnTo>
                  <a:lnTo>
                    <a:pt x="57" y="0"/>
                  </a:lnTo>
                  <a:lnTo>
                    <a:pt x="92" y="0"/>
                  </a:lnTo>
                  <a:lnTo>
                    <a:pt x="92" y="60"/>
                  </a:lnTo>
                  <a:lnTo>
                    <a:pt x="149" y="60"/>
                  </a:lnTo>
                  <a:lnTo>
                    <a:pt x="75" y="134"/>
                  </a:lnTo>
                  <a:close/>
                  <a:moveTo>
                    <a:pt x="15" y="66"/>
                  </a:moveTo>
                  <a:lnTo>
                    <a:pt x="75" y="125"/>
                  </a:lnTo>
                  <a:lnTo>
                    <a:pt x="136" y="66"/>
                  </a:lnTo>
                  <a:lnTo>
                    <a:pt x="86" y="66"/>
                  </a:lnTo>
                  <a:lnTo>
                    <a:pt x="86" y="6"/>
                  </a:lnTo>
                  <a:lnTo>
                    <a:pt x="63" y="6"/>
                  </a:lnTo>
                  <a:lnTo>
                    <a:pt x="63" y="66"/>
                  </a:lnTo>
                  <a:lnTo>
                    <a:pt x="1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9" name="组合 48"/>
          <p:cNvGrpSpPr/>
          <p:nvPr/>
        </p:nvGrpSpPr>
        <p:grpSpPr>
          <a:xfrm>
            <a:off x="5804212" y="1942708"/>
            <a:ext cx="462218" cy="487996"/>
            <a:chOff x="1804988" y="3225801"/>
            <a:chExt cx="398463" cy="420687"/>
          </a:xfrm>
          <a:solidFill>
            <a:schemeClr val="bg1"/>
          </a:solidFill>
        </p:grpSpPr>
        <p:sp>
          <p:nvSpPr>
            <p:cNvPr id="50" name="Freeform 100"/>
            <p:cNvSpPr>
              <a:spLocks noEditPoints="1"/>
            </p:cNvSpPr>
            <p:nvPr/>
          </p:nvSpPr>
          <p:spPr bwMode="auto">
            <a:xfrm>
              <a:off x="1819276" y="3225801"/>
              <a:ext cx="384175" cy="158750"/>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Freeform 101"/>
            <p:cNvSpPr>
              <a:spLocks noEditPoints="1"/>
            </p:cNvSpPr>
            <p:nvPr/>
          </p:nvSpPr>
          <p:spPr bwMode="auto">
            <a:xfrm>
              <a:off x="1804988" y="3468688"/>
              <a:ext cx="393700" cy="177800"/>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2" name="组合 51"/>
          <p:cNvGrpSpPr/>
          <p:nvPr/>
        </p:nvGrpSpPr>
        <p:grpSpPr>
          <a:xfrm>
            <a:off x="7650668" y="3775194"/>
            <a:ext cx="519305" cy="486155"/>
            <a:chOff x="7245351" y="4116388"/>
            <a:chExt cx="447675" cy="419100"/>
          </a:xfrm>
          <a:solidFill>
            <a:schemeClr val="bg1"/>
          </a:solidFill>
        </p:grpSpPr>
        <p:sp>
          <p:nvSpPr>
            <p:cNvPr id="53" name="Freeform 188"/>
            <p:cNvSpPr/>
            <p:nvPr/>
          </p:nvSpPr>
          <p:spPr bwMode="auto">
            <a:xfrm>
              <a:off x="7245351" y="4116388"/>
              <a:ext cx="419100" cy="419100"/>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Freeform 189"/>
            <p:cNvSpPr/>
            <p:nvPr/>
          </p:nvSpPr>
          <p:spPr bwMode="auto">
            <a:xfrm>
              <a:off x="7600951" y="4271963"/>
              <a:ext cx="92075" cy="84138"/>
            </a:xfrm>
            <a:custGeom>
              <a:avLst/>
              <a:gdLst>
                <a:gd name="T0" fmla="*/ 0 w 58"/>
                <a:gd name="T1" fmla="*/ 0 h 53"/>
                <a:gd name="T2" fmla="*/ 30 w 58"/>
                <a:gd name="T3" fmla="*/ 53 h 53"/>
                <a:gd name="T4" fmla="*/ 58 w 58"/>
                <a:gd name="T5" fmla="*/ 0 h 53"/>
                <a:gd name="T6" fmla="*/ 0 w 58"/>
                <a:gd name="T7" fmla="*/ 0 h 53"/>
              </a:gdLst>
              <a:ahLst/>
              <a:cxnLst>
                <a:cxn ang="0">
                  <a:pos x="T0" y="T1"/>
                </a:cxn>
                <a:cxn ang="0">
                  <a:pos x="T2" y="T3"/>
                </a:cxn>
                <a:cxn ang="0">
                  <a:pos x="T4" y="T5"/>
                </a:cxn>
                <a:cxn ang="0">
                  <a:pos x="T6" y="T7"/>
                </a:cxn>
              </a:cxnLst>
              <a:rect l="0" t="0" r="r" b="b"/>
              <a:pathLst>
                <a:path w="58" h="53">
                  <a:moveTo>
                    <a:pt x="0" y="0"/>
                  </a:moveTo>
                  <a:lnTo>
                    <a:pt x="30" y="53"/>
                  </a:lnTo>
                  <a:lnTo>
                    <a:pt x="5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190"/>
            <p:cNvSpPr>
              <a:spLocks noEditPoints="1"/>
            </p:cNvSpPr>
            <p:nvPr/>
          </p:nvSpPr>
          <p:spPr bwMode="auto">
            <a:xfrm>
              <a:off x="7396163" y="4225926"/>
              <a:ext cx="114300" cy="93663"/>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Freeform 191"/>
            <p:cNvSpPr>
              <a:spLocks noEditPoints="1"/>
            </p:cNvSpPr>
            <p:nvPr/>
          </p:nvSpPr>
          <p:spPr bwMode="auto">
            <a:xfrm>
              <a:off x="7372351" y="4305301"/>
              <a:ext cx="163513" cy="123825"/>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7" name="文本框 56"/>
          <p:cNvSpPr txBox="1"/>
          <p:nvPr/>
        </p:nvSpPr>
        <p:spPr>
          <a:xfrm>
            <a:off x="3478426" y="2514826"/>
            <a:ext cx="1486480" cy="338554"/>
          </a:xfrm>
          <a:prstGeom prst="rect">
            <a:avLst/>
          </a:prstGeom>
          <a:noFill/>
        </p:spPr>
        <p:txBody>
          <a:bodyPr wrap="square" rtlCol="0">
            <a:spAutoFit/>
          </a:bodyPr>
          <a:lstStyle/>
          <a:p>
            <a:pPr algn="ctr"/>
            <a:r>
              <a:rPr lang="en-US" altLang="zh-CN" sz="1600" dirty="0">
                <a:solidFill>
                  <a:schemeClr val="bg1"/>
                </a:solidFill>
                <a:cs typeface="+mn-ea"/>
                <a:sym typeface="+mn-lt"/>
              </a:rPr>
              <a:t>OPTION 01</a:t>
            </a:r>
            <a:endParaRPr lang="zh-CN" altLang="en-US" sz="1600" dirty="0">
              <a:solidFill>
                <a:schemeClr val="bg1"/>
              </a:solidFill>
              <a:cs typeface="+mn-ea"/>
              <a:sym typeface="+mn-lt"/>
            </a:endParaRPr>
          </a:p>
        </p:txBody>
      </p:sp>
      <p:sp>
        <p:nvSpPr>
          <p:cNvPr id="58" name="文本框 57"/>
          <p:cNvSpPr txBox="1"/>
          <p:nvPr/>
        </p:nvSpPr>
        <p:spPr>
          <a:xfrm>
            <a:off x="5324785" y="2514826"/>
            <a:ext cx="1486480" cy="338554"/>
          </a:xfrm>
          <a:prstGeom prst="rect">
            <a:avLst/>
          </a:prstGeom>
          <a:noFill/>
        </p:spPr>
        <p:txBody>
          <a:bodyPr wrap="square" rtlCol="0">
            <a:spAutoFit/>
          </a:bodyPr>
          <a:lstStyle/>
          <a:p>
            <a:pPr algn="ctr"/>
            <a:r>
              <a:rPr lang="en-US" altLang="zh-CN" sz="1600" dirty="0">
                <a:solidFill>
                  <a:schemeClr val="bg1"/>
                </a:solidFill>
                <a:cs typeface="+mn-ea"/>
                <a:sym typeface="+mn-lt"/>
              </a:rPr>
              <a:t>OPTION 02</a:t>
            </a:r>
            <a:endParaRPr lang="zh-CN" altLang="en-US" sz="1600" dirty="0">
              <a:solidFill>
                <a:schemeClr val="bg1"/>
              </a:solidFill>
              <a:cs typeface="+mn-ea"/>
              <a:sym typeface="+mn-lt"/>
            </a:endParaRPr>
          </a:p>
        </p:txBody>
      </p:sp>
      <p:sp>
        <p:nvSpPr>
          <p:cNvPr id="59" name="文本框 58"/>
          <p:cNvSpPr txBox="1"/>
          <p:nvPr/>
        </p:nvSpPr>
        <p:spPr>
          <a:xfrm>
            <a:off x="5324785" y="4325226"/>
            <a:ext cx="1486480" cy="338554"/>
          </a:xfrm>
          <a:prstGeom prst="rect">
            <a:avLst/>
          </a:prstGeom>
          <a:noFill/>
        </p:spPr>
        <p:txBody>
          <a:bodyPr wrap="square" rtlCol="0">
            <a:spAutoFit/>
          </a:bodyPr>
          <a:lstStyle/>
          <a:p>
            <a:pPr algn="ctr"/>
            <a:r>
              <a:rPr lang="en-US" altLang="zh-CN" sz="1600" dirty="0">
                <a:solidFill>
                  <a:schemeClr val="bg1"/>
                </a:solidFill>
                <a:cs typeface="+mn-ea"/>
                <a:sym typeface="+mn-lt"/>
              </a:rPr>
              <a:t>OPTION 03</a:t>
            </a:r>
            <a:endParaRPr lang="zh-CN" altLang="en-US" sz="1600" dirty="0">
              <a:solidFill>
                <a:schemeClr val="bg1"/>
              </a:solidFill>
              <a:cs typeface="+mn-ea"/>
              <a:sym typeface="+mn-lt"/>
            </a:endParaRPr>
          </a:p>
        </p:txBody>
      </p:sp>
      <p:sp>
        <p:nvSpPr>
          <p:cNvPr id="60" name="文本框 59"/>
          <p:cNvSpPr txBox="1"/>
          <p:nvPr/>
        </p:nvSpPr>
        <p:spPr>
          <a:xfrm>
            <a:off x="7146950" y="4325226"/>
            <a:ext cx="1486480" cy="338554"/>
          </a:xfrm>
          <a:prstGeom prst="rect">
            <a:avLst/>
          </a:prstGeom>
          <a:noFill/>
        </p:spPr>
        <p:txBody>
          <a:bodyPr wrap="square" rtlCol="0">
            <a:spAutoFit/>
          </a:bodyPr>
          <a:lstStyle/>
          <a:p>
            <a:pPr algn="ctr"/>
            <a:r>
              <a:rPr lang="en-US" altLang="zh-CN" sz="1600" dirty="0">
                <a:solidFill>
                  <a:schemeClr val="bg1"/>
                </a:solidFill>
                <a:cs typeface="+mn-ea"/>
                <a:sym typeface="+mn-lt"/>
              </a:rPr>
              <a:t>OPTION 04</a:t>
            </a:r>
            <a:endParaRPr lang="zh-CN" altLang="en-US" sz="16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ppt_w</p:attrName>
                                        </p:attrNameLst>
                                      </p:cBhvr>
                                      <p:tavLst>
                                        <p:tav tm="0" fmla="#ppt_w*sin(2.5*pi*$)">
                                          <p:val>
                                            <p:fltVal val="0"/>
                                          </p:val>
                                        </p:tav>
                                        <p:tav tm="100000">
                                          <p:val>
                                            <p:fltVal val="1"/>
                                          </p:val>
                                        </p:tav>
                                      </p:tavLst>
                                    </p:anim>
                                    <p:anim calcmode="lin" valueType="num">
                                      <p:cBhvr>
                                        <p:cTn id="9" dur="500" fill="hold"/>
                                        <p:tgtEl>
                                          <p:spTgt spid="42"/>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par>
                                <p:cTn id="15" presetID="22" presetClass="entr" presetSubtype="2"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500"/>
                                        <p:tgtEl>
                                          <p:spTgt spid="33"/>
                                        </p:tgtEl>
                                      </p:cBhvr>
                                    </p:animEffect>
                                  </p:childTnLst>
                                </p:cTn>
                              </p:par>
                            </p:childTnLst>
                          </p:cTn>
                        </p:par>
                        <p:par>
                          <p:cTn id="18" fill="hold">
                            <p:stCondLst>
                              <p:cond delay="899"/>
                            </p:stCondLst>
                            <p:childTnLst>
                              <p:par>
                                <p:cTn id="19" presetID="16" presetClass="entr" presetSubtype="37"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childTnLst>
                          </p:cTn>
                        </p:par>
                        <p:par>
                          <p:cTn id="22" fill="hold">
                            <p:stCondLst>
                              <p:cond delay="1399"/>
                            </p:stCondLst>
                            <p:childTnLst>
                              <p:par>
                                <p:cTn id="23" presetID="45"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ppt_w</p:attrName>
                                        </p:attrNameLst>
                                      </p:cBhvr>
                                      <p:tavLst>
                                        <p:tav tm="0" fmla="#ppt_w*sin(2.5*pi*$)">
                                          <p:val>
                                            <p:fltVal val="0"/>
                                          </p:val>
                                        </p:tav>
                                        <p:tav tm="100000">
                                          <p:val>
                                            <p:fltVal val="1"/>
                                          </p:val>
                                        </p:tav>
                                      </p:tavLst>
                                    </p:anim>
                                    <p:anim calcmode="lin" valueType="num">
                                      <p:cBhvr>
                                        <p:cTn id="27" dur="500" fill="hold"/>
                                        <p:tgtEl>
                                          <p:spTgt spid="49"/>
                                        </p:tgtEl>
                                        <p:attrNameLst>
                                          <p:attrName>ppt_h</p:attrName>
                                        </p:attrNameLst>
                                      </p:cBhvr>
                                      <p:tavLst>
                                        <p:tav tm="0">
                                          <p:val>
                                            <p:strVal val="#ppt_h"/>
                                          </p:val>
                                        </p:tav>
                                        <p:tav tm="100000">
                                          <p:val>
                                            <p:strVal val="#ppt_h"/>
                                          </p:val>
                                        </p:tav>
                                      </p:tavLst>
                                    </p:anim>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299"/>
                            </p:stCondLst>
                            <p:childTnLst>
                              <p:par>
                                <p:cTn id="37" presetID="16" presetClass="entr" presetSubtype="37"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childTnLst>
                          </p:cTn>
                        </p:par>
                        <p:par>
                          <p:cTn id="40" fill="hold">
                            <p:stCondLst>
                              <p:cond delay="2799"/>
                            </p:stCondLst>
                            <p:childTnLst>
                              <p:par>
                                <p:cTn id="41" presetID="45"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anim calcmode="lin" valueType="num">
                                      <p:cBhvr>
                                        <p:cTn id="44" dur="500" fill="hold"/>
                                        <p:tgtEl>
                                          <p:spTgt spid="45"/>
                                        </p:tgtEl>
                                        <p:attrNameLst>
                                          <p:attrName>ppt_w</p:attrName>
                                        </p:attrNameLst>
                                      </p:cBhvr>
                                      <p:tavLst>
                                        <p:tav tm="0" fmla="#ppt_w*sin(2.5*pi*$)">
                                          <p:val>
                                            <p:fltVal val="0"/>
                                          </p:val>
                                        </p:tav>
                                        <p:tav tm="100000">
                                          <p:val>
                                            <p:fltVal val="1"/>
                                          </p:val>
                                        </p:tav>
                                      </p:tavLst>
                                    </p:anim>
                                    <p:anim calcmode="lin" valueType="num">
                                      <p:cBhvr>
                                        <p:cTn id="45" dur="500" fill="hold"/>
                                        <p:tgtEl>
                                          <p:spTgt spid="45"/>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par>
                                <p:cTn id="51" presetID="22" presetClass="entr" presetSubtype="1"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3699"/>
                            </p:stCondLst>
                            <p:childTnLst>
                              <p:par>
                                <p:cTn id="55" presetID="16" presetClass="entr" presetSubtype="37"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outVertical)">
                                      <p:cBhvr>
                                        <p:cTn id="57" dur="500"/>
                                        <p:tgtEl>
                                          <p:spTgt spid="36"/>
                                        </p:tgtEl>
                                      </p:cBhvr>
                                    </p:animEffect>
                                  </p:childTnLst>
                                </p:cTn>
                              </p:par>
                            </p:childTnLst>
                          </p:cTn>
                        </p:par>
                        <p:par>
                          <p:cTn id="58" fill="hold">
                            <p:stCondLst>
                              <p:cond delay="4199"/>
                            </p:stCondLst>
                            <p:childTnLst>
                              <p:par>
                                <p:cTn id="59" presetID="45"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anim calcmode="lin" valueType="num">
                                      <p:cBhvr>
                                        <p:cTn id="62" dur="500" fill="hold"/>
                                        <p:tgtEl>
                                          <p:spTgt spid="52"/>
                                        </p:tgtEl>
                                        <p:attrNameLst>
                                          <p:attrName>ppt_w</p:attrName>
                                        </p:attrNameLst>
                                      </p:cBhvr>
                                      <p:tavLst>
                                        <p:tav tm="0" fmla="#ppt_w*sin(2.5*pi*$)">
                                          <p:val>
                                            <p:fltVal val="0"/>
                                          </p:val>
                                        </p:tav>
                                        <p:tav tm="100000">
                                          <p:val>
                                            <p:fltVal val="1"/>
                                          </p:val>
                                        </p:tav>
                                      </p:tavLst>
                                    </p:anim>
                                    <p:anim calcmode="lin" valueType="num">
                                      <p:cBhvr>
                                        <p:cTn id="63" dur="500" fill="hold"/>
                                        <p:tgtEl>
                                          <p:spTgt spid="52"/>
                                        </p:tgtEl>
                                        <p:attrNameLst>
                                          <p:attrName>ppt_h</p:attrName>
                                        </p:attrNameLst>
                                      </p:cBhvr>
                                      <p:tavLst>
                                        <p:tav tm="0">
                                          <p:val>
                                            <p:strVal val="#ppt_h"/>
                                          </p:val>
                                        </p:tav>
                                        <p:tav tm="100000">
                                          <p:val>
                                            <p:strVal val="#ppt_h"/>
                                          </p:val>
                                        </p:tav>
                                      </p:tavLst>
                                    </p:anim>
                                  </p:childTnLst>
                                </p:cTn>
                              </p:par>
                              <p:par>
                                <p:cTn id="64" presetID="53" presetClass="entr" presetSubtype="16" fill="hold" grpId="0" nodeType="withEffect">
                                  <p:stCondLst>
                                    <p:cond delay="0"/>
                                  </p:stCondLst>
                                  <p:iterate type="lt">
                                    <p:tmPct val="10000"/>
                                  </p:iterate>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par>
                                <p:cTn id="69" presetID="22" presetClass="entr" presetSubtype="8"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5099"/>
                            </p:stCondLst>
                            <p:childTnLst>
                              <p:par>
                                <p:cTn id="73" presetID="16" presetClass="entr" presetSubtype="37"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outVertical)">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98388" y="484947"/>
            <a:ext cx="2578213" cy="1329685"/>
            <a:chOff x="8690388" y="396047"/>
            <a:chExt cx="2578213" cy="1329685"/>
          </a:xfrm>
        </p:grpSpPr>
        <p:sp>
          <p:nvSpPr>
            <p:cNvPr id="3"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6"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7"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8"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9"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69" name="PA_库_组合 568"/>
          <p:cNvGrpSpPr/>
          <p:nvPr>
            <p:custDataLst>
              <p:tags r:id="rId1"/>
            </p:custDataLst>
          </p:nvPr>
        </p:nvGrpSpPr>
        <p:grpSpPr>
          <a:xfrm>
            <a:off x="2612880" y="1138929"/>
            <a:ext cx="7638408" cy="4369602"/>
            <a:chOff x="4403283" y="2129529"/>
            <a:chExt cx="3765573" cy="2154121"/>
          </a:xfrm>
        </p:grpSpPr>
        <p:grpSp>
          <p:nvGrpSpPr>
            <p:cNvPr id="568" name="组合 567"/>
            <p:cNvGrpSpPr/>
            <p:nvPr/>
          </p:nvGrpSpPr>
          <p:grpSpPr>
            <a:xfrm>
              <a:off x="7137562" y="2129529"/>
              <a:ext cx="1031294" cy="1891722"/>
              <a:chOff x="2847190" y="2269881"/>
              <a:chExt cx="1031294" cy="1891722"/>
            </a:xfrm>
          </p:grpSpPr>
          <p:sp>
            <p:nvSpPr>
              <p:cNvPr id="285" name="Freeform 8755"/>
              <p:cNvSpPr/>
              <p:nvPr/>
            </p:nvSpPr>
            <p:spPr bwMode="auto">
              <a:xfrm>
                <a:off x="3176715" y="3899202"/>
                <a:ext cx="30514" cy="24409"/>
              </a:xfrm>
              <a:custGeom>
                <a:avLst/>
                <a:gdLst>
                  <a:gd name="T0" fmla="*/ 2 w 5"/>
                  <a:gd name="T1" fmla="*/ 0 h 4"/>
                  <a:gd name="T2" fmla="*/ 4 w 5"/>
                  <a:gd name="T3" fmla="*/ 0 h 4"/>
                  <a:gd name="T4" fmla="*/ 5 w 5"/>
                  <a:gd name="T5" fmla="*/ 3 h 4"/>
                  <a:gd name="T6" fmla="*/ 5 w 5"/>
                  <a:gd name="T7" fmla="*/ 4 h 4"/>
                  <a:gd name="T8" fmla="*/ 2 w 5"/>
                  <a:gd name="T9" fmla="*/ 4 h 4"/>
                  <a:gd name="T10" fmla="*/ 1 w 5"/>
                  <a:gd name="T11" fmla="*/ 4 h 4"/>
                  <a:gd name="T12" fmla="*/ 0 w 5"/>
                  <a:gd name="T13" fmla="*/ 3 h 4"/>
                  <a:gd name="T14" fmla="*/ 1 w 5"/>
                  <a:gd name="T15" fmla="*/ 2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4" y="0"/>
                    </a:lnTo>
                    <a:lnTo>
                      <a:pt x="5" y="3"/>
                    </a:lnTo>
                    <a:lnTo>
                      <a:pt x="5" y="4"/>
                    </a:lnTo>
                    <a:lnTo>
                      <a:pt x="2" y="4"/>
                    </a:lnTo>
                    <a:lnTo>
                      <a:pt x="1" y="4"/>
                    </a:lnTo>
                    <a:lnTo>
                      <a:pt x="0" y="3"/>
                    </a:lnTo>
                    <a:lnTo>
                      <a:pt x="1"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6" name="Freeform 8756"/>
              <p:cNvSpPr/>
              <p:nvPr/>
            </p:nvSpPr>
            <p:spPr bwMode="auto">
              <a:xfrm>
                <a:off x="3506240" y="3710028"/>
                <a:ext cx="18309" cy="30514"/>
              </a:xfrm>
              <a:custGeom>
                <a:avLst/>
                <a:gdLst>
                  <a:gd name="T0" fmla="*/ 2 w 3"/>
                  <a:gd name="T1" fmla="*/ 0 h 5"/>
                  <a:gd name="T2" fmla="*/ 3 w 3"/>
                  <a:gd name="T3" fmla="*/ 1 h 5"/>
                  <a:gd name="T4" fmla="*/ 3 w 3"/>
                  <a:gd name="T5" fmla="*/ 2 h 5"/>
                  <a:gd name="T6" fmla="*/ 3 w 3"/>
                  <a:gd name="T7" fmla="*/ 4 h 5"/>
                  <a:gd name="T8" fmla="*/ 2 w 3"/>
                  <a:gd name="T9" fmla="*/ 5 h 5"/>
                  <a:gd name="T10" fmla="*/ 1 w 3"/>
                  <a:gd name="T11" fmla="*/ 5 h 5"/>
                  <a:gd name="T12" fmla="*/ 0 w 3"/>
                  <a:gd name="T13" fmla="*/ 2 h 5"/>
                  <a:gd name="T14" fmla="*/ 0 w 3"/>
                  <a:gd name="T15" fmla="*/ 1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3" y="1"/>
                    </a:lnTo>
                    <a:lnTo>
                      <a:pt x="3" y="2"/>
                    </a:lnTo>
                    <a:lnTo>
                      <a:pt x="3" y="4"/>
                    </a:lnTo>
                    <a:lnTo>
                      <a:pt x="2" y="5"/>
                    </a:lnTo>
                    <a:lnTo>
                      <a:pt x="1" y="5"/>
                    </a:lnTo>
                    <a:lnTo>
                      <a:pt x="0" y="2"/>
                    </a:lnTo>
                    <a:lnTo>
                      <a:pt x="0" y="1"/>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7" name="Freeform 8757"/>
              <p:cNvSpPr/>
              <p:nvPr/>
            </p:nvSpPr>
            <p:spPr bwMode="auto">
              <a:xfrm>
                <a:off x="3494036" y="3386607"/>
                <a:ext cx="24409" cy="36614"/>
              </a:xfrm>
              <a:custGeom>
                <a:avLst/>
                <a:gdLst>
                  <a:gd name="T0" fmla="*/ 2 w 4"/>
                  <a:gd name="T1" fmla="*/ 0 h 6"/>
                  <a:gd name="T2" fmla="*/ 4 w 4"/>
                  <a:gd name="T3" fmla="*/ 2 h 6"/>
                  <a:gd name="T4" fmla="*/ 4 w 4"/>
                  <a:gd name="T5" fmla="*/ 3 h 6"/>
                  <a:gd name="T6" fmla="*/ 4 w 4"/>
                  <a:gd name="T7" fmla="*/ 4 h 6"/>
                  <a:gd name="T8" fmla="*/ 3 w 4"/>
                  <a:gd name="T9" fmla="*/ 6 h 6"/>
                  <a:gd name="T10" fmla="*/ 2 w 4"/>
                  <a:gd name="T11" fmla="*/ 4 h 6"/>
                  <a:gd name="T12" fmla="*/ 0 w 4"/>
                  <a:gd name="T13" fmla="*/ 3 h 6"/>
                  <a:gd name="T14" fmla="*/ 0 w 4"/>
                  <a:gd name="T15" fmla="*/ 2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4" y="2"/>
                    </a:lnTo>
                    <a:lnTo>
                      <a:pt x="4" y="3"/>
                    </a:lnTo>
                    <a:lnTo>
                      <a:pt x="4" y="4"/>
                    </a:lnTo>
                    <a:lnTo>
                      <a:pt x="3" y="6"/>
                    </a:lnTo>
                    <a:lnTo>
                      <a:pt x="2" y="4"/>
                    </a:lnTo>
                    <a:lnTo>
                      <a:pt x="0" y="3"/>
                    </a:lnTo>
                    <a:lnTo>
                      <a:pt x="0"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8" name="Freeform 8758"/>
              <p:cNvSpPr>
                <a:spLocks noEditPoints="1"/>
              </p:cNvSpPr>
              <p:nvPr/>
            </p:nvSpPr>
            <p:spPr bwMode="auto">
              <a:xfrm>
                <a:off x="2847190" y="3252356"/>
                <a:ext cx="701769" cy="616336"/>
              </a:xfrm>
              <a:custGeom>
                <a:avLst/>
                <a:gdLst>
                  <a:gd name="T0" fmla="*/ 42 w 115"/>
                  <a:gd name="T1" fmla="*/ 77 h 101"/>
                  <a:gd name="T2" fmla="*/ 38 w 115"/>
                  <a:gd name="T3" fmla="*/ 75 h 101"/>
                  <a:gd name="T4" fmla="*/ 28 w 115"/>
                  <a:gd name="T5" fmla="*/ 53 h 101"/>
                  <a:gd name="T6" fmla="*/ 56 w 115"/>
                  <a:gd name="T7" fmla="*/ 63 h 101"/>
                  <a:gd name="T8" fmla="*/ 59 w 115"/>
                  <a:gd name="T9" fmla="*/ 57 h 101"/>
                  <a:gd name="T10" fmla="*/ 56 w 115"/>
                  <a:gd name="T11" fmla="*/ 53 h 101"/>
                  <a:gd name="T12" fmla="*/ 70 w 115"/>
                  <a:gd name="T13" fmla="*/ 53 h 101"/>
                  <a:gd name="T14" fmla="*/ 49 w 115"/>
                  <a:gd name="T15" fmla="*/ 59 h 101"/>
                  <a:gd name="T16" fmla="*/ 58 w 115"/>
                  <a:gd name="T17" fmla="*/ 51 h 101"/>
                  <a:gd name="T18" fmla="*/ 67 w 115"/>
                  <a:gd name="T19" fmla="*/ 50 h 101"/>
                  <a:gd name="T20" fmla="*/ 46 w 115"/>
                  <a:gd name="T21" fmla="*/ 53 h 101"/>
                  <a:gd name="T22" fmla="*/ 47 w 115"/>
                  <a:gd name="T23" fmla="*/ 43 h 101"/>
                  <a:gd name="T24" fmla="*/ 51 w 115"/>
                  <a:gd name="T25" fmla="*/ 45 h 101"/>
                  <a:gd name="T26" fmla="*/ 60 w 115"/>
                  <a:gd name="T27" fmla="*/ 49 h 101"/>
                  <a:gd name="T28" fmla="*/ 54 w 115"/>
                  <a:gd name="T29" fmla="*/ 42 h 101"/>
                  <a:gd name="T30" fmla="*/ 56 w 115"/>
                  <a:gd name="T31" fmla="*/ 40 h 101"/>
                  <a:gd name="T32" fmla="*/ 70 w 115"/>
                  <a:gd name="T33" fmla="*/ 50 h 101"/>
                  <a:gd name="T34" fmla="*/ 28 w 115"/>
                  <a:gd name="T35" fmla="*/ 50 h 101"/>
                  <a:gd name="T36" fmla="*/ 43 w 115"/>
                  <a:gd name="T37" fmla="*/ 26 h 101"/>
                  <a:gd name="T38" fmla="*/ 72 w 115"/>
                  <a:gd name="T39" fmla="*/ 28 h 101"/>
                  <a:gd name="T40" fmla="*/ 37 w 115"/>
                  <a:gd name="T41" fmla="*/ 8 h 101"/>
                  <a:gd name="T42" fmla="*/ 50 w 115"/>
                  <a:gd name="T43" fmla="*/ 15 h 101"/>
                  <a:gd name="T44" fmla="*/ 54 w 115"/>
                  <a:gd name="T45" fmla="*/ 8 h 101"/>
                  <a:gd name="T46" fmla="*/ 59 w 115"/>
                  <a:gd name="T47" fmla="*/ 9 h 101"/>
                  <a:gd name="T48" fmla="*/ 64 w 115"/>
                  <a:gd name="T49" fmla="*/ 13 h 101"/>
                  <a:gd name="T50" fmla="*/ 75 w 115"/>
                  <a:gd name="T51" fmla="*/ 21 h 101"/>
                  <a:gd name="T52" fmla="*/ 91 w 115"/>
                  <a:gd name="T53" fmla="*/ 4 h 101"/>
                  <a:gd name="T54" fmla="*/ 79 w 115"/>
                  <a:gd name="T55" fmla="*/ 26 h 101"/>
                  <a:gd name="T56" fmla="*/ 88 w 115"/>
                  <a:gd name="T57" fmla="*/ 30 h 101"/>
                  <a:gd name="T58" fmla="*/ 98 w 115"/>
                  <a:gd name="T59" fmla="*/ 29 h 101"/>
                  <a:gd name="T60" fmla="*/ 96 w 115"/>
                  <a:gd name="T61" fmla="*/ 38 h 101"/>
                  <a:gd name="T62" fmla="*/ 85 w 115"/>
                  <a:gd name="T63" fmla="*/ 38 h 101"/>
                  <a:gd name="T64" fmla="*/ 106 w 115"/>
                  <a:gd name="T65" fmla="*/ 46 h 101"/>
                  <a:gd name="T66" fmla="*/ 105 w 115"/>
                  <a:gd name="T67" fmla="*/ 55 h 101"/>
                  <a:gd name="T68" fmla="*/ 91 w 115"/>
                  <a:gd name="T69" fmla="*/ 63 h 101"/>
                  <a:gd name="T70" fmla="*/ 96 w 115"/>
                  <a:gd name="T71" fmla="*/ 67 h 101"/>
                  <a:gd name="T72" fmla="*/ 92 w 115"/>
                  <a:gd name="T73" fmla="*/ 72 h 101"/>
                  <a:gd name="T74" fmla="*/ 87 w 115"/>
                  <a:gd name="T75" fmla="*/ 75 h 101"/>
                  <a:gd name="T76" fmla="*/ 77 w 115"/>
                  <a:gd name="T77" fmla="*/ 76 h 101"/>
                  <a:gd name="T78" fmla="*/ 88 w 115"/>
                  <a:gd name="T79" fmla="*/ 100 h 101"/>
                  <a:gd name="T80" fmla="*/ 71 w 115"/>
                  <a:gd name="T81" fmla="*/ 80 h 101"/>
                  <a:gd name="T82" fmla="*/ 58 w 115"/>
                  <a:gd name="T83" fmla="*/ 85 h 101"/>
                  <a:gd name="T84" fmla="*/ 58 w 115"/>
                  <a:gd name="T85" fmla="*/ 100 h 101"/>
                  <a:gd name="T86" fmla="*/ 51 w 115"/>
                  <a:gd name="T87" fmla="*/ 93 h 101"/>
                  <a:gd name="T88" fmla="*/ 55 w 115"/>
                  <a:gd name="T89" fmla="*/ 83 h 101"/>
                  <a:gd name="T90" fmla="*/ 34 w 115"/>
                  <a:gd name="T91" fmla="*/ 94 h 101"/>
                  <a:gd name="T92" fmla="*/ 28 w 115"/>
                  <a:gd name="T93" fmla="*/ 89 h 101"/>
                  <a:gd name="T94" fmla="*/ 29 w 115"/>
                  <a:gd name="T95" fmla="*/ 75 h 101"/>
                  <a:gd name="T96" fmla="*/ 22 w 115"/>
                  <a:gd name="T97" fmla="*/ 76 h 101"/>
                  <a:gd name="T98" fmla="*/ 15 w 115"/>
                  <a:gd name="T99" fmla="*/ 75 h 101"/>
                  <a:gd name="T100" fmla="*/ 25 w 115"/>
                  <a:gd name="T101" fmla="*/ 67 h 101"/>
                  <a:gd name="T102" fmla="*/ 25 w 115"/>
                  <a:gd name="T103" fmla="*/ 55 h 101"/>
                  <a:gd name="T104" fmla="*/ 0 w 115"/>
                  <a:gd name="T105" fmla="*/ 54 h 101"/>
                  <a:gd name="T106" fmla="*/ 22 w 115"/>
                  <a:gd name="T107" fmla="*/ 49 h 101"/>
                  <a:gd name="T108" fmla="*/ 20 w 115"/>
                  <a:gd name="T109" fmla="*/ 37 h 101"/>
                  <a:gd name="T110" fmla="*/ 17 w 115"/>
                  <a:gd name="T111" fmla="*/ 32 h 101"/>
                  <a:gd name="T112" fmla="*/ 21 w 115"/>
                  <a:gd name="T113" fmla="*/ 26 h 101"/>
                  <a:gd name="T114" fmla="*/ 29 w 115"/>
                  <a:gd name="T115" fmla="*/ 26 h 101"/>
                  <a:gd name="T116" fmla="*/ 33 w 115"/>
                  <a:gd name="T117"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101">
                    <a:moveTo>
                      <a:pt x="64" y="62"/>
                    </a:moveTo>
                    <a:lnTo>
                      <a:pt x="60" y="63"/>
                    </a:lnTo>
                    <a:lnTo>
                      <a:pt x="58" y="64"/>
                    </a:lnTo>
                    <a:lnTo>
                      <a:pt x="54" y="63"/>
                    </a:lnTo>
                    <a:lnTo>
                      <a:pt x="50" y="62"/>
                    </a:lnTo>
                    <a:lnTo>
                      <a:pt x="50" y="62"/>
                    </a:lnTo>
                    <a:lnTo>
                      <a:pt x="41" y="76"/>
                    </a:lnTo>
                    <a:lnTo>
                      <a:pt x="41" y="77"/>
                    </a:lnTo>
                    <a:lnTo>
                      <a:pt x="42" y="77"/>
                    </a:lnTo>
                    <a:lnTo>
                      <a:pt x="56" y="72"/>
                    </a:lnTo>
                    <a:lnTo>
                      <a:pt x="71" y="76"/>
                    </a:lnTo>
                    <a:lnTo>
                      <a:pt x="72" y="75"/>
                    </a:lnTo>
                    <a:lnTo>
                      <a:pt x="64" y="62"/>
                    </a:lnTo>
                    <a:lnTo>
                      <a:pt x="64" y="62"/>
                    </a:lnTo>
                    <a:close/>
                    <a:moveTo>
                      <a:pt x="28" y="53"/>
                    </a:moveTo>
                    <a:lnTo>
                      <a:pt x="28" y="53"/>
                    </a:lnTo>
                    <a:lnTo>
                      <a:pt x="37" y="60"/>
                    </a:lnTo>
                    <a:lnTo>
                      <a:pt x="38" y="75"/>
                    </a:lnTo>
                    <a:lnTo>
                      <a:pt x="39" y="75"/>
                    </a:lnTo>
                    <a:lnTo>
                      <a:pt x="47" y="62"/>
                    </a:lnTo>
                    <a:lnTo>
                      <a:pt x="47" y="60"/>
                    </a:lnTo>
                    <a:lnTo>
                      <a:pt x="46" y="59"/>
                    </a:lnTo>
                    <a:lnTo>
                      <a:pt x="43" y="55"/>
                    </a:lnTo>
                    <a:lnTo>
                      <a:pt x="43" y="53"/>
                    </a:lnTo>
                    <a:lnTo>
                      <a:pt x="43" y="53"/>
                    </a:lnTo>
                    <a:lnTo>
                      <a:pt x="43" y="53"/>
                    </a:lnTo>
                    <a:lnTo>
                      <a:pt x="28" y="53"/>
                    </a:lnTo>
                    <a:close/>
                    <a:moveTo>
                      <a:pt x="56" y="53"/>
                    </a:moveTo>
                    <a:lnTo>
                      <a:pt x="55" y="53"/>
                    </a:lnTo>
                    <a:lnTo>
                      <a:pt x="55" y="54"/>
                    </a:lnTo>
                    <a:lnTo>
                      <a:pt x="55" y="57"/>
                    </a:lnTo>
                    <a:lnTo>
                      <a:pt x="54" y="59"/>
                    </a:lnTo>
                    <a:lnTo>
                      <a:pt x="54" y="60"/>
                    </a:lnTo>
                    <a:lnTo>
                      <a:pt x="55" y="62"/>
                    </a:lnTo>
                    <a:lnTo>
                      <a:pt x="56" y="63"/>
                    </a:lnTo>
                    <a:lnTo>
                      <a:pt x="56" y="63"/>
                    </a:lnTo>
                    <a:lnTo>
                      <a:pt x="56" y="63"/>
                    </a:lnTo>
                    <a:lnTo>
                      <a:pt x="58" y="62"/>
                    </a:lnTo>
                    <a:lnTo>
                      <a:pt x="58" y="59"/>
                    </a:lnTo>
                    <a:lnTo>
                      <a:pt x="56" y="57"/>
                    </a:lnTo>
                    <a:lnTo>
                      <a:pt x="56" y="53"/>
                    </a:lnTo>
                    <a:close/>
                    <a:moveTo>
                      <a:pt x="56" y="53"/>
                    </a:moveTo>
                    <a:lnTo>
                      <a:pt x="56" y="53"/>
                    </a:lnTo>
                    <a:lnTo>
                      <a:pt x="58" y="55"/>
                    </a:lnTo>
                    <a:lnTo>
                      <a:pt x="59" y="57"/>
                    </a:lnTo>
                    <a:lnTo>
                      <a:pt x="60" y="59"/>
                    </a:lnTo>
                    <a:lnTo>
                      <a:pt x="63" y="60"/>
                    </a:lnTo>
                    <a:lnTo>
                      <a:pt x="64" y="59"/>
                    </a:lnTo>
                    <a:lnTo>
                      <a:pt x="64" y="59"/>
                    </a:lnTo>
                    <a:lnTo>
                      <a:pt x="64" y="59"/>
                    </a:lnTo>
                    <a:lnTo>
                      <a:pt x="64" y="58"/>
                    </a:lnTo>
                    <a:lnTo>
                      <a:pt x="63" y="57"/>
                    </a:lnTo>
                    <a:lnTo>
                      <a:pt x="60" y="54"/>
                    </a:lnTo>
                    <a:lnTo>
                      <a:pt x="56" y="53"/>
                    </a:lnTo>
                    <a:close/>
                    <a:moveTo>
                      <a:pt x="70" y="53"/>
                    </a:moveTo>
                    <a:lnTo>
                      <a:pt x="68" y="57"/>
                    </a:lnTo>
                    <a:lnTo>
                      <a:pt x="66" y="60"/>
                    </a:lnTo>
                    <a:lnTo>
                      <a:pt x="66" y="60"/>
                    </a:lnTo>
                    <a:lnTo>
                      <a:pt x="73" y="74"/>
                    </a:lnTo>
                    <a:lnTo>
                      <a:pt x="75" y="62"/>
                    </a:lnTo>
                    <a:lnTo>
                      <a:pt x="85" y="53"/>
                    </a:lnTo>
                    <a:lnTo>
                      <a:pt x="85" y="53"/>
                    </a:lnTo>
                    <a:lnTo>
                      <a:pt x="70" y="53"/>
                    </a:lnTo>
                    <a:lnTo>
                      <a:pt x="70" y="53"/>
                    </a:lnTo>
                    <a:close/>
                    <a:moveTo>
                      <a:pt x="55" y="53"/>
                    </a:moveTo>
                    <a:lnTo>
                      <a:pt x="55" y="53"/>
                    </a:lnTo>
                    <a:lnTo>
                      <a:pt x="53" y="53"/>
                    </a:lnTo>
                    <a:lnTo>
                      <a:pt x="51" y="54"/>
                    </a:lnTo>
                    <a:lnTo>
                      <a:pt x="49" y="57"/>
                    </a:lnTo>
                    <a:lnTo>
                      <a:pt x="47" y="58"/>
                    </a:lnTo>
                    <a:lnTo>
                      <a:pt x="47" y="59"/>
                    </a:lnTo>
                    <a:lnTo>
                      <a:pt x="49" y="59"/>
                    </a:lnTo>
                    <a:lnTo>
                      <a:pt x="49" y="59"/>
                    </a:lnTo>
                    <a:lnTo>
                      <a:pt x="50" y="59"/>
                    </a:lnTo>
                    <a:lnTo>
                      <a:pt x="51" y="58"/>
                    </a:lnTo>
                    <a:lnTo>
                      <a:pt x="53" y="55"/>
                    </a:lnTo>
                    <a:lnTo>
                      <a:pt x="55" y="53"/>
                    </a:lnTo>
                    <a:close/>
                    <a:moveTo>
                      <a:pt x="64" y="50"/>
                    </a:moveTo>
                    <a:lnTo>
                      <a:pt x="62" y="50"/>
                    </a:lnTo>
                    <a:lnTo>
                      <a:pt x="56" y="51"/>
                    </a:lnTo>
                    <a:lnTo>
                      <a:pt x="58" y="51"/>
                    </a:lnTo>
                    <a:lnTo>
                      <a:pt x="59" y="53"/>
                    </a:lnTo>
                    <a:lnTo>
                      <a:pt x="62" y="53"/>
                    </a:lnTo>
                    <a:lnTo>
                      <a:pt x="63" y="53"/>
                    </a:lnTo>
                    <a:lnTo>
                      <a:pt x="66" y="53"/>
                    </a:lnTo>
                    <a:lnTo>
                      <a:pt x="67" y="53"/>
                    </a:lnTo>
                    <a:lnTo>
                      <a:pt x="68" y="51"/>
                    </a:lnTo>
                    <a:lnTo>
                      <a:pt x="68" y="51"/>
                    </a:lnTo>
                    <a:lnTo>
                      <a:pt x="67" y="50"/>
                    </a:lnTo>
                    <a:lnTo>
                      <a:pt x="67" y="50"/>
                    </a:lnTo>
                    <a:lnTo>
                      <a:pt x="64" y="50"/>
                    </a:lnTo>
                    <a:close/>
                    <a:moveTo>
                      <a:pt x="47" y="50"/>
                    </a:moveTo>
                    <a:lnTo>
                      <a:pt x="46" y="50"/>
                    </a:lnTo>
                    <a:lnTo>
                      <a:pt x="45" y="51"/>
                    </a:lnTo>
                    <a:lnTo>
                      <a:pt x="45" y="51"/>
                    </a:lnTo>
                    <a:lnTo>
                      <a:pt x="45" y="51"/>
                    </a:lnTo>
                    <a:lnTo>
                      <a:pt x="45" y="51"/>
                    </a:lnTo>
                    <a:lnTo>
                      <a:pt x="45" y="53"/>
                    </a:lnTo>
                    <a:lnTo>
                      <a:pt x="46" y="53"/>
                    </a:lnTo>
                    <a:lnTo>
                      <a:pt x="49" y="53"/>
                    </a:lnTo>
                    <a:lnTo>
                      <a:pt x="51" y="53"/>
                    </a:lnTo>
                    <a:lnTo>
                      <a:pt x="53" y="53"/>
                    </a:lnTo>
                    <a:lnTo>
                      <a:pt x="54" y="51"/>
                    </a:lnTo>
                    <a:lnTo>
                      <a:pt x="55" y="51"/>
                    </a:lnTo>
                    <a:lnTo>
                      <a:pt x="50" y="50"/>
                    </a:lnTo>
                    <a:lnTo>
                      <a:pt x="47" y="50"/>
                    </a:lnTo>
                    <a:close/>
                    <a:moveTo>
                      <a:pt x="49" y="43"/>
                    </a:moveTo>
                    <a:lnTo>
                      <a:pt x="47" y="43"/>
                    </a:lnTo>
                    <a:lnTo>
                      <a:pt x="47" y="43"/>
                    </a:lnTo>
                    <a:lnTo>
                      <a:pt x="47" y="45"/>
                    </a:lnTo>
                    <a:lnTo>
                      <a:pt x="49" y="46"/>
                    </a:lnTo>
                    <a:lnTo>
                      <a:pt x="50" y="49"/>
                    </a:lnTo>
                    <a:lnTo>
                      <a:pt x="53" y="50"/>
                    </a:lnTo>
                    <a:lnTo>
                      <a:pt x="54" y="50"/>
                    </a:lnTo>
                    <a:lnTo>
                      <a:pt x="55" y="51"/>
                    </a:lnTo>
                    <a:lnTo>
                      <a:pt x="53" y="47"/>
                    </a:lnTo>
                    <a:lnTo>
                      <a:pt x="51" y="45"/>
                    </a:lnTo>
                    <a:lnTo>
                      <a:pt x="49" y="43"/>
                    </a:lnTo>
                    <a:lnTo>
                      <a:pt x="49" y="43"/>
                    </a:lnTo>
                    <a:close/>
                    <a:moveTo>
                      <a:pt x="63" y="42"/>
                    </a:moveTo>
                    <a:lnTo>
                      <a:pt x="62" y="43"/>
                    </a:lnTo>
                    <a:lnTo>
                      <a:pt x="60" y="46"/>
                    </a:lnTo>
                    <a:lnTo>
                      <a:pt x="59" y="47"/>
                    </a:lnTo>
                    <a:lnTo>
                      <a:pt x="58" y="50"/>
                    </a:lnTo>
                    <a:lnTo>
                      <a:pt x="56" y="50"/>
                    </a:lnTo>
                    <a:lnTo>
                      <a:pt x="60" y="49"/>
                    </a:lnTo>
                    <a:lnTo>
                      <a:pt x="63" y="46"/>
                    </a:lnTo>
                    <a:lnTo>
                      <a:pt x="64" y="45"/>
                    </a:lnTo>
                    <a:lnTo>
                      <a:pt x="66" y="43"/>
                    </a:lnTo>
                    <a:lnTo>
                      <a:pt x="66" y="43"/>
                    </a:lnTo>
                    <a:lnTo>
                      <a:pt x="64" y="43"/>
                    </a:lnTo>
                    <a:lnTo>
                      <a:pt x="63" y="42"/>
                    </a:lnTo>
                    <a:close/>
                    <a:moveTo>
                      <a:pt x="56" y="40"/>
                    </a:moveTo>
                    <a:lnTo>
                      <a:pt x="55" y="40"/>
                    </a:lnTo>
                    <a:lnTo>
                      <a:pt x="54" y="42"/>
                    </a:lnTo>
                    <a:lnTo>
                      <a:pt x="54" y="43"/>
                    </a:lnTo>
                    <a:lnTo>
                      <a:pt x="55" y="46"/>
                    </a:lnTo>
                    <a:lnTo>
                      <a:pt x="55" y="47"/>
                    </a:lnTo>
                    <a:lnTo>
                      <a:pt x="55" y="50"/>
                    </a:lnTo>
                    <a:lnTo>
                      <a:pt x="56" y="50"/>
                    </a:lnTo>
                    <a:lnTo>
                      <a:pt x="56" y="46"/>
                    </a:lnTo>
                    <a:lnTo>
                      <a:pt x="58" y="42"/>
                    </a:lnTo>
                    <a:lnTo>
                      <a:pt x="58" y="41"/>
                    </a:lnTo>
                    <a:lnTo>
                      <a:pt x="56" y="40"/>
                    </a:lnTo>
                    <a:lnTo>
                      <a:pt x="56" y="40"/>
                    </a:lnTo>
                    <a:lnTo>
                      <a:pt x="56" y="40"/>
                    </a:lnTo>
                    <a:close/>
                    <a:moveTo>
                      <a:pt x="75" y="29"/>
                    </a:moveTo>
                    <a:lnTo>
                      <a:pt x="67" y="42"/>
                    </a:lnTo>
                    <a:lnTo>
                      <a:pt x="66" y="42"/>
                    </a:lnTo>
                    <a:lnTo>
                      <a:pt x="68" y="46"/>
                    </a:lnTo>
                    <a:lnTo>
                      <a:pt x="70" y="50"/>
                    </a:lnTo>
                    <a:lnTo>
                      <a:pt x="70" y="50"/>
                    </a:lnTo>
                    <a:lnTo>
                      <a:pt x="70" y="50"/>
                    </a:lnTo>
                    <a:lnTo>
                      <a:pt x="70" y="50"/>
                    </a:lnTo>
                    <a:lnTo>
                      <a:pt x="85" y="50"/>
                    </a:lnTo>
                    <a:lnTo>
                      <a:pt x="75" y="43"/>
                    </a:lnTo>
                    <a:lnTo>
                      <a:pt x="75" y="29"/>
                    </a:lnTo>
                    <a:close/>
                    <a:moveTo>
                      <a:pt x="41" y="26"/>
                    </a:moveTo>
                    <a:lnTo>
                      <a:pt x="41" y="28"/>
                    </a:lnTo>
                    <a:lnTo>
                      <a:pt x="38" y="41"/>
                    </a:lnTo>
                    <a:lnTo>
                      <a:pt x="28" y="50"/>
                    </a:lnTo>
                    <a:lnTo>
                      <a:pt x="28" y="50"/>
                    </a:lnTo>
                    <a:lnTo>
                      <a:pt x="43" y="50"/>
                    </a:lnTo>
                    <a:lnTo>
                      <a:pt x="43" y="50"/>
                    </a:lnTo>
                    <a:lnTo>
                      <a:pt x="43" y="46"/>
                    </a:lnTo>
                    <a:lnTo>
                      <a:pt x="46" y="43"/>
                    </a:lnTo>
                    <a:lnTo>
                      <a:pt x="49" y="41"/>
                    </a:lnTo>
                    <a:lnTo>
                      <a:pt x="47" y="41"/>
                    </a:lnTo>
                    <a:lnTo>
                      <a:pt x="41" y="26"/>
                    </a:lnTo>
                    <a:close/>
                    <a:moveTo>
                      <a:pt x="43" y="25"/>
                    </a:moveTo>
                    <a:lnTo>
                      <a:pt x="43" y="26"/>
                    </a:lnTo>
                    <a:lnTo>
                      <a:pt x="50" y="40"/>
                    </a:lnTo>
                    <a:lnTo>
                      <a:pt x="50" y="40"/>
                    </a:lnTo>
                    <a:lnTo>
                      <a:pt x="53" y="38"/>
                    </a:lnTo>
                    <a:lnTo>
                      <a:pt x="55" y="38"/>
                    </a:lnTo>
                    <a:lnTo>
                      <a:pt x="58" y="38"/>
                    </a:lnTo>
                    <a:lnTo>
                      <a:pt x="62" y="40"/>
                    </a:lnTo>
                    <a:lnTo>
                      <a:pt x="64" y="41"/>
                    </a:lnTo>
                    <a:lnTo>
                      <a:pt x="64" y="41"/>
                    </a:lnTo>
                    <a:lnTo>
                      <a:pt x="72" y="28"/>
                    </a:lnTo>
                    <a:lnTo>
                      <a:pt x="72" y="26"/>
                    </a:lnTo>
                    <a:lnTo>
                      <a:pt x="72" y="26"/>
                    </a:lnTo>
                    <a:lnTo>
                      <a:pt x="56" y="30"/>
                    </a:lnTo>
                    <a:lnTo>
                      <a:pt x="43" y="25"/>
                    </a:lnTo>
                    <a:close/>
                    <a:moveTo>
                      <a:pt x="32" y="0"/>
                    </a:moveTo>
                    <a:lnTo>
                      <a:pt x="34" y="2"/>
                    </a:lnTo>
                    <a:lnTo>
                      <a:pt x="37" y="3"/>
                    </a:lnTo>
                    <a:lnTo>
                      <a:pt x="37" y="5"/>
                    </a:lnTo>
                    <a:lnTo>
                      <a:pt x="37" y="8"/>
                    </a:lnTo>
                    <a:lnTo>
                      <a:pt x="36" y="11"/>
                    </a:lnTo>
                    <a:lnTo>
                      <a:pt x="39" y="20"/>
                    </a:lnTo>
                    <a:lnTo>
                      <a:pt x="42" y="20"/>
                    </a:lnTo>
                    <a:lnTo>
                      <a:pt x="43" y="21"/>
                    </a:lnTo>
                    <a:lnTo>
                      <a:pt x="45" y="22"/>
                    </a:lnTo>
                    <a:lnTo>
                      <a:pt x="56" y="28"/>
                    </a:lnTo>
                    <a:lnTo>
                      <a:pt x="56" y="20"/>
                    </a:lnTo>
                    <a:lnTo>
                      <a:pt x="51" y="16"/>
                    </a:lnTo>
                    <a:lnTo>
                      <a:pt x="50" y="15"/>
                    </a:lnTo>
                    <a:lnTo>
                      <a:pt x="51" y="13"/>
                    </a:lnTo>
                    <a:lnTo>
                      <a:pt x="51" y="13"/>
                    </a:lnTo>
                    <a:lnTo>
                      <a:pt x="53" y="13"/>
                    </a:lnTo>
                    <a:lnTo>
                      <a:pt x="56" y="17"/>
                    </a:lnTo>
                    <a:lnTo>
                      <a:pt x="56" y="13"/>
                    </a:lnTo>
                    <a:lnTo>
                      <a:pt x="53" y="11"/>
                    </a:lnTo>
                    <a:lnTo>
                      <a:pt x="53" y="9"/>
                    </a:lnTo>
                    <a:lnTo>
                      <a:pt x="53" y="8"/>
                    </a:lnTo>
                    <a:lnTo>
                      <a:pt x="54" y="8"/>
                    </a:lnTo>
                    <a:lnTo>
                      <a:pt x="54" y="8"/>
                    </a:lnTo>
                    <a:lnTo>
                      <a:pt x="56" y="9"/>
                    </a:lnTo>
                    <a:lnTo>
                      <a:pt x="56" y="4"/>
                    </a:lnTo>
                    <a:lnTo>
                      <a:pt x="56" y="3"/>
                    </a:lnTo>
                    <a:lnTo>
                      <a:pt x="58" y="3"/>
                    </a:lnTo>
                    <a:lnTo>
                      <a:pt x="58" y="3"/>
                    </a:lnTo>
                    <a:lnTo>
                      <a:pt x="58" y="3"/>
                    </a:lnTo>
                    <a:lnTo>
                      <a:pt x="59" y="4"/>
                    </a:lnTo>
                    <a:lnTo>
                      <a:pt x="59" y="9"/>
                    </a:lnTo>
                    <a:lnTo>
                      <a:pt x="60" y="8"/>
                    </a:lnTo>
                    <a:lnTo>
                      <a:pt x="62" y="8"/>
                    </a:lnTo>
                    <a:lnTo>
                      <a:pt x="63" y="8"/>
                    </a:lnTo>
                    <a:lnTo>
                      <a:pt x="63" y="9"/>
                    </a:lnTo>
                    <a:lnTo>
                      <a:pt x="62" y="11"/>
                    </a:lnTo>
                    <a:lnTo>
                      <a:pt x="59" y="13"/>
                    </a:lnTo>
                    <a:lnTo>
                      <a:pt x="59" y="17"/>
                    </a:lnTo>
                    <a:lnTo>
                      <a:pt x="63" y="13"/>
                    </a:lnTo>
                    <a:lnTo>
                      <a:pt x="64" y="13"/>
                    </a:lnTo>
                    <a:lnTo>
                      <a:pt x="64" y="13"/>
                    </a:lnTo>
                    <a:lnTo>
                      <a:pt x="66" y="15"/>
                    </a:lnTo>
                    <a:lnTo>
                      <a:pt x="64" y="16"/>
                    </a:lnTo>
                    <a:lnTo>
                      <a:pt x="59" y="20"/>
                    </a:lnTo>
                    <a:lnTo>
                      <a:pt x="59" y="28"/>
                    </a:lnTo>
                    <a:lnTo>
                      <a:pt x="72" y="25"/>
                    </a:lnTo>
                    <a:lnTo>
                      <a:pt x="72" y="24"/>
                    </a:lnTo>
                    <a:lnTo>
                      <a:pt x="73" y="22"/>
                    </a:lnTo>
                    <a:lnTo>
                      <a:pt x="75" y="21"/>
                    </a:lnTo>
                    <a:lnTo>
                      <a:pt x="76" y="21"/>
                    </a:lnTo>
                    <a:lnTo>
                      <a:pt x="83" y="12"/>
                    </a:lnTo>
                    <a:lnTo>
                      <a:pt x="81" y="11"/>
                    </a:lnTo>
                    <a:lnTo>
                      <a:pt x="80" y="8"/>
                    </a:lnTo>
                    <a:lnTo>
                      <a:pt x="81" y="5"/>
                    </a:lnTo>
                    <a:lnTo>
                      <a:pt x="83" y="3"/>
                    </a:lnTo>
                    <a:lnTo>
                      <a:pt x="85" y="3"/>
                    </a:lnTo>
                    <a:lnTo>
                      <a:pt x="88" y="3"/>
                    </a:lnTo>
                    <a:lnTo>
                      <a:pt x="91" y="4"/>
                    </a:lnTo>
                    <a:lnTo>
                      <a:pt x="92" y="7"/>
                    </a:lnTo>
                    <a:lnTo>
                      <a:pt x="91" y="9"/>
                    </a:lnTo>
                    <a:lnTo>
                      <a:pt x="89" y="12"/>
                    </a:lnTo>
                    <a:lnTo>
                      <a:pt x="87" y="13"/>
                    </a:lnTo>
                    <a:lnTo>
                      <a:pt x="84" y="13"/>
                    </a:lnTo>
                    <a:lnTo>
                      <a:pt x="79" y="22"/>
                    </a:lnTo>
                    <a:lnTo>
                      <a:pt x="79" y="22"/>
                    </a:lnTo>
                    <a:lnTo>
                      <a:pt x="79" y="25"/>
                    </a:lnTo>
                    <a:lnTo>
                      <a:pt x="79" y="26"/>
                    </a:lnTo>
                    <a:lnTo>
                      <a:pt x="77" y="28"/>
                    </a:lnTo>
                    <a:lnTo>
                      <a:pt x="77" y="28"/>
                    </a:lnTo>
                    <a:lnTo>
                      <a:pt x="77" y="41"/>
                    </a:lnTo>
                    <a:lnTo>
                      <a:pt x="84" y="37"/>
                    </a:lnTo>
                    <a:lnTo>
                      <a:pt x="85" y="30"/>
                    </a:lnTo>
                    <a:lnTo>
                      <a:pt x="87" y="29"/>
                    </a:lnTo>
                    <a:lnTo>
                      <a:pt x="87" y="29"/>
                    </a:lnTo>
                    <a:lnTo>
                      <a:pt x="88" y="29"/>
                    </a:lnTo>
                    <a:lnTo>
                      <a:pt x="88" y="30"/>
                    </a:lnTo>
                    <a:lnTo>
                      <a:pt x="87" y="36"/>
                    </a:lnTo>
                    <a:lnTo>
                      <a:pt x="91" y="33"/>
                    </a:lnTo>
                    <a:lnTo>
                      <a:pt x="91" y="29"/>
                    </a:lnTo>
                    <a:lnTo>
                      <a:pt x="92" y="29"/>
                    </a:lnTo>
                    <a:lnTo>
                      <a:pt x="92" y="29"/>
                    </a:lnTo>
                    <a:lnTo>
                      <a:pt x="93" y="29"/>
                    </a:lnTo>
                    <a:lnTo>
                      <a:pt x="93" y="30"/>
                    </a:lnTo>
                    <a:lnTo>
                      <a:pt x="93" y="32"/>
                    </a:lnTo>
                    <a:lnTo>
                      <a:pt x="98" y="29"/>
                    </a:lnTo>
                    <a:lnTo>
                      <a:pt x="100" y="29"/>
                    </a:lnTo>
                    <a:lnTo>
                      <a:pt x="100" y="30"/>
                    </a:lnTo>
                    <a:lnTo>
                      <a:pt x="100" y="30"/>
                    </a:lnTo>
                    <a:lnTo>
                      <a:pt x="100" y="32"/>
                    </a:lnTo>
                    <a:lnTo>
                      <a:pt x="94" y="34"/>
                    </a:lnTo>
                    <a:lnTo>
                      <a:pt x="96" y="36"/>
                    </a:lnTo>
                    <a:lnTo>
                      <a:pt x="97" y="36"/>
                    </a:lnTo>
                    <a:lnTo>
                      <a:pt x="97" y="37"/>
                    </a:lnTo>
                    <a:lnTo>
                      <a:pt x="96" y="38"/>
                    </a:lnTo>
                    <a:lnTo>
                      <a:pt x="96" y="37"/>
                    </a:lnTo>
                    <a:lnTo>
                      <a:pt x="92" y="36"/>
                    </a:lnTo>
                    <a:lnTo>
                      <a:pt x="88" y="37"/>
                    </a:lnTo>
                    <a:lnTo>
                      <a:pt x="93" y="40"/>
                    </a:lnTo>
                    <a:lnTo>
                      <a:pt x="93" y="41"/>
                    </a:lnTo>
                    <a:lnTo>
                      <a:pt x="93" y="42"/>
                    </a:lnTo>
                    <a:lnTo>
                      <a:pt x="93" y="42"/>
                    </a:lnTo>
                    <a:lnTo>
                      <a:pt x="92" y="42"/>
                    </a:lnTo>
                    <a:lnTo>
                      <a:pt x="85" y="38"/>
                    </a:lnTo>
                    <a:lnTo>
                      <a:pt x="79" y="42"/>
                    </a:lnTo>
                    <a:lnTo>
                      <a:pt x="87" y="49"/>
                    </a:lnTo>
                    <a:lnTo>
                      <a:pt x="89" y="47"/>
                    </a:lnTo>
                    <a:lnTo>
                      <a:pt x="91" y="49"/>
                    </a:lnTo>
                    <a:lnTo>
                      <a:pt x="92" y="50"/>
                    </a:lnTo>
                    <a:lnTo>
                      <a:pt x="92" y="50"/>
                    </a:lnTo>
                    <a:lnTo>
                      <a:pt x="104" y="50"/>
                    </a:lnTo>
                    <a:lnTo>
                      <a:pt x="105" y="47"/>
                    </a:lnTo>
                    <a:lnTo>
                      <a:pt x="106" y="46"/>
                    </a:lnTo>
                    <a:lnTo>
                      <a:pt x="109" y="46"/>
                    </a:lnTo>
                    <a:lnTo>
                      <a:pt x="111" y="46"/>
                    </a:lnTo>
                    <a:lnTo>
                      <a:pt x="114" y="49"/>
                    </a:lnTo>
                    <a:lnTo>
                      <a:pt x="115" y="51"/>
                    </a:lnTo>
                    <a:lnTo>
                      <a:pt x="114" y="54"/>
                    </a:lnTo>
                    <a:lnTo>
                      <a:pt x="113" y="55"/>
                    </a:lnTo>
                    <a:lnTo>
                      <a:pt x="110" y="57"/>
                    </a:lnTo>
                    <a:lnTo>
                      <a:pt x="108" y="57"/>
                    </a:lnTo>
                    <a:lnTo>
                      <a:pt x="105" y="55"/>
                    </a:lnTo>
                    <a:lnTo>
                      <a:pt x="104" y="53"/>
                    </a:lnTo>
                    <a:lnTo>
                      <a:pt x="92" y="53"/>
                    </a:lnTo>
                    <a:lnTo>
                      <a:pt x="92" y="54"/>
                    </a:lnTo>
                    <a:lnTo>
                      <a:pt x="91" y="54"/>
                    </a:lnTo>
                    <a:lnTo>
                      <a:pt x="89" y="55"/>
                    </a:lnTo>
                    <a:lnTo>
                      <a:pt x="87" y="54"/>
                    </a:lnTo>
                    <a:lnTo>
                      <a:pt x="77" y="62"/>
                    </a:lnTo>
                    <a:lnTo>
                      <a:pt x="84" y="66"/>
                    </a:lnTo>
                    <a:lnTo>
                      <a:pt x="91" y="63"/>
                    </a:lnTo>
                    <a:lnTo>
                      <a:pt x="92" y="63"/>
                    </a:lnTo>
                    <a:lnTo>
                      <a:pt x="92" y="63"/>
                    </a:lnTo>
                    <a:lnTo>
                      <a:pt x="92" y="64"/>
                    </a:lnTo>
                    <a:lnTo>
                      <a:pt x="92" y="64"/>
                    </a:lnTo>
                    <a:lnTo>
                      <a:pt x="87" y="67"/>
                    </a:lnTo>
                    <a:lnTo>
                      <a:pt x="91" y="68"/>
                    </a:lnTo>
                    <a:lnTo>
                      <a:pt x="94" y="67"/>
                    </a:lnTo>
                    <a:lnTo>
                      <a:pt x="94" y="67"/>
                    </a:lnTo>
                    <a:lnTo>
                      <a:pt x="96" y="67"/>
                    </a:lnTo>
                    <a:lnTo>
                      <a:pt x="96" y="68"/>
                    </a:lnTo>
                    <a:lnTo>
                      <a:pt x="96" y="70"/>
                    </a:lnTo>
                    <a:lnTo>
                      <a:pt x="93" y="70"/>
                    </a:lnTo>
                    <a:lnTo>
                      <a:pt x="98" y="74"/>
                    </a:lnTo>
                    <a:lnTo>
                      <a:pt x="98" y="74"/>
                    </a:lnTo>
                    <a:lnTo>
                      <a:pt x="98" y="75"/>
                    </a:lnTo>
                    <a:lnTo>
                      <a:pt x="97" y="75"/>
                    </a:lnTo>
                    <a:lnTo>
                      <a:pt x="97" y="75"/>
                    </a:lnTo>
                    <a:lnTo>
                      <a:pt x="92" y="72"/>
                    </a:lnTo>
                    <a:lnTo>
                      <a:pt x="92" y="75"/>
                    </a:lnTo>
                    <a:lnTo>
                      <a:pt x="92" y="76"/>
                    </a:lnTo>
                    <a:lnTo>
                      <a:pt x="91" y="76"/>
                    </a:lnTo>
                    <a:lnTo>
                      <a:pt x="91" y="76"/>
                    </a:lnTo>
                    <a:lnTo>
                      <a:pt x="91" y="76"/>
                    </a:lnTo>
                    <a:lnTo>
                      <a:pt x="89" y="75"/>
                    </a:lnTo>
                    <a:lnTo>
                      <a:pt x="89" y="71"/>
                    </a:lnTo>
                    <a:lnTo>
                      <a:pt x="85" y="68"/>
                    </a:lnTo>
                    <a:lnTo>
                      <a:pt x="87" y="75"/>
                    </a:lnTo>
                    <a:lnTo>
                      <a:pt x="87" y="75"/>
                    </a:lnTo>
                    <a:lnTo>
                      <a:pt x="85" y="76"/>
                    </a:lnTo>
                    <a:lnTo>
                      <a:pt x="85" y="76"/>
                    </a:lnTo>
                    <a:lnTo>
                      <a:pt x="85" y="76"/>
                    </a:lnTo>
                    <a:lnTo>
                      <a:pt x="84" y="75"/>
                    </a:lnTo>
                    <a:lnTo>
                      <a:pt x="84" y="67"/>
                    </a:lnTo>
                    <a:lnTo>
                      <a:pt x="76" y="63"/>
                    </a:lnTo>
                    <a:lnTo>
                      <a:pt x="76" y="75"/>
                    </a:lnTo>
                    <a:lnTo>
                      <a:pt x="77" y="76"/>
                    </a:lnTo>
                    <a:lnTo>
                      <a:pt x="77" y="77"/>
                    </a:lnTo>
                    <a:lnTo>
                      <a:pt x="77" y="80"/>
                    </a:lnTo>
                    <a:lnTo>
                      <a:pt x="83" y="91"/>
                    </a:lnTo>
                    <a:lnTo>
                      <a:pt x="84" y="89"/>
                    </a:lnTo>
                    <a:lnTo>
                      <a:pt x="87" y="91"/>
                    </a:lnTo>
                    <a:lnTo>
                      <a:pt x="89" y="92"/>
                    </a:lnTo>
                    <a:lnTo>
                      <a:pt x="91" y="94"/>
                    </a:lnTo>
                    <a:lnTo>
                      <a:pt x="89" y="97"/>
                    </a:lnTo>
                    <a:lnTo>
                      <a:pt x="88" y="100"/>
                    </a:lnTo>
                    <a:lnTo>
                      <a:pt x="85" y="101"/>
                    </a:lnTo>
                    <a:lnTo>
                      <a:pt x="83" y="100"/>
                    </a:lnTo>
                    <a:lnTo>
                      <a:pt x="80" y="98"/>
                    </a:lnTo>
                    <a:lnTo>
                      <a:pt x="79" y="96"/>
                    </a:lnTo>
                    <a:lnTo>
                      <a:pt x="80" y="93"/>
                    </a:lnTo>
                    <a:lnTo>
                      <a:pt x="81" y="92"/>
                    </a:lnTo>
                    <a:lnTo>
                      <a:pt x="75" y="81"/>
                    </a:lnTo>
                    <a:lnTo>
                      <a:pt x="73" y="81"/>
                    </a:lnTo>
                    <a:lnTo>
                      <a:pt x="71" y="80"/>
                    </a:lnTo>
                    <a:lnTo>
                      <a:pt x="71" y="79"/>
                    </a:lnTo>
                    <a:lnTo>
                      <a:pt x="58" y="75"/>
                    </a:lnTo>
                    <a:lnTo>
                      <a:pt x="58" y="83"/>
                    </a:lnTo>
                    <a:lnTo>
                      <a:pt x="63" y="87"/>
                    </a:lnTo>
                    <a:lnTo>
                      <a:pt x="64" y="88"/>
                    </a:lnTo>
                    <a:lnTo>
                      <a:pt x="63" y="88"/>
                    </a:lnTo>
                    <a:lnTo>
                      <a:pt x="63" y="89"/>
                    </a:lnTo>
                    <a:lnTo>
                      <a:pt x="62" y="89"/>
                    </a:lnTo>
                    <a:lnTo>
                      <a:pt x="58" y="85"/>
                    </a:lnTo>
                    <a:lnTo>
                      <a:pt x="58" y="89"/>
                    </a:lnTo>
                    <a:lnTo>
                      <a:pt x="62" y="92"/>
                    </a:lnTo>
                    <a:lnTo>
                      <a:pt x="62" y="93"/>
                    </a:lnTo>
                    <a:lnTo>
                      <a:pt x="62" y="93"/>
                    </a:lnTo>
                    <a:lnTo>
                      <a:pt x="60" y="94"/>
                    </a:lnTo>
                    <a:lnTo>
                      <a:pt x="60" y="93"/>
                    </a:lnTo>
                    <a:lnTo>
                      <a:pt x="58" y="92"/>
                    </a:lnTo>
                    <a:lnTo>
                      <a:pt x="58" y="98"/>
                    </a:lnTo>
                    <a:lnTo>
                      <a:pt x="58" y="100"/>
                    </a:lnTo>
                    <a:lnTo>
                      <a:pt x="56" y="100"/>
                    </a:lnTo>
                    <a:lnTo>
                      <a:pt x="56" y="100"/>
                    </a:lnTo>
                    <a:lnTo>
                      <a:pt x="56" y="100"/>
                    </a:lnTo>
                    <a:lnTo>
                      <a:pt x="55" y="98"/>
                    </a:lnTo>
                    <a:lnTo>
                      <a:pt x="55" y="92"/>
                    </a:lnTo>
                    <a:lnTo>
                      <a:pt x="54" y="93"/>
                    </a:lnTo>
                    <a:lnTo>
                      <a:pt x="53" y="94"/>
                    </a:lnTo>
                    <a:lnTo>
                      <a:pt x="51" y="93"/>
                    </a:lnTo>
                    <a:lnTo>
                      <a:pt x="51" y="93"/>
                    </a:lnTo>
                    <a:lnTo>
                      <a:pt x="53" y="92"/>
                    </a:lnTo>
                    <a:lnTo>
                      <a:pt x="55" y="89"/>
                    </a:lnTo>
                    <a:lnTo>
                      <a:pt x="55" y="85"/>
                    </a:lnTo>
                    <a:lnTo>
                      <a:pt x="51" y="89"/>
                    </a:lnTo>
                    <a:lnTo>
                      <a:pt x="50" y="89"/>
                    </a:lnTo>
                    <a:lnTo>
                      <a:pt x="49" y="88"/>
                    </a:lnTo>
                    <a:lnTo>
                      <a:pt x="49" y="88"/>
                    </a:lnTo>
                    <a:lnTo>
                      <a:pt x="50" y="87"/>
                    </a:lnTo>
                    <a:lnTo>
                      <a:pt x="55" y="83"/>
                    </a:lnTo>
                    <a:lnTo>
                      <a:pt x="55" y="75"/>
                    </a:lnTo>
                    <a:lnTo>
                      <a:pt x="42" y="80"/>
                    </a:lnTo>
                    <a:lnTo>
                      <a:pt x="41" y="81"/>
                    </a:lnTo>
                    <a:lnTo>
                      <a:pt x="41" y="81"/>
                    </a:lnTo>
                    <a:lnTo>
                      <a:pt x="39" y="83"/>
                    </a:lnTo>
                    <a:lnTo>
                      <a:pt x="38" y="83"/>
                    </a:lnTo>
                    <a:lnTo>
                      <a:pt x="32" y="91"/>
                    </a:lnTo>
                    <a:lnTo>
                      <a:pt x="33" y="92"/>
                    </a:lnTo>
                    <a:lnTo>
                      <a:pt x="34" y="94"/>
                    </a:lnTo>
                    <a:lnTo>
                      <a:pt x="33" y="97"/>
                    </a:lnTo>
                    <a:lnTo>
                      <a:pt x="32" y="100"/>
                    </a:lnTo>
                    <a:lnTo>
                      <a:pt x="29" y="100"/>
                    </a:lnTo>
                    <a:lnTo>
                      <a:pt x="26" y="100"/>
                    </a:lnTo>
                    <a:lnTo>
                      <a:pt x="24" y="98"/>
                    </a:lnTo>
                    <a:lnTo>
                      <a:pt x="22" y="96"/>
                    </a:lnTo>
                    <a:lnTo>
                      <a:pt x="24" y="92"/>
                    </a:lnTo>
                    <a:lnTo>
                      <a:pt x="25" y="91"/>
                    </a:lnTo>
                    <a:lnTo>
                      <a:pt x="28" y="89"/>
                    </a:lnTo>
                    <a:lnTo>
                      <a:pt x="30" y="89"/>
                    </a:lnTo>
                    <a:lnTo>
                      <a:pt x="36" y="81"/>
                    </a:lnTo>
                    <a:lnTo>
                      <a:pt x="36" y="81"/>
                    </a:lnTo>
                    <a:lnTo>
                      <a:pt x="34" y="79"/>
                    </a:lnTo>
                    <a:lnTo>
                      <a:pt x="36" y="77"/>
                    </a:lnTo>
                    <a:lnTo>
                      <a:pt x="37" y="76"/>
                    </a:lnTo>
                    <a:lnTo>
                      <a:pt x="36" y="63"/>
                    </a:lnTo>
                    <a:lnTo>
                      <a:pt x="29" y="68"/>
                    </a:lnTo>
                    <a:lnTo>
                      <a:pt x="29" y="75"/>
                    </a:lnTo>
                    <a:lnTo>
                      <a:pt x="28" y="75"/>
                    </a:lnTo>
                    <a:lnTo>
                      <a:pt x="28" y="76"/>
                    </a:lnTo>
                    <a:lnTo>
                      <a:pt x="28" y="76"/>
                    </a:lnTo>
                    <a:lnTo>
                      <a:pt x="26" y="75"/>
                    </a:lnTo>
                    <a:lnTo>
                      <a:pt x="26" y="75"/>
                    </a:lnTo>
                    <a:lnTo>
                      <a:pt x="26" y="70"/>
                    </a:lnTo>
                    <a:lnTo>
                      <a:pt x="24" y="71"/>
                    </a:lnTo>
                    <a:lnTo>
                      <a:pt x="22" y="76"/>
                    </a:lnTo>
                    <a:lnTo>
                      <a:pt x="22" y="76"/>
                    </a:lnTo>
                    <a:lnTo>
                      <a:pt x="22" y="76"/>
                    </a:lnTo>
                    <a:lnTo>
                      <a:pt x="21" y="76"/>
                    </a:lnTo>
                    <a:lnTo>
                      <a:pt x="21" y="76"/>
                    </a:lnTo>
                    <a:lnTo>
                      <a:pt x="21" y="75"/>
                    </a:lnTo>
                    <a:lnTo>
                      <a:pt x="21" y="74"/>
                    </a:lnTo>
                    <a:lnTo>
                      <a:pt x="16" y="76"/>
                    </a:lnTo>
                    <a:lnTo>
                      <a:pt x="15" y="76"/>
                    </a:lnTo>
                    <a:lnTo>
                      <a:pt x="15" y="76"/>
                    </a:lnTo>
                    <a:lnTo>
                      <a:pt x="15" y="75"/>
                    </a:lnTo>
                    <a:lnTo>
                      <a:pt x="15" y="75"/>
                    </a:lnTo>
                    <a:lnTo>
                      <a:pt x="20" y="71"/>
                    </a:lnTo>
                    <a:lnTo>
                      <a:pt x="17" y="71"/>
                    </a:lnTo>
                    <a:lnTo>
                      <a:pt x="16" y="70"/>
                    </a:lnTo>
                    <a:lnTo>
                      <a:pt x="16" y="68"/>
                    </a:lnTo>
                    <a:lnTo>
                      <a:pt x="17" y="68"/>
                    </a:lnTo>
                    <a:lnTo>
                      <a:pt x="17" y="68"/>
                    </a:lnTo>
                    <a:lnTo>
                      <a:pt x="22" y="70"/>
                    </a:lnTo>
                    <a:lnTo>
                      <a:pt x="25" y="67"/>
                    </a:lnTo>
                    <a:lnTo>
                      <a:pt x="20" y="66"/>
                    </a:lnTo>
                    <a:lnTo>
                      <a:pt x="19" y="64"/>
                    </a:lnTo>
                    <a:lnTo>
                      <a:pt x="19" y="64"/>
                    </a:lnTo>
                    <a:lnTo>
                      <a:pt x="20" y="63"/>
                    </a:lnTo>
                    <a:lnTo>
                      <a:pt x="21" y="63"/>
                    </a:lnTo>
                    <a:lnTo>
                      <a:pt x="28" y="66"/>
                    </a:lnTo>
                    <a:lnTo>
                      <a:pt x="34" y="62"/>
                    </a:lnTo>
                    <a:lnTo>
                      <a:pt x="26" y="55"/>
                    </a:lnTo>
                    <a:lnTo>
                      <a:pt x="25" y="55"/>
                    </a:lnTo>
                    <a:lnTo>
                      <a:pt x="22" y="55"/>
                    </a:lnTo>
                    <a:lnTo>
                      <a:pt x="21" y="54"/>
                    </a:lnTo>
                    <a:lnTo>
                      <a:pt x="21" y="53"/>
                    </a:lnTo>
                    <a:lnTo>
                      <a:pt x="11" y="53"/>
                    </a:lnTo>
                    <a:lnTo>
                      <a:pt x="9" y="54"/>
                    </a:lnTo>
                    <a:lnTo>
                      <a:pt x="8" y="55"/>
                    </a:lnTo>
                    <a:lnTo>
                      <a:pt x="5" y="57"/>
                    </a:lnTo>
                    <a:lnTo>
                      <a:pt x="3" y="57"/>
                    </a:lnTo>
                    <a:lnTo>
                      <a:pt x="0" y="54"/>
                    </a:lnTo>
                    <a:lnTo>
                      <a:pt x="0" y="51"/>
                    </a:lnTo>
                    <a:lnTo>
                      <a:pt x="0" y="49"/>
                    </a:lnTo>
                    <a:lnTo>
                      <a:pt x="1" y="46"/>
                    </a:lnTo>
                    <a:lnTo>
                      <a:pt x="4" y="46"/>
                    </a:lnTo>
                    <a:lnTo>
                      <a:pt x="7" y="46"/>
                    </a:lnTo>
                    <a:lnTo>
                      <a:pt x="9" y="47"/>
                    </a:lnTo>
                    <a:lnTo>
                      <a:pt x="11" y="50"/>
                    </a:lnTo>
                    <a:lnTo>
                      <a:pt x="21" y="50"/>
                    </a:lnTo>
                    <a:lnTo>
                      <a:pt x="22" y="49"/>
                    </a:lnTo>
                    <a:lnTo>
                      <a:pt x="24" y="49"/>
                    </a:lnTo>
                    <a:lnTo>
                      <a:pt x="26" y="49"/>
                    </a:lnTo>
                    <a:lnTo>
                      <a:pt x="36" y="41"/>
                    </a:lnTo>
                    <a:lnTo>
                      <a:pt x="28" y="37"/>
                    </a:lnTo>
                    <a:lnTo>
                      <a:pt x="21" y="38"/>
                    </a:lnTo>
                    <a:lnTo>
                      <a:pt x="21" y="40"/>
                    </a:lnTo>
                    <a:lnTo>
                      <a:pt x="21" y="38"/>
                    </a:lnTo>
                    <a:lnTo>
                      <a:pt x="20" y="38"/>
                    </a:lnTo>
                    <a:lnTo>
                      <a:pt x="20" y="37"/>
                    </a:lnTo>
                    <a:lnTo>
                      <a:pt x="21" y="37"/>
                    </a:lnTo>
                    <a:lnTo>
                      <a:pt x="25" y="34"/>
                    </a:lnTo>
                    <a:lnTo>
                      <a:pt x="22" y="33"/>
                    </a:lnTo>
                    <a:lnTo>
                      <a:pt x="19" y="34"/>
                    </a:lnTo>
                    <a:lnTo>
                      <a:pt x="19" y="34"/>
                    </a:lnTo>
                    <a:lnTo>
                      <a:pt x="17" y="34"/>
                    </a:lnTo>
                    <a:lnTo>
                      <a:pt x="17" y="34"/>
                    </a:lnTo>
                    <a:lnTo>
                      <a:pt x="17" y="33"/>
                    </a:lnTo>
                    <a:lnTo>
                      <a:pt x="17" y="32"/>
                    </a:lnTo>
                    <a:lnTo>
                      <a:pt x="20" y="32"/>
                    </a:lnTo>
                    <a:lnTo>
                      <a:pt x="15" y="28"/>
                    </a:lnTo>
                    <a:lnTo>
                      <a:pt x="15" y="28"/>
                    </a:lnTo>
                    <a:lnTo>
                      <a:pt x="15" y="26"/>
                    </a:lnTo>
                    <a:lnTo>
                      <a:pt x="15" y="26"/>
                    </a:lnTo>
                    <a:lnTo>
                      <a:pt x="16" y="26"/>
                    </a:lnTo>
                    <a:lnTo>
                      <a:pt x="21" y="29"/>
                    </a:lnTo>
                    <a:lnTo>
                      <a:pt x="21" y="26"/>
                    </a:lnTo>
                    <a:lnTo>
                      <a:pt x="21" y="26"/>
                    </a:lnTo>
                    <a:lnTo>
                      <a:pt x="22" y="25"/>
                    </a:lnTo>
                    <a:lnTo>
                      <a:pt x="22" y="26"/>
                    </a:lnTo>
                    <a:lnTo>
                      <a:pt x="24" y="26"/>
                    </a:lnTo>
                    <a:lnTo>
                      <a:pt x="24" y="30"/>
                    </a:lnTo>
                    <a:lnTo>
                      <a:pt x="26" y="33"/>
                    </a:lnTo>
                    <a:lnTo>
                      <a:pt x="26" y="28"/>
                    </a:lnTo>
                    <a:lnTo>
                      <a:pt x="26" y="26"/>
                    </a:lnTo>
                    <a:lnTo>
                      <a:pt x="28" y="26"/>
                    </a:lnTo>
                    <a:lnTo>
                      <a:pt x="29" y="26"/>
                    </a:lnTo>
                    <a:lnTo>
                      <a:pt x="29" y="26"/>
                    </a:lnTo>
                    <a:lnTo>
                      <a:pt x="29" y="34"/>
                    </a:lnTo>
                    <a:lnTo>
                      <a:pt x="36" y="38"/>
                    </a:lnTo>
                    <a:lnTo>
                      <a:pt x="38" y="26"/>
                    </a:lnTo>
                    <a:lnTo>
                      <a:pt x="38" y="25"/>
                    </a:lnTo>
                    <a:lnTo>
                      <a:pt x="37" y="24"/>
                    </a:lnTo>
                    <a:lnTo>
                      <a:pt x="38" y="21"/>
                    </a:lnTo>
                    <a:lnTo>
                      <a:pt x="33" y="12"/>
                    </a:lnTo>
                    <a:lnTo>
                      <a:pt x="33" y="12"/>
                    </a:lnTo>
                    <a:lnTo>
                      <a:pt x="30" y="11"/>
                    </a:lnTo>
                    <a:lnTo>
                      <a:pt x="28" y="9"/>
                    </a:lnTo>
                    <a:lnTo>
                      <a:pt x="26" y="7"/>
                    </a:lnTo>
                    <a:lnTo>
                      <a:pt x="28" y="4"/>
                    </a:lnTo>
                    <a:lnTo>
                      <a:pt x="29" y="2"/>
                    </a:lnTo>
                    <a:lnTo>
                      <a:pt x="3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9" name="Freeform 8764"/>
              <p:cNvSpPr/>
              <p:nvPr/>
            </p:nvSpPr>
            <p:spPr bwMode="auto">
              <a:xfrm>
                <a:off x="3487935" y="2892318"/>
                <a:ext cx="152560" cy="152560"/>
              </a:xfrm>
              <a:custGeom>
                <a:avLst/>
                <a:gdLst>
                  <a:gd name="T0" fmla="*/ 8 w 25"/>
                  <a:gd name="T1" fmla="*/ 0 h 25"/>
                  <a:gd name="T2" fmla="*/ 14 w 25"/>
                  <a:gd name="T3" fmla="*/ 6 h 25"/>
                  <a:gd name="T4" fmla="*/ 22 w 25"/>
                  <a:gd name="T5" fmla="*/ 4 h 25"/>
                  <a:gd name="T6" fmla="*/ 20 w 25"/>
                  <a:gd name="T7" fmla="*/ 12 h 25"/>
                  <a:gd name="T8" fmla="*/ 25 w 25"/>
                  <a:gd name="T9" fmla="*/ 19 h 25"/>
                  <a:gd name="T10" fmla="*/ 16 w 25"/>
                  <a:gd name="T11" fmla="*/ 19 h 25"/>
                  <a:gd name="T12" fmla="*/ 10 w 25"/>
                  <a:gd name="T13" fmla="*/ 25 h 25"/>
                  <a:gd name="T14" fmla="*/ 8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6"/>
                    </a:lnTo>
                    <a:lnTo>
                      <a:pt x="22" y="4"/>
                    </a:lnTo>
                    <a:lnTo>
                      <a:pt x="20" y="12"/>
                    </a:lnTo>
                    <a:lnTo>
                      <a:pt x="25" y="19"/>
                    </a:lnTo>
                    <a:lnTo>
                      <a:pt x="16" y="19"/>
                    </a:lnTo>
                    <a:lnTo>
                      <a:pt x="10" y="25"/>
                    </a:lnTo>
                    <a:lnTo>
                      <a:pt x="8"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0" name="Freeform 8766"/>
              <p:cNvSpPr/>
              <p:nvPr/>
            </p:nvSpPr>
            <p:spPr bwMode="auto">
              <a:xfrm>
                <a:off x="3524549" y="2269881"/>
                <a:ext cx="189174" cy="183070"/>
              </a:xfrm>
              <a:custGeom>
                <a:avLst/>
                <a:gdLst>
                  <a:gd name="T0" fmla="*/ 10 w 31"/>
                  <a:gd name="T1" fmla="*/ 0 h 30"/>
                  <a:gd name="T2" fmla="*/ 17 w 31"/>
                  <a:gd name="T3" fmla="*/ 7 h 30"/>
                  <a:gd name="T4" fmla="*/ 28 w 31"/>
                  <a:gd name="T5" fmla="*/ 3 h 30"/>
                  <a:gd name="T6" fmla="*/ 24 w 31"/>
                  <a:gd name="T7" fmla="*/ 13 h 30"/>
                  <a:gd name="T8" fmla="*/ 31 w 31"/>
                  <a:gd name="T9" fmla="*/ 22 h 30"/>
                  <a:gd name="T10" fmla="*/ 20 w 31"/>
                  <a:gd name="T11" fmla="*/ 21 h 30"/>
                  <a:gd name="T12" fmla="*/ 14 w 31"/>
                  <a:gd name="T13" fmla="*/ 30 h 30"/>
                  <a:gd name="T14" fmla="*/ 11 w 31"/>
                  <a:gd name="T15" fmla="*/ 20 h 30"/>
                  <a:gd name="T16" fmla="*/ 0 w 31"/>
                  <a:gd name="T17" fmla="*/ 16 h 30"/>
                  <a:gd name="T18" fmla="*/ 10 w 31"/>
                  <a:gd name="T19" fmla="*/ 11 h 30"/>
                  <a:gd name="T20" fmla="*/ 10 w 3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0" y="0"/>
                    </a:moveTo>
                    <a:lnTo>
                      <a:pt x="17" y="7"/>
                    </a:lnTo>
                    <a:lnTo>
                      <a:pt x="28" y="3"/>
                    </a:lnTo>
                    <a:lnTo>
                      <a:pt x="24" y="13"/>
                    </a:lnTo>
                    <a:lnTo>
                      <a:pt x="31" y="22"/>
                    </a:lnTo>
                    <a:lnTo>
                      <a:pt x="20" y="21"/>
                    </a:lnTo>
                    <a:lnTo>
                      <a:pt x="14" y="30"/>
                    </a:lnTo>
                    <a:lnTo>
                      <a:pt x="11" y="20"/>
                    </a:lnTo>
                    <a:lnTo>
                      <a:pt x="0" y="16"/>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1" name="Freeform 8768"/>
              <p:cNvSpPr>
                <a:spLocks noEditPoints="1"/>
              </p:cNvSpPr>
              <p:nvPr/>
            </p:nvSpPr>
            <p:spPr bwMode="auto">
              <a:xfrm>
                <a:off x="3591673" y="3862588"/>
                <a:ext cx="286811" cy="299015"/>
              </a:xfrm>
              <a:custGeom>
                <a:avLst/>
                <a:gdLst>
                  <a:gd name="T0" fmla="*/ 22 w 47"/>
                  <a:gd name="T1" fmla="*/ 48 h 49"/>
                  <a:gd name="T2" fmla="*/ 26 w 47"/>
                  <a:gd name="T3" fmla="*/ 40 h 49"/>
                  <a:gd name="T4" fmla="*/ 23 w 47"/>
                  <a:gd name="T5" fmla="*/ 43 h 49"/>
                  <a:gd name="T6" fmla="*/ 21 w 47"/>
                  <a:gd name="T7" fmla="*/ 42 h 49"/>
                  <a:gd name="T8" fmla="*/ 21 w 47"/>
                  <a:gd name="T9" fmla="*/ 30 h 49"/>
                  <a:gd name="T10" fmla="*/ 26 w 47"/>
                  <a:gd name="T11" fmla="*/ 30 h 49"/>
                  <a:gd name="T12" fmla="*/ 35 w 47"/>
                  <a:gd name="T13" fmla="*/ 32 h 49"/>
                  <a:gd name="T14" fmla="*/ 39 w 47"/>
                  <a:gd name="T15" fmla="*/ 34 h 49"/>
                  <a:gd name="T16" fmla="*/ 38 w 47"/>
                  <a:gd name="T17" fmla="*/ 35 h 49"/>
                  <a:gd name="T18" fmla="*/ 35 w 47"/>
                  <a:gd name="T19" fmla="*/ 36 h 49"/>
                  <a:gd name="T20" fmla="*/ 43 w 47"/>
                  <a:gd name="T21" fmla="*/ 39 h 49"/>
                  <a:gd name="T22" fmla="*/ 27 w 47"/>
                  <a:gd name="T23" fmla="*/ 30 h 49"/>
                  <a:gd name="T24" fmla="*/ 23 w 47"/>
                  <a:gd name="T25" fmla="*/ 26 h 49"/>
                  <a:gd name="T26" fmla="*/ 23 w 47"/>
                  <a:gd name="T27" fmla="*/ 26 h 49"/>
                  <a:gd name="T28" fmla="*/ 26 w 47"/>
                  <a:gd name="T29" fmla="*/ 27 h 49"/>
                  <a:gd name="T30" fmla="*/ 21 w 47"/>
                  <a:gd name="T31" fmla="*/ 27 h 49"/>
                  <a:gd name="T32" fmla="*/ 27 w 47"/>
                  <a:gd name="T33" fmla="*/ 27 h 49"/>
                  <a:gd name="T34" fmla="*/ 12 w 47"/>
                  <a:gd name="T35" fmla="*/ 23 h 49"/>
                  <a:gd name="T36" fmla="*/ 18 w 47"/>
                  <a:gd name="T37" fmla="*/ 25 h 49"/>
                  <a:gd name="T38" fmla="*/ 22 w 47"/>
                  <a:gd name="T39" fmla="*/ 25 h 49"/>
                  <a:gd name="T40" fmla="*/ 14 w 47"/>
                  <a:gd name="T41" fmla="*/ 38 h 49"/>
                  <a:gd name="T42" fmla="*/ 10 w 47"/>
                  <a:gd name="T43" fmla="*/ 34 h 49"/>
                  <a:gd name="T44" fmla="*/ 5 w 47"/>
                  <a:gd name="T45" fmla="*/ 34 h 49"/>
                  <a:gd name="T46" fmla="*/ 9 w 47"/>
                  <a:gd name="T47" fmla="*/ 30 h 49"/>
                  <a:gd name="T48" fmla="*/ 8 w 47"/>
                  <a:gd name="T49" fmla="*/ 23 h 49"/>
                  <a:gd name="T50" fmla="*/ 29 w 47"/>
                  <a:gd name="T51" fmla="*/ 23 h 49"/>
                  <a:gd name="T52" fmla="*/ 23 w 47"/>
                  <a:gd name="T53" fmla="*/ 22 h 49"/>
                  <a:gd name="T54" fmla="*/ 25 w 47"/>
                  <a:gd name="T55" fmla="*/ 25 h 49"/>
                  <a:gd name="T56" fmla="*/ 29 w 47"/>
                  <a:gd name="T57" fmla="*/ 22 h 49"/>
                  <a:gd name="T58" fmla="*/ 30 w 47"/>
                  <a:gd name="T59" fmla="*/ 15 h 49"/>
                  <a:gd name="T60" fmla="*/ 21 w 47"/>
                  <a:gd name="T61" fmla="*/ 21 h 49"/>
                  <a:gd name="T62" fmla="*/ 23 w 47"/>
                  <a:gd name="T63" fmla="*/ 19 h 49"/>
                  <a:gd name="T64" fmla="*/ 31 w 47"/>
                  <a:gd name="T65" fmla="*/ 13 h 49"/>
                  <a:gd name="T66" fmla="*/ 37 w 47"/>
                  <a:gd name="T67" fmla="*/ 18 h 49"/>
                  <a:gd name="T68" fmla="*/ 42 w 47"/>
                  <a:gd name="T69" fmla="*/ 17 h 49"/>
                  <a:gd name="T70" fmla="*/ 37 w 47"/>
                  <a:gd name="T71" fmla="*/ 19 h 49"/>
                  <a:gd name="T72" fmla="*/ 38 w 47"/>
                  <a:gd name="T73" fmla="*/ 26 h 49"/>
                  <a:gd name="T74" fmla="*/ 5 w 47"/>
                  <a:gd name="T75" fmla="*/ 12 h 49"/>
                  <a:gd name="T76" fmla="*/ 16 w 47"/>
                  <a:gd name="T77" fmla="*/ 19 h 49"/>
                  <a:gd name="T78" fmla="*/ 9 w 47"/>
                  <a:gd name="T79" fmla="*/ 15 h 49"/>
                  <a:gd name="T80" fmla="*/ 12 w 47"/>
                  <a:gd name="T81" fmla="*/ 13 h 49"/>
                  <a:gd name="T82" fmla="*/ 14 w 47"/>
                  <a:gd name="T83" fmla="*/ 14 h 49"/>
                  <a:gd name="T84" fmla="*/ 23 w 47"/>
                  <a:gd name="T85" fmla="*/ 1 h 49"/>
                  <a:gd name="T86" fmla="*/ 22 w 47"/>
                  <a:gd name="T87" fmla="*/ 10 h 49"/>
                  <a:gd name="T88" fmla="*/ 23 w 47"/>
                  <a:gd name="T89" fmla="*/ 8 h 49"/>
                  <a:gd name="T90" fmla="*/ 26 w 47"/>
                  <a:gd name="T91" fmla="*/ 8 h 49"/>
                  <a:gd name="T92" fmla="*/ 25 w 47"/>
                  <a:gd name="T93" fmla="*/ 12 h 49"/>
                  <a:gd name="T94" fmla="*/ 23 w 47"/>
                  <a:gd name="T95" fmla="*/ 1 h 49"/>
                  <a:gd name="T96" fmla="*/ 34 w 47"/>
                  <a:gd name="T97" fmla="*/ 5 h 49"/>
                  <a:gd name="T98" fmla="*/ 44 w 47"/>
                  <a:gd name="T99" fmla="*/ 14 h 49"/>
                  <a:gd name="T100" fmla="*/ 43 w 47"/>
                  <a:gd name="T101" fmla="*/ 27 h 49"/>
                  <a:gd name="T102" fmla="*/ 43 w 47"/>
                  <a:gd name="T103" fmla="*/ 27 h 49"/>
                  <a:gd name="T104" fmla="*/ 43 w 47"/>
                  <a:gd name="T105" fmla="*/ 39 h 49"/>
                  <a:gd name="T106" fmla="*/ 31 w 47"/>
                  <a:gd name="T107" fmla="*/ 46 h 49"/>
                  <a:gd name="T108" fmla="*/ 21 w 47"/>
                  <a:gd name="T109" fmla="*/ 48 h 49"/>
                  <a:gd name="T110" fmla="*/ 9 w 47"/>
                  <a:gd name="T111" fmla="*/ 42 h 49"/>
                  <a:gd name="T112" fmla="*/ 1 w 47"/>
                  <a:gd name="T113" fmla="*/ 36 h 49"/>
                  <a:gd name="T114" fmla="*/ 4 w 47"/>
                  <a:gd name="T115" fmla="*/ 23 h 49"/>
                  <a:gd name="T116" fmla="*/ 4 w 47"/>
                  <a:gd name="T117" fmla="*/ 22 h 49"/>
                  <a:gd name="T118" fmla="*/ 5 w 47"/>
                  <a:gd name="T119" fmla="*/ 10 h 49"/>
                  <a:gd name="T120" fmla="*/ 16 w 47"/>
                  <a:gd name="T12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9">
                    <a:moveTo>
                      <a:pt x="22" y="35"/>
                    </a:moveTo>
                    <a:lnTo>
                      <a:pt x="18" y="36"/>
                    </a:lnTo>
                    <a:lnTo>
                      <a:pt x="18" y="36"/>
                    </a:lnTo>
                    <a:lnTo>
                      <a:pt x="17" y="38"/>
                    </a:lnTo>
                    <a:lnTo>
                      <a:pt x="16" y="38"/>
                    </a:lnTo>
                    <a:lnTo>
                      <a:pt x="16" y="39"/>
                    </a:lnTo>
                    <a:lnTo>
                      <a:pt x="22" y="48"/>
                    </a:lnTo>
                    <a:lnTo>
                      <a:pt x="22" y="48"/>
                    </a:lnTo>
                    <a:lnTo>
                      <a:pt x="30" y="39"/>
                    </a:lnTo>
                    <a:lnTo>
                      <a:pt x="30" y="39"/>
                    </a:lnTo>
                    <a:lnTo>
                      <a:pt x="29" y="38"/>
                    </a:lnTo>
                    <a:lnTo>
                      <a:pt x="29" y="38"/>
                    </a:lnTo>
                    <a:lnTo>
                      <a:pt x="23" y="35"/>
                    </a:lnTo>
                    <a:lnTo>
                      <a:pt x="23" y="39"/>
                    </a:lnTo>
                    <a:lnTo>
                      <a:pt x="26" y="40"/>
                    </a:lnTo>
                    <a:lnTo>
                      <a:pt x="26" y="40"/>
                    </a:lnTo>
                    <a:lnTo>
                      <a:pt x="26" y="42"/>
                    </a:lnTo>
                    <a:lnTo>
                      <a:pt x="25" y="42"/>
                    </a:lnTo>
                    <a:lnTo>
                      <a:pt x="23" y="39"/>
                    </a:lnTo>
                    <a:lnTo>
                      <a:pt x="23" y="42"/>
                    </a:lnTo>
                    <a:lnTo>
                      <a:pt x="25" y="43"/>
                    </a:lnTo>
                    <a:lnTo>
                      <a:pt x="25" y="43"/>
                    </a:lnTo>
                    <a:lnTo>
                      <a:pt x="25" y="43"/>
                    </a:lnTo>
                    <a:lnTo>
                      <a:pt x="23" y="43"/>
                    </a:lnTo>
                    <a:lnTo>
                      <a:pt x="23" y="43"/>
                    </a:lnTo>
                    <a:lnTo>
                      <a:pt x="23" y="46"/>
                    </a:lnTo>
                    <a:lnTo>
                      <a:pt x="22" y="46"/>
                    </a:lnTo>
                    <a:lnTo>
                      <a:pt x="22" y="44"/>
                    </a:lnTo>
                    <a:lnTo>
                      <a:pt x="22" y="43"/>
                    </a:lnTo>
                    <a:lnTo>
                      <a:pt x="21" y="43"/>
                    </a:lnTo>
                    <a:lnTo>
                      <a:pt x="21" y="43"/>
                    </a:lnTo>
                    <a:lnTo>
                      <a:pt x="21" y="42"/>
                    </a:lnTo>
                    <a:lnTo>
                      <a:pt x="22" y="42"/>
                    </a:lnTo>
                    <a:lnTo>
                      <a:pt x="22" y="39"/>
                    </a:lnTo>
                    <a:lnTo>
                      <a:pt x="21" y="40"/>
                    </a:lnTo>
                    <a:lnTo>
                      <a:pt x="20" y="40"/>
                    </a:lnTo>
                    <a:lnTo>
                      <a:pt x="20" y="40"/>
                    </a:lnTo>
                    <a:lnTo>
                      <a:pt x="22" y="38"/>
                    </a:lnTo>
                    <a:lnTo>
                      <a:pt x="22" y="35"/>
                    </a:lnTo>
                    <a:close/>
                    <a:moveTo>
                      <a:pt x="21" y="30"/>
                    </a:moveTo>
                    <a:lnTo>
                      <a:pt x="21" y="30"/>
                    </a:lnTo>
                    <a:lnTo>
                      <a:pt x="18" y="35"/>
                    </a:lnTo>
                    <a:lnTo>
                      <a:pt x="18" y="35"/>
                    </a:lnTo>
                    <a:lnTo>
                      <a:pt x="23" y="34"/>
                    </a:lnTo>
                    <a:lnTo>
                      <a:pt x="29" y="36"/>
                    </a:lnTo>
                    <a:lnTo>
                      <a:pt x="29" y="36"/>
                    </a:lnTo>
                    <a:lnTo>
                      <a:pt x="26" y="30"/>
                    </a:lnTo>
                    <a:lnTo>
                      <a:pt x="26" y="30"/>
                    </a:lnTo>
                    <a:lnTo>
                      <a:pt x="23" y="31"/>
                    </a:lnTo>
                    <a:lnTo>
                      <a:pt x="21" y="30"/>
                    </a:lnTo>
                    <a:close/>
                    <a:moveTo>
                      <a:pt x="39" y="27"/>
                    </a:moveTo>
                    <a:lnTo>
                      <a:pt x="39" y="27"/>
                    </a:lnTo>
                    <a:lnTo>
                      <a:pt x="38" y="29"/>
                    </a:lnTo>
                    <a:lnTo>
                      <a:pt x="37" y="29"/>
                    </a:lnTo>
                    <a:lnTo>
                      <a:pt x="33" y="31"/>
                    </a:lnTo>
                    <a:lnTo>
                      <a:pt x="35" y="32"/>
                    </a:lnTo>
                    <a:lnTo>
                      <a:pt x="38" y="31"/>
                    </a:lnTo>
                    <a:lnTo>
                      <a:pt x="38" y="31"/>
                    </a:lnTo>
                    <a:lnTo>
                      <a:pt x="38" y="31"/>
                    </a:lnTo>
                    <a:lnTo>
                      <a:pt x="38" y="32"/>
                    </a:lnTo>
                    <a:lnTo>
                      <a:pt x="37" y="32"/>
                    </a:lnTo>
                    <a:lnTo>
                      <a:pt x="38" y="34"/>
                    </a:lnTo>
                    <a:lnTo>
                      <a:pt x="39" y="34"/>
                    </a:lnTo>
                    <a:lnTo>
                      <a:pt x="39" y="34"/>
                    </a:lnTo>
                    <a:lnTo>
                      <a:pt x="39" y="34"/>
                    </a:lnTo>
                    <a:lnTo>
                      <a:pt x="39" y="34"/>
                    </a:lnTo>
                    <a:lnTo>
                      <a:pt x="38" y="34"/>
                    </a:lnTo>
                    <a:lnTo>
                      <a:pt x="41" y="35"/>
                    </a:lnTo>
                    <a:lnTo>
                      <a:pt x="41" y="36"/>
                    </a:lnTo>
                    <a:lnTo>
                      <a:pt x="41" y="36"/>
                    </a:lnTo>
                    <a:lnTo>
                      <a:pt x="41" y="36"/>
                    </a:lnTo>
                    <a:lnTo>
                      <a:pt x="38" y="35"/>
                    </a:lnTo>
                    <a:lnTo>
                      <a:pt x="38" y="36"/>
                    </a:lnTo>
                    <a:lnTo>
                      <a:pt x="38" y="36"/>
                    </a:lnTo>
                    <a:lnTo>
                      <a:pt x="37" y="36"/>
                    </a:lnTo>
                    <a:lnTo>
                      <a:pt x="37" y="35"/>
                    </a:lnTo>
                    <a:lnTo>
                      <a:pt x="35" y="34"/>
                    </a:lnTo>
                    <a:lnTo>
                      <a:pt x="35" y="36"/>
                    </a:lnTo>
                    <a:lnTo>
                      <a:pt x="35" y="36"/>
                    </a:lnTo>
                    <a:lnTo>
                      <a:pt x="35" y="36"/>
                    </a:lnTo>
                    <a:lnTo>
                      <a:pt x="34" y="34"/>
                    </a:lnTo>
                    <a:lnTo>
                      <a:pt x="31" y="31"/>
                    </a:lnTo>
                    <a:lnTo>
                      <a:pt x="30" y="36"/>
                    </a:lnTo>
                    <a:lnTo>
                      <a:pt x="31" y="36"/>
                    </a:lnTo>
                    <a:lnTo>
                      <a:pt x="31" y="38"/>
                    </a:lnTo>
                    <a:lnTo>
                      <a:pt x="30" y="38"/>
                    </a:lnTo>
                    <a:lnTo>
                      <a:pt x="31" y="39"/>
                    </a:lnTo>
                    <a:lnTo>
                      <a:pt x="43" y="39"/>
                    </a:lnTo>
                    <a:lnTo>
                      <a:pt x="43" y="39"/>
                    </a:lnTo>
                    <a:lnTo>
                      <a:pt x="39" y="27"/>
                    </a:lnTo>
                    <a:lnTo>
                      <a:pt x="39" y="27"/>
                    </a:lnTo>
                    <a:close/>
                    <a:moveTo>
                      <a:pt x="29" y="26"/>
                    </a:moveTo>
                    <a:lnTo>
                      <a:pt x="29" y="29"/>
                    </a:lnTo>
                    <a:lnTo>
                      <a:pt x="26" y="30"/>
                    </a:lnTo>
                    <a:lnTo>
                      <a:pt x="27" y="30"/>
                    </a:lnTo>
                    <a:lnTo>
                      <a:pt x="27" y="30"/>
                    </a:lnTo>
                    <a:lnTo>
                      <a:pt x="30" y="35"/>
                    </a:lnTo>
                    <a:lnTo>
                      <a:pt x="30" y="35"/>
                    </a:lnTo>
                    <a:lnTo>
                      <a:pt x="31" y="30"/>
                    </a:lnTo>
                    <a:lnTo>
                      <a:pt x="37" y="27"/>
                    </a:lnTo>
                    <a:lnTo>
                      <a:pt x="37" y="27"/>
                    </a:lnTo>
                    <a:lnTo>
                      <a:pt x="29" y="26"/>
                    </a:lnTo>
                    <a:lnTo>
                      <a:pt x="29" y="26"/>
                    </a:lnTo>
                    <a:close/>
                    <a:moveTo>
                      <a:pt x="23" y="26"/>
                    </a:moveTo>
                    <a:lnTo>
                      <a:pt x="22" y="29"/>
                    </a:lnTo>
                    <a:lnTo>
                      <a:pt x="22" y="30"/>
                    </a:lnTo>
                    <a:lnTo>
                      <a:pt x="22" y="30"/>
                    </a:lnTo>
                    <a:lnTo>
                      <a:pt x="22" y="30"/>
                    </a:lnTo>
                    <a:lnTo>
                      <a:pt x="23" y="30"/>
                    </a:lnTo>
                    <a:lnTo>
                      <a:pt x="23" y="29"/>
                    </a:lnTo>
                    <a:lnTo>
                      <a:pt x="23" y="26"/>
                    </a:lnTo>
                    <a:lnTo>
                      <a:pt x="23" y="26"/>
                    </a:lnTo>
                    <a:close/>
                    <a:moveTo>
                      <a:pt x="25" y="26"/>
                    </a:moveTo>
                    <a:lnTo>
                      <a:pt x="25" y="29"/>
                    </a:lnTo>
                    <a:lnTo>
                      <a:pt x="26" y="30"/>
                    </a:lnTo>
                    <a:lnTo>
                      <a:pt x="26" y="30"/>
                    </a:lnTo>
                    <a:lnTo>
                      <a:pt x="26" y="30"/>
                    </a:lnTo>
                    <a:lnTo>
                      <a:pt x="26" y="30"/>
                    </a:lnTo>
                    <a:lnTo>
                      <a:pt x="26" y="29"/>
                    </a:lnTo>
                    <a:lnTo>
                      <a:pt x="26" y="27"/>
                    </a:lnTo>
                    <a:lnTo>
                      <a:pt x="25" y="26"/>
                    </a:lnTo>
                    <a:lnTo>
                      <a:pt x="25" y="26"/>
                    </a:lnTo>
                    <a:close/>
                    <a:moveTo>
                      <a:pt x="23" y="26"/>
                    </a:moveTo>
                    <a:lnTo>
                      <a:pt x="21" y="26"/>
                    </a:lnTo>
                    <a:lnTo>
                      <a:pt x="20" y="27"/>
                    </a:lnTo>
                    <a:lnTo>
                      <a:pt x="20" y="27"/>
                    </a:lnTo>
                    <a:lnTo>
                      <a:pt x="20" y="27"/>
                    </a:lnTo>
                    <a:lnTo>
                      <a:pt x="21" y="27"/>
                    </a:lnTo>
                    <a:lnTo>
                      <a:pt x="22" y="27"/>
                    </a:lnTo>
                    <a:lnTo>
                      <a:pt x="23" y="26"/>
                    </a:lnTo>
                    <a:lnTo>
                      <a:pt x="23" y="26"/>
                    </a:lnTo>
                    <a:close/>
                    <a:moveTo>
                      <a:pt x="25" y="26"/>
                    </a:moveTo>
                    <a:lnTo>
                      <a:pt x="25" y="26"/>
                    </a:lnTo>
                    <a:lnTo>
                      <a:pt x="26" y="26"/>
                    </a:lnTo>
                    <a:lnTo>
                      <a:pt x="26" y="27"/>
                    </a:lnTo>
                    <a:lnTo>
                      <a:pt x="27" y="27"/>
                    </a:lnTo>
                    <a:lnTo>
                      <a:pt x="29" y="27"/>
                    </a:lnTo>
                    <a:lnTo>
                      <a:pt x="29" y="27"/>
                    </a:lnTo>
                    <a:lnTo>
                      <a:pt x="27" y="26"/>
                    </a:lnTo>
                    <a:lnTo>
                      <a:pt x="26" y="26"/>
                    </a:lnTo>
                    <a:lnTo>
                      <a:pt x="25" y="26"/>
                    </a:lnTo>
                    <a:close/>
                    <a:moveTo>
                      <a:pt x="12" y="23"/>
                    </a:moveTo>
                    <a:lnTo>
                      <a:pt x="12" y="23"/>
                    </a:lnTo>
                    <a:lnTo>
                      <a:pt x="12" y="23"/>
                    </a:lnTo>
                    <a:lnTo>
                      <a:pt x="16" y="29"/>
                    </a:lnTo>
                    <a:lnTo>
                      <a:pt x="17" y="35"/>
                    </a:lnTo>
                    <a:lnTo>
                      <a:pt x="17" y="35"/>
                    </a:lnTo>
                    <a:lnTo>
                      <a:pt x="21" y="30"/>
                    </a:lnTo>
                    <a:lnTo>
                      <a:pt x="21" y="30"/>
                    </a:lnTo>
                    <a:lnTo>
                      <a:pt x="20" y="29"/>
                    </a:lnTo>
                    <a:lnTo>
                      <a:pt x="18" y="26"/>
                    </a:lnTo>
                    <a:lnTo>
                      <a:pt x="18" y="25"/>
                    </a:lnTo>
                    <a:lnTo>
                      <a:pt x="18" y="25"/>
                    </a:lnTo>
                    <a:lnTo>
                      <a:pt x="12" y="23"/>
                    </a:lnTo>
                    <a:close/>
                    <a:moveTo>
                      <a:pt x="20" y="23"/>
                    </a:moveTo>
                    <a:lnTo>
                      <a:pt x="20" y="23"/>
                    </a:lnTo>
                    <a:lnTo>
                      <a:pt x="20" y="23"/>
                    </a:lnTo>
                    <a:lnTo>
                      <a:pt x="20" y="25"/>
                    </a:lnTo>
                    <a:lnTo>
                      <a:pt x="21" y="25"/>
                    </a:lnTo>
                    <a:lnTo>
                      <a:pt x="22" y="25"/>
                    </a:lnTo>
                    <a:lnTo>
                      <a:pt x="23" y="25"/>
                    </a:lnTo>
                    <a:lnTo>
                      <a:pt x="21" y="23"/>
                    </a:lnTo>
                    <a:lnTo>
                      <a:pt x="20" y="23"/>
                    </a:lnTo>
                    <a:close/>
                    <a:moveTo>
                      <a:pt x="8" y="23"/>
                    </a:moveTo>
                    <a:lnTo>
                      <a:pt x="3" y="35"/>
                    </a:lnTo>
                    <a:lnTo>
                      <a:pt x="3" y="35"/>
                    </a:lnTo>
                    <a:lnTo>
                      <a:pt x="3" y="35"/>
                    </a:lnTo>
                    <a:lnTo>
                      <a:pt x="14" y="38"/>
                    </a:lnTo>
                    <a:lnTo>
                      <a:pt x="16" y="36"/>
                    </a:lnTo>
                    <a:lnTo>
                      <a:pt x="16" y="35"/>
                    </a:lnTo>
                    <a:lnTo>
                      <a:pt x="16" y="35"/>
                    </a:lnTo>
                    <a:lnTo>
                      <a:pt x="16" y="30"/>
                    </a:lnTo>
                    <a:lnTo>
                      <a:pt x="12" y="31"/>
                    </a:lnTo>
                    <a:lnTo>
                      <a:pt x="12" y="34"/>
                    </a:lnTo>
                    <a:lnTo>
                      <a:pt x="10" y="34"/>
                    </a:lnTo>
                    <a:lnTo>
                      <a:pt x="10" y="34"/>
                    </a:lnTo>
                    <a:lnTo>
                      <a:pt x="10" y="31"/>
                    </a:lnTo>
                    <a:lnTo>
                      <a:pt x="9" y="32"/>
                    </a:lnTo>
                    <a:lnTo>
                      <a:pt x="9" y="34"/>
                    </a:lnTo>
                    <a:lnTo>
                      <a:pt x="9" y="34"/>
                    </a:lnTo>
                    <a:lnTo>
                      <a:pt x="8" y="34"/>
                    </a:lnTo>
                    <a:lnTo>
                      <a:pt x="9" y="32"/>
                    </a:lnTo>
                    <a:lnTo>
                      <a:pt x="6" y="34"/>
                    </a:lnTo>
                    <a:lnTo>
                      <a:pt x="5" y="34"/>
                    </a:lnTo>
                    <a:lnTo>
                      <a:pt x="5" y="32"/>
                    </a:lnTo>
                    <a:lnTo>
                      <a:pt x="8" y="32"/>
                    </a:lnTo>
                    <a:lnTo>
                      <a:pt x="6" y="31"/>
                    </a:lnTo>
                    <a:lnTo>
                      <a:pt x="6" y="31"/>
                    </a:lnTo>
                    <a:lnTo>
                      <a:pt x="8" y="31"/>
                    </a:lnTo>
                    <a:lnTo>
                      <a:pt x="9" y="31"/>
                    </a:lnTo>
                    <a:lnTo>
                      <a:pt x="10" y="31"/>
                    </a:lnTo>
                    <a:lnTo>
                      <a:pt x="9" y="30"/>
                    </a:lnTo>
                    <a:lnTo>
                      <a:pt x="8" y="29"/>
                    </a:lnTo>
                    <a:lnTo>
                      <a:pt x="9" y="29"/>
                    </a:lnTo>
                    <a:lnTo>
                      <a:pt x="12" y="30"/>
                    </a:lnTo>
                    <a:lnTo>
                      <a:pt x="14" y="29"/>
                    </a:lnTo>
                    <a:lnTo>
                      <a:pt x="10" y="25"/>
                    </a:lnTo>
                    <a:lnTo>
                      <a:pt x="10" y="25"/>
                    </a:lnTo>
                    <a:lnTo>
                      <a:pt x="9" y="23"/>
                    </a:lnTo>
                    <a:lnTo>
                      <a:pt x="8" y="23"/>
                    </a:lnTo>
                    <a:close/>
                    <a:moveTo>
                      <a:pt x="29" y="23"/>
                    </a:moveTo>
                    <a:lnTo>
                      <a:pt x="27" y="23"/>
                    </a:lnTo>
                    <a:lnTo>
                      <a:pt x="26" y="23"/>
                    </a:lnTo>
                    <a:lnTo>
                      <a:pt x="25" y="25"/>
                    </a:lnTo>
                    <a:lnTo>
                      <a:pt x="25" y="25"/>
                    </a:lnTo>
                    <a:lnTo>
                      <a:pt x="26" y="25"/>
                    </a:lnTo>
                    <a:lnTo>
                      <a:pt x="27" y="25"/>
                    </a:lnTo>
                    <a:lnTo>
                      <a:pt x="29" y="23"/>
                    </a:lnTo>
                    <a:lnTo>
                      <a:pt x="29" y="23"/>
                    </a:lnTo>
                    <a:close/>
                    <a:moveTo>
                      <a:pt x="22" y="21"/>
                    </a:moveTo>
                    <a:lnTo>
                      <a:pt x="22" y="21"/>
                    </a:lnTo>
                    <a:lnTo>
                      <a:pt x="22" y="22"/>
                    </a:lnTo>
                    <a:lnTo>
                      <a:pt x="22" y="23"/>
                    </a:lnTo>
                    <a:lnTo>
                      <a:pt x="23" y="25"/>
                    </a:lnTo>
                    <a:lnTo>
                      <a:pt x="23" y="25"/>
                    </a:lnTo>
                    <a:lnTo>
                      <a:pt x="23" y="22"/>
                    </a:lnTo>
                    <a:lnTo>
                      <a:pt x="22" y="21"/>
                    </a:lnTo>
                    <a:lnTo>
                      <a:pt x="22" y="21"/>
                    </a:lnTo>
                    <a:close/>
                    <a:moveTo>
                      <a:pt x="26" y="21"/>
                    </a:moveTo>
                    <a:lnTo>
                      <a:pt x="25" y="21"/>
                    </a:lnTo>
                    <a:lnTo>
                      <a:pt x="25" y="21"/>
                    </a:lnTo>
                    <a:lnTo>
                      <a:pt x="25" y="22"/>
                    </a:lnTo>
                    <a:lnTo>
                      <a:pt x="23" y="25"/>
                    </a:lnTo>
                    <a:lnTo>
                      <a:pt x="25" y="25"/>
                    </a:lnTo>
                    <a:lnTo>
                      <a:pt x="25" y="23"/>
                    </a:lnTo>
                    <a:lnTo>
                      <a:pt x="26" y="22"/>
                    </a:lnTo>
                    <a:lnTo>
                      <a:pt x="26" y="21"/>
                    </a:lnTo>
                    <a:lnTo>
                      <a:pt x="26" y="21"/>
                    </a:lnTo>
                    <a:close/>
                    <a:moveTo>
                      <a:pt x="30" y="15"/>
                    </a:moveTo>
                    <a:lnTo>
                      <a:pt x="26" y="21"/>
                    </a:lnTo>
                    <a:lnTo>
                      <a:pt x="26" y="21"/>
                    </a:lnTo>
                    <a:lnTo>
                      <a:pt x="29" y="22"/>
                    </a:lnTo>
                    <a:lnTo>
                      <a:pt x="29" y="25"/>
                    </a:lnTo>
                    <a:lnTo>
                      <a:pt x="29" y="26"/>
                    </a:lnTo>
                    <a:lnTo>
                      <a:pt x="29" y="26"/>
                    </a:lnTo>
                    <a:lnTo>
                      <a:pt x="37" y="26"/>
                    </a:lnTo>
                    <a:lnTo>
                      <a:pt x="37" y="26"/>
                    </a:lnTo>
                    <a:lnTo>
                      <a:pt x="37" y="26"/>
                    </a:lnTo>
                    <a:lnTo>
                      <a:pt x="31" y="21"/>
                    </a:lnTo>
                    <a:lnTo>
                      <a:pt x="30" y="15"/>
                    </a:lnTo>
                    <a:lnTo>
                      <a:pt x="30" y="15"/>
                    </a:lnTo>
                    <a:close/>
                    <a:moveTo>
                      <a:pt x="18" y="14"/>
                    </a:moveTo>
                    <a:lnTo>
                      <a:pt x="17" y="19"/>
                    </a:lnTo>
                    <a:lnTo>
                      <a:pt x="12" y="22"/>
                    </a:lnTo>
                    <a:lnTo>
                      <a:pt x="18" y="23"/>
                    </a:lnTo>
                    <a:lnTo>
                      <a:pt x="18" y="23"/>
                    </a:lnTo>
                    <a:lnTo>
                      <a:pt x="20" y="22"/>
                    </a:lnTo>
                    <a:lnTo>
                      <a:pt x="21" y="21"/>
                    </a:lnTo>
                    <a:lnTo>
                      <a:pt x="21" y="21"/>
                    </a:lnTo>
                    <a:lnTo>
                      <a:pt x="21" y="21"/>
                    </a:lnTo>
                    <a:lnTo>
                      <a:pt x="18" y="14"/>
                    </a:lnTo>
                    <a:close/>
                    <a:moveTo>
                      <a:pt x="20" y="14"/>
                    </a:moveTo>
                    <a:lnTo>
                      <a:pt x="18" y="14"/>
                    </a:lnTo>
                    <a:lnTo>
                      <a:pt x="22" y="21"/>
                    </a:lnTo>
                    <a:lnTo>
                      <a:pt x="22" y="21"/>
                    </a:lnTo>
                    <a:lnTo>
                      <a:pt x="23" y="19"/>
                    </a:lnTo>
                    <a:lnTo>
                      <a:pt x="25" y="21"/>
                    </a:lnTo>
                    <a:lnTo>
                      <a:pt x="26" y="19"/>
                    </a:lnTo>
                    <a:lnTo>
                      <a:pt x="29" y="14"/>
                    </a:lnTo>
                    <a:lnTo>
                      <a:pt x="25" y="17"/>
                    </a:lnTo>
                    <a:lnTo>
                      <a:pt x="20" y="14"/>
                    </a:lnTo>
                    <a:close/>
                    <a:moveTo>
                      <a:pt x="33" y="12"/>
                    </a:moveTo>
                    <a:lnTo>
                      <a:pt x="31" y="13"/>
                    </a:lnTo>
                    <a:lnTo>
                      <a:pt x="31" y="13"/>
                    </a:lnTo>
                    <a:lnTo>
                      <a:pt x="31" y="14"/>
                    </a:lnTo>
                    <a:lnTo>
                      <a:pt x="31" y="14"/>
                    </a:lnTo>
                    <a:lnTo>
                      <a:pt x="33" y="21"/>
                    </a:lnTo>
                    <a:lnTo>
                      <a:pt x="35" y="19"/>
                    </a:lnTo>
                    <a:lnTo>
                      <a:pt x="35" y="15"/>
                    </a:lnTo>
                    <a:lnTo>
                      <a:pt x="37" y="15"/>
                    </a:lnTo>
                    <a:lnTo>
                      <a:pt x="37" y="17"/>
                    </a:lnTo>
                    <a:lnTo>
                      <a:pt x="37" y="18"/>
                    </a:lnTo>
                    <a:lnTo>
                      <a:pt x="38" y="18"/>
                    </a:lnTo>
                    <a:lnTo>
                      <a:pt x="38" y="15"/>
                    </a:lnTo>
                    <a:lnTo>
                      <a:pt x="39" y="15"/>
                    </a:lnTo>
                    <a:lnTo>
                      <a:pt x="39" y="17"/>
                    </a:lnTo>
                    <a:lnTo>
                      <a:pt x="39" y="17"/>
                    </a:lnTo>
                    <a:lnTo>
                      <a:pt x="41" y="15"/>
                    </a:lnTo>
                    <a:lnTo>
                      <a:pt x="42" y="17"/>
                    </a:lnTo>
                    <a:lnTo>
                      <a:pt x="42" y="17"/>
                    </a:lnTo>
                    <a:lnTo>
                      <a:pt x="42" y="17"/>
                    </a:lnTo>
                    <a:lnTo>
                      <a:pt x="39" y="18"/>
                    </a:lnTo>
                    <a:lnTo>
                      <a:pt x="41" y="18"/>
                    </a:lnTo>
                    <a:lnTo>
                      <a:pt x="41" y="18"/>
                    </a:lnTo>
                    <a:lnTo>
                      <a:pt x="41" y="19"/>
                    </a:lnTo>
                    <a:lnTo>
                      <a:pt x="39" y="19"/>
                    </a:lnTo>
                    <a:lnTo>
                      <a:pt x="38" y="18"/>
                    </a:lnTo>
                    <a:lnTo>
                      <a:pt x="37" y="19"/>
                    </a:lnTo>
                    <a:lnTo>
                      <a:pt x="39" y="21"/>
                    </a:lnTo>
                    <a:lnTo>
                      <a:pt x="39" y="21"/>
                    </a:lnTo>
                    <a:lnTo>
                      <a:pt x="39" y="21"/>
                    </a:lnTo>
                    <a:lnTo>
                      <a:pt x="38" y="21"/>
                    </a:lnTo>
                    <a:lnTo>
                      <a:pt x="35" y="19"/>
                    </a:lnTo>
                    <a:lnTo>
                      <a:pt x="33" y="21"/>
                    </a:lnTo>
                    <a:lnTo>
                      <a:pt x="37" y="26"/>
                    </a:lnTo>
                    <a:lnTo>
                      <a:pt x="38" y="26"/>
                    </a:lnTo>
                    <a:lnTo>
                      <a:pt x="39" y="26"/>
                    </a:lnTo>
                    <a:lnTo>
                      <a:pt x="39" y="27"/>
                    </a:lnTo>
                    <a:lnTo>
                      <a:pt x="44" y="15"/>
                    </a:lnTo>
                    <a:lnTo>
                      <a:pt x="44" y="15"/>
                    </a:lnTo>
                    <a:lnTo>
                      <a:pt x="44" y="14"/>
                    </a:lnTo>
                    <a:lnTo>
                      <a:pt x="33" y="12"/>
                    </a:lnTo>
                    <a:close/>
                    <a:moveTo>
                      <a:pt x="16" y="10"/>
                    </a:moveTo>
                    <a:lnTo>
                      <a:pt x="5" y="12"/>
                    </a:lnTo>
                    <a:lnTo>
                      <a:pt x="5" y="12"/>
                    </a:lnTo>
                    <a:lnTo>
                      <a:pt x="8" y="22"/>
                    </a:lnTo>
                    <a:lnTo>
                      <a:pt x="9" y="22"/>
                    </a:lnTo>
                    <a:lnTo>
                      <a:pt x="9" y="22"/>
                    </a:lnTo>
                    <a:lnTo>
                      <a:pt x="10" y="22"/>
                    </a:lnTo>
                    <a:lnTo>
                      <a:pt x="12" y="22"/>
                    </a:lnTo>
                    <a:lnTo>
                      <a:pt x="12" y="22"/>
                    </a:lnTo>
                    <a:lnTo>
                      <a:pt x="16" y="19"/>
                    </a:lnTo>
                    <a:lnTo>
                      <a:pt x="13" y="18"/>
                    </a:lnTo>
                    <a:lnTo>
                      <a:pt x="10" y="18"/>
                    </a:lnTo>
                    <a:lnTo>
                      <a:pt x="10" y="18"/>
                    </a:lnTo>
                    <a:lnTo>
                      <a:pt x="10" y="17"/>
                    </a:lnTo>
                    <a:lnTo>
                      <a:pt x="12" y="17"/>
                    </a:lnTo>
                    <a:lnTo>
                      <a:pt x="10" y="15"/>
                    </a:lnTo>
                    <a:lnTo>
                      <a:pt x="9" y="17"/>
                    </a:lnTo>
                    <a:lnTo>
                      <a:pt x="9" y="15"/>
                    </a:lnTo>
                    <a:lnTo>
                      <a:pt x="9" y="15"/>
                    </a:lnTo>
                    <a:lnTo>
                      <a:pt x="10" y="15"/>
                    </a:lnTo>
                    <a:lnTo>
                      <a:pt x="8" y="14"/>
                    </a:lnTo>
                    <a:lnTo>
                      <a:pt x="8" y="13"/>
                    </a:lnTo>
                    <a:lnTo>
                      <a:pt x="9" y="13"/>
                    </a:lnTo>
                    <a:lnTo>
                      <a:pt x="10" y="14"/>
                    </a:lnTo>
                    <a:lnTo>
                      <a:pt x="10" y="13"/>
                    </a:lnTo>
                    <a:lnTo>
                      <a:pt x="12" y="13"/>
                    </a:lnTo>
                    <a:lnTo>
                      <a:pt x="12" y="13"/>
                    </a:lnTo>
                    <a:lnTo>
                      <a:pt x="12" y="13"/>
                    </a:lnTo>
                    <a:lnTo>
                      <a:pt x="12" y="15"/>
                    </a:lnTo>
                    <a:lnTo>
                      <a:pt x="13" y="15"/>
                    </a:lnTo>
                    <a:lnTo>
                      <a:pt x="13" y="14"/>
                    </a:lnTo>
                    <a:lnTo>
                      <a:pt x="13" y="13"/>
                    </a:lnTo>
                    <a:lnTo>
                      <a:pt x="14" y="13"/>
                    </a:lnTo>
                    <a:lnTo>
                      <a:pt x="14" y="14"/>
                    </a:lnTo>
                    <a:lnTo>
                      <a:pt x="14" y="17"/>
                    </a:lnTo>
                    <a:lnTo>
                      <a:pt x="17" y="18"/>
                    </a:lnTo>
                    <a:lnTo>
                      <a:pt x="17" y="14"/>
                    </a:lnTo>
                    <a:lnTo>
                      <a:pt x="17" y="13"/>
                    </a:lnTo>
                    <a:lnTo>
                      <a:pt x="17" y="13"/>
                    </a:lnTo>
                    <a:lnTo>
                      <a:pt x="17" y="12"/>
                    </a:lnTo>
                    <a:lnTo>
                      <a:pt x="16" y="10"/>
                    </a:lnTo>
                    <a:close/>
                    <a:moveTo>
                      <a:pt x="23" y="1"/>
                    </a:moveTo>
                    <a:lnTo>
                      <a:pt x="17" y="10"/>
                    </a:lnTo>
                    <a:lnTo>
                      <a:pt x="18" y="12"/>
                    </a:lnTo>
                    <a:lnTo>
                      <a:pt x="18" y="12"/>
                    </a:lnTo>
                    <a:lnTo>
                      <a:pt x="20" y="13"/>
                    </a:lnTo>
                    <a:lnTo>
                      <a:pt x="20" y="13"/>
                    </a:lnTo>
                    <a:lnTo>
                      <a:pt x="23" y="15"/>
                    </a:lnTo>
                    <a:lnTo>
                      <a:pt x="23" y="12"/>
                    </a:lnTo>
                    <a:lnTo>
                      <a:pt x="22" y="10"/>
                    </a:lnTo>
                    <a:lnTo>
                      <a:pt x="22" y="10"/>
                    </a:lnTo>
                    <a:lnTo>
                      <a:pt x="22" y="9"/>
                    </a:lnTo>
                    <a:lnTo>
                      <a:pt x="23" y="10"/>
                    </a:lnTo>
                    <a:lnTo>
                      <a:pt x="23" y="9"/>
                    </a:lnTo>
                    <a:lnTo>
                      <a:pt x="22" y="8"/>
                    </a:lnTo>
                    <a:lnTo>
                      <a:pt x="22" y="8"/>
                    </a:lnTo>
                    <a:lnTo>
                      <a:pt x="23" y="8"/>
                    </a:lnTo>
                    <a:lnTo>
                      <a:pt x="23" y="8"/>
                    </a:lnTo>
                    <a:lnTo>
                      <a:pt x="25" y="5"/>
                    </a:lnTo>
                    <a:lnTo>
                      <a:pt x="25" y="5"/>
                    </a:lnTo>
                    <a:lnTo>
                      <a:pt x="25" y="5"/>
                    </a:lnTo>
                    <a:lnTo>
                      <a:pt x="25" y="6"/>
                    </a:lnTo>
                    <a:lnTo>
                      <a:pt x="25" y="8"/>
                    </a:lnTo>
                    <a:lnTo>
                      <a:pt x="26" y="8"/>
                    </a:lnTo>
                    <a:lnTo>
                      <a:pt x="26" y="8"/>
                    </a:lnTo>
                    <a:lnTo>
                      <a:pt x="26" y="8"/>
                    </a:lnTo>
                    <a:lnTo>
                      <a:pt x="26" y="9"/>
                    </a:lnTo>
                    <a:lnTo>
                      <a:pt x="25" y="9"/>
                    </a:lnTo>
                    <a:lnTo>
                      <a:pt x="25" y="12"/>
                    </a:lnTo>
                    <a:lnTo>
                      <a:pt x="27" y="10"/>
                    </a:lnTo>
                    <a:lnTo>
                      <a:pt x="27" y="10"/>
                    </a:lnTo>
                    <a:lnTo>
                      <a:pt x="27" y="10"/>
                    </a:lnTo>
                    <a:lnTo>
                      <a:pt x="27" y="10"/>
                    </a:lnTo>
                    <a:lnTo>
                      <a:pt x="25" y="12"/>
                    </a:lnTo>
                    <a:lnTo>
                      <a:pt x="25" y="15"/>
                    </a:lnTo>
                    <a:lnTo>
                      <a:pt x="29" y="14"/>
                    </a:lnTo>
                    <a:lnTo>
                      <a:pt x="29" y="13"/>
                    </a:lnTo>
                    <a:lnTo>
                      <a:pt x="30" y="13"/>
                    </a:lnTo>
                    <a:lnTo>
                      <a:pt x="30" y="13"/>
                    </a:lnTo>
                    <a:lnTo>
                      <a:pt x="31" y="12"/>
                    </a:lnTo>
                    <a:lnTo>
                      <a:pt x="23" y="1"/>
                    </a:lnTo>
                    <a:lnTo>
                      <a:pt x="23" y="1"/>
                    </a:lnTo>
                    <a:close/>
                    <a:moveTo>
                      <a:pt x="23" y="0"/>
                    </a:moveTo>
                    <a:lnTo>
                      <a:pt x="25" y="0"/>
                    </a:lnTo>
                    <a:lnTo>
                      <a:pt x="25" y="1"/>
                    </a:lnTo>
                    <a:lnTo>
                      <a:pt x="31" y="10"/>
                    </a:lnTo>
                    <a:lnTo>
                      <a:pt x="34" y="8"/>
                    </a:lnTo>
                    <a:lnTo>
                      <a:pt x="33" y="8"/>
                    </a:lnTo>
                    <a:lnTo>
                      <a:pt x="33" y="6"/>
                    </a:lnTo>
                    <a:lnTo>
                      <a:pt x="34" y="5"/>
                    </a:lnTo>
                    <a:lnTo>
                      <a:pt x="35" y="5"/>
                    </a:lnTo>
                    <a:lnTo>
                      <a:pt x="37" y="5"/>
                    </a:lnTo>
                    <a:lnTo>
                      <a:pt x="37" y="8"/>
                    </a:lnTo>
                    <a:lnTo>
                      <a:pt x="37" y="9"/>
                    </a:lnTo>
                    <a:lnTo>
                      <a:pt x="35" y="9"/>
                    </a:lnTo>
                    <a:lnTo>
                      <a:pt x="34" y="9"/>
                    </a:lnTo>
                    <a:lnTo>
                      <a:pt x="33" y="10"/>
                    </a:lnTo>
                    <a:lnTo>
                      <a:pt x="44" y="14"/>
                    </a:lnTo>
                    <a:lnTo>
                      <a:pt x="44" y="14"/>
                    </a:lnTo>
                    <a:lnTo>
                      <a:pt x="46" y="14"/>
                    </a:lnTo>
                    <a:lnTo>
                      <a:pt x="46" y="14"/>
                    </a:lnTo>
                    <a:lnTo>
                      <a:pt x="46" y="14"/>
                    </a:lnTo>
                    <a:lnTo>
                      <a:pt x="46" y="15"/>
                    </a:lnTo>
                    <a:lnTo>
                      <a:pt x="46" y="15"/>
                    </a:lnTo>
                    <a:lnTo>
                      <a:pt x="41" y="27"/>
                    </a:lnTo>
                    <a:lnTo>
                      <a:pt x="43" y="27"/>
                    </a:lnTo>
                    <a:lnTo>
                      <a:pt x="44" y="26"/>
                    </a:lnTo>
                    <a:lnTo>
                      <a:pt x="46" y="26"/>
                    </a:lnTo>
                    <a:lnTo>
                      <a:pt x="47" y="26"/>
                    </a:lnTo>
                    <a:lnTo>
                      <a:pt x="47" y="29"/>
                    </a:lnTo>
                    <a:lnTo>
                      <a:pt x="46" y="30"/>
                    </a:lnTo>
                    <a:lnTo>
                      <a:pt x="44" y="30"/>
                    </a:lnTo>
                    <a:lnTo>
                      <a:pt x="43" y="29"/>
                    </a:lnTo>
                    <a:lnTo>
                      <a:pt x="43" y="27"/>
                    </a:lnTo>
                    <a:lnTo>
                      <a:pt x="41" y="27"/>
                    </a:lnTo>
                    <a:lnTo>
                      <a:pt x="43" y="38"/>
                    </a:lnTo>
                    <a:lnTo>
                      <a:pt x="44" y="39"/>
                    </a:lnTo>
                    <a:lnTo>
                      <a:pt x="44" y="39"/>
                    </a:lnTo>
                    <a:lnTo>
                      <a:pt x="44" y="40"/>
                    </a:lnTo>
                    <a:lnTo>
                      <a:pt x="43" y="40"/>
                    </a:lnTo>
                    <a:lnTo>
                      <a:pt x="43" y="39"/>
                    </a:lnTo>
                    <a:lnTo>
                      <a:pt x="43" y="39"/>
                    </a:lnTo>
                    <a:lnTo>
                      <a:pt x="31" y="40"/>
                    </a:lnTo>
                    <a:lnTo>
                      <a:pt x="33" y="42"/>
                    </a:lnTo>
                    <a:lnTo>
                      <a:pt x="34" y="42"/>
                    </a:lnTo>
                    <a:lnTo>
                      <a:pt x="35" y="43"/>
                    </a:lnTo>
                    <a:lnTo>
                      <a:pt x="35" y="44"/>
                    </a:lnTo>
                    <a:lnTo>
                      <a:pt x="34" y="47"/>
                    </a:lnTo>
                    <a:lnTo>
                      <a:pt x="33" y="47"/>
                    </a:lnTo>
                    <a:lnTo>
                      <a:pt x="31" y="46"/>
                    </a:lnTo>
                    <a:lnTo>
                      <a:pt x="31" y="44"/>
                    </a:lnTo>
                    <a:lnTo>
                      <a:pt x="31" y="43"/>
                    </a:lnTo>
                    <a:lnTo>
                      <a:pt x="30" y="40"/>
                    </a:lnTo>
                    <a:lnTo>
                      <a:pt x="22" y="49"/>
                    </a:lnTo>
                    <a:lnTo>
                      <a:pt x="22" y="49"/>
                    </a:lnTo>
                    <a:lnTo>
                      <a:pt x="21" y="49"/>
                    </a:lnTo>
                    <a:lnTo>
                      <a:pt x="21" y="49"/>
                    </a:lnTo>
                    <a:lnTo>
                      <a:pt x="21" y="48"/>
                    </a:lnTo>
                    <a:lnTo>
                      <a:pt x="14" y="39"/>
                    </a:lnTo>
                    <a:lnTo>
                      <a:pt x="13" y="42"/>
                    </a:lnTo>
                    <a:lnTo>
                      <a:pt x="13" y="42"/>
                    </a:lnTo>
                    <a:lnTo>
                      <a:pt x="14" y="43"/>
                    </a:lnTo>
                    <a:lnTo>
                      <a:pt x="13" y="44"/>
                    </a:lnTo>
                    <a:lnTo>
                      <a:pt x="10" y="44"/>
                    </a:lnTo>
                    <a:lnTo>
                      <a:pt x="9" y="44"/>
                    </a:lnTo>
                    <a:lnTo>
                      <a:pt x="9" y="42"/>
                    </a:lnTo>
                    <a:lnTo>
                      <a:pt x="10" y="40"/>
                    </a:lnTo>
                    <a:lnTo>
                      <a:pt x="12" y="40"/>
                    </a:lnTo>
                    <a:lnTo>
                      <a:pt x="13" y="40"/>
                    </a:lnTo>
                    <a:lnTo>
                      <a:pt x="14" y="39"/>
                    </a:lnTo>
                    <a:lnTo>
                      <a:pt x="3" y="36"/>
                    </a:lnTo>
                    <a:lnTo>
                      <a:pt x="3" y="36"/>
                    </a:lnTo>
                    <a:lnTo>
                      <a:pt x="3" y="36"/>
                    </a:lnTo>
                    <a:lnTo>
                      <a:pt x="1" y="36"/>
                    </a:lnTo>
                    <a:lnTo>
                      <a:pt x="1" y="36"/>
                    </a:lnTo>
                    <a:lnTo>
                      <a:pt x="1" y="36"/>
                    </a:lnTo>
                    <a:lnTo>
                      <a:pt x="1" y="36"/>
                    </a:lnTo>
                    <a:lnTo>
                      <a:pt x="1" y="35"/>
                    </a:lnTo>
                    <a:lnTo>
                      <a:pt x="1" y="35"/>
                    </a:lnTo>
                    <a:lnTo>
                      <a:pt x="1" y="35"/>
                    </a:lnTo>
                    <a:lnTo>
                      <a:pt x="6" y="23"/>
                    </a:lnTo>
                    <a:lnTo>
                      <a:pt x="4" y="23"/>
                    </a:lnTo>
                    <a:lnTo>
                      <a:pt x="4" y="25"/>
                    </a:lnTo>
                    <a:lnTo>
                      <a:pt x="1" y="25"/>
                    </a:lnTo>
                    <a:lnTo>
                      <a:pt x="0" y="23"/>
                    </a:lnTo>
                    <a:lnTo>
                      <a:pt x="0" y="22"/>
                    </a:lnTo>
                    <a:lnTo>
                      <a:pt x="1" y="21"/>
                    </a:lnTo>
                    <a:lnTo>
                      <a:pt x="3" y="19"/>
                    </a:lnTo>
                    <a:lnTo>
                      <a:pt x="4" y="21"/>
                    </a:lnTo>
                    <a:lnTo>
                      <a:pt x="4" y="22"/>
                    </a:lnTo>
                    <a:lnTo>
                      <a:pt x="6" y="22"/>
                    </a:lnTo>
                    <a:lnTo>
                      <a:pt x="4" y="12"/>
                    </a:lnTo>
                    <a:lnTo>
                      <a:pt x="4" y="12"/>
                    </a:lnTo>
                    <a:lnTo>
                      <a:pt x="4" y="10"/>
                    </a:lnTo>
                    <a:lnTo>
                      <a:pt x="4" y="10"/>
                    </a:lnTo>
                    <a:lnTo>
                      <a:pt x="5" y="10"/>
                    </a:lnTo>
                    <a:lnTo>
                      <a:pt x="5" y="10"/>
                    </a:lnTo>
                    <a:lnTo>
                      <a:pt x="5" y="10"/>
                    </a:lnTo>
                    <a:lnTo>
                      <a:pt x="16" y="10"/>
                    </a:lnTo>
                    <a:lnTo>
                      <a:pt x="14" y="8"/>
                    </a:lnTo>
                    <a:lnTo>
                      <a:pt x="13" y="8"/>
                    </a:lnTo>
                    <a:lnTo>
                      <a:pt x="12" y="6"/>
                    </a:lnTo>
                    <a:lnTo>
                      <a:pt x="12" y="5"/>
                    </a:lnTo>
                    <a:lnTo>
                      <a:pt x="13" y="4"/>
                    </a:lnTo>
                    <a:lnTo>
                      <a:pt x="14" y="4"/>
                    </a:lnTo>
                    <a:lnTo>
                      <a:pt x="16" y="4"/>
                    </a:lnTo>
                    <a:lnTo>
                      <a:pt x="16" y="6"/>
                    </a:lnTo>
                    <a:lnTo>
                      <a:pt x="16" y="8"/>
                    </a:lnTo>
                    <a:lnTo>
                      <a:pt x="17" y="9"/>
                    </a:lnTo>
                    <a:lnTo>
                      <a:pt x="23" y="1"/>
                    </a:lnTo>
                    <a:lnTo>
                      <a:pt x="23" y="0"/>
                    </a:lnTo>
                    <a:lnTo>
                      <a:pt x="23" y="0"/>
                    </a:lnTo>
                    <a:lnTo>
                      <a:pt x="2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292" name="Freeform 8892"/>
            <p:cNvSpPr/>
            <p:nvPr/>
          </p:nvSpPr>
          <p:spPr bwMode="auto">
            <a:xfrm>
              <a:off x="4403283" y="2337009"/>
              <a:ext cx="1098417" cy="598027"/>
            </a:xfrm>
            <a:custGeom>
              <a:avLst/>
              <a:gdLst>
                <a:gd name="T0" fmla="*/ 169 w 180"/>
                <a:gd name="T1" fmla="*/ 0 h 98"/>
                <a:gd name="T2" fmla="*/ 180 w 180"/>
                <a:gd name="T3" fmla="*/ 68 h 98"/>
                <a:gd name="T4" fmla="*/ 101 w 180"/>
                <a:gd name="T5" fmla="*/ 80 h 98"/>
                <a:gd name="T6" fmla="*/ 23 w 180"/>
                <a:gd name="T7" fmla="*/ 98 h 98"/>
                <a:gd name="T8" fmla="*/ 20 w 180"/>
                <a:gd name="T9" fmla="*/ 98 h 98"/>
                <a:gd name="T10" fmla="*/ 19 w 180"/>
                <a:gd name="T11" fmla="*/ 97 h 98"/>
                <a:gd name="T12" fmla="*/ 20 w 180"/>
                <a:gd name="T13" fmla="*/ 95 h 98"/>
                <a:gd name="T14" fmla="*/ 44 w 180"/>
                <a:gd name="T15" fmla="*/ 59 h 98"/>
                <a:gd name="T16" fmla="*/ 44 w 180"/>
                <a:gd name="T17" fmla="*/ 57 h 98"/>
                <a:gd name="T18" fmla="*/ 44 w 180"/>
                <a:gd name="T19" fmla="*/ 55 h 98"/>
                <a:gd name="T20" fmla="*/ 42 w 180"/>
                <a:gd name="T21" fmla="*/ 53 h 98"/>
                <a:gd name="T22" fmla="*/ 2 w 180"/>
                <a:gd name="T23" fmla="*/ 35 h 98"/>
                <a:gd name="T24" fmla="*/ 0 w 180"/>
                <a:gd name="T25" fmla="*/ 34 h 98"/>
                <a:gd name="T26" fmla="*/ 2 w 180"/>
                <a:gd name="T27" fmla="*/ 32 h 98"/>
                <a:gd name="T28" fmla="*/ 3 w 180"/>
                <a:gd name="T29" fmla="*/ 31 h 98"/>
                <a:gd name="T30" fmla="*/ 86 w 180"/>
                <a:gd name="T31" fmla="*/ 11 h 98"/>
                <a:gd name="T32" fmla="*/ 169 w 180"/>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98">
                  <a:moveTo>
                    <a:pt x="169" y="0"/>
                  </a:moveTo>
                  <a:lnTo>
                    <a:pt x="180" y="68"/>
                  </a:lnTo>
                  <a:lnTo>
                    <a:pt x="101" y="80"/>
                  </a:lnTo>
                  <a:lnTo>
                    <a:pt x="23" y="98"/>
                  </a:lnTo>
                  <a:lnTo>
                    <a:pt x="20" y="98"/>
                  </a:lnTo>
                  <a:lnTo>
                    <a:pt x="19" y="97"/>
                  </a:lnTo>
                  <a:lnTo>
                    <a:pt x="20" y="95"/>
                  </a:lnTo>
                  <a:lnTo>
                    <a:pt x="44" y="59"/>
                  </a:lnTo>
                  <a:lnTo>
                    <a:pt x="44" y="57"/>
                  </a:lnTo>
                  <a:lnTo>
                    <a:pt x="44" y="55"/>
                  </a:lnTo>
                  <a:lnTo>
                    <a:pt x="42" y="53"/>
                  </a:lnTo>
                  <a:lnTo>
                    <a:pt x="2" y="35"/>
                  </a:lnTo>
                  <a:lnTo>
                    <a:pt x="0" y="34"/>
                  </a:lnTo>
                  <a:lnTo>
                    <a:pt x="2" y="32"/>
                  </a:lnTo>
                  <a:lnTo>
                    <a:pt x="3" y="31"/>
                  </a:lnTo>
                  <a:lnTo>
                    <a:pt x="86" y="11"/>
                  </a:lnTo>
                  <a:lnTo>
                    <a:pt x="16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3" name="Freeform 8893"/>
            <p:cNvSpPr/>
            <p:nvPr/>
          </p:nvSpPr>
          <p:spPr bwMode="auto">
            <a:xfrm>
              <a:off x="4568044" y="2880113"/>
              <a:ext cx="12205" cy="12205"/>
            </a:xfrm>
            <a:custGeom>
              <a:avLst/>
              <a:gdLst>
                <a:gd name="T0" fmla="*/ 1 w 2"/>
                <a:gd name="T1" fmla="*/ 0 h 2"/>
                <a:gd name="T2" fmla="*/ 2 w 2"/>
                <a:gd name="T3" fmla="*/ 0 h 2"/>
                <a:gd name="T4" fmla="*/ 1 w 2"/>
                <a:gd name="T5" fmla="*/ 1 h 2"/>
                <a:gd name="T6" fmla="*/ 1 w 2"/>
                <a:gd name="T7" fmla="*/ 2 h 2"/>
                <a:gd name="T8" fmla="*/ 0 w 2"/>
                <a:gd name="T9" fmla="*/ 2 h 2"/>
                <a:gd name="T10" fmla="*/ 0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lnTo>
                    <a:pt x="2" y="0"/>
                  </a:lnTo>
                  <a:lnTo>
                    <a:pt x="1" y="1"/>
                  </a:lnTo>
                  <a:lnTo>
                    <a:pt x="1" y="2"/>
                  </a:lnTo>
                  <a:lnTo>
                    <a:pt x="0" y="2"/>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4" name="Freeform 8894"/>
            <p:cNvSpPr/>
            <p:nvPr/>
          </p:nvSpPr>
          <p:spPr bwMode="auto">
            <a:xfrm>
              <a:off x="4470407" y="2550588"/>
              <a:ext cx="24409" cy="6104"/>
            </a:xfrm>
            <a:custGeom>
              <a:avLst/>
              <a:gdLst>
                <a:gd name="T0" fmla="*/ 1 w 4"/>
                <a:gd name="T1" fmla="*/ 0 h 1"/>
                <a:gd name="T2" fmla="*/ 1 w 4"/>
                <a:gd name="T3" fmla="*/ 0 h 1"/>
                <a:gd name="T4" fmla="*/ 4 w 4"/>
                <a:gd name="T5" fmla="*/ 1 h 1"/>
                <a:gd name="T6" fmla="*/ 3 w 4"/>
                <a:gd name="T7" fmla="*/ 1 h 1"/>
                <a:gd name="T8" fmla="*/ 1 w 4"/>
                <a:gd name="T9" fmla="*/ 0 h 1"/>
                <a:gd name="T10" fmla="*/ 0 w 4"/>
                <a:gd name="T11" fmla="*/ 0 h 1"/>
                <a:gd name="T12" fmla="*/ 1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1" y="0"/>
                  </a:moveTo>
                  <a:lnTo>
                    <a:pt x="1" y="0"/>
                  </a:lnTo>
                  <a:lnTo>
                    <a:pt x="4" y="1"/>
                  </a:lnTo>
                  <a:lnTo>
                    <a:pt x="3" y="1"/>
                  </a:lnTo>
                  <a:lnTo>
                    <a:pt x="1" y="0"/>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5" name="Freeform 8895"/>
            <p:cNvSpPr/>
            <p:nvPr/>
          </p:nvSpPr>
          <p:spPr bwMode="auto">
            <a:xfrm>
              <a:off x="4598557" y="2880113"/>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6" name="Freeform 8896"/>
            <p:cNvSpPr/>
            <p:nvPr/>
          </p:nvSpPr>
          <p:spPr bwMode="auto">
            <a:xfrm>
              <a:off x="4500920" y="2526179"/>
              <a:ext cx="30514" cy="18309"/>
            </a:xfrm>
            <a:custGeom>
              <a:avLst/>
              <a:gdLst>
                <a:gd name="T0" fmla="*/ 4 w 5"/>
                <a:gd name="T1" fmla="*/ 0 h 3"/>
                <a:gd name="T2" fmla="*/ 5 w 5"/>
                <a:gd name="T3" fmla="*/ 1 h 3"/>
                <a:gd name="T4" fmla="*/ 0 w 5"/>
                <a:gd name="T5" fmla="*/ 3 h 3"/>
                <a:gd name="T6" fmla="*/ 0 w 5"/>
                <a:gd name="T7" fmla="*/ 1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5" y="1"/>
                  </a:lnTo>
                  <a:lnTo>
                    <a:pt x="0" y="3"/>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7" name="Freeform 8897"/>
            <p:cNvSpPr/>
            <p:nvPr/>
          </p:nvSpPr>
          <p:spPr bwMode="auto">
            <a:xfrm>
              <a:off x="4592453" y="2837399"/>
              <a:ext cx="18309" cy="18309"/>
            </a:xfrm>
            <a:custGeom>
              <a:avLst/>
              <a:gdLst>
                <a:gd name="T0" fmla="*/ 2 w 3"/>
                <a:gd name="T1" fmla="*/ 0 h 3"/>
                <a:gd name="T2" fmla="*/ 3 w 3"/>
                <a:gd name="T3" fmla="*/ 0 h 3"/>
                <a:gd name="T4" fmla="*/ 1 w 3"/>
                <a:gd name="T5" fmla="*/ 3 h 3"/>
                <a:gd name="T6" fmla="*/ 0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3" y="0"/>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8" name="Freeform 8898"/>
            <p:cNvSpPr/>
            <p:nvPr/>
          </p:nvSpPr>
          <p:spPr bwMode="auto">
            <a:xfrm>
              <a:off x="4507021" y="2568897"/>
              <a:ext cx="36614" cy="12205"/>
            </a:xfrm>
            <a:custGeom>
              <a:avLst/>
              <a:gdLst>
                <a:gd name="T0" fmla="*/ 2 w 6"/>
                <a:gd name="T1" fmla="*/ 0 h 2"/>
                <a:gd name="T2" fmla="*/ 6 w 6"/>
                <a:gd name="T3" fmla="*/ 1 h 2"/>
                <a:gd name="T4" fmla="*/ 4 w 6"/>
                <a:gd name="T5" fmla="*/ 2 h 2"/>
                <a:gd name="T6" fmla="*/ 0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lnTo>
                    <a:pt x="6" y="1"/>
                  </a:lnTo>
                  <a:lnTo>
                    <a:pt x="4" y="2"/>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9" name="Freeform 8899"/>
            <p:cNvSpPr/>
            <p:nvPr/>
          </p:nvSpPr>
          <p:spPr bwMode="auto">
            <a:xfrm>
              <a:off x="4610762" y="2800785"/>
              <a:ext cx="24409" cy="12205"/>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0" name="Freeform 8900"/>
            <p:cNvSpPr/>
            <p:nvPr/>
          </p:nvSpPr>
          <p:spPr bwMode="auto">
            <a:xfrm>
              <a:off x="4555839" y="2593306"/>
              <a:ext cx="24409" cy="6104"/>
            </a:xfrm>
            <a:custGeom>
              <a:avLst/>
              <a:gdLst>
                <a:gd name="T0" fmla="*/ 2 w 4"/>
                <a:gd name="T1" fmla="*/ 0 h 1"/>
                <a:gd name="T2" fmla="*/ 4 w 4"/>
                <a:gd name="T3" fmla="*/ 1 h 1"/>
                <a:gd name="T4" fmla="*/ 3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3"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1" name="Freeform 8901"/>
            <p:cNvSpPr/>
            <p:nvPr/>
          </p:nvSpPr>
          <p:spPr bwMode="auto">
            <a:xfrm>
              <a:off x="4653476" y="2867909"/>
              <a:ext cx="30514" cy="12205"/>
            </a:xfrm>
            <a:custGeom>
              <a:avLst/>
              <a:gdLst>
                <a:gd name="T0" fmla="*/ 5 w 5"/>
                <a:gd name="T1" fmla="*/ 0 h 2"/>
                <a:gd name="T2" fmla="*/ 5 w 5"/>
                <a:gd name="T3" fmla="*/ 0 h 2"/>
                <a:gd name="T4" fmla="*/ 1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1"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2" name="Freeform 8902"/>
            <p:cNvSpPr/>
            <p:nvPr/>
          </p:nvSpPr>
          <p:spPr bwMode="auto">
            <a:xfrm>
              <a:off x="4568044" y="2507874"/>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3" name="Freeform 8903"/>
            <p:cNvSpPr/>
            <p:nvPr/>
          </p:nvSpPr>
          <p:spPr bwMode="auto">
            <a:xfrm>
              <a:off x="4635171" y="2758067"/>
              <a:ext cx="24409" cy="18309"/>
            </a:xfrm>
            <a:custGeom>
              <a:avLst/>
              <a:gdLst>
                <a:gd name="T0" fmla="*/ 3 w 4"/>
                <a:gd name="T1" fmla="*/ 0 h 3"/>
                <a:gd name="T2" fmla="*/ 4 w 4"/>
                <a:gd name="T3" fmla="*/ 0 h 3"/>
                <a:gd name="T4" fmla="*/ 2 w 4"/>
                <a:gd name="T5" fmla="*/ 3 h 3"/>
                <a:gd name="T6" fmla="*/ 0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0"/>
                  </a:lnTo>
                  <a:lnTo>
                    <a:pt x="2" y="3"/>
                  </a:lnTo>
                  <a:lnTo>
                    <a:pt x="0" y="3"/>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4" name="Freeform 8904"/>
            <p:cNvSpPr/>
            <p:nvPr/>
          </p:nvSpPr>
          <p:spPr bwMode="auto">
            <a:xfrm>
              <a:off x="4598557" y="2605511"/>
              <a:ext cx="24409" cy="18309"/>
            </a:xfrm>
            <a:custGeom>
              <a:avLst/>
              <a:gdLst>
                <a:gd name="T0" fmla="*/ 1 w 4"/>
                <a:gd name="T1" fmla="*/ 0 h 3"/>
                <a:gd name="T2" fmla="*/ 4 w 4"/>
                <a:gd name="T3" fmla="*/ 2 h 3"/>
                <a:gd name="T4" fmla="*/ 2 w 4"/>
                <a:gd name="T5" fmla="*/ 3 h 3"/>
                <a:gd name="T6" fmla="*/ 0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2"/>
                  </a:lnTo>
                  <a:lnTo>
                    <a:pt x="2" y="3"/>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5" name="Freeform 8905"/>
            <p:cNvSpPr/>
            <p:nvPr/>
          </p:nvSpPr>
          <p:spPr bwMode="auto">
            <a:xfrm>
              <a:off x="4671785" y="2727557"/>
              <a:ext cx="12205" cy="12205"/>
            </a:xfrm>
            <a:custGeom>
              <a:avLst/>
              <a:gdLst>
                <a:gd name="T0" fmla="*/ 1 w 2"/>
                <a:gd name="T1" fmla="*/ 0 h 2"/>
                <a:gd name="T2" fmla="*/ 2 w 2"/>
                <a:gd name="T3" fmla="*/ 0 h 2"/>
                <a:gd name="T4" fmla="*/ 1 w 2"/>
                <a:gd name="T5" fmla="*/ 2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2" y="0"/>
                  </a:lnTo>
                  <a:lnTo>
                    <a:pt x="1"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6" name="Freeform 8906"/>
            <p:cNvSpPr/>
            <p:nvPr/>
          </p:nvSpPr>
          <p:spPr bwMode="auto">
            <a:xfrm>
              <a:off x="4635171" y="2629920"/>
              <a:ext cx="24409" cy="6104"/>
            </a:xfrm>
            <a:custGeom>
              <a:avLst/>
              <a:gdLst>
                <a:gd name="T0" fmla="*/ 2 w 4"/>
                <a:gd name="T1" fmla="*/ 0 h 1"/>
                <a:gd name="T2" fmla="*/ 4 w 4"/>
                <a:gd name="T3" fmla="*/ 1 h 1"/>
                <a:gd name="T4" fmla="*/ 4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4"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7" name="Freeform 8907"/>
            <p:cNvSpPr/>
            <p:nvPr/>
          </p:nvSpPr>
          <p:spPr bwMode="auto">
            <a:xfrm>
              <a:off x="4720604" y="2855704"/>
              <a:ext cx="18309" cy="6104"/>
            </a:xfrm>
            <a:custGeom>
              <a:avLst/>
              <a:gdLst>
                <a:gd name="T0" fmla="*/ 3 w 3"/>
                <a:gd name="T1" fmla="*/ 0 h 1"/>
                <a:gd name="T2" fmla="*/ 3 w 3"/>
                <a:gd name="T3" fmla="*/ 0 h 1"/>
                <a:gd name="T4" fmla="*/ 0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8" name="Freeform 8908"/>
            <p:cNvSpPr/>
            <p:nvPr/>
          </p:nvSpPr>
          <p:spPr bwMode="auto">
            <a:xfrm>
              <a:off x="4629067" y="2495669"/>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9" name="Rectangle 8909"/>
            <p:cNvSpPr>
              <a:spLocks noChangeArrowheads="1"/>
            </p:cNvSpPr>
            <p:nvPr/>
          </p:nvSpPr>
          <p:spPr bwMode="auto">
            <a:xfrm>
              <a:off x="4696194" y="2684839"/>
              <a:ext cx="6104" cy="18309"/>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0" name="Freeform 8910"/>
            <p:cNvSpPr/>
            <p:nvPr/>
          </p:nvSpPr>
          <p:spPr bwMode="auto">
            <a:xfrm>
              <a:off x="4677885" y="2654329"/>
              <a:ext cx="24409" cy="18309"/>
            </a:xfrm>
            <a:custGeom>
              <a:avLst/>
              <a:gdLst>
                <a:gd name="T0" fmla="*/ 1 w 4"/>
                <a:gd name="T1" fmla="*/ 0 h 3"/>
                <a:gd name="T2" fmla="*/ 4 w 4"/>
                <a:gd name="T3" fmla="*/ 1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1"/>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1" name="Freeform 8911"/>
            <p:cNvSpPr/>
            <p:nvPr/>
          </p:nvSpPr>
          <p:spPr bwMode="auto">
            <a:xfrm>
              <a:off x="4775523" y="2837399"/>
              <a:ext cx="30514" cy="6104"/>
            </a:xfrm>
            <a:custGeom>
              <a:avLst/>
              <a:gdLst>
                <a:gd name="T0" fmla="*/ 4 w 5"/>
                <a:gd name="T1" fmla="*/ 0 h 1"/>
                <a:gd name="T2" fmla="*/ 5 w 5"/>
                <a:gd name="T3" fmla="*/ 1 h 1"/>
                <a:gd name="T4" fmla="*/ 0 w 5"/>
                <a:gd name="T5" fmla="*/ 1 h 1"/>
                <a:gd name="T6" fmla="*/ 0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5" y="1"/>
                  </a:lnTo>
                  <a:lnTo>
                    <a:pt x="0" y="1"/>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2" name="Freeform 8912"/>
            <p:cNvSpPr/>
            <p:nvPr/>
          </p:nvSpPr>
          <p:spPr bwMode="auto">
            <a:xfrm>
              <a:off x="4696194" y="2477360"/>
              <a:ext cx="24409" cy="18309"/>
            </a:xfrm>
            <a:custGeom>
              <a:avLst/>
              <a:gdLst>
                <a:gd name="T0" fmla="*/ 4 w 4"/>
                <a:gd name="T1" fmla="*/ 0 h 3"/>
                <a:gd name="T2" fmla="*/ 4 w 4"/>
                <a:gd name="T3" fmla="*/ 2 h 3"/>
                <a:gd name="T4" fmla="*/ 0 w 4"/>
                <a:gd name="T5" fmla="*/ 3 h 3"/>
                <a:gd name="T6" fmla="*/ 0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2"/>
                  </a:lnTo>
                  <a:lnTo>
                    <a:pt x="0" y="3"/>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3" name="Freeform 8913"/>
            <p:cNvSpPr/>
            <p:nvPr/>
          </p:nvSpPr>
          <p:spPr bwMode="auto">
            <a:xfrm>
              <a:off x="4836546" y="2825194"/>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4" name="Freeform 8914"/>
            <p:cNvSpPr/>
            <p:nvPr/>
          </p:nvSpPr>
          <p:spPr bwMode="auto">
            <a:xfrm>
              <a:off x="4751113" y="2465156"/>
              <a:ext cx="30514" cy="12205"/>
            </a:xfrm>
            <a:custGeom>
              <a:avLst/>
              <a:gdLst>
                <a:gd name="T0" fmla="*/ 5 w 5"/>
                <a:gd name="T1" fmla="*/ 0 h 2"/>
                <a:gd name="T2" fmla="*/ 5 w 5"/>
                <a:gd name="T3" fmla="*/ 1 h 2"/>
                <a:gd name="T4" fmla="*/ 1 w 5"/>
                <a:gd name="T5" fmla="*/ 2 h 2"/>
                <a:gd name="T6" fmla="*/ 0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1"/>
                  </a:lnTo>
                  <a:lnTo>
                    <a:pt x="1"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5" name="Freeform 8915"/>
            <p:cNvSpPr/>
            <p:nvPr/>
          </p:nvSpPr>
          <p:spPr bwMode="auto">
            <a:xfrm>
              <a:off x="4891469" y="2812990"/>
              <a:ext cx="24409" cy="12205"/>
            </a:xfrm>
            <a:custGeom>
              <a:avLst/>
              <a:gdLst>
                <a:gd name="T0" fmla="*/ 4 w 4"/>
                <a:gd name="T1" fmla="*/ 0 h 2"/>
                <a:gd name="T2" fmla="*/ 4 w 4"/>
                <a:gd name="T3" fmla="*/ 0 h 2"/>
                <a:gd name="T4" fmla="*/ 0 w 4"/>
                <a:gd name="T5" fmla="*/ 2 h 2"/>
                <a:gd name="T6" fmla="*/ 0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0"/>
                  </a:lnTo>
                  <a:lnTo>
                    <a:pt x="0" y="2"/>
                  </a:lnTo>
                  <a:lnTo>
                    <a:pt x="0" y="0"/>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6" name="Freeform 8916"/>
            <p:cNvSpPr/>
            <p:nvPr/>
          </p:nvSpPr>
          <p:spPr bwMode="auto">
            <a:xfrm>
              <a:off x="4812136" y="2452951"/>
              <a:ext cx="30514" cy="12205"/>
            </a:xfrm>
            <a:custGeom>
              <a:avLst/>
              <a:gdLst>
                <a:gd name="T0" fmla="*/ 5 w 5"/>
                <a:gd name="T1" fmla="*/ 0 h 2"/>
                <a:gd name="T2" fmla="*/ 5 w 5"/>
                <a:gd name="T3" fmla="*/ 0 h 2"/>
                <a:gd name="T4" fmla="*/ 2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2"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7" name="Freeform 8917"/>
            <p:cNvSpPr/>
            <p:nvPr/>
          </p:nvSpPr>
          <p:spPr bwMode="auto">
            <a:xfrm>
              <a:off x="4958592" y="2800785"/>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8" name="Freeform 8918"/>
            <p:cNvSpPr/>
            <p:nvPr/>
          </p:nvSpPr>
          <p:spPr bwMode="auto">
            <a:xfrm>
              <a:off x="4879264" y="2440746"/>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9" name="Rectangle 8919"/>
            <p:cNvSpPr>
              <a:spLocks noChangeArrowheads="1"/>
            </p:cNvSpPr>
            <p:nvPr/>
          </p:nvSpPr>
          <p:spPr bwMode="auto">
            <a:xfrm>
              <a:off x="5013515" y="2788580"/>
              <a:ext cx="24409"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0" name="Freeform 8920"/>
            <p:cNvSpPr/>
            <p:nvPr/>
          </p:nvSpPr>
          <p:spPr bwMode="auto">
            <a:xfrm>
              <a:off x="4940287" y="2428542"/>
              <a:ext cx="30514" cy="12205"/>
            </a:xfrm>
            <a:custGeom>
              <a:avLst/>
              <a:gdLst>
                <a:gd name="T0" fmla="*/ 5 w 5"/>
                <a:gd name="T1" fmla="*/ 0 h 2"/>
                <a:gd name="T2" fmla="*/ 5 w 5"/>
                <a:gd name="T3" fmla="*/ 0 h 2"/>
                <a:gd name="T4" fmla="*/ 0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0"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1" name="Freeform 8921"/>
            <p:cNvSpPr/>
            <p:nvPr/>
          </p:nvSpPr>
          <p:spPr bwMode="auto">
            <a:xfrm>
              <a:off x="5068434" y="2782476"/>
              <a:ext cx="30514" cy="6104"/>
            </a:xfrm>
            <a:custGeom>
              <a:avLst/>
              <a:gdLst>
                <a:gd name="T0" fmla="*/ 5 w 5"/>
                <a:gd name="T1" fmla="*/ 0 h 1"/>
                <a:gd name="T2" fmla="*/ 5 w 5"/>
                <a:gd name="T3" fmla="*/ 0 h 1"/>
                <a:gd name="T4" fmla="*/ 1 w 5"/>
                <a:gd name="T5" fmla="*/ 1 h 1"/>
                <a:gd name="T6" fmla="*/ 0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1"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2" name="Freeform 8922"/>
            <p:cNvSpPr/>
            <p:nvPr/>
          </p:nvSpPr>
          <p:spPr bwMode="auto">
            <a:xfrm>
              <a:off x="5007411" y="2416337"/>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3" name="Freeform 8923"/>
            <p:cNvSpPr/>
            <p:nvPr/>
          </p:nvSpPr>
          <p:spPr bwMode="auto">
            <a:xfrm>
              <a:off x="5135561" y="2764171"/>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4" name="Rectangle 8924"/>
            <p:cNvSpPr>
              <a:spLocks noChangeArrowheads="1"/>
            </p:cNvSpPr>
            <p:nvPr/>
          </p:nvSpPr>
          <p:spPr bwMode="auto">
            <a:xfrm>
              <a:off x="5068434" y="2404132"/>
              <a:ext cx="305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5" name="Freeform 8925"/>
            <p:cNvSpPr/>
            <p:nvPr/>
          </p:nvSpPr>
          <p:spPr bwMode="auto">
            <a:xfrm>
              <a:off x="5190480" y="275806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6" name="Rectangle 8926"/>
            <p:cNvSpPr>
              <a:spLocks noChangeArrowheads="1"/>
            </p:cNvSpPr>
            <p:nvPr/>
          </p:nvSpPr>
          <p:spPr bwMode="auto">
            <a:xfrm>
              <a:off x="5251503" y="2751966"/>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7" name="Rectangle 8927"/>
            <p:cNvSpPr>
              <a:spLocks noChangeArrowheads="1"/>
            </p:cNvSpPr>
            <p:nvPr/>
          </p:nvSpPr>
          <p:spPr bwMode="auto">
            <a:xfrm>
              <a:off x="5306426" y="2739762"/>
              <a:ext cx="366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8" name="Rectangle 8928"/>
            <p:cNvSpPr>
              <a:spLocks noChangeArrowheads="1"/>
            </p:cNvSpPr>
            <p:nvPr/>
          </p:nvSpPr>
          <p:spPr bwMode="auto">
            <a:xfrm>
              <a:off x="5373550" y="2733658"/>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9" name="Freeform 8929"/>
            <p:cNvSpPr/>
            <p:nvPr/>
          </p:nvSpPr>
          <p:spPr bwMode="auto">
            <a:xfrm>
              <a:off x="5428473" y="272755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0" name="Freeform 8930"/>
            <p:cNvSpPr/>
            <p:nvPr/>
          </p:nvSpPr>
          <p:spPr bwMode="auto">
            <a:xfrm>
              <a:off x="5050129" y="2605511"/>
              <a:ext cx="451572" cy="146456"/>
            </a:xfrm>
            <a:custGeom>
              <a:avLst/>
              <a:gdLst>
                <a:gd name="T0" fmla="*/ 71 w 74"/>
                <a:gd name="T1" fmla="*/ 0 h 24"/>
                <a:gd name="T2" fmla="*/ 74 w 74"/>
                <a:gd name="T3" fmla="*/ 24 h 24"/>
                <a:gd name="T4" fmla="*/ 0 w 74"/>
                <a:gd name="T5" fmla="*/ 12 h 24"/>
                <a:gd name="T6" fmla="*/ 71 w 74"/>
                <a:gd name="T7" fmla="*/ 0 h 24"/>
              </a:gdLst>
              <a:ahLst/>
              <a:cxnLst>
                <a:cxn ang="0">
                  <a:pos x="T0" y="T1"/>
                </a:cxn>
                <a:cxn ang="0">
                  <a:pos x="T2" y="T3"/>
                </a:cxn>
                <a:cxn ang="0">
                  <a:pos x="T4" y="T5"/>
                </a:cxn>
                <a:cxn ang="0">
                  <a:pos x="T6" y="T7"/>
                </a:cxn>
              </a:cxnLst>
              <a:rect l="0" t="0" r="r" b="b"/>
              <a:pathLst>
                <a:path w="74" h="24">
                  <a:moveTo>
                    <a:pt x="71" y="0"/>
                  </a:moveTo>
                  <a:lnTo>
                    <a:pt x="74" y="24"/>
                  </a:lnTo>
                  <a:lnTo>
                    <a:pt x="0" y="12"/>
                  </a:lnTo>
                  <a:lnTo>
                    <a:pt x="7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1" name="Freeform 8931"/>
            <p:cNvSpPr/>
            <p:nvPr/>
          </p:nvSpPr>
          <p:spPr bwMode="auto">
            <a:xfrm>
              <a:off x="6777083" y="2324804"/>
              <a:ext cx="1037394" cy="604131"/>
            </a:xfrm>
            <a:custGeom>
              <a:avLst/>
              <a:gdLst>
                <a:gd name="T0" fmla="*/ 9 w 170"/>
                <a:gd name="T1" fmla="*/ 0 h 99"/>
                <a:gd name="T2" fmla="*/ 89 w 170"/>
                <a:gd name="T3" fmla="*/ 13 h 99"/>
                <a:gd name="T4" fmla="*/ 168 w 170"/>
                <a:gd name="T5" fmla="*/ 33 h 99"/>
                <a:gd name="T6" fmla="*/ 170 w 170"/>
                <a:gd name="T7" fmla="*/ 33 h 99"/>
                <a:gd name="T8" fmla="*/ 170 w 170"/>
                <a:gd name="T9" fmla="*/ 34 h 99"/>
                <a:gd name="T10" fmla="*/ 169 w 170"/>
                <a:gd name="T11" fmla="*/ 36 h 99"/>
                <a:gd name="T12" fmla="*/ 131 w 170"/>
                <a:gd name="T13" fmla="*/ 55 h 99"/>
                <a:gd name="T14" fmla="*/ 130 w 170"/>
                <a:gd name="T15" fmla="*/ 57 h 99"/>
                <a:gd name="T16" fmla="*/ 129 w 170"/>
                <a:gd name="T17" fmla="*/ 58 h 99"/>
                <a:gd name="T18" fmla="*/ 130 w 170"/>
                <a:gd name="T19" fmla="*/ 61 h 99"/>
                <a:gd name="T20" fmla="*/ 152 w 170"/>
                <a:gd name="T21" fmla="*/ 97 h 99"/>
                <a:gd name="T22" fmla="*/ 152 w 170"/>
                <a:gd name="T23" fmla="*/ 99 h 99"/>
                <a:gd name="T24" fmla="*/ 151 w 170"/>
                <a:gd name="T25" fmla="*/ 99 h 99"/>
                <a:gd name="T26" fmla="*/ 149 w 170"/>
                <a:gd name="T27" fmla="*/ 99 h 99"/>
                <a:gd name="T28" fmla="*/ 75 w 170"/>
                <a:gd name="T29" fmla="*/ 80 h 99"/>
                <a:gd name="T30" fmla="*/ 0 w 170"/>
                <a:gd name="T31" fmla="*/ 68 h 99"/>
                <a:gd name="T32" fmla="*/ 9 w 170"/>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99">
                  <a:moveTo>
                    <a:pt x="9" y="0"/>
                  </a:moveTo>
                  <a:lnTo>
                    <a:pt x="89" y="13"/>
                  </a:lnTo>
                  <a:lnTo>
                    <a:pt x="168" y="33"/>
                  </a:lnTo>
                  <a:lnTo>
                    <a:pt x="170" y="33"/>
                  </a:lnTo>
                  <a:lnTo>
                    <a:pt x="170" y="34"/>
                  </a:lnTo>
                  <a:lnTo>
                    <a:pt x="169" y="36"/>
                  </a:lnTo>
                  <a:lnTo>
                    <a:pt x="131" y="55"/>
                  </a:lnTo>
                  <a:lnTo>
                    <a:pt x="130" y="57"/>
                  </a:lnTo>
                  <a:lnTo>
                    <a:pt x="129" y="58"/>
                  </a:lnTo>
                  <a:lnTo>
                    <a:pt x="130" y="61"/>
                  </a:lnTo>
                  <a:lnTo>
                    <a:pt x="152" y="97"/>
                  </a:lnTo>
                  <a:lnTo>
                    <a:pt x="152" y="99"/>
                  </a:lnTo>
                  <a:lnTo>
                    <a:pt x="151" y="99"/>
                  </a:lnTo>
                  <a:lnTo>
                    <a:pt x="149" y="99"/>
                  </a:lnTo>
                  <a:lnTo>
                    <a:pt x="75" y="80"/>
                  </a:lnTo>
                  <a:lnTo>
                    <a:pt x="0" y="68"/>
                  </a:lnTo>
                  <a:lnTo>
                    <a:pt x="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2" name="Freeform 8932"/>
            <p:cNvSpPr/>
            <p:nvPr/>
          </p:nvSpPr>
          <p:spPr bwMode="auto">
            <a:xfrm>
              <a:off x="6777083" y="2617715"/>
              <a:ext cx="451572" cy="122046"/>
            </a:xfrm>
            <a:custGeom>
              <a:avLst/>
              <a:gdLst>
                <a:gd name="T0" fmla="*/ 3 w 74"/>
                <a:gd name="T1" fmla="*/ 0 h 20"/>
                <a:gd name="T2" fmla="*/ 74 w 74"/>
                <a:gd name="T3" fmla="*/ 11 h 20"/>
                <a:gd name="T4" fmla="*/ 0 w 74"/>
                <a:gd name="T5" fmla="*/ 20 h 20"/>
                <a:gd name="T6" fmla="*/ 3 w 74"/>
                <a:gd name="T7" fmla="*/ 0 h 20"/>
              </a:gdLst>
              <a:ahLst/>
              <a:cxnLst>
                <a:cxn ang="0">
                  <a:pos x="T0" y="T1"/>
                </a:cxn>
                <a:cxn ang="0">
                  <a:pos x="T2" y="T3"/>
                </a:cxn>
                <a:cxn ang="0">
                  <a:pos x="T4" y="T5"/>
                </a:cxn>
                <a:cxn ang="0">
                  <a:pos x="T6" y="T7"/>
                </a:cxn>
              </a:cxnLst>
              <a:rect l="0" t="0" r="r" b="b"/>
              <a:pathLst>
                <a:path w="74" h="20">
                  <a:moveTo>
                    <a:pt x="3" y="0"/>
                  </a:moveTo>
                  <a:lnTo>
                    <a:pt x="74" y="11"/>
                  </a:lnTo>
                  <a:lnTo>
                    <a:pt x="0" y="20"/>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3" name="Freeform 8933"/>
            <p:cNvSpPr/>
            <p:nvPr/>
          </p:nvSpPr>
          <p:spPr bwMode="auto">
            <a:xfrm>
              <a:off x="7655817" y="2867909"/>
              <a:ext cx="18309" cy="18309"/>
            </a:xfrm>
            <a:custGeom>
              <a:avLst/>
              <a:gdLst>
                <a:gd name="T0" fmla="*/ 2 w 3"/>
                <a:gd name="T1" fmla="*/ 0 h 3"/>
                <a:gd name="T2" fmla="*/ 3 w 3"/>
                <a:gd name="T3" fmla="*/ 2 h 3"/>
                <a:gd name="T4" fmla="*/ 3 w 3"/>
                <a:gd name="T5" fmla="*/ 3 h 3"/>
                <a:gd name="T6" fmla="*/ 2 w 3"/>
                <a:gd name="T7" fmla="*/ 3 h 3"/>
                <a:gd name="T8" fmla="*/ 2 w 3"/>
                <a:gd name="T9" fmla="*/ 2 h 3"/>
                <a:gd name="T10" fmla="*/ 0 w 3"/>
                <a:gd name="T11" fmla="*/ 0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lnTo>
                    <a:pt x="3" y="2"/>
                  </a:lnTo>
                  <a:lnTo>
                    <a:pt x="3" y="3"/>
                  </a:lnTo>
                  <a:lnTo>
                    <a:pt x="2" y="3"/>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4" name="Freeform 8934"/>
            <p:cNvSpPr/>
            <p:nvPr/>
          </p:nvSpPr>
          <p:spPr bwMode="auto">
            <a:xfrm>
              <a:off x="7747353" y="2544488"/>
              <a:ext cx="24409" cy="6104"/>
            </a:xfrm>
            <a:custGeom>
              <a:avLst/>
              <a:gdLst>
                <a:gd name="T0" fmla="*/ 2 w 4"/>
                <a:gd name="T1" fmla="*/ 0 h 1"/>
                <a:gd name="T2" fmla="*/ 4 w 4"/>
                <a:gd name="T3" fmla="*/ 0 h 1"/>
                <a:gd name="T4" fmla="*/ 4 w 4"/>
                <a:gd name="T5" fmla="*/ 0 h 1"/>
                <a:gd name="T6" fmla="*/ 1 w 4"/>
                <a:gd name="T7" fmla="*/ 1 h 1"/>
                <a:gd name="T8" fmla="*/ 0 w 4"/>
                <a:gd name="T9" fmla="*/ 1 h 1"/>
                <a:gd name="T10" fmla="*/ 2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4" y="0"/>
                  </a:lnTo>
                  <a:lnTo>
                    <a:pt x="4" y="0"/>
                  </a:lnTo>
                  <a:lnTo>
                    <a:pt x="1" y="1"/>
                  </a:lnTo>
                  <a:lnTo>
                    <a:pt x="0" y="1"/>
                  </a:lnTo>
                  <a:lnTo>
                    <a:pt x="2"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5" name="Freeform 8935"/>
            <p:cNvSpPr/>
            <p:nvPr/>
          </p:nvSpPr>
          <p:spPr bwMode="auto">
            <a:xfrm>
              <a:off x="7619203" y="2867909"/>
              <a:ext cx="24409" cy="18309"/>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6" name="Freeform 8936"/>
            <p:cNvSpPr/>
            <p:nvPr/>
          </p:nvSpPr>
          <p:spPr bwMode="auto">
            <a:xfrm>
              <a:off x="7710740" y="2520078"/>
              <a:ext cx="24409" cy="12205"/>
            </a:xfrm>
            <a:custGeom>
              <a:avLst/>
              <a:gdLst>
                <a:gd name="T0" fmla="*/ 0 w 4"/>
                <a:gd name="T1" fmla="*/ 0 h 2"/>
                <a:gd name="T2" fmla="*/ 4 w 4"/>
                <a:gd name="T3" fmla="*/ 1 h 2"/>
                <a:gd name="T4" fmla="*/ 4 w 4"/>
                <a:gd name="T5" fmla="*/ 2 h 2"/>
                <a:gd name="T6" fmla="*/ 0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1"/>
                  </a:lnTo>
                  <a:lnTo>
                    <a:pt x="4"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7" name="Freeform 8937"/>
            <p:cNvSpPr/>
            <p:nvPr/>
          </p:nvSpPr>
          <p:spPr bwMode="auto">
            <a:xfrm>
              <a:off x="7631407" y="2831295"/>
              <a:ext cx="18309" cy="12205"/>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8" name="Freeform 8938"/>
            <p:cNvSpPr/>
            <p:nvPr/>
          </p:nvSpPr>
          <p:spPr bwMode="auto">
            <a:xfrm>
              <a:off x="7704635" y="2556692"/>
              <a:ext cx="24409" cy="18309"/>
            </a:xfrm>
            <a:custGeom>
              <a:avLst/>
              <a:gdLst>
                <a:gd name="T0" fmla="*/ 3 w 4"/>
                <a:gd name="T1" fmla="*/ 0 h 3"/>
                <a:gd name="T2" fmla="*/ 4 w 4"/>
                <a:gd name="T3" fmla="*/ 2 h 3"/>
                <a:gd name="T4" fmla="*/ 0 w 4"/>
                <a:gd name="T5" fmla="*/ 3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2"/>
                  </a:lnTo>
                  <a:lnTo>
                    <a:pt x="0" y="3"/>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9" name="Freeform 8939"/>
            <p:cNvSpPr/>
            <p:nvPr/>
          </p:nvSpPr>
          <p:spPr bwMode="auto">
            <a:xfrm>
              <a:off x="7600898" y="2788580"/>
              <a:ext cx="24409" cy="18309"/>
            </a:xfrm>
            <a:custGeom>
              <a:avLst/>
              <a:gdLst>
                <a:gd name="T0" fmla="*/ 1 w 4"/>
                <a:gd name="T1" fmla="*/ 0 h 3"/>
                <a:gd name="T2" fmla="*/ 4 w 4"/>
                <a:gd name="T3" fmla="*/ 3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3"/>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340" name="Group 9141"/>
            <p:cNvGrpSpPr/>
            <p:nvPr/>
          </p:nvGrpSpPr>
          <p:grpSpPr bwMode="auto">
            <a:xfrm>
              <a:off x="4439897" y="2166144"/>
              <a:ext cx="3240333" cy="2117506"/>
              <a:chOff x="4847" y="1195"/>
              <a:chExt cx="531" cy="347"/>
            </a:xfrm>
          </p:grpSpPr>
          <p:sp>
            <p:nvSpPr>
              <p:cNvPr id="341" name="Freeform 8941"/>
              <p:cNvSpPr/>
              <p:nvPr/>
            </p:nvSpPr>
            <p:spPr bwMode="auto">
              <a:xfrm>
                <a:off x="5374" y="1263"/>
                <a:ext cx="4" cy="2"/>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2" name="Freeform 8942"/>
              <p:cNvSpPr/>
              <p:nvPr/>
            </p:nvSpPr>
            <p:spPr bwMode="auto">
              <a:xfrm>
                <a:off x="5357" y="1309"/>
                <a:ext cx="5" cy="1"/>
              </a:xfrm>
              <a:custGeom>
                <a:avLst/>
                <a:gdLst>
                  <a:gd name="T0" fmla="*/ 0 w 5"/>
                  <a:gd name="T1" fmla="*/ 0 h 1"/>
                  <a:gd name="T2" fmla="*/ 5 w 5"/>
                  <a:gd name="T3" fmla="*/ 0 h 1"/>
                  <a:gd name="T4" fmla="*/ 4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3" name="Freeform 8943"/>
              <p:cNvSpPr/>
              <p:nvPr/>
            </p:nvSpPr>
            <p:spPr bwMode="auto">
              <a:xfrm>
                <a:off x="5373" y="1250"/>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4" name="Freeform 8944"/>
              <p:cNvSpPr/>
              <p:nvPr/>
            </p:nvSpPr>
            <p:spPr bwMode="auto">
              <a:xfrm>
                <a:off x="5361" y="1291"/>
                <a:ext cx="4" cy="2"/>
              </a:xfrm>
              <a:custGeom>
                <a:avLst/>
                <a:gdLst>
                  <a:gd name="T0" fmla="*/ 1 w 4"/>
                  <a:gd name="T1" fmla="*/ 0 h 2"/>
                  <a:gd name="T2" fmla="*/ 4 w 4"/>
                  <a:gd name="T3" fmla="*/ 2 h 2"/>
                  <a:gd name="T4" fmla="*/ 3 w 4"/>
                  <a:gd name="T5" fmla="*/ 2 h 2"/>
                  <a:gd name="T6" fmla="*/ 0 w 4"/>
                  <a:gd name="T7" fmla="*/ 0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lnTo>
                      <a:pt x="4" y="2"/>
                    </a:lnTo>
                    <a:lnTo>
                      <a:pt x="3" y="2"/>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5" name="Freeform 8945"/>
              <p:cNvSpPr/>
              <p:nvPr/>
            </p:nvSpPr>
            <p:spPr bwMode="auto">
              <a:xfrm>
                <a:off x="5368" y="1266"/>
                <a:ext cx="4" cy="3"/>
              </a:xfrm>
              <a:custGeom>
                <a:avLst/>
                <a:gdLst>
                  <a:gd name="T0" fmla="*/ 2 w 4"/>
                  <a:gd name="T1" fmla="*/ 0 h 3"/>
                  <a:gd name="T2" fmla="*/ 4 w 4"/>
                  <a:gd name="T3" fmla="*/ 1 h 3"/>
                  <a:gd name="T4" fmla="*/ 1 w 4"/>
                  <a:gd name="T5" fmla="*/ 3 h 3"/>
                  <a:gd name="T6" fmla="*/ 0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1"/>
                    </a:lnTo>
                    <a:lnTo>
                      <a:pt x="1" y="3"/>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6" name="Freeform 8946"/>
              <p:cNvSpPr/>
              <p:nvPr/>
            </p:nvSpPr>
            <p:spPr bwMode="auto">
              <a:xfrm>
                <a:off x="5357" y="1286"/>
                <a:ext cx="3" cy="2"/>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7" name="Freeform 8947"/>
              <p:cNvSpPr/>
              <p:nvPr/>
            </p:nvSpPr>
            <p:spPr bwMode="auto">
              <a:xfrm>
                <a:off x="5361" y="1270"/>
                <a:ext cx="4" cy="1"/>
              </a:xfrm>
              <a:custGeom>
                <a:avLst/>
                <a:gdLst>
                  <a:gd name="T0" fmla="*/ 3 w 4"/>
                  <a:gd name="T1" fmla="*/ 0 h 1"/>
                  <a:gd name="T2" fmla="*/ 4 w 4"/>
                  <a:gd name="T3" fmla="*/ 0 h 1"/>
                  <a:gd name="T4" fmla="*/ 0 w 4"/>
                  <a:gd name="T5" fmla="*/ 1 h 1"/>
                  <a:gd name="T6" fmla="*/ 0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4"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8" name="Freeform 8948"/>
              <p:cNvSpPr/>
              <p:nvPr/>
            </p:nvSpPr>
            <p:spPr bwMode="auto">
              <a:xfrm>
                <a:off x="5348" y="1306"/>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9" name="Freeform 8949"/>
              <p:cNvSpPr/>
              <p:nvPr/>
            </p:nvSpPr>
            <p:spPr bwMode="auto">
              <a:xfrm>
                <a:off x="5362" y="1248"/>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0" name="Rectangle 8950"/>
              <p:cNvSpPr>
                <a:spLocks noChangeArrowheads="1"/>
              </p:cNvSpPr>
              <p:nvPr/>
            </p:nvSpPr>
            <p:spPr bwMode="auto">
              <a:xfrm>
                <a:off x="5355" y="1279"/>
                <a:ext cx="1"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51" name="Freeform 8951"/>
              <p:cNvSpPr/>
              <p:nvPr/>
            </p:nvSpPr>
            <p:spPr bwMode="auto">
              <a:xfrm>
                <a:off x="5355" y="1272"/>
                <a:ext cx="4" cy="3"/>
              </a:xfrm>
              <a:custGeom>
                <a:avLst/>
                <a:gdLst>
                  <a:gd name="T0" fmla="*/ 2 w 4"/>
                  <a:gd name="T1" fmla="*/ 0 h 3"/>
                  <a:gd name="T2" fmla="*/ 4 w 4"/>
                  <a:gd name="T3" fmla="*/ 2 h 3"/>
                  <a:gd name="T4" fmla="*/ 1 w 4"/>
                  <a:gd name="T5" fmla="*/ 3 h 3"/>
                  <a:gd name="T6" fmla="*/ 0 w 4"/>
                  <a:gd name="T7" fmla="*/ 3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2"/>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2" name="Freeform 8952"/>
              <p:cNvSpPr/>
              <p:nvPr/>
            </p:nvSpPr>
            <p:spPr bwMode="auto">
              <a:xfrm>
                <a:off x="5338" y="1304"/>
                <a:ext cx="5" cy="1"/>
              </a:xfrm>
              <a:custGeom>
                <a:avLst/>
                <a:gdLst>
                  <a:gd name="T0" fmla="*/ 1 w 5"/>
                  <a:gd name="T1" fmla="*/ 0 h 1"/>
                  <a:gd name="T2" fmla="*/ 5 w 5"/>
                  <a:gd name="T3" fmla="*/ 1 h 1"/>
                  <a:gd name="T4" fmla="*/ 5 w 5"/>
                  <a:gd name="T5" fmla="*/ 1 h 1"/>
                  <a:gd name="T6" fmla="*/ 0 w 5"/>
                  <a:gd name="T7" fmla="*/ 1 h 1"/>
                  <a:gd name="T8" fmla="*/ 1 w 5"/>
                  <a:gd name="T9" fmla="*/ 0 h 1"/>
                </a:gdLst>
                <a:ahLst/>
                <a:cxnLst>
                  <a:cxn ang="0">
                    <a:pos x="T0" y="T1"/>
                  </a:cxn>
                  <a:cxn ang="0">
                    <a:pos x="T2" y="T3"/>
                  </a:cxn>
                  <a:cxn ang="0">
                    <a:pos x="T4" y="T5"/>
                  </a:cxn>
                  <a:cxn ang="0">
                    <a:pos x="T6" y="T7"/>
                  </a:cxn>
                  <a:cxn ang="0">
                    <a:pos x="T8" y="T9"/>
                  </a:cxn>
                </a:cxnLst>
                <a:rect l="0" t="0" r="r" b="b"/>
                <a:pathLst>
                  <a:path w="5" h="1">
                    <a:moveTo>
                      <a:pt x="1" y="0"/>
                    </a:moveTo>
                    <a:lnTo>
                      <a:pt x="5" y="1"/>
                    </a:lnTo>
                    <a:lnTo>
                      <a:pt x="5" y="1"/>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3" name="Freeform 8953"/>
              <p:cNvSpPr/>
              <p:nvPr/>
            </p:nvSpPr>
            <p:spPr bwMode="auto">
              <a:xfrm>
                <a:off x="5352" y="1245"/>
                <a:ext cx="5" cy="3"/>
              </a:xfrm>
              <a:custGeom>
                <a:avLst/>
                <a:gdLst>
                  <a:gd name="T0" fmla="*/ 0 w 5"/>
                  <a:gd name="T1" fmla="*/ 0 h 3"/>
                  <a:gd name="T2" fmla="*/ 5 w 5"/>
                  <a:gd name="T3" fmla="*/ 1 h 3"/>
                  <a:gd name="T4" fmla="*/ 4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4"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4" name="Freeform 8954"/>
              <p:cNvSpPr/>
              <p:nvPr/>
            </p:nvSpPr>
            <p:spPr bwMode="auto">
              <a:xfrm>
                <a:off x="5328" y="1301"/>
                <a:ext cx="4" cy="3"/>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5" name="Freeform 8955"/>
              <p:cNvSpPr/>
              <p:nvPr/>
            </p:nvSpPr>
            <p:spPr bwMode="auto">
              <a:xfrm>
                <a:off x="5342" y="1242"/>
                <a:ext cx="5" cy="3"/>
              </a:xfrm>
              <a:custGeom>
                <a:avLst/>
                <a:gdLst>
                  <a:gd name="T0" fmla="*/ 0 w 5"/>
                  <a:gd name="T1" fmla="*/ 0 h 3"/>
                  <a:gd name="T2" fmla="*/ 5 w 5"/>
                  <a:gd name="T3" fmla="*/ 2 h 3"/>
                  <a:gd name="T4" fmla="*/ 3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3"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6" name="Freeform 8956"/>
              <p:cNvSpPr/>
              <p:nvPr/>
            </p:nvSpPr>
            <p:spPr bwMode="auto">
              <a:xfrm>
                <a:off x="5319" y="1300"/>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7" name="Freeform 8957"/>
              <p:cNvSpPr/>
              <p:nvPr/>
            </p:nvSpPr>
            <p:spPr bwMode="auto">
              <a:xfrm>
                <a:off x="5331" y="1241"/>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8" name="Freeform 8958"/>
              <p:cNvSpPr/>
              <p:nvPr/>
            </p:nvSpPr>
            <p:spPr bwMode="auto">
              <a:xfrm>
                <a:off x="5309" y="1297"/>
                <a:ext cx="4" cy="2"/>
              </a:xfrm>
              <a:custGeom>
                <a:avLst/>
                <a:gdLst>
                  <a:gd name="T0" fmla="*/ 0 w 4"/>
                  <a:gd name="T1" fmla="*/ 0 h 2"/>
                  <a:gd name="T2" fmla="*/ 4 w 4"/>
                  <a:gd name="T3" fmla="*/ 2 h 2"/>
                  <a:gd name="T4" fmla="*/ 4 w 4"/>
                  <a:gd name="T5" fmla="*/ 2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2"/>
                    </a:lnTo>
                    <a:lnTo>
                      <a:pt x="4"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9" name="Freeform 8959"/>
              <p:cNvSpPr/>
              <p:nvPr/>
            </p:nvSpPr>
            <p:spPr bwMode="auto">
              <a:xfrm>
                <a:off x="5321" y="1238"/>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0" name="Freeform 8960"/>
              <p:cNvSpPr/>
              <p:nvPr/>
            </p:nvSpPr>
            <p:spPr bwMode="auto">
              <a:xfrm>
                <a:off x="5300" y="1296"/>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1" name="Freeform 8961"/>
              <p:cNvSpPr/>
              <p:nvPr/>
            </p:nvSpPr>
            <p:spPr bwMode="auto">
              <a:xfrm>
                <a:off x="5310" y="1237"/>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2" name="Freeform 8962"/>
              <p:cNvSpPr/>
              <p:nvPr/>
            </p:nvSpPr>
            <p:spPr bwMode="auto">
              <a:xfrm>
                <a:off x="5289" y="1293"/>
                <a:ext cx="5" cy="3"/>
              </a:xfrm>
              <a:custGeom>
                <a:avLst/>
                <a:gdLst>
                  <a:gd name="T0" fmla="*/ 0 w 5"/>
                  <a:gd name="T1" fmla="*/ 0 h 3"/>
                  <a:gd name="T2" fmla="*/ 5 w 5"/>
                  <a:gd name="T3" fmla="*/ 2 h 3"/>
                  <a:gd name="T4" fmla="*/ 4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3" name="Freeform 8963"/>
              <p:cNvSpPr/>
              <p:nvPr/>
            </p:nvSpPr>
            <p:spPr bwMode="auto">
              <a:xfrm>
                <a:off x="5300" y="1234"/>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4" name="Freeform 8964"/>
              <p:cNvSpPr/>
              <p:nvPr/>
            </p:nvSpPr>
            <p:spPr bwMode="auto">
              <a:xfrm>
                <a:off x="5280" y="1292"/>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5" name="Freeform 8965"/>
              <p:cNvSpPr/>
              <p:nvPr/>
            </p:nvSpPr>
            <p:spPr bwMode="auto">
              <a:xfrm>
                <a:off x="5289" y="1233"/>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6" name="Freeform 8966"/>
              <p:cNvSpPr/>
              <p:nvPr/>
            </p:nvSpPr>
            <p:spPr bwMode="auto">
              <a:xfrm>
                <a:off x="5270" y="1291"/>
                <a:ext cx="5" cy="1"/>
              </a:xfrm>
              <a:custGeom>
                <a:avLst/>
                <a:gdLst>
                  <a:gd name="T0" fmla="*/ 0 w 5"/>
                  <a:gd name="T1" fmla="*/ 0 h 1"/>
                  <a:gd name="T2" fmla="*/ 5 w 5"/>
                  <a:gd name="T3" fmla="*/ 0 h 1"/>
                  <a:gd name="T4" fmla="*/ 3 w 5"/>
                  <a:gd name="T5" fmla="*/ 1 h 1"/>
                  <a:gd name="T6" fmla="*/ 0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3"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7" name="Freeform 8967"/>
              <p:cNvSpPr/>
              <p:nvPr/>
            </p:nvSpPr>
            <p:spPr bwMode="auto">
              <a:xfrm>
                <a:off x="5260" y="1289"/>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8" name="Freeform 8968"/>
              <p:cNvSpPr/>
              <p:nvPr/>
            </p:nvSpPr>
            <p:spPr bwMode="auto">
              <a:xfrm>
                <a:off x="5250" y="1288"/>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9" name="Freeform 8969"/>
              <p:cNvSpPr/>
              <p:nvPr/>
            </p:nvSpPr>
            <p:spPr bwMode="auto">
              <a:xfrm>
                <a:off x="5241" y="1287"/>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0" name="Rectangle 8970"/>
              <p:cNvSpPr>
                <a:spLocks noChangeArrowheads="1"/>
              </p:cNvSpPr>
              <p:nvPr/>
            </p:nvSpPr>
            <p:spPr bwMode="auto">
              <a:xfrm>
                <a:off x="5230" y="1286"/>
                <a:ext cx="4"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1" name="Freeform 8971"/>
              <p:cNvSpPr/>
              <p:nvPr/>
            </p:nvSpPr>
            <p:spPr bwMode="auto">
              <a:xfrm>
                <a:off x="4933" y="1195"/>
                <a:ext cx="382" cy="85"/>
              </a:xfrm>
              <a:custGeom>
                <a:avLst/>
                <a:gdLst>
                  <a:gd name="T0" fmla="*/ 191 w 382"/>
                  <a:gd name="T1" fmla="*/ 0 h 85"/>
                  <a:gd name="T2" fmla="*/ 287 w 382"/>
                  <a:gd name="T3" fmla="*/ 5 h 85"/>
                  <a:gd name="T4" fmla="*/ 382 w 382"/>
                  <a:gd name="T5" fmla="*/ 19 h 85"/>
                  <a:gd name="T6" fmla="*/ 369 w 382"/>
                  <a:gd name="T7" fmla="*/ 85 h 85"/>
                  <a:gd name="T8" fmla="*/ 280 w 382"/>
                  <a:gd name="T9" fmla="*/ 72 h 85"/>
                  <a:gd name="T10" fmla="*/ 191 w 382"/>
                  <a:gd name="T11" fmla="*/ 68 h 85"/>
                  <a:gd name="T12" fmla="*/ 102 w 382"/>
                  <a:gd name="T13" fmla="*/ 72 h 85"/>
                  <a:gd name="T14" fmla="*/ 13 w 382"/>
                  <a:gd name="T15" fmla="*/ 84 h 85"/>
                  <a:gd name="T16" fmla="*/ 0 w 382"/>
                  <a:gd name="T17" fmla="*/ 19 h 85"/>
                  <a:gd name="T18" fmla="*/ 96 w 382"/>
                  <a:gd name="T19" fmla="*/ 5 h 85"/>
                  <a:gd name="T20" fmla="*/ 191 w 382"/>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85">
                    <a:moveTo>
                      <a:pt x="191" y="0"/>
                    </a:moveTo>
                    <a:lnTo>
                      <a:pt x="287" y="5"/>
                    </a:lnTo>
                    <a:lnTo>
                      <a:pt x="382" y="19"/>
                    </a:lnTo>
                    <a:lnTo>
                      <a:pt x="369" y="85"/>
                    </a:lnTo>
                    <a:lnTo>
                      <a:pt x="280" y="72"/>
                    </a:lnTo>
                    <a:lnTo>
                      <a:pt x="191" y="68"/>
                    </a:lnTo>
                    <a:lnTo>
                      <a:pt x="102" y="72"/>
                    </a:lnTo>
                    <a:lnTo>
                      <a:pt x="13" y="84"/>
                    </a:lnTo>
                    <a:lnTo>
                      <a:pt x="0" y="19"/>
                    </a:lnTo>
                    <a:lnTo>
                      <a:pt x="96" y="5"/>
                    </a:lnTo>
                    <a:lnTo>
                      <a:pt x="191"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2" name="Freeform 8972"/>
              <p:cNvSpPr/>
              <p:nvPr/>
            </p:nvSpPr>
            <p:spPr bwMode="auto">
              <a:xfrm>
                <a:off x="5298" y="1275"/>
                <a:ext cx="7" cy="3"/>
              </a:xfrm>
              <a:custGeom>
                <a:avLst/>
                <a:gdLst>
                  <a:gd name="T0" fmla="*/ 0 w 7"/>
                  <a:gd name="T1" fmla="*/ 0 h 3"/>
                  <a:gd name="T2" fmla="*/ 7 w 7"/>
                  <a:gd name="T3" fmla="*/ 0 h 3"/>
                  <a:gd name="T4" fmla="*/ 6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6"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3" name="Freeform 8973"/>
              <p:cNvSpPr/>
              <p:nvPr/>
            </p:nvSpPr>
            <p:spPr bwMode="auto">
              <a:xfrm>
                <a:off x="5287" y="1272"/>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4" name="Rectangle 8974"/>
              <p:cNvSpPr>
                <a:spLocks noChangeArrowheads="1"/>
              </p:cNvSpPr>
              <p:nvPr/>
            </p:nvSpPr>
            <p:spPr bwMode="auto">
              <a:xfrm>
                <a:off x="5275" y="1271"/>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5" name="Freeform 8975"/>
              <p:cNvSpPr/>
              <p:nvPr/>
            </p:nvSpPr>
            <p:spPr bwMode="auto">
              <a:xfrm>
                <a:off x="5263" y="1269"/>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6" name="Freeform 8976"/>
              <p:cNvSpPr/>
              <p:nvPr/>
            </p:nvSpPr>
            <p:spPr bwMode="auto">
              <a:xfrm>
                <a:off x="5250" y="1267"/>
                <a:ext cx="6" cy="2"/>
              </a:xfrm>
              <a:custGeom>
                <a:avLst/>
                <a:gdLst>
                  <a:gd name="T0" fmla="*/ 1 w 6"/>
                  <a:gd name="T1" fmla="*/ 0 h 2"/>
                  <a:gd name="T2" fmla="*/ 6 w 6"/>
                  <a:gd name="T3" fmla="*/ 0 h 2"/>
                  <a:gd name="T4" fmla="*/ 6 w 6"/>
                  <a:gd name="T5" fmla="*/ 2 h 2"/>
                  <a:gd name="T6" fmla="*/ 0 w 6"/>
                  <a:gd name="T7" fmla="*/ 2 h 2"/>
                  <a:gd name="T8" fmla="*/ 1 w 6"/>
                  <a:gd name="T9" fmla="*/ 0 h 2"/>
                </a:gdLst>
                <a:ahLst/>
                <a:cxnLst>
                  <a:cxn ang="0">
                    <a:pos x="T0" y="T1"/>
                  </a:cxn>
                  <a:cxn ang="0">
                    <a:pos x="T2" y="T3"/>
                  </a:cxn>
                  <a:cxn ang="0">
                    <a:pos x="T4" y="T5"/>
                  </a:cxn>
                  <a:cxn ang="0">
                    <a:pos x="T6" y="T7"/>
                  </a:cxn>
                  <a:cxn ang="0">
                    <a:pos x="T8" y="T9"/>
                  </a:cxn>
                </a:cxnLst>
                <a:rect l="0" t="0" r="r" b="b"/>
                <a:pathLst>
                  <a:path w="6" h="2">
                    <a:moveTo>
                      <a:pt x="1" y="0"/>
                    </a:moveTo>
                    <a:lnTo>
                      <a:pt x="6" y="0"/>
                    </a:lnTo>
                    <a:lnTo>
                      <a:pt x="6"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7" name="Rectangle 8977"/>
              <p:cNvSpPr>
                <a:spLocks noChangeArrowheads="1"/>
              </p:cNvSpPr>
              <p:nvPr/>
            </p:nvSpPr>
            <p:spPr bwMode="auto">
              <a:xfrm>
                <a:off x="5238" y="1266"/>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8" name="Rectangle 8978"/>
              <p:cNvSpPr>
                <a:spLocks noChangeArrowheads="1"/>
              </p:cNvSpPr>
              <p:nvPr/>
            </p:nvSpPr>
            <p:spPr bwMode="auto">
              <a:xfrm>
                <a:off x="5226"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9" name="Rectangle 8979"/>
              <p:cNvSpPr>
                <a:spLocks noChangeArrowheads="1"/>
              </p:cNvSpPr>
              <p:nvPr/>
            </p:nvSpPr>
            <p:spPr bwMode="auto">
              <a:xfrm>
                <a:off x="5215"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0" name="Rectangle 8980"/>
              <p:cNvSpPr>
                <a:spLocks noChangeArrowheads="1"/>
              </p:cNvSpPr>
              <p:nvPr/>
            </p:nvSpPr>
            <p:spPr bwMode="auto">
              <a:xfrm>
                <a:off x="520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1" name="Rectangle 8981"/>
              <p:cNvSpPr>
                <a:spLocks noChangeArrowheads="1"/>
              </p:cNvSpPr>
              <p:nvPr/>
            </p:nvSpPr>
            <p:spPr bwMode="auto">
              <a:xfrm>
                <a:off x="5190" y="126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2" name="Freeform 8982"/>
              <p:cNvSpPr/>
              <p:nvPr/>
            </p:nvSpPr>
            <p:spPr bwMode="auto">
              <a:xfrm>
                <a:off x="5178" y="1259"/>
                <a:ext cx="5" cy="3"/>
              </a:xfrm>
              <a:custGeom>
                <a:avLst/>
                <a:gdLst>
                  <a:gd name="T0" fmla="*/ 0 w 5"/>
                  <a:gd name="T1" fmla="*/ 0 h 3"/>
                  <a:gd name="T2" fmla="*/ 5 w 5"/>
                  <a:gd name="T3" fmla="*/ 2 h 3"/>
                  <a:gd name="T4" fmla="*/ 5 w 5"/>
                  <a:gd name="T5" fmla="*/ 3 h 3"/>
                  <a:gd name="T6" fmla="*/ 0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3" name="Rectangle 8983"/>
              <p:cNvSpPr>
                <a:spLocks noChangeArrowheads="1"/>
              </p:cNvSpPr>
              <p:nvPr/>
            </p:nvSpPr>
            <p:spPr bwMode="auto">
              <a:xfrm>
                <a:off x="5166"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4" name="Rectangle 8984"/>
              <p:cNvSpPr>
                <a:spLocks noChangeArrowheads="1"/>
              </p:cNvSpPr>
              <p:nvPr/>
            </p:nvSpPr>
            <p:spPr bwMode="auto">
              <a:xfrm>
                <a:off x="5154" y="1259"/>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5" name="Freeform 8985"/>
              <p:cNvSpPr/>
              <p:nvPr/>
            </p:nvSpPr>
            <p:spPr bwMode="auto">
              <a:xfrm>
                <a:off x="5141" y="1258"/>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6" name="Rectangle 8986"/>
              <p:cNvSpPr>
                <a:spLocks noChangeArrowheads="1"/>
              </p:cNvSpPr>
              <p:nvPr/>
            </p:nvSpPr>
            <p:spPr bwMode="auto">
              <a:xfrm>
                <a:off x="5129"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7" name="Rectangle 8987"/>
              <p:cNvSpPr>
                <a:spLocks noChangeArrowheads="1"/>
              </p:cNvSpPr>
              <p:nvPr/>
            </p:nvSpPr>
            <p:spPr bwMode="auto">
              <a:xfrm>
                <a:off x="5118" y="1258"/>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8" name="Rectangle 8988"/>
              <p:cNvSpPr>
                <a:spLocks noChangeArrowheads="1"/>
              </p:cNvSpPr>
              <p:nvPr/>
            </p:nvSpPr>
            <p:spPr bwMode="auto">
              <a:xfrm>
                <a:off x="5105"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9" name="Freeform 8989"/>
              <p:cNvSpPr/>
              <p:nvPr/>
            </p:nvSpPr>
            <p:spPr bwMode="auto">
              <a:xfrm>
                <a:off x="5093" y="1258"/>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0" name="Rectangle 8990"/>
              <p:cNvSpPr>
                <a:spLocks noChangeArrowheads="1"/>
              </p:cNvSpPr>
              <p:nvPr/>
            </p:nvSpPr>
            <p:spPr bwMode="auto">
              <a:xfrm>
                <a:off x="5081"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1" name="Rectangle 8991"/>
              <p:cNvSpPr>
                <a:spLocks noChangeArrowheads="1"/>
              </p:cNvSpPr>
              <p:nvPr/>
            </p:nvSpPr>
            <p:spPr bwMode="auto">
              <a:xfrm>
                <a:off x="5069"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2" name="Rectangle 8992"/>
              <p:cNvSpPr>
                <a:spLocks noChangeArrowheads="1"/>
              </p:cNvSpPr>
              <p:nvPr/>
            </p:nvSpPr>
            <p:spPr bwMode="auto">
              <a:xfrm>
                <a:off x="5056" y="1261"/>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3" name="Freeform 8993"/>
              <p:cNvSpPr/>
              <p:nvPr/>
            </p:nvSpPr>
            <p:spPr bwMode="auto">
              <a:xfrm>
                <a:off x="5044" y="1261"/>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4" name="Rectangle 8994"/>
              <p:cNvSpPr>
                <a:spLocks noChangeArrowheads="1"/>
              </p:cNvSpPr>
              <p:nvPr/>
            </p:nvSpPr>
            <p:spPr bwMode="auto">
              <a:xfrm>
                <a:off x="503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5" name="Rectangle 8995"/>
              <p:cNvSpPr>
                <a:spLocks noChangeArrowheads="1"/>
              </p:cNvSpPr>
              <p:nvPr/>
            </p:nvSpPr>
            <p:spPr bwMode="auto">
              <a:xfrm>
                <a:off x="5021"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6" name="Rectangle 8996"/>
              <p:cNvSpPr>
                <a:spLocks noChangeArrowheads="1"/>
              </p:cNvSpPr>
              <p:nvPr/>
            </p:nvSpPr>
            <p:spPr bwMode="auto">
              <a:xfrm>
                <a:off x="5008"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7" name="Freeform 8997"/>
              <p:cNvSpPr/>
              <p:nvPr/>
            </p:nvSpPr>
            <p:spPr bwMode="auto">
              <a:xfrm>
                <a:off x="4996" y="1266"/>
                <a:ext cx="6" cy="1"/>
              </a:xfrm>
              <a:custGeom>
                <a:avLst/>
                <a:gdLst>
                  <a:gd name="T0" fmla="*/ 5 w 6"/>
                  <a:gd name="T1" fmla="*/ 0 h 1"/>
                  <a:gd name="T2" fmla="*/ 6 w 6"/>
                  <a:gd name="T3" fmla="*/ 1 h 1"/>
                  <a:gd name="T4" fmla="*/ 0 w 6"/>
                  <a:gd name="T5" fmla="*/ 1 h 1"/>
                  <a:gd name="T6" fmla="*/ 0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lnTo>
                      <a:pt x="6" y="1"/>
                    </a:lnTo>
                    <a:lnTo>
                      <a:pt x="0"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8" name="Freeform 8998"/>
              <p:cNvSpPr/>
              <p:nvPr/>
            </p:nvSpPr>
            <p:spPr bwMode="auto">
              <a:xfrm>
                <a:off x="4984" y="1267"/>
                <a:ext cx="5" cy="3"/>
              </a:xfrm>
              <a:custGeom>
                <a:avLst/>
                <a:gdLst>
                  <a:gd name="T0" fmla="*/ 5 w 5"/>
                  <a:gd name="T1" fmla="*/ 0 h 3"/>
                  <a:gd name="T2" fmla="*/ 5 w 5"/>
                  <a:gd name="T3" fmla="*/ 2 h 3"/>
                  <a:gd name="T4" fmla="*/ 0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9" name="Freeform 8999"/>
              <p:cNvSpPr/>
              <p:nvPr/>
            </p:nvSpPr>
            <p:spPr bwMode="auto">
              <a:xfrm>
                <a:off x="4972" y="1269"/>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0" name="Freeform 9000"/>
              <p:cNvSpPr/>
              <p:nvPr/>
            </p:nvSpPr>
            <p:spPr bwMode="auto">
              <a:xfrm>
                <a:off x="4961" y="1271"/>
                <a:ext cx="5" cy="3"/>
              </a:xfrm>
              <a:custGeom>
                <a:avLst/>
                <a:gdLst>
                  <a:gd name="T0" fmla="*/ 5 w 5"/>
                  <a:gd name="T1" fmla="*/ 0 h 3"/>
                  <a:gd name="T2" fmla="*/ 5 w 5"/>
                  <a:gd name="T3" fmla="*/ 1 h 3"/>
                  <a:gd name="T4" fmla="*/ 0 w 5"/>
                  <a:gd name="T5" fmla="*/ 3 h 3"/>
                  <a:gd name="T6" fmla="*/ 0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1" name="Freeform 9001"/>
              <p:cNvSpPr/>
              <p:nvPr/>
            </p:nvSpPr>
            <p:spPr bwMode="auto">
              <a:xfrm>
                <a:off x="4947" y="1272"/>
                <a:ext cx="7" cy="3"/>
              </a:xfrm>
              <a:custGeom>
                <a:avLst/>
                <a:gdLst>
                  <a:gd name="T0" fmla="*/ 7 w 7"/>
                  <a:gd name="T1" fmla="*/ 0 h 3"/>
                  <a:gd name="T2" fmla="*/ 7 w 7"/>
                  <a:gd name="T3" fmla="*/ 2 h 3"/>
                  <a:gd name="T4" fmla="*/ 2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2"/>
                    </a:lnTo>
                    <a:lnTo>
                      <a:pt x="2"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2" name="Rectangle 9002"/>
              <p:cNvSpPr>
                <a:spLocks noChangeArrowheads="1"/>
              </p:cNvSpPr>
              <p:nvPr/>
            </p:nvSpPr>
            <p:spPr bwMode="auto">
              <a:xfrm>
                <a:off x="5309" y="1217"/>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3" name="Freeform 9003"/>
              <p:cNvSpPr/>
              <p:nvPr/>
            </p:nvSpPr>
            <p:spPr bwMode="auto">
              <a:xfrm>
                <a:off x="5296" y="1215"/>
                <a:ext cx="6" cy="2"/>
              </a:xfrm>
              <a:custGeom>
                <a:avLst/>
                <a:gdLst>
                  <a:gd name="T0" fmla="*/ 0 w 6"/>
                  <a:gd name="T1" fmla="*/ 0 h 2"/>
                  <a:gd name="T2" fmla="*/ 6 w 6"/>
                  <a:gd name="T3" fmla="*/ 1 h 2"/>
                  <a:gd name="T4" fmla="*/ 5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4" name="Freeform 9004"/>
              <p:cNvSpPr/>
              <p:nvPr/>
            </p:nvSpPr>
            <p:spPr bwMode="auto">
              <a:xfrm>
                <a:off x="5283" y="1212"/>
                <a:ext cx="6" cy="3"/>
              </a:xfrm>
              <a:custGeom>
                <a:avLst/>
                <a:gdLst>
                  <a:gd name="T0" fmla="*/ 0 w 6"/>
                  <a:gd name="T1" fmla="*/ 0 h 3"/>
                  <a:gd name="T2" fmla="*/ 6 w 6"/>
                  <a:gd name="T3" fmla="*/ 2 h 3"/>
                  <a:gd name="T4" fmla="*/ 6 w 6"/>
                  <a:gd name="T5" fmla="*/ 3 h 3"/>
                  <a:gd name="T6" fmla="*/ 0 w 6"/>
                  <a:gd name="T7" fmla="*/ 2 h 3"/>
                  <a:gd name="T8" fmla="*/ 0 w 6"/>
                  <a:gd name="T9" fmla="*/ 0 h 3"/>
                </a:gdLst>
                <a:ahLst/>
                <a:cxnLst>
                  <a:cxn ang="0">
                    <a:pos x="T0" y="T1"/>
                  </a:cxn>
                  <a:cxn ang="0">
                    <a:pos x="T2" y="T3"/>
                  </a:cxn>
                  <a:cxn ang="0">
                    <a:pos x="T4" y="T5"/>
                  </a:cxn>
                  <a:cxn ang="0">
                    <a:pos x="T6" y="T7"/>
                  </a:cxn>
                  <a:cxn ang="0">
                    <a:pos x="T8" y="T9"/>
                  </a:cxn>
                </a:cxnLst>
                <a:rect l="0" t="0" r="r" b="b"/>
                <a:pathLst>
                  <a:path w="6" h="3">
                    <a:moveTo>
                      <a:pt x="0" y="0"/>
                    </a:moveTo>
                    <a:lnTo>
                      <a:pt x="6" y="2"/>
                    </a:lnTo>
                    <a:lnTo>
                      <a:pt x="6"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5" name="Rectangle 9005"/>
              <p:cNvSpPr>
                <a:spLocks noChangeArrowheads="1"/>
              </p:cNvSpPr>
              <p:nvPr/>
            </p:nvSpPr>
            <p:spPr bwMode="auto">
              <a:xfrm>
                <a:off x="5270" y="121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6" name="Freeform 9006"/>
              <p:cNvSpPr/>
              <p:nvPr/>
            </p:nvSpPr>
            <p:spPr bwMode="auto">
              <a:xfrm>
                <a:off x="5258" y="1208"/>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7" name="Freeform 9007"/>
              <p:cNvSpPr/>
              <p:nvPr/>
            </p:nvSpPr>
            <p:spPr bwMode="auto">
              <a:xfrm>
                <a:off x="5245" y="1207"/>
                <a:ext cx="5" cy="3"/>
              </a:xfrm>
              <a:custGeom>
                <a:avLst/>
                <a:gdLst>
                  <a:gd name="T0" fmla="*/ 0 w 5"/>
                  <a:gd name="T1" fmla="*/ 0 h 3"/>
                  <a:gd name="T2" fmla="*/ 5 w 5"/>
                  <a:gd name="T3" fmla="*/ 1 h 3"/>
                  <a:gd name="T4" fmla="*/ 5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5"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8" name="Freeform 9008"/>
              <p:cNvSpPr/>
              <p:nvPr/>
            </p:nvSpPr>
            <p:spPr bwMode="auto">
              <a:xfrm>
                <a:off x="5232" y="1206"/>
                <a:ext cx="6" cy="2"/>
              </a:xfrm>
              <a:custGeom>
                <a:avLst/>
                <a:gdLst>
                  <a:gd name="T0" fmla="*/ 0 w 6"/>
                  <a:gd name="T1" fmla="*/ 0 h 2"/>
                  <a:gd name="T2" fmla="*/ 6 w 6"/>
                  <a:gd name="T3" fmla="*/ 0 h 2"/>
                  <a:gd name="T4" fmla="*/ 6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0"/>
                    </a:lnTo>
                    <a:lnTo>
                      <a:pt x="6"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9" name="Freeform 9009"/>
              <p:cNvSpPr/>
              <p:nvPr/>
            </p:nvSpPr>
            <p:spPr bwMode="auto">
              <a:xfrm>
                <a:off x="5218" y="1204"/>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0" name="Freeform 9010"/>
              <p:cNvSpPr/>
              <p:nvPr/>
            </p:nvSpPr>
            <p:spPr bwMode="auto">
              <a:xfrm>
                <a:off x="5205" y="1203"/>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1" name="Freeform 9011"/>
              <p:cNvSpPr/>
              <p:nvPr/>
            </p:nvSpPr>
            <p:spPr bwMode="auto">
              <a:xfrm>
                <a:off x="5194" y="1202"/>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2" name="Rectangle 9012"/>
              <p:cNvSpPr>
                <a:spLocks noChangeArrowheads="1"/>
              </p:cNvSpPr>
              <p:nvPr/>
            </p:nvSpPr>
            <p:spPr bwMode="auto">
              <a:xfrm>
                <a:off x="5181" y="120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3" name="Freeform 9013"/>
              <p:cNvSpPr/>
              <p:nvPr/>
            </p:nvSpPr>
            <p:spPr bwMode="auto">
              <a:xfrm>
                <a:off x="5167" y="1200"/>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4" name="Rectangle 9014"/>
              <p:cNvSpPr>
                <a:spLocks noChangeArrowheads="1"/>
              </p:cNvSpPr>
              <p:nvPr/>
            </p:nvSpPr>
            <p:spPr bwMode="auto">
              <a:xfrm>
                <a:off x="5154"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5" name="Rectangle 9015"/>
              <p:cNvSpPr>
                <a:spLocks noChangeArrowheads="1"/>
              </p:cNvSpPr>
              <p:nvPr/>
            </p:nvSpPr>
            <p:spPr bwMode="auto">
              <a:xfrm>
                <a:off x="5141"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6" name="Freeform 9016"/>
              <p:cNvSpPr/>
              <p:nvPr/>
            </p:nvSpPr>
            <p:spPr bwMode="auto">
              <a:xfrm>
                <a:off x="5128" y="1199"/>
                <a:ext cx="7" cy="3"/>
              </a:xfrm>
              <a:custGeom>
                <a:avLst/>
                <a:gdLst>
                  <a:gd name="T0" fmla="*/ 0 w 7"/>
                  <a:gd name="T1" fmla="*/ 0 h 3"/>
                  <a:gd name="T2" fmla="*/ 7 w 7"/>
                  <a:gd name="T3" fmla="*/ 1 h 3"/>
                  <a:gd name="T4" fmla="*/ 7 w 7"/>
                  <a:gd name="T5" fmla="*/ 3 h 3"/>
                  <a:gd name="T6" fmla="*/ 0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1"/>
                    </a:lnTo>
                    <a:lnTo>
                      <a:pt x="7"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7" name="Rectangle 9017"/>
              <p:cNvSpPr>
                <a:spLocks noChangeArrowheads="1"/>
              </p:cNvSpPr>
              <p:nvPr/>
            </p:nvSpPr>
            <p:spPr bwMode="auto">
              <a:xfrm>
                <a:off x="5116" y="1199"/>
                <a:ext cx="6"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8" name="Freeform 9018"/>
              <p:cNvSpPr/>
              <p:nvPr/>
            </p:nvSpPr>
            <p:spPr bwMode="auto">
              <a:xfrm>
                <a:off x="5103" y="1199"/>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9" name="Rectangle 9019"/>
              <p:cNvSpPr>
                <a:spLocks noChangeArrowheads="1"/>
              </p:cNvSpPr>
              <p:nvPr/>
            </p:nvSpPr>
            <p:spPr bwMode="auto">
              <a:xfrm>
                <a:off x="5090" y="1200"/>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0" name="Rectangle 9020"/>
              <p:cNvSpPr>
                <a:spLocks noChangeArrowheads="1"/>
              </p:cNvSpPr>
              <p:nvPr/>
            </p:nvSpPr>
            <p:spPr bwMode="auto">
              <a:xfrm>
                <a:off x="5077"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1" name="Freeform 9021"/>
              <p:cNvSpPr/>
              <p:nvPr/>
            </p:nvSpPr>
            <p:spPr bwMode="auto">
              <a:xfrm>
                <a:off x="5064" y="1200"/>
                <a:ext cx="7" cy="3"/>
              </a:xfrm>
              <a:custGeom>
                <a:avLst/>
                <a:gdLst>
                  <a:gd name="T0" fmla="*/ 7 w 7"/>
                  <a:gd name="T1" fmla="*/ 0 h 3"/>
                  <a:gd name="T2" fmla="*/ 7 w 7"/>
                  <a:gd name="T3" fmla="*/ 3 h 3"/>
                  <a:gd name="T4" fmla="*/ 0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3"/>
                    </a:lnTo>
                    <a:lnTo>
                      <a:pt x="0"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2" name="Rectangle 9022"/>
              <p:cNvSpPr>
                <a:spLocks noChangeArrowheads="1"/>
              </p:cNvSpPr>
              <p:nvPr/>
            </p:nvSpPr>
            <p:spPr bwMode="auto">
              <a:xfrm>
                <a:off x="5051" y="1202"/>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3" name="Freeform 9023"/>
              <p:cNvSpPr/>
              <p:nvPr/>
            </p:nvSpPr>
            <p:spPr bwMode="auto">
              <a:xfrm>
                <a:off x="5038" y="1203"/>
                <a:ext cx="6" cy="1"/>
              </a:xfrm>
              <a:custGeom>
                <a:avLst/>
                <a:gdLst>
                  <a:gd name="T0" fmla="*/ 6 w 6"/>
                  <a:gd name="T1" fmla="*/ 0 h 1"/>
                  <a:gd name="T2" fmla="*/ 6 w 6"/>
                  <a:gd name="T3" fmla="*/ 1 h 1"/>
                  <a:gd name="T4" fmla="*/ 1 w 6"/>
                  <a:gd name="T5" fmla="*/ 1 h 1"/>
                  <a:gd name="T6" fmla="*/ 0 w 6"/>
                  <a:gd name="T7" fmla="*/ 0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1"/>
                    </a:lnTo>
                    <a:lnTo>
                      <a:pt x="1" y="1"/>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4" name="Freeform 9024"/>
              <p:cNvSpPr/>
              <p:nvPr/>
            </p:nvSpPr>
            <p:spPr bwMode="auto">
              <a:xfrm>
                <a:off x="5026" y="1203"/>
                <a:ext cx="5" cy="3"/>
              </a:xfrm>
              <a:custGeom>
                <a:avLst/>
                <a:gdLst>
                  <a:gd name="T0" fmla="*/ 5 w 5"/>
                  <a:gd name="T1" fmla="*/ 0 h 3"/>
                  <a:gd name="T2" fmla="*/ 5 w 5"/>
                  <a:gd name="T3" fmla="*/ 3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3"/>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5" name="Freeform 9025"/>
              <p:cNvSpPr/>
              <p:nvPr/>
            </p:nvSpPr>
            <p:spPr bwMode="auto">
              <a:xfrm>
                <a:off x="5013" y="1204"/>
                <a:ext cx="6" cy="3"/>
              </a:xfrm>
              <a:custGeom>
                <a:avLst/>
                <a:gdLst>
                  <a:gd name="T0" fmla="*/ 5 w 6"/>
                  <a:gd name="T1" fmla="*/ 0 h 3"/>
                  <a:gd name="T2" fmla="*/ 6 w 6"/>
                  <a:gd name="T3" fmla="*/ 2 h 3"/>
                  <a:gd name="T4" fmla="*/ 0 w 6"/>
                  <a:gd name="T5" fmla="*/ 3 h 3"/>
                  <a:gd name="T6" fmla="*/ 0 w 6"/>
                  <a:gd name="T7" fmla="*/ 2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lnTo>
                      <a:pt x="6"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6" name="Freeform 9026"/>
              <p:cNvSpPr/>
              <p:nvPr/>
            </p:nvSpPr>
            <p:spPr bwMode="auto">
              <a:xfrm>
                <a:off x="5000" y="1206"/>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7" name="Rectangle 9027"/>
              <p:cNvSpPr>
                <a:spLocks noChangeArrowheads="1"/>
              </p:cNvSpPr>
              <p:nvPr/>
            </p:nvSpPr>
            <p:spPr bwMode="auto">
              <a:xfrm>
                <a:off x="4987" y="1208"/>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8" name="Freeform 9028"/>
              <p:cNvSpPr/>
              <p:nvPr/>
            </p:nvSpPr>
            <p:spPr bwMode="auto">
              <a:xfrm>
                <a:off x="4974" y="1210"/>
                <a:ext cx="6" cy="2"/>
              </a:xfrm>
              <a:custGeom>
                <a:avLst/>
                <a:gdLst>
                  <a:gd name="T0" fmla="*/ 6 w 6"/>
                  <a:gd name="T1" fmla="*/ 0 h 2"/>
                  <a:gd name="T2" fmla="*/ 6 w 6"/>
                  <a:gd name="T3" fmla="*/ 1 h 2"/>
                  <a:gd name="T4" fmla="*/ 1 w 6"/>
                  <a:gd name="T5" fmla="*/ 2 h 2"/>
                  <a:gd name="T6" fmla="*/ 0 w 6"/>
                  <a:gd name="T7" fmla="*/ 0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1" y="2"/>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9" name="Freeform 9029"/>
              <p:cNvSpPr/>
              <p:nvPr/>
            </p:nvSpPr>
            <p:spPr bwMode="auto">
              <a:xfrm>
                <a:off x="4962" y="1211"/>
                <a:ext cx="5" cy="3"/>
              </a:xfrm>
              <a:custGeom>
                <a:avLst/>
                <a:gdLst>
                  <a:gd name="T0" fmla="*/ 5 w 5"/>
                  <a:gd name="T1" fmla="*/ 0 h 3"/>
                  <a:gd name="T2" fmla="*/ 5 w 5"/>
                  <a:gd name="T3" fmla="*/ 1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0" name="Freeform 9030"/>
              <p:cNvSpPr/>
              <p:nvPr/>
            </p:nvSpPr>
            <p:spPr bwMode="auto">
              <a:xfrm>
                <a:off x="4949" y="1214"/>
                <a:ext cx="6" cy="2"/>
              </a:xfrm>
              <a:custGeom>
                <a:avLst/>
                <a:gdLst>
                  <a:gd name="T0" fmla="*/ 5 w 6"/>
                  <a:gd name="T1" fmla="*/ 0 h 2"/>
                  <a:gd name="T2" fmla="*/ 6 w 6"/>
                  <a:gd name="T3" fmla="*/ 1 h 2"/>
                  <a:gd name="T4" fmla="*/ 0 w 6"/>
                  <a:gd name="T5" fmla="*/ 2 h 2"/>
                  <a:gd name="T6" fmla="*/ 0 w 6"/>
                  <a:gd name="T7" fmla="*/ 1 h 2"/>
                  <a:gd name="T8" fmla="*/ 5 w 6"/>
                  <a:gd name="T9" fmla="*/ 0 h 2"/>
                </a:gdLst>
                <a:ahLst/>
                <a:cxnLst>
                  <a:cxn ang="0">
                    <a:pos x="T0" y="T1"/>
                  </a:cxn>
                  <a:cxn ang="0">
                    <a:pos x="T2" y="T3"/>
                  </a:cxn>
                  <a:cxn ang="0">
                    <a:pos x="T4" y="T5"/>
                  </a:cxn>
                  <a:cxn ang="0">
                    <a:pos x="T6" y="T7"/>
                  </a:cxn>
                  <a:cxn ang="0">
                    <a:pos x="T8" y="T9"/>
                  </a:cxn>
                </a:cxnLst>
                <a:rect l="0" t="0" r="r" b="b"/>
                <a:pathLst>
                  <a:path w="6" h="2">
                    <a:moveTo>
                      <a:pt x="5" y="0"/>
                    </a:moveTo>
                    <a:lnTo>
                      <a:pt x="6" y="1"/>
                    </a:lnTo>
                    <a:lnTo>
                      <a:pt x="0"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1" name="Freeform 9031"/>
              <p:cNvSpPr/>
              <p:nvPr/>
            </p:nvSpPr>
            <p:spPr bwMode="auto">
              <a:xfrm>
                <a:off x="4936" y="1215"/>
                <a:ext cx="6" cy="2"/>
              </a:xfrm>
              <a:custGeom>
                <a:avLst/>
                <a:gdLst>
                  <a:gd name="T0" fmla="*/ 6 w 6"/>
                  <a:gd name="T1" fmla="*/ 0 h 2"/>
                  <a:gd name="T2" fmla="*/ 6 w 6"/>
                  <a:gd name="T3" fmla="*/ 2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2"/>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2" name="Freeform 9032"/>
              <p:cNvSpPr/>
              <p:nvPr/>
            </p:nvSpPr>
            <p:spPr bwMode="auto">
              <a:xfrm>
                <a:off x="5061" y="1346"/>
                <a:ext cx="16" cy="17"/>
              </a:xfrm>
              <a:custGeom>
                <a:avLst/>
                <a:gdLst>
                  <a:gd name="T0" fmla="*/ 8 w 16"/>
                  <a:gd name="T1" fmla="*/ 0 h 17"/>
                  <a:gd name="T2" fmla="*/ 10 w 16"/>
                  <a:gd name="T3" fmla="*/ 1 h 17"/>
                  <a:gd name="T4" fmla="*/ 10 w 16"/>
                  <a:gd name="T5" fmla="*/ 1 h 17"/>
                  <a:gd name="T6" fmla="*/ 10 w 16"/>
                  <a:gd name="T7" fmla="*/ 1 h 17"/>
                  <a:gd name="T8" fmla="*/ 10 w 16"/>
                  <a:gd name="T9" fmla="*/ 1 h 17"/>
                  <a:gd name="T10" fmla="*/ 13 w 16"/>
                  <a:gd name="T11" fmla="*/ 2 h 17"/>
                  <a:gd name="T12" fmla="*/ 15 w 16"/>
                  <a:gd name="T13" fmla="*/ 6 h 17"/>
                  <a:gd name="T14" fmla="*/ 16 w 16"/>
                  <a:gd name="T15" fmla="*/ 9 h 17"/>
                  <a:gd name="T16" fmla="*/ 16 w 16"/>
                  <a:gd name="T17" fmla="*/ 12 h 17"/>
                  <a:gd name="T18" fmla="*/ 13 w 16"/>
                  <a:gd name="T19" fmla="*/ 14 h 17"/>
                  <a:gd name="T20" fmla="*/ 11 w 16"/>
                  <a:gd name="T21" fmla="*/ 17 h 17"/>
                  <a:gd name="T22" fmla="*/ 8 w 16"/>
                  <a:gd name="T23" fmla="*/ 17 h 17"/>
                  <a:gd name="T24" fmla="*/ 6 w 16"/>
                  <a:gd name="T25" fmla="*/ 17 h 17"/>
                  <a:gd name="T26" fmla="*/ 3 w 16"/>
                  <a:gd name="T27" fmla="*/ 14 h 17"/>
                  <a:gd name="T28" fmla="*/ 2 w 16"/>
                  <a:gd name="T29" fmla="*/ 12 h 17"/>
                  <a:gd name="T30" fmla="*/ 0 w 16"/>
                  <a:gd name="T31" fmla="*/ 9 h 17"/>
                  <a:gd name="T32" fmla="*/ 2 w 16"/>
                  <a:gd name="T33" fmla="*/ 6 h 17"/>
                  <a:gd name="T34" fmla="*/ 4 w 16"/>
                  <a:gd name="T35" fmla="*/ 2 h 17"/>
                  <a:gd name="T36" fmla="*/ 7 w 16"/>
                  <a:gd name="T37" fmla="*/ 1 h 17"/>
                  <a:gd name="T38" fmla="*/ 7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10" y="1"/>
                    </a:lnTo>
                    <a:lnTo>
                      <a:pt x="10" y="1"/>
                    </a:lnTo>
                    <a:lnTo>
                      <a:pt x="10" y="1"/>
                    </a:lnTo>
                    <a:lnTo>
                      <a:pt x="10" y="1"/>
                    </a:lnTo>
                    <a:lnTo>
                      <a:pt x="13" y="2"/>
                    </a:lnTo>
                    <a:lnTo>
                      <a:pt x="15" y="6"/>
                    </a:lnTo>
                    <a:lnTo>
                      <a:pt x="16" y="9"/>
                    </a:lnTo>
                    <a:lnTo>
                      <a:pt x="16" y="12"/>
                    </a:lnTo>
                    <a:lnTo>
                      <a:pt x="13" y="14"/>
                    </a:lnTo>
                    <a:lnTo>
                      <a:pt x="11" y="17"/>
                    </a:lnTo>
                    <a:lnTo>
                      <a:pt x="8" y="17"/>
                    </a:lnTo>
                    <a:lnTo>
                      <a:pt x="6" y="17"/>
                    </a:lnTo>
                    <a:lnTo>
                      <a:pt x="3" y="14"/>
                    </a:lnTo>
                    <a:lnTo>
                      <a:pt x="2" y="12"/>
                    </a:lnTo>
                    <a:lnTo>
                      <a:pt x="0" y="9"/>
                    </a:lnTo>
                    <a:lnTo>
                      <a:pt x="2" y="6"/>
                    </a:lnTo>
                    <a:lnTo>
                      <a:pt x="4" y="2"/>
                    </a:lnTo>
                    <a:lnTo>
                      <a:pt x="7" y="1"/>
                    </a:lnTo>
                    <a:lnTo>
                      <a:pt x="7"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3" name="Freeform 9033"/>
              <p:cNvSpPr/>
              <p:nvPr/>
            </p:nvSpPr>
            <p:spPr bwMode="auto">
              <a:xfrm>
                <a:off x="5069" y="1346"/>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4" name="Freeform 9034"/>
              <p:cNvSpPr/>
              <p:nvPr/>
            </p:nvSpPr>
            <p:spPr bwMode="auto">
              <a:xfrm>
                <a:off x="5069" y="1344"/>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5" name="Freeform 9035"/>
              <p:cNvSpPr/>
              <p:nvPr/>
            </p:nvSpPr>
            <p:spPr bwMode="auto">
              <a:xfrm>
                <a:off x="5069" y="1343"/>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6" name="Freeform 9036"/>
              <p:cNvSpPr/>
              <p:nvPr/>
            </p:nvSpPr>
            <p:spPr bwMode="auto">
              <a:xfrm>
                <a:off x="5069" y="1342"/>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7" name="Freeform 9037"/>
              <p:cNvSpPr/>
              <p:nvPr/>
            </p:nvSpPr>
            <p:spPr bwMode="auto">
              <a:xfrm>
                <a:off x="5069" y="1341"/>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8" name="Freeform 9038"/>
              <p:cNvSpPr/>
              <p:nvPr/>
            </p:nvSpPr>
            <p:spPr bwMode="auto">
              <a:xfrm>
                <a:off x="5069" y="1339"/>
                <a:ext cx="2" cy="2"/>
              </a:xfrm>
              <a:custGeom>
                <a:avLst/>
                <a:gdLst>
                  <a:gd name="T0" fmla="*/ 0 w 2"/>
                  <a:gd name="T1" fmla="*/ 0 h 2"/>
                  <a:gd name="T2" fmla="*/ 2 w 2"/>
                  <a:gd name="T3" fmla="*/ 2 h 2"/>
                  <a:gd name="T4" fmla="*/ 0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9" name="Freeform 9039"/>
              <p:cNvSpPr/>
              <p:nvPr/>
            </p:nvSpPr>
            <p:spPr bwMode="auto">
              <a:xfrm>
                <a:off x="5069" y="1338"/>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0" name="Freeform 9040"/>
              <p:cNvSpPr/>
              <p:nvPr/>
            </p:nvSpPr>
            <p:spPr bwMode="auto">
              <a:xfrm>
                <a:off x="5069" y="1338"/>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1" name="Freeform 9041"/>
              <p:cNvSpPr/>
              <p:nvPr/>
            </p:nvSpPr>
            <p:spPr bwMode="auto">
              <a:xfrm>
                <a:off x="5069" y="1337"/>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2" name="Freeform 9042"/>
              <p:cNvSpPr/>
              <p:nvPr/>
            </p:nvSpPr>
            <p:spPr bwMode="auto">
              <a:xfrm>
                <a:off x="5069" y="1335"/>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3" name="Freeform 9043"/>
              <p:cNvSpPr/>
              <p:nvPr/>
            </p:nvSpPr>
            <p:spPr bwMode="auto">
              <a:xfrm>
                <a:off x="5069" y="1334"/>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4" name="Freeform 9044"/>
              <p:cNvSpPr>
                <a:spLocks noEditPoints="1"/>
              </p:cNvSpPr>
              <p:nvPr/>
            </p:nvSpPr>
            <p:spPr bwMode="auto">
              <a:xfrm>
                <a:off x="5004" y="1316"/>
                <a:ext cx="108" cy="131"/>
              </a:xfrm>
              <a:custGeom>
                <a:avLst/>
                <a:gdLst>
                  <a:gd name="T0" fmla="*/ 23 w 108"/>
                  <a:gd name="T1" fmla="*/ 91 h 131"/>
                  <a:gd name="T2" fmla="*/ 33 w 108"/>
                  <a:gd name="T3" fmla="*/ 94 h 131"/>
                  <a:gd name="T4" fmla="*/ 40 w 108"/>
                  <a:gd name="T5" fmla="*/ 0 h 131"/>
                  <a:gd name="T6" fmla="*/ 43 w 108"/>
                  <a:gd name="T7" fmla="*/ 4 h 131"/>
                  <a:gd name="T8" fmla="*/ 43 w 108"/>
                  <a:gd name="T9" fmla="*/ 7 h 131"/>
                  <a:gd name="T10" fmla="*/ 38 w 108"/>
                  <a:gd name="T11" fmla="*/ 13 h 131"/>
                  <a:gd name="T12" fmla="*/ 35 w 108"/>
                  <a:gd name="T13" fmla="*/ 27 h 131"/>
                  <a:gd name="T14" fmla="*/ 47 w 108"/>
                  <a:gd name="T15" fmla="*/ 28 h 131"/>
                  <a:gd name="T16" fmla="*/ 52 w 108"/>
                  <a:gd name="T17" fmla="*/ 15 h 131"/>
                  <a:gd name="T18" fmla="*/ 55 w 108"/>
                  <a:gd name="T19" fmla="*/ 17 h 131"/>
                  <a:gd name="T20" fmla="*/ 60 w 108"/>
                  <a:gd name="T21" fmla="*/ 21 h 131"/>
                  <a:gd name="T22" fmla="*/ 63 w 108"/>
                  <a:gd name="T23" fmla="*/ 4 h 131"/>
                  <a:gd name="T24" fmla="*/ 65 w 108"/>
                  <a:gd name="T25" fmla="*/ 10 h 131"/>
                  <a:gd name="T26" fmla="*/ 70 w 108"/>
                  <a:gd name="T27" fmla="*/ 7 h 131"/>
                  <a:gd name="T28" fmla="*/ 67 w 108"/>
                  <a:gd name="T29" fmla="*/ 17 h 131"/>
                  <a:gd name="T30" fmla="*/ 65 w 108"/>
                  <a:gd name="T31" fmla="*/ 18 h 131"/>
                  <a:gd name="T32" fmla="*/ 59 w 108"/>
                  <a:gd name="T33" fmla="*/ 25 h 131"/>
                  <a:gd name="T34" fmla="*/ 35 w 108"/>
                  <a:gd name="T35" fmla="*/ 31 h 131"/>
                  <a:gd name="T36" fmla="*/ 39 w 108"/>
                  <a:gd name="T37" fmla="*/ 36 h 131"/>
                  <a:gd name="T38" fmla="*/ 51 w 108"/>
                  <a:gd name="T39" fmla="*/ 61 h 131"/>
                  <a:gd name="T40" fmla="*/ 94 w 108"/>
                  <a:gd name="T41" fmla="*/ 65 h 131"/>
                  <a:gd name="T42" fmla="*/ 107 w 108"/>
                  <a:gd name="T43" fmla="*/ 68 h 131"/>
                  <a:gd name="T44" fmla="*/ 98 w 108"/>
                  <a:gd name="T45" fmla="*/ 74 h 131"/>
                  <a:gd name="T46" fmla="*/ 94 w 108"/>
                  <a:gd name="T47" fmla="*/ 91 h 131"/>
                  <a:gd name="T48" fmla="*/ 99 w 108"/>
                  <a:gd name="T49" fmla="*/ 100 h 131"/>
                  <a:gd name="T50" fmla="*/ 97 w 108"/>
                  <a:gd name="T51" fmla="*/ 129 h 131"/>
                  <a:gd name="T52" fmla="*/ 94 w 108"/>
                  <a:gd name="T53" fmla="*/ 114 h 131"/>
                  <a:gd name="T54" fmla="*/ 89 w 108"/>
                  <a:gd name="T55" fmla="*/ 108 h 131"/>
                  <a:gd name="T56" fmla="*/ 78 w 108"/>
                  <a:gd name="T57" fmla="*/ 128 h 131"/>
                  <a:gd name="T58" fmla="*/ 78 w 108"/>
                  <a:gd name="T59" fmla="*/ 116 h 131"/>
                  <a:gd name="T60" fmla="*/ 76 w 108"/>
                  <a:gd name="T61" fmla="*/ 90 h 131"/>
                  <a:gd name="T62" fmla="*/ 33 w 108"/>
                  <a:gd name="T63" fmla="*/ 108 h 131"/>
                  <a:gd name="T64" fmla="*/ 25 w 108"/>
                  <a:gd name="T65" fmla="*/ 125 h 131"/>
                  <a:gd name="T66" fmla="*/ 17 w 108"/>
                  <a:gd name="T67" fmla="*/ 131 h 131"/>
                  <a:gd name="T68" fmla="*/ 22 w 108"/>
                  <a:gd name="T69" fmla="*/ 107 h 131"/>
                  <a:gd name="T70" fmla="*/ 15 w 108"/>
                  <a:gd name="T71" fmla="*/ 87 h 131"/>
                  <a:gd name="T72" fmla="*/ 25 w 108"/>
                  <a:gd name="T73" fmla="*/ 76 h 131"/>
                  <a:gd name="T74" fmla="*/ 27 w 108"/>
                  <a:gd name="T75" fmla="*/ 55 h 131"/>
                  <a:gd name="T76" fmla="*/ 21 w 108"/>
                  <a:gd name="T77" fmla="*/ 52 h 131"/>
                  <a:gd name="T78" fmla="*/ 12 w 108"/>
                  <a:gd name="T79" fmla="*/ 48 h 131"/>
                  <a:gd name="T80" fmla="*/ 15 w 108"/>
                  <a:gd name="T81" fmla="*/ 34 h 131"/>
                  <a:gd name="T82" fmla="*/ 2 w 108"/>
                  <a:gd name="T83" fmla="*/ 31 h 131"/>
                  <a:gd name="T84" fmla="*/ 6 w 108"/>
                  <a:gd name="T85" fmla="*/ 30 h 131"/>
                  <a:gd name="T86" fmla="*/ 8 w 108"/>
                  <a:gd name="T87" fmla="*/ 28 h 131"/>
                  <a:gd name="T88" fmla="*/ 18 w 108"/>
                  <a:gd name="T89" fmla="*/ 32 h 131"/>
                  <a:gd name="T90" fmla="*/ 13 w 108"/>
                  <a:gd name="T91" fmla="*/ 26 h 131"/>
                  <a:gd name="T92" fmla="*/ 1 w 108"/>
                  <a:gd name="T93" fmla="*/ 18 h 131"/>
                  <a:gd name="T94" fmla="*/ 5 w 108"/>
                  <a:gd name="T95" fmla="*/ 17 h 131"/>
                  <a:gd name="T96" fmla="*/ 8 w 108"/>
                  <a:gd name="T97" fmla="*/ 19 h 131"/>
                  <a:gd name="T98" fmla="*/ 15 w 108"/>
                  <a:gd name="T99" fmla="*/ 25 h 131"/>
                  <a:gd name="T100" fmla="*/ 27 w 108"/>
                  <a:gd name="T101" fmla="*/ 28 h 131"/>
                  <a:gd name="T102" fmla="*/ 23 w 108"/>
                  <a:gd name="T103" fmla="*/ 19 h 131"/>
                  <a:gd name="T104" fmla="*/ 19 w 108"/>
                  <a:gd name="T105" fmla="*/ 11 h 131"/>
                  <a:gd name="T106" fmla="*/ 25 w 108"/>
                  <a:gd name="T107" fmla="*/ 15 h 131"/>
                  <a:gd name="T108" fmla="*/ 25 w 108"/>
                  <a:gd name="T109" fmla="*/ 13 h 131"/>
                  <a:gd name="T110" fmla="*/ 33 w 108"/>
                  <a:gd name="T111" fmla="*/ 25 h 131"/>
                  <a:gd name="T112" fmla="*/ 33 w 108"/>
                  <a:gd name="T113" fmla="*/ 7 h 131"/>
                  <a:gd name="T114" fmla="*/ 34 w 108"/>
                  <a:gd name="T115" fmla="*/ 5 h 131"/>
                  <a:gd name="T116" fmla="*/ 36 w 108"/>
                  <a:gd name="T117" fmla="*/ 7 h 131"/>
                  <a:gd name="T118" fmla="*/ 40 w 108"/>
                  <a:gd name="T1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31">
                    <a:moveTo>
                      <a:pt x="33" y="89"/>
                    </a:moveTo>
                    <a:lnTo>
                      <a:pt x="30" y="89"/>
                    </a:lnTo>
                    <a:lnTo>
                      <a:pt x="27" y="89"/>
                    </a:lnTo>
                    <a:lnTo>
                      <a:pt x="26" y="89"/>
                    </a:lnTo>
                    <a:lnTo>
                      <a:pt x="23" y="90"/>
                    </a:lnTo>
                    <a:lnTo>
                      <a:pt x="23" y="91"/>
                    </a:lnTo>
                    <a:lnTo>
                      <a:pt x="23" y="93"/>
                    </a:lnTo>
                    <a:lnTo>
                      <a:pt x="25" y="97"/>
                    </a:lnTo>
                    <a:lnTo>
                      <a:pt x="26" y="100"/>
                    </a:lnTo>
                    <a:lnTo>
                      <a:pt x="29" y="106"/>
                    </a:lnTo>
                    <a:lnTo>
                      <a:pt x="31" y="99"/>
                    </a:lnTo>
                    <a:lnTo>
                      <a:pt x="33" y="94"/>
                    </a:lnTo>
                    <a:lnTo>
                      <a:pt x="33" y="89"/>
                    </a:lnTo>
                    <a:close/>
                    <a:moveTo>
                      <a:pt x="30" y="34"/>
                    </a:moveTo>
                    <a:lnTo>
                      <a:pt x="30" y="34"/>
                    </a:lnTo>
                    <a:lnTo>
                      <a:pt x="30" y="34"/>
                    </a:lnTo>
                    <a:lnTo>
                      <a:pt x="30" y="34"/>
                    </a:lnTo>
                    <a:close/>
                    <a:moveTo>
                      <a:pt x="40" y="0"/>
                    </a:moveTo>
                    <a:lnTo>
                      <a:pt x="42" y="1"/>
                    </a:lnTo>
                    <a:lnTo>
                      <a:pt x="42" y="1"/>
                    </a:lnTo>
                    <a:lnTo>
                      <a:pt x="42" y="2"/>
                    </a:lnTo>
                    <a:lnTo>
                      <a:pt x="42" y="4"/>
                    </a:lnTo>
                    <a:lnTo>
                      <a:pt x="42" y="4"/>
                    </a:lnTo>
                    <a:lnTo>
                      <a:pt x="43" y="4"/>
                    </a:lnTo>
                    <a:lnTo>
                      <a:pt x="44" y="4"/>
                    </a:lnTo>
                    <a:lnTo>
                      <a:pt x="46" y="4"/>
                    </a:lnTo>
                    <a:lnTo>
                      <a:pt x="46" y="5"/>
                    </a:lnTo>
                    <a:lnTo>
                      <a:pt x="47" y="5"/>
                    </a:lnTo>
                    <a:lnTo>
                      <a:pt x="46" y="6"/>
                    </a:lnTo>
                    <a:lnTo>
                      <a:pt x="43" y="7"/>
                    </a:lnTo>
                    <a:lnTo>
                      <a:pt x="43" y="7"/>
                    </a:lnTo>
                    <a:lnTo>
                      <a:pt x="43" y="7"/>
                    </a:lnTo>
                    <a:lnTo>
                      <a:pt x="42" y="7"/>
                    </a:lnTo>
                    <a:lnTo>
                      <a:pt x="40" y="9"/>
                    </a:lnTo>
                    <a:lnTo>
                      <a:pt x="39" y="10"/>
                    </a:lnTo>
                    <a:lnTo>
                      <a:pt x="38" y="13"/>
                    </a:lnTo>
                    <a:lnTo>
                      <a:pt x="38" y="17"/>
                    </a:lnTo>
                    <a:lnTo>
                      <a:pt x="38" y="21"/>
                    </a:lnTo>
                    <a:lnTo>
                      <a:pt x="36" y="22"/>
                    </a:lnTo>
                    <a:lnTo>
                      <a:pt x="36" y="25"/>
                    </a:lnTo>
                    <a:lnTo>
                      <a:pt x="35" y="26"/>
                    </a:lnTo>
                    <a:lnTo>
                      <a:pt x="35" y="27"/>
                    </a:lnTo>
                    <a:lnTo>
                      <a:pt x="35" y="28"/>
                    </a:lnTo>
                    <a:lnTo>
                      <a:pt x="36" y="30"/>
                    </a:lnTo>
                    <a:lnTo>
                      <a:pt x="39" y="30"/>
                    </a:lnTo>
                    <a:lnTo>
                      <a:pt x="42" y="30"/>
                    </a:lnTo>
                    <a:lnTo>
                      <a:pt x="44" y="28"/>
                    </a:lnTo>
                    <a:lnTo>
                      <a:pt x="47" y="28"/>
                    </a:lnTo>
                    <a:lnTo>
                      <a:pt x="50" y="27"/>
                    </a:lnTo>
                    <a:lnTo>
                      <a:pt x="52" y="26"/>
                    </a:lnTo>
                    <a:lnTo>
                      <a:pt x="52" y="23"/>
                    </a:lnTo>
                    <a:lnTo>
                      <a:pt x="52" y="21"/>
                    </a:lnTo>
                    <a:lnTo>
                      <a:pt x="52" y="18"/>
                    </a:lnTo>
                    <a:lnTo>
                      <a:pt x="52" y="15"/>
                    </a:lnTo>
                    <a:lnTo>
                      <a:pt x="53" y="13"/>
                    </a:lnTo>
                    <a:lnTo>
                      <a:pt x="55" y="11"/>
                    </a:lnTo>
                    <a:lnTo>
                      <a:pt x="55" y="11"/>
                    </a:lnTo>
                    <a:lnTo>
                      <a:pt x="55" y="13"/>
                    </a:lnTo>
                    <a:lnTo>
                      <a:pt x="55" y="14"/>
                    </a:lnTo>
                    <a:lnTo>
                      <a:pt x="55" y="17"/>
                    </a:lnTo>
                    <a:lnTo>
                      <a:pt x="55" y="19"/>
                    </a:lnTo>
                    <a:lnTo>
                      <a:pt x="55" y="21"/>
                    </a:lnTo>
                    <a:lnTo>
                      <a:pt x="56" y="22"/>
                    </a:lnTo>
                    <a:lnTo>
                      <a:pt x="59" y="23"/>
                    </a:lnTo>
                    <a:lnTo>
                      <a:pt x="60" y="22"/>
                    </a:lnTo>
                    <a:lnTo>
                      <a:pt x="60" y="21"/>
                    </a:lnTo>
                    <a:lnTo>
                      <a:pt x="61" y="18"/>
                    </a:lnTo>
                    <a:lnTo>
                      <a:pt x="61" y="17"/>
                    </a:lnTo>
                    <a:lnTo>
                      <a:pt x="61" y="11"/>
                    </a:lnTo>
                    <a:lnTo>
                      <a:pt x="61" y="6"/>
                    </a:lnTo>
                    <a:lnTo>
                      <a:pt x="63" y="5"/>
                    </a:lnTo>
                    <a:lnTo>
                      <a:pt x="63" y="4"/>
                    </a:lnTo>
                    <a:lnTo>
                      <a:pt x="64" y="4"/>
                    </a:lnTo>
                    <a:lnTo>
                      <a:pt x="65" y="5"/>
                    </a:lnTo>
                    <a:lnTo>
                      <a:pt x="65" y="6"/>
                    </a:lnTo>
                    <a:lnTo>
                      <a:pt x="65" y="9"/>
                    </a:lnTo>
                    <a:lnTo>
                      <a:pt x="65" y="9"/>
                    </a:lnTo>
                    <a:lnTo>
                      <a:pt x="65" y="10"/>
                    </a:lnTo>
                    <a:lnTo>
                      <a:pt x="65" y="11"/>
                    </a:lnTo>
                    <a:lnTo>
                      <a:pt x="67" y="11"/>
                    </a:lnTo>
                    <a:lnTo>
                      <a:pt x="68" y="10"/>
                    </a:lnTo>
                    <a:lnTo>
                      <a:pt x="68" y="9"/>
                    </a:lnTo>
                    <a:lnTo>
                      <a:pt x="69" y="9"/>
                    </a:lnTo>
                    <a:lnTo>
                      <a:pt x="70" y="7"/>
                    </a:lnTo>
                    <a:lnTo>
                      <a:pt x="70" y="9"/>
                    </a:lnTo>
                    <a:lnTo>
                      <a:pt x="70" y="10"/>
                    </a:lnTo>
                    <a:lnTo>
                      <a:pt x="70" y="13"/>
                    </a:lnTo>
                    <a:lnTo>
                      <a:pt x="68" y="14"/>
                    </a:lnTo>
                    <a:lnTo>
                      <a:pt x="67" y="17"/>
                    </a:lnTo>
                    <a:lnTo>
                      <a:pt x="67" y="17"/>
                    </a:lnTo>
                    <a:lnTo>
                      <a:pt x="65" y="17"/>
                    </a:lnTo>
                    <a:lnTo>
                      <a:pt x="65" y="17"/>
                    </a:lnTo>
                    <a:lnTo>
                      <a:pt x="65" y="17"/>
                    </a:lnTo>
                    <a:lnTo>
                      <a:pt x="65" y="17"/>
                    </a:lnTo>
                    <a:lnTo>
                      <a:pt x="67" y="18"/>
                    </a:lnTo>
                    <a:lnTo>
                      <a:pt x="65" y="18"/>
                    </a:lnTo>
                    <a:lnTo>
                      <a:pt x="65" y="18"/>
                    </a:lnTo>
                    <a:lnTo>
                      <a:pt x="65" y="17"/>
                    </a:lnTo>
                    <a:lnTo>
                      <a:pt x="64" y="18"/>
                    </a:lnTo>
                    <a:lnTo>
                      <a:pt x="63" y="21"/>
                    </a:lnTo>
                    <a:lnTo>
                      <a:pt x="61" y="23"/>
                    </a:lnTo>
                    <a:lnTo>
                      <a:pt x="59" y="25"/>
                    </a:lnTo>
                    <a:lnTo>
                      <a:pt x="56" y="27"/>
                    </a:lnTo>
                    <a:lnTo>
                      <a:pt x="52" y="28"/>
                    </a:lnTo>
                    <a:lnTo>
                      <a:pt x="47" y="31"/>
                    </a:lnTo>
                    <a:lnTo>
                      <a:pt x="43" y="31"/>
                    </a:lnTo>
                    <a:lnTo>
                      <a:pt x="39" y="31"/>
                    </a:lnTo>
                    <a:lnTo>
                      <a:pt x="35" y="31"/>
                    </a:lnTo>
                    <a:lnTo>
                      <a:pt x="33" y="32"/>
                    </a:lnTo>
                    <a:lnTo>
                      <a:pt x="35" y="32"/>
                    </a:lnTo>
                    <a:lnTo>
                      <a:pt x="38" y="32"/>
                    </a:lnTo>
                    <a:lnTo>
                      <a:pt x="40" y="34"/>
                    </a:lnTo>
                    <a:lnTo>
                      <a:pt x="43" y="34"/>
                    </a:lnTo>
                    <a:lnTo>
                      <a:pt x="39" y="36"/>
                    </a:lnTo>
                    <a:lnTo>
                      <a:pt x="36" y="39"/>
                    </a:lnTo>
                    <a:lnTo>
                      <a:pt x="40" y="43"/>
                    </a:lnTo>
                    <a:lnTo>
                      <a:pt x="44" y="47"/>
                    </a:lnTo>
                    <a:lnTo>
                      <a:pt x="47" y="52"/>
                    </a:lnTo>
                    <a:lnTo>
                      <a:pt x="50" y="57"/>
                    </a:lnTo>
                    <a:lnTo>
                      <a:pt x="51" y="61"/>
                    </a:lnTo>
                    <a:lnTo>
                      <a:pt x="53" y="62"/>
                    </a:lnTo>
                    <a:lnTo>
                      <a:pt x="70" y="64"/>
                    </a:lnTo>
                    <a:lnTo>
                      <a:pt x="78" y="62"/>
                    </a:lnTo>
                    <a:lnTo>
                      <a:pt x="86" y="62"/>
                    </a:lnTo>
                    <a:lnTo>
                      <a:pt x="94" y="65"/>
                    </a:lnTo>
                    <a:lnTo>
                      <a:pt x="94" y="65"/>
                    </a:lnTo>
                    <a:lnTo>
                      <a:pt x="97" y="65"/>
                    </a:lnTo>
                    <a:lnTo>
                      <a:pt x="99" y="65"/>
                    </a:lnTo>
                    <a:lnTo>
                      <a:pt x="102" y="66"/>
                    </a:lnTo>
                    <a:lnTo>
                      <a:pt x="106" y="66"/>
                    </a:lnTo>
                    <a:lnTo>
                      <a:pt x="108" y="66"/>
                    </a:lnTo>
                    <a:lnTo>
                      <a:pt x="107" y="68"/>
                    </a:lnTo>
                    <a:lnTo>
                      <a:pt x="106" y="69"/>
                    </a:lnTo>
                    <a:lnTo>
                      <a:pt x="103" y="69"/>
                    </a:lnTo>
                    <a:lnTo>
                      <a:pt x="101" y="69"/>
                    </a:lnTo>
                    <a:lnTo>
                      <a:pt x="98" y="69"/>
                    </a:lnTo>
                    <a:lnTo>
                      <a:pt x="98" y="72"/>
                    </a:lnTo>
                    <a:lnTo>
                      <a:pt x="98" y="74"/>
                    </a:lnTo>
                    <a:lnTo>
                      <a:pt x="99" y="77"/>
                    </a:lnTo>
                    <a:lnTo>
                      <a:pt x="99" y="79"/>
                    </a:lnTo>
                    <a:lnTo>
                      <a:pt x="98" y="83"/>
                    </a:lnTo>
                    <a:lnTo>
                      <a:pt x="95" y="86"/>
                    </a:lnTo>
                    <a:lnTo>
                      <a:pt x="95" y="89"/>
                    </a:lnTo>
                    <a:lnTo>
                      <a:pt x="94" y="91"/>
                    </a:lnTo>
                    <a:lnTo>
                      <a:pt x="94" y="94"/>
                    </a:lnTo>
                    <a:lnTo>
                      <a:pt x="95" y="95"/>
                    </a:lnTo>
                    <a:lnTo>
                      <a:pt x="98" y="97"/>
                    </a:lnTo>
                    <a:lnTo>
                      <a:pt x="99" y="98"/>
                    </a:lnTo>
                    <a:lnTo>
                      <a:pt x="99" y="99"/>
                    </a:lnTo>
                    <a:lnTo>
                      <a:pt x="99" y="100"/>
                    </a:lnTo>
                    <a:lnTo>
                      <a:pt x="99" y="107"/>
                    </a:lnTo>
                    <a:lnTo>
                      <a:pt x="98" y="123"/>
                    </a:lnTo>
                    <a:lnTo>
                      <a:pt x="98" y="124"/>
                    </a:lnTo>
                    <a:lnTo>
                      <a:pt x="98" y="127"/>
                    </a:lnTo>
                    <a:lnTo>
                      <a:pt x="98" y="128"/>
                    </a:lnTo>
                    <a:lnTo>
                      <a:pt x="97" y="129"/>
                    </a:lnTo>
                    <a:lnTo>
                      <a:pt x="95" y="131"/>
                    </a:lnTo>
                    <a:lnTo>
                      <a:pt x="94" y="131"/>
                    </a:lnTo>
                    <a:lnTo>
                      <a:pt x="91" y="131"/>
                    </a:lnTo>
                    <a:lnTo>
                      <a:pt x="90" y="131"/>
                    </a:lnTo>
                    <a:lnTo>
                      <a:pt x="93" y="123"/>
                    </a:lnTo>
                    <a:lnTo>
                      <a:pt x="94" y="114"/>
                    </a:lnTo>
                    <a:lnTo>
                      <a:pt x="94" y="106"/>
                    </a:lnTo>
                    <a:lnTo>
                      <a:pt x="93" y="103"/>
                    </a:lnTo>
                    <a:lnTo>
                      <a:pt x="90" y="102"/>
                    </a:lnTo>
                    <a:lnTo>
                      <a:pt x="90" y="103"/>
                    </a:lnTo>
                    <a:lnTo>
                      <a:pt x="90" y="106"/>
                    </a:lnTo>
                    <a:lnTo>
                      <a:pt x="89" y="108"/>
                    </a:lnTo>
                    <a:lnTo>
                      <a:pt x="87" y="112"/>
                    </a:lnTo>
                    <a:lnTo>
                      <a:pt x="85" y="115"/>
                    </a:lnTo>
                    <a:lnTo>
                      <a:pt x="82" y="119"/>
                    </a:lnTo>
                    <a:lnTo>
                      <a:pt x="81" y="121"/>
                    </a:lnTo>
                    <a:lnTo>
                      <a:pt x="78" y="125"/>
                    </a:lnTo>
                    <a:lnTo>
                      <a:pt x="78" y="128"/>
                    </a:lnTo>
                    <a:lnTo>
                      <a:pt x="77" y="129"/>
                    </a:lnTo>
                    <a:lnTo>
                      <a:pt x="77" y="131"/>
                    </a:lnTo>
                    <a:lnTo>
                      <a:pt x="73" y="131"/>
                    </a:lnTo>
                    <a:lnTo>
                      <a:pt x="69" y="131"/>
                    </a:lnTo>
                    <a:lnTo>
                      <a:pt x="73" y="123"/>
                    </a:lnTo>
                    <a:lnTo>
                      <a:pt x="78" y="116"/>
                    </a:lnTo>
                    <a:lnTo>
                      <a:pt x="82" y="108"/>
                    </a:lnTo>
                    <a:lnTo>
                      <a:pt x="82" y="104"/>
                    </a:lnTo>
                    <a:lnTo>
                      <a:pt x="81" y="102"/>
                    </a:lnTo>
                    <a:lnTo>
                      <a:pt x="78" y="98"/>
                    </a:lnTo>
                    <a:lnTo>
                      <a:pt x="77" y="94"/>
                    </a:lnTo>
                    <a:lnTo>
                      <a:pt x="76" y="90"/>
                    </a:lnTo>
                    <a:lnTo>
                      <a:pt x="72" y="91"/>
                    </a:lnTo>
                    <a:lnTo>
                      <a:pt x="60" y="94"/>
                    </a:lnTo>
                    <a:lnTo>
                      <a:pt x="47" y="93"/>
                    </a:lnTo>
                    <a:lnTo>
                      <a:pt x="43" y="98"/>
                    </a:lnTo>
                    <a:lnTo>
                      <a:pt x="38" y="103"/>
                    </a:lnTo>
                    <a:lnTo>
                      <a:pt x="33" y="108"/>
                    </a:lnTo>
                    <a:lnTo>
                      <a:pt x="30" y="114"/>
                    </a:lnTo>
                    <a:lnTo>
                      <a:pt x="27" y="116"/>
                    </a:lnTo>
                    <a:lnTo>
                      <a:pt x="26" y="119"/>
                    </a:lnTo>
                    <a:lnTo>
                      <a:pt x="26" y="121"/>
                    </a:lnTo>
                    <a:lnTo>
                      <a:pt x="26" y="123"/>
                    </a:lnTo>
                    <a:lnTo>
                      <a:pt x="25" y="125"/>
                    </a:lnTo>
                    <a:lnTo>
                      <a:pt x="23" y="127"/>
                    </a:lnTo>
                    <a:lnTo>
                      <a:pt x="23" y="128"/>
                    </a:lnTo>
                    <a:lnTo>
                      <a:pt x="22" y="129"/>
                    </a:lnTo>
                    <a:lnTo>
                      <a:pt x="21" y="131"/>
                    </a:lnTo>
                    <a:lnTo>
                      <a:pt x="19" y="131"/>
                    </a:lnTo>
                    <a:lnTo>
                      <a:pt x="17" y="131"/>
                    </a:lnTo>
                    <a:lnTo>
                      <a:pt x="14" y="131"/>
                    </a:lnTo>
                    <a:lnTo>
                      <a:pt x="18" y="125"/>
                    </a:lnTo>
                    <a:lnTo>
                      <a:pt x="21" y="120"/>
                    </a:lnTo>
                    <a:lnTo>
                      <a:pt x="22" y="117"/>
                    </a:lnTo>
                    <a:lnTo>
                      <a:pt x="25" y="114"/>
                    </a:lnTo>
                    <a:lnTo>
                      <a:pt x="22" y="107"/>
                    </a:lnTo>
                    <a:lnTo>
                      <a:pt x="21" y="100"/>
                    </a:lnTo>
                    <a:lnTo>
                      <a:pt x="19" y="98"/>
                    </a:lnTo>
                    <a:lnTo>
                      <a:pt x="17" y="95"/>
                    </a:lnTo>
                    <a:lnTo>
                      <a:pt x="15" y="93"/>
                    </a:lnTo>
                    <a:lnTo>
                      <a:pt x="14" y="90"/>
                    </a:lnTo>
                    <a:lnTo>
                      <a:pt x="15" y="87"/>
                    </a:lnTo>
                    <a:lnTo>
                      <a:pt x="18" y="85"/>
                    </a:lnTo>
                    <a:lnTo>
                      <a:pt x="21" y="83"/>
                    </a:lnTo>
                    <a:lnTo>
                      <a:pt x="23" y="82"/>
                    </a:lnTo>
                    <a:lnTo>
                      <a:pt x="26" y="81"/>
                    </a:lnTo>
                    <a:lnTo>
                      <a:pt x="27" y="79"/>
                    </a:lnTo>
                    <a:lnTo>
                      <a:pt x="25" y="76"/>
                    </a:lnTo>
                    <a:lnTo>
                      <a:pt x="23" y="72"/>
                    </a:lnTo>
                    <a:lnTo>
                      <a:pt x="23" y="66"/>
                    </a:lnTo>
                    <a:lnTo>
                      <a:pt x="25" y="61"/>
                    </a:lnTo>
                    <a:lnTo>
                      <a:pt x="26" y="59"/>
                    </a:lnTo>
                    <a:lnTo>
                      <a:pt x="26" y="57"/>
                    </a:lnTo>
                    <a:lnTo>
                      <a:pt x="27" y="55"/>
                    </a:lnTo>
                    <a:lnTo>
                      <a:pt x="29" y="51"/>
                    </a:lnTo>
                    <a:lnTo>
                      <a:pt x="27" y="49"/>
                    </a:lnTo>
                    <a:lnTo>
                      <a:pt x="26" y="49"/>
                    </a:lnTo>
                    <a:lnTo>
                      <a:pt x="25" y="49"/>
                    </a:lnTo>
                    <a:lnTo>
                      <a:pt x="22" y="51"/>
                    </a:lnTo>
                    <a:lnTo>
                      <a:pt x="21" y="52"/>
                    </a:lnTo>
                    <a:lnTo>
                      <a:pt x="18" y="53"/>
                    </a:lnTo>
                    <a:lnTo>
                      <a:pt x="15" y="53"/>
                    </a:lnTo>
                    <a:lnTo>
                      <a:pt x="14" y="53"/>
                    </a:lnTo>
                    <a:lnTo>
                      <a:pt x="12" y="52"/>
                    </a:lnTo>
                    <a:lnTo>
                      <a:pt x="12" y="51"/>
                    </a:lnTo>
                    <a:lnTo>
                      <a:pt x="12" y="48"/>
                    </a:lnTo>
                    <a:lnTo>
                      <a:pt x="14" y="43"/>
                    </a:lnTo>
                    <a:lnTo>
                      <a:pt x="18" y="38"/>
                    </a:lnTo>
                    <a:lnTo>
                      <a:pt x="21" y="35"/>
                    </a:lnTo>
                    <a:lnTo>
                      <a:pt x="23" y="34"/>
                    </a:lnTo>
                    <a:lnTo>
                      <a:pt x="19" y="34"/>
                    </a:lnTo>
                    <a:lnTo>
                      <a:pt x="15" y="34"/>
                    </a:lnTo>
                    <a:lnTo>
                      <a:pt x="14" y="34"/>
                    </a:lnTo>
                    <a:lnTo>
                      <a:pt x="10" y="34"/>
                    </a:lnTo>
                    <a:lnTo>
                      <a:pt x="8" y="32"/>
                    </a:lnTo>
                    <a:lnTo>
                      <a:pt x="5" y="32"/>
                    </a:lnTo>
                    <a:lnTo>
                      <a:pt x="4" y="32"/>
                    </a:lnTo>
                    <a:lnTo>
                      <a:pt x="2" y="31"/>
                    </a:lnTo>
                    <a:lnTo>
                      <a:pt x="2" y="30"/>
                    </a:lnTo>
                    <a:lnTo>
                      <a:pt x="2" y="28"/>
                    </a:lnTo>
                    <a:lnTo>
                      <a:pt x="4" y="28"/>
                    </a:lnTo>
                    <a:lnTo>
                      <a:pt x="4" y="28"/>
                    </a:lnTo>
                    <a:lnTo>
                      <a:pt x="5" y="28"/>
                    </a:lnTo>
                    <a:lnTo>
                      <a:pt x="6" y="30"/>
                    </a:lnTo>
                    <a:lnTo>
                      <a:pt x="8" y="30"/>
                    </a:lnTo>
                    <a:lnTo>
                      <a:pt x="8" y="30"/>
                    </a:lnTo>
                    <a:lnTo>
                      <a:pt x="8" y="30"/>
                    </a:lnTo>
                    <a:lnTo>
                      <a:pt x="8" y="30"/>
                    </a:lnTo>
                    <a:lnTo>
                      <a:pt x="8" y="28"/>
                    </a:lnTo>
                    <a:lnTo>
                      <a:pt x="8" y="28"/>
                    </a:lnTo>
                    <a:lnTo>
                      <a:pt x="9" y="28"/>
                    </a:lnTo>
                    <a:lnTo>
                      <a:pt x="12" y="30"/>
                    </a:lnTo>
                    <a:lnTo>
                      <a:pt x="13" y="31"/>
                    </a:lnTo>
                    <a:lnTo>
                      <a:pt x="14" y="31"/>
                    </a:lnTo>
                    <a:lnTo>
                      <a:pt x="15" y="32"/>
                    </a:lnTo>
                    <a:lnTo>
                      <a:pt x="18" y="32"/>
                    </a:lnTo>
                    <a:lnTo>
                      <a:pt x="21" y="32"/>
                    </a:lnTo>
                    <a:lnTo>
                      <a:pt x="21" y="31"/>
                    </a:lnTo>
                    <a:lnTo>
                      <a:pt x="21" y="30"/>
                    </a:lnTo>
                    <a:lnTo>
                      <a:pt x="18" y="27"/>
                    </a:lnTo>
                    <a:lnTo>
                      <a:pt x="15" y="27"/>
                    </a:lnTo>
                    <a:lnTo>
                      <a:pt x="13" y="26"/>
                    </a:lnTo>
                    <a:lnTo>
                      <a:pt x="9" y="25"/>
                    </a:lnTo>
                    <a:lnTo>
                      <a:pt x="5" y="23"/>
                    </a:lnTo>
                    <a:lnTo>
                      <a:pt x="2" y="22"/>
                    </a:lnTo>
                    <a:lnTo>
                      <a:pt x="1" y="21"/>
                    </a:lnTo>
                    <a:lnTo>
                      <a:pt x="0" y="19"/>
                    </a:lnTo>
                    <a:lnTo>
                      <a:pt x="1" y="18"/>
                    </a:lnTo>
                    <a:lnTo>
                      <a:pt x="1" y="18"/>
                    </a:lnTo>
                    <a:lnTo>
                      <a:pt x="2" y="19"/>
                    </a:lnTo>
                    <a:lnTo>
                      <a:pt x="4" y="19"/>
                    </a:lnTo>
                    <a:lnTo>
                      <a:pt x="5" y="19"/>
                    </a:lnTo>
                    <a:lnTo>
                      <a:pt x="5" y="18"/>
                    </a:lnTo>
                    <a:lnTo>
                      <a:pt x="5" y="17"/>
                    </a:lnTo>
                    <a:lnTo>
                      <a:pt x="5" y="17"/>
                    </a:lnTo>
                    <a:lnTo>
                      <a:pt x="6" y="17"/>
                    </a:lnTo>
                    <a:lnTo>
                      <a:pt x="8" y="17"/>
                    </a:lnTo>
                    <a:lnTo>
                      <a:pt x="8" y="18"/>
                    </a:lnTo>
                    <a:lnTo>
                      <a:pt x="8" y="18"/>
                    </a:lnTo>
                    <a:lnTo>
                      <a:pt x="8" y="19"/>
                    </a:lnTo>
                    <a:lnTo>
                      <a:pt x="8" y="21"/>
                    </a:lnTo>
                    <a:lnTo>
                      <a:pt x="8" y="22"/>
                    </a:lnTo>
                    <a:lnTo>
                      <a:pt x="8" y="23"/>
                    </a:lnTo>
                    <a:lnTo>
                      <a:pt x="9" y="23"/>
                    </a:lnTo>
                    <a:lnTo>
                      <a:pt x="14" y="25"/>
                    </a:lnTo>
                    <a:lnTo>
                      <a:pt x="15" y="25"/>
                    </a:lnTo>
                    <a:lnTo>
                      <a:pt x="17" y="26"/>
                    </a:lnTo>
                    <a:lnTo>
                      <a:pt x="17" y="26"/>
                    </a:lnTo>
                    <a:lnTo>
                      <a:pt x="21" y="27"/>
                    </a:lnTo>
                    <a:lnTo>
                      <a:pt x="25" y="28"/>
                    </a:lnTo>
                    <a:lnTo>
                      <a:pt x="26" y="28"/>
                    </a:lnTo>
                    <a:lnTo>
                      <a:pt x="27" y="28"/>
                    </a:lnTo>
                    <a:lnTo>
                      <a:pt x="29" y="28"/>
                    </a:lnTo>
                    <a:lnTo>
                      <a:pt x="30" y="27"/>
                    </a:lnTo>
                    <a:lnTo>
                      <a:pt x="29" y="25"/>
                    </a:lnTo>
                    <a:lnTo>
                      <a:pt x="27" y="23"/>
                    </a:lnTo>
                    <a:lnTo>
                      <a:pt x="25" y="21"/>
                    </a:lnTo>
                    <a:lnTo>
                      <a:pt x="23" y="19"/>
                    </a:lnTo>
                    <a:lnTo>
                      <a:pt x="21" y="18"/>
                    </a:lnTo>
                    <a:lnTo>
                      <a:pt x="21" y="17"/>
                    </a:lnTo>
                    <a:lnTo>
                      <a:pt x="18" y="14"/>
                    </a:lnTo>
                    <a:lnTo>
                      <a:pt x="18" y="13"/>
                    </a:lnTo>
                    <a:lnTo>
                      <a:pt x="18" y="11"/>
                    </a:lnTo>
                    <a:lnTo>
                      <a:pt x="19" y="11"/>
                    </a:lnTo>
                    <a:lnTo>
                      <a:pt x="21" y="11"/>
                    </a:lnTo>
                    <a:lnTo>
                      <a:pt x="22" y="13"/>
                    </a:lnTo>
                    <a:lnTo>
                      <a:pt x="22" y="14"/>
                    </a:lnTo>
                    <a:lnTo>
                      <a:pt x="23" y="14"/>
                    </a:lnTo>
                    <a:lnTo>
                      <a:pt x="23" y="15"/>
                    </a:lnTo>
                    <a:lnTo>
                      <a:pt x="25" y="15"/>
                    </a:lnTo>
                    <a:lnTo>
                      <a:pt x="25" y="14"/>
                    </a:lnTo>
                    <a:lnTo>
                      <a:pt x="23" y="14"/>
                    </a:lnTo>
                    <a:lnTo>
                      <a:pt x="23" y="13"/>
                    </a:lnTo>
                    <a:lnTo>
                      <a:pt x="23" y="13"/>
                    </a:lnTo>
                    <a:lnTo>
                      <a:pt x="25" y="13"/>
                    </a:lnTo>
                    <a:lnTo>
                      <a:pt x="25" y="13"/>
                    </a:lnTo>
                    <a:lnTo>
                      <a:pt x="27" y="15"/>
                    </a:lnTo>
                    <a:lnTo>
                      <a:pt x="29" y="18"/>
                    </a:lnTo>
                    <a:lnTo>
                      <a:pt x="29" y="22"/>
                    </a:lnTo>
                    <a:lnTo>
                      <a:pt x="31" y="25"/>
                    </a:lnTo>
                    <a:lnTo>
                      <a:pt x="31" y="25"/>
                    </a:lnTo>
                    <a:lnTo>
                      <a:pt x="33" y="25"/>
                    </a:lnTo>
                    <a:lnTo>
                      <a:pt x="33" y="25"/>
                    </a:lnTo>
                    <a:lnTo>
                      <a:pt x="35" y="21"/>
                    </a:lnTo>
                    <a:lnTo>
                      <a:pt x="35" y="17"/>
                    </a:lnTo>
                    <a:lnTo>
                      <a:pt x="34" y="11"/>
                    </a:lnTo>
                    <a:lnTo>
                      <a:pt x="34" y="10"/>
                    </a:lnTo>
                    <a:lnTo>
                      <a:pt x="33" y="7"/>
                    </a:lnTo>
                    <a:lnTo>
                      <a:pt x="33" y="6"/>
                    </a:lnTo>
                    <a:lnTo>
                      <a:pt x="31" y="6"/>
                    </a:lnTo>
                    <a:lnTo>
                      <a:pt x="31" y="5"/>
                    </a:lnTo>
                    <a:lnTo>
                      <a:pt x="31" y="5"/>
                    </a:lnTo>
                    <a:lnTo>
                      <a:pt x="33" y="5"/>
                    </a:lnTo>
                    <a:lnTo>
                      <a:pt x="34" y="5"/>
                    </a:lnTo>
                    <a:lnTo>
                      <a:pt x="34" y="6"/>
                    </a:lnTo>
                    <a:lnTo>
                      <a:pt x="35" y="7"/>
                    </a:lnTo>
                    <a:lnTo>
                      <a:pt x="35" y="7"/>
                    </a:lnTo>
                    <a:lnTo>
                      <a:pt x="35" y="9"/>
                    </a:lnTo>
                    <a:lnTo>
                      <a:pt x="35" y="9"/>
                    </a:lnTo>
                    <a:lnTo>
                      <a:pt x="36" y="7"/>
                    </a:lnTo>
                    <a:lnTo>
                      <a:pt x="36" y="7"/>
                    </a:lnTo>
                    <a:lnTo>
                      <a:pt x="38" y="5"/>
                    </a:lnTo>
                    <a:lnTo>
                      <a:pt x="38" y="2"/>
                    </a:lnTo>
                    <a:lnTo>
                      <a:pt x="39" y="1"/>
                    </a:lnTo>
                    <a:lnTo>
                      <a:pt x="40" y="0"/>
                    </a:lnTo>
                    <a:lnTo>
                      <a:pt x="4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5" name="Freeform 9045"/>
              <p:cNvSpPr/>
              <p:nvPr/>
            </p:nvSpPr>
            <p:spPr bwMode="auto">
              <a:xfrm>
                <a:off x="5043" y="1327"/>
                <a:ext cx="9" cy="11"/>
              </a:xfrm>
              <a:custGeom>
                <a:avLst/>
                <a:gdLst>
                  <a:gd name="T0" fmla="*/ 4 w 9"/>
                  <a:gd name="T1" fmla="*/ 0 h 11"/>
                  <a:gd name="T2" fmla="*/ 4 w 9"/>
                  <a:gd name="T3" fmla="*/ 2 h 11"/>
                  <a:gd name="T4" fmla="*/ 4 w 9"/>
                  <a:gd name="T5" fmla="*/ 2 h 11"/>
                  <a:gd name="T6" fmla="*/ 5 w 9"/>
                  <a:gd name="T7" fmla="*/ 2 h 11"/>
                  <a:gd name="T8" fmla="*/ 5 w 9"/>
                  <a:gd name="T9" fmla="*/ 2 h 11"/>
                  <a:gd name="T10" fmla="*/ 5 w 9"/>
                  <a:gd name="T11" fmla="*/ 2 h 11"/>
                  <a:gd name="T12" fmla="*/ 7 w 9"/>
                  <a:gd name="T13" fmla="*/ 2 h 11"/>
                  <a:gd name="T14" fmla="*/ 8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1 w 9"/>
                  <a:gd name="T33" fmla="*/ 2 h 11"/>
                  <a:gd name="T34" fmla="*/ 3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4" y="2"/>
                    </a:lnTo>
                    <a:lnTo>
                      <a:pt x="4" y="2"/>
                    </a:lnTo>
                    <a:lnTo>
                      <a:pt x="5" y="2"/>
                    </a:lnTo>
                    <a:lnTo>
                      <a:pt x="5" y="2"/>
                    </a:lnTo>
                    <a:lnTo>
                      <a:pt x="5" y="2"/>
                    </a:lnTo>
                    <a:lnTo>
                      <a:pt x="7" y="2"/>
                    </a:lnTo>
                    <a:lnTo>
                      <a:pt x="8" y="3"/>
                    </a:lnTo>
                    <a:lnTo>
                      <a:pt x="9" y="4"/>
                    </a:lnTo>
                    <a:lnTo>
                      <a:pt x="8" y="7"/>
                    </a:lnTo>
                    <a:lnTo>
                      <a:pt x="7" y="8"/>
                    </a:lnTo>
                    <a:lnTo>
                      <a:pt x="4" y="11"/>
                    </a:lnTo>
                    <a:lnTo>
                      <a:pt x="3" y="8"/>
                    </a:lnTo>
                    <a:lnTo>
                      <a:pt x="0" y="7"/>
                    </a:lnTo>
                    <a:lnTo>
                      <a:pt x="0" y="4"/>
                    </a:lnTo>
                    <a:lnTo>
                      <a:pt x="0" y="3"/>
                    </a:lnTo>
                    <a:lnTo>
                      <a:pt x="1" y="2"/>
                    </a:lnTo>
                    <a:lnTo>
                      <a:pt x="3"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6" name="Rectangle 9046"/>
              <p:cNvSpPr>
                <a:spLocks noChangeArrowheads="1"/>
              </p:cNvSpPr>
              <p:nvPr/>
            </p:nvSpPr>
            <p:spPr bwMode="auto">
              <a:xfrm>
                <a:off x="5047" y="1327"/>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47" name="Freeform 9047"/>
              <p:cNvSpPr/>
              <p:nvPr/>
            </p:nvSpPr>
            <p:spPr bwMode="auto">
              <a:xfrm>
                <a:off x="5047" y="1326"/>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8" name="Freeform 9048"/>
              <p:cNvSpPr/>
              <p:nvPr/>
            </p:nvSpPr>
            <p:spPr bwMode="auto">
              <a:xfrm>
                <a:off x="5047" y="1325"/>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9" name="Freeform 9049"/>
              <p:cNvSpPr/>
              <p:nvPr/>
            </p:nvSpPr>
            <p:spPr bwMode="auto">
              <a:xfrm>
                <a:off x="5047" y="1323"/>
                <a:ext cx="0" cy="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0" name="Rectangle 9050"/>
              <p:cNvSpPr>
                <a:spLocks noChangeArrowheads="1"/>
              </p:cNvSpPr>
              <p:nvPr/>
            </p:nvSpPr>
            <p:spPr bwMode="auto">
              <a:xfrm>
                <a:off x="5047" y="1323"/>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51" name="Freeform 9051"/>
              <p:cNvSpPr/>
              <p:nvPr/>
            </p:nvSpPr>
            <p:spPr bwMode="auto">
              <a:xfrm>
                <a:off x="5157" y="1346"/>
                <a:ext cx="16" cy="17"/>
              </a:xfrm>
              <a:custGeom>
                <a:avLst/>
                <a:gdLst>
                  <a:gd name="T0" fmla="*/ 8 w 16"/>
                  <a:gd name="T1" fmla="*/ 0 h 17"/>
                  <a:gd name="T2" fmla="*/ 9 w 16"/>
                  <a:gd name="T3" fmla="*/ 1 h 17"/>
                  <a:gd name="T4" fmla="*/ 9 w 16"/>
                  <a:gd name="T5" fmla="*/ 1 h 17"/>
                  <a:gd name="T6" fmla="*/ 9 w 16"/>
                  <a:gd name="T7" fmla="*/ 1 h 17"/>
                  <a:gd name="T8" fmla="*/ 9 w 16"/>
                  <a:gd name="T9" fmla="*/ 1 h 17"/>
                  <a:gd name="T10" fmla="*/ 13 w 16"/>
                  <a:gd name="T11" fmla="*/ 2 h 17"/>
                  <a:gd name="T12" fmla="*/ 16 w 16"/>
                  <a:gd name="T13" fmla="*/ 6 h 17"/>
                  <a:gd name="T14" fmla="*/ 16 w 16"/>
                  <a:gd name="T15" fmla="*/ 9 h 17"/>
                  <a:gd name="T16" fmla="*/ 16 w 16"/>
                  <a:gd name="T17" fmla="*/ 12 h 17"/>
                  <a:gd name="T18" fmla="*/ 13 w 16"/>
                  <a:gd name="T19" fmla="*/ 14 h 17"/>
                  <a:gd name="T20" fmla="*/ 12 w 16"/>
                  <a:gd name="T21" fmla="*/ 17 h 17"/>
                  <a:gd name="T22" fmla="*/ 8 w 16"/>
                  <a:gd name="T23" fmla="*/ 17 h 17"/>
                  <a:gd name="T24" fmla="*/ 5 w 16"/>
                  <a:gd name="T25" fmla="*/ 17 h 17"/>
                  <a:gd name="T26" fmla="*/ 3 w 16"/>
                  <a:gd name="T27" fmla="*/ 14 h 17"/>
                  <a:gd name="T28" fmla="*/ 1 w 16"/>
                  <a:gd name="T29" fmla="*/ 12 h 17"/>
                  <a:gd name="T30" fmla="*/ 0 w 16"/>
                  <a:gd name="T31" fmla="*/ 9 h 17"/>
                  <a:gd name="T32" fmla="*/ 1 w 16"/>
                  <a:gd name="T33" fmla="*/ 6 h 17"/>
                  <a:gd name="T34" fmla="*/ 4 w 16"/>
                  <a:gd name="T35" fmla="*/ 2 h 17"/>
                  <a:gd name="T36" fmla="*/ 6 w 16"/>
                  <a:gd name="T37" fmla="*/ 1 h 17"/>
                  <a:gd name="T38" fmla="*/ 6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9" y="1"/>
                    </a:lnTo>
                    <a:lnTo>
                      <a:pt x="9" y="1"/>
                    </a:lnTo>
                    <a:lnTo>
                      <a:pt x="9" y="1"/>
                    </a:lnTo>
                    <a:lnTo>
                      <a:pt x="9" y="1"/>
                    </a:lnTo>
                    <a:lnTo>
                      <a:pt x="13" y="2"/>
                    </a:lnTo>
                    <a:lnTo>
                      <a:pt x="16" y="6"/>
                    </a:lnTo>
                    <a:lnTo>
                      <a:pt x="16" y="9"/>
                    </a:lnTo>
                    <a:lnTo>
                      <a:pt x="16" y="12"/>
                    </a:lnTo>
                    <a:lnTo>
                      <a:pt x="13" y="14"/>
                    </a:lnTo>
                    <a:lnTo>
                      <a:pt x="12" y="17"/>
                    </a:lnTo>
                    <a:lnTo>
                      <a:pt x="8" y="17"/>
                    </a:lnTo>
                    <a:lnTo>
                      <a:pt x="5" y="17"/>
                    </a:lnTo>
                    <a:lnTo>
                      <a:pt x="3" y="14"/>
                    </a:lnTo>
                    <a:lnTo>
                      <a:pt x="1" y="12"/>
                    </a:lnTo>
                    <a:lnTo>
                      <a:pt x="0" y="9"/>
                    </a:lnTo>
                    <a:lnTo>
                      <a:pt x="1" y="6"/>
                    </a:lnTo>
                    <a:lnTo>
                      <a:pt x="4" y="2"/>
                    </a:lnTo>
                    <a:lnTo>
                      <a:pt x="6" y="1"/>
                    </a:lnTo>
                    <a:lnTo>
                      <a:pt x="6"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2" name="Freeform 9052"/>
              <p:cNvSpPr/>
              <p:nvPr/>
            </p:nvSpPr>
            <p:spPr bwMode="auto">
              <a:xfrm>
                <a:off x="5165" y="1346"/>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3" name="Freeform 9053"/>
              <p:cNvSpPr/>
              <p:nvPr/>
            </p:nvSpPr>
            <p:spPr bwMode="auto">
              <a:xfrm>
                <a:off x="5165" y="1344"/>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4" name="Freeform 9054"/>
              <p:cNvSpPr/>
              <p:nvPr/>
            </p:nvSpPr>
            <p:spPr bwMode="auto">
              <a:xfrm>
                <a:off x="5165" y="1343"/>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5" name="Freeform 9055"/>
              <p:cNvSpPr/>
              <p:nvPr/>
            </p:nvSpPr>
            <p:spPr bwMode="auto">
              <a:xfrm>
                <a:off x="5165" y="1342"/>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6" name="Freeform 9056"/>
              <p:cNvSpPr/>
              <p:nvPr/>
            </p:nvSpPr>
            <p:spPr bwMode="auto">
              <a:xfrm>
                <a:off x="5165" y="1341"/>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7" name="Freeform 9057"/>
              <p:cNvSpPr/>
              <p:nvPr/>
            </p:nvSpPr>
            <p:spPr bwMode="auto">
              <a:xfrm>
                <a:off x="5165" y="1339"/>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8" name="Freeform 9058"/>
              <p:cNvSpPr/>
              <p:nvPr/>
            </p:nvSpPr>
            <p:spPr bwMode="auto">
              <a:xfrm>
                <a:off x="5165" y="1338"/>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9" name="Freeform 9059"/>
              <p:cNvSpPr/>
              <p:nvPr/>
            </p:nvSpPr>
            <p:spPr bwMode="auto">
              <a:xfrm>
                <a:off x="5165" y="1338"/>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0" name="Freeform 9060"/>
              <p:cNvSpPr/>
              <p:nvPr/>
            </p:nvSpPr>
            <p:spPr bwMode="auto">
              <a:xfrm>
                <a:off x="5165" y="1337"/>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1" name="Freeform 9061"/>
              <p:cNvSpPr/>
              <p:nvPr/>
            </p:nvSpPr>
            <p:spPr bwMode="auto">
              <a:xfrm>
                <a:off x="5165" y="1335"/>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2" name="Freeform 9062"/>
              <p:cNvSpPr/>
              <p:nvPr/>
            </p:nvSpPr>
            <p:spPr bwMode="auto">
              <a:xfrm>
                <a:off x="5165" y="1334"/>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3" name="Freeform 9063"/>
              <p:cNvSpPr>
                <a:spLocks noEditPoints="1"/>
              </p:cNvSpPr>
              <p:nvPr/>
            </p:nvSpPr>
            <p:spPr bwMode="auto">
              <a:xfrm>
                <a:off x="5123" y="1316"/>
                <a:ext cx="107" cy="131"/>
              </a:xfrm>
              <a:custGeom>
                <a:avLst/>
                <a:gdLst>
                  <a:gd name="T0" fmla="*/ 84 w 107"/>
                  <a:gd name="T1" fmla="*/ 97 h 131"/>
                  <a:gd name="T2" fmla="*/ 77 w 107"/>
                  <a:gd name="T3" fmla="*/ 89 h 131"/>
                  <a:gd name="T4" fmla="*/ 67 w 107"/>
                  <a:gd name="T5" fmla="*/ 0 h 131"/>
                  <a:gd name="T6" fmla="*/ 72 w 107"/>
                  <a:gd name="T7" fmla="*/ 7 h 131"/>
                  <a:gd name="T8" fmla="*/ 75 w 107"/>
                  <a:gd name="T9" fmla="*/ 5 h 131"/>
                  <a:gd name="T10" fmla="*/ 75 w 107"/>
                  <a:gd name="T11" fmla="*/ 7 h 131"/>
                  <a:gd name="T12" fmla="*/ 75 w 107"/>
                  <a:gd name="T13" fmla="*/ 25 h 131"/>
                  <a:gd name="T14" fmla="*/ 82 w 107"/>
                  <a:gd name="T15" fmla="*/ 13 h 131"/>
                  <a:gd name="T16" fmla="*/ 84 w 107"/>
                  <a:gd name="T17" fmla="*/ 15 h 131"/>
                  <a:gd name="T18" fmla="*/ 89 w 107"/>
                  <a:gd name="T19" fmla="*/ 11 h 131"/>
                  <a:gd name="T20" fmla="*/ 85 w 107"/>
                  <a:gd name="T21" fmla="*/ 19 h 131"/>
                  <a:gd name="T22" fmla="*/ 80 w 107"/>
                  <a:gd name="T23" fmla="*/ 28 h 131"/>
                  <a:gd name="T24" fmla="*/ 93 w 107"/>
                  <a:gd name="T25" fmla="*/ 25 h 131"/>
                  <a:gd name="T26" fmla="*/ 101 w 107"/>
                  <a:gd name="T27" fmla="*/ 19 h 131"/>
                  <a:gd name="T28" fmla="*/ 103 w 107"/>
                  <a:gd name="T29" fmla="*/ 17 h 131"/>
                  <a:gd name="T30" fmla="*/ 107 w 107"/>
                  <a:gd name="T31" fmla="*/ 18 h 131"/>
                  <a:gd name="T32" fmla="*/ 95 w 107"/>
                  <a:gd name="T33" fmla="*/ 26 h 131"/>
                  <a:gd name="T34" fmla="*/ 89 w 107"/>
                  <a:gd name="T35" fmla="*/ 32 h 131"/>
                  <a:gd name="T36" fmla="*/ 99 w 107"/>
                  <a:gd name="T37" fmla="*/ 28 h 131"/>
                  <a:gd name="T38" fmla="*/ 101 w 107"/>
                  <a:gd name="T39" fmla="*/ 30 h 131"/>
                  <a:gd name="T40" fmla="*/ 106 w 107"/>
                  <a:gd name="T41" fmla="*/ 31 h 131"/>
                  <a:gd name="T42" fmla="*/ 92 w 107"/>
                  <a:gd name="T43" fmla="*/ 34 h 131"/>
                  <a:gd name="T44" fmla="*/ 97 w 107"/>
                  <a:gd name="T45" fmla="*/ 48 h 131"/>
                  <a:gd name="T46" fmla="*/ 88 w 107"/>
                  <a:gd name="T47" fmla="*/ 52 h 131"/>
                  <a:gd name="T48" fmla="*/ 80 w 107"/>
                  <a:gd name="T49" fmla="*/ 55 h 131"/>
                  <a:gd name="T50" fmla="*/ 82 w 107"/>
                  <a:gd name="T51" fmla="*/ 76 h 131"/>
                  <a:gd name="T52" fmla="*/ 92 w 107"/>
                  <a:gd name="T53" fmla="*/ 87 h 131"/>
                  <a:gd name="T54" fmla="*/ 85 w 107"/>
                  <a:gd name="T55" fmla="*/ 107 h 131"/>
                  <a:gd name="T56" fmla="*/ 90 w 107"/>
                  <a:gd name="T57" fmla="*/ 131 h 131"/>
                  <a:gd name="T58" fmla="*/ 82 w 107"/>
                  <a:gd name="T59" fmla="*/ 125 h 131"/>
                  <a:gd name="T60" fmla="*/ 75 w 107"/>
                  <a:gd name="T61" fmla="*/ 108 h 131"/>
                  <a:gd name="T62" fmla="*/ 34 w 107"/>
                  <a:gd name="T63" fmla="*/ 91 h 131"/>
                  <a:gd name="T64" fmla="*/ 25 w 107"/>
                  <a:gd name="T65" fmla="*/ 108 h 131"/>
                  <a:gd name="T66" fmla="*/ 30 w 107"/>
                  <a:gd name="T67" fmla="*/ 129 h 131"/>
                  <a:gd name="T68" fmla="*/ 21 w 107"/>
                  <a:gd name="T69" fmla="*/ 112 h 131"/>
                  <a:gd name="T70" fmla="*/ 14 w 107"/>
                  <a:gd name="T71" fmla="*/ 106 h 131"/>
                  <a:gd name="T72" fmla="*/ 12 w 107"/>
                  <a:gd name="T73" fmla="*/ 131 h 131"/>
                  <a:gd name="T74" fmla="*/ 9 w 107"/>
                  <a:gd name="T75" fmla="*/ 115 h 131"/>
                  <a:gd name="T76" fmla="*/ 10 w 107"/>
                  <a:gd name="T77" fmla="*/ 97 h 131"/>
                  <a:gd name="T78" fmla="*/ 10 w 107"/>
                  <a:gd name="T79" fmla="*/ 83 h 131"/>
                  <a:gd name="T80" fmla="*/ 8 w 107"/>
                  <a:gd name="T81" fmla="*/ 69 h 131"/>
                  <a:gd name="T82" fmla="*/ 5 w 107"/>
                  <a:gd name="T83" fmla="*/ 66 h 131"/>
                  <a:gd name="T84" fmla="*/ 29 w 107"/>
                  <a:gd name="T85" fmla="*/ 62 h 131"/>
                  <a:gd name="T86" fmla="*/ 64 w 107"/>
                  <a:gd name="T87" fmla="*/ 47 h 131"/>
                  <a:gd name="T88" fmla="*/ 71 w 107"/>
                  <a:gd name="T89" fmla="*/ 32 h 131"/>
                  <a:gd name="T90" fmla="*/ 60 w 107"/>
                  <a:gd name="T91" fmla="*/ 31 h 131"/>
                  <a:gd name="T92" fmla="*/ 43 w 107"/>
                  <a:gd name="T93" fmla="*/ 18 h 131"/>
                  <a:gd name="T94" fmla="*/ 42 w 107"/>
                  <a:gd name="T95" fmla="*/ 17 h 131"/>
                  <a:gd name="T96" fmla="*/ 38 w 107"/>
                  <a:gd name="T97" fmla="*/ 13 h 131"/>
                  <a:gd name="T98" fmla="*/ 40 w 107"/>
                  <a:gd name="T99" fmla="*/ 10 h 131"/>
                  <a:gd name="T100" fmla="*/ 43 w 107"/>
                  <a:gd name="T101" fmla="*/ 6 h 131"/>
                  <a:gd name="T102" fmla="*/ 46 w 107"/>
                  <a:gd name="T103" fmla="*/ 11 h 131"/>
                  <a:gd name="T104" fmla="*/ 51 w 107"/>
                  <a:gd name="T105" fmla="*/ 22 h 131"/>
                  <a:gd name="T106" fmla="*/ 54 w 107"/>
                  <a:gd name="T107" fmla="*/ 11 h 131"/>
                  <a:gd name="T108" fmla="*/ 55 w 107"/>
                  <a:gd name="T109" fmla="*/ 23 h 131"/>
                  <a:gd name="T110" fmla="*/ 69 w 107"/>
                  <a:gd name="T111" fmla="*/ 30 h 131"/>
                  <a:gd name="T112" fmla="*/ 71 w 107"/>
                  <a:gd name="T113" fmla="*/ 22 h 131"/>
                  <a:gd name="T114" fmla="*/ 65 w 107"/>
                  <a:gd name="T115" fmla="*/ 7 h 131"/>
                  <a:gd name="T116" fmla="*/ 61 w 107"/>
                  <a:gd name="T117" fmla="*/ 5 h 131"/>
                  <a:gd name="T118" fmla="*/ 67 w 107"/>
                  <a:gd name="T1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131">
                    <a:moveTo>
                      <a:pt x="75" y="89"/>
                    </a:moveTo>
                    <a:lnTo>
                      <a:pt x="75" y="94"/>
                    </a:lnTo>
                    <a:lnTo>
                      <a:pt x="77" y="99"/>
                    </a:lnTo>
                    <a:lnTo>
                      <a:pt x="78" y="106"/>
                    </a:lnTo>
                    <a:lnTo>
                      <a:pt x="81" y="100"/>
                    </a:lnTo>
                    <a:lnTo>
                      <a:pt x="84" y="97"/>
                    </a:lnTo>
                    <a:lnTo>
                      <a:pt x="85" y="93"/>
                    </a:lnTo>
                    <a:lnTo>
                      <a:pt x="85" y="91"/>
                    </a:lnTo>
                    <a:lnTo>
                      <a:pt x="84" y="90"/>
                    </a:lnTo>
                    <a:lnTo>
                      <a:pt x="82" y="89"/>
                    </a:lnTo>
                    <a:lnTo>
                      <a:pt x="80" y="89"/>
                    </a:lnTo>
                    <a:lnTo>
                      <a:pt x="77" y="89"/>
                    </a:lnTo>
                    <a:lnTo>
                      <a:pt x="75" y="89"/>
                    </a:lnTo>
                    <a:close/>
                    <a:moveTo>
                      <a:pt x="77" y="34"/>
                    </a:moveTo>
                    <a:lnTo>
                      <a:pt x="77" y="34"/>
                    </a:lnTo>
                    <a:lnTo>
                      <a:pt x="77" y="34"/>
                    </a:lnTo>
                    <a:lnTo>
                      <a:pt x="77" y="34"/>
                    </a:lnTo>
                    <a:close/>
                    <a:moveTo>
                      <a:pt x="67" y="0"/>
                    </a:moveTo>
                    <a:lnTo>
                      <a:pt x="68" y="0"/>
                    </a:lnTo>
                    <a:lnTo>
                      <a:pt x="69" y="1"/>
                    </a:lnTo>
                    <a:lnTo>
                      <a:pt x="69" y="2"/>
                    </a:lnTo>
                    <a:lnTo>
                      <a:pt x="71" y="5"/>
                    </a:lnTo>
                    <a:lnTo>
                      <a:pt x="72" y="7"/>
                    </a:lnTo>
                    <a:lnTo>
                      <a:pt x="72" y="7"/>
                    </a:lnTo>
                    <a:lnTo>
                      <a:pt x="72" y="9"/>
                    </a:lnTo>
                    <a:lnTo>
                      <a:pt x="73" y="9"/>
                    </a:lnTo>
                    <a:lnTo>
                      <a:pt x="73" y="7"/>
                    </a:lnTo>
                    <a:lnTo>
                      <a:pt x="73" y="7"/>
                    </a:lnTo>
                    <a:lnTo>
                      <a:pt x="73" y="6"/>
                    </a:lnTo>
                    <a:lnTo>
                      <a:pt x="75" y="5"/>
                    </a:lnTo>
                    <a:lnTo>
                      <a:pt x="76" y="5"/>
                    </a:lnTo>
                    <a:lnTo>
                      <a:pt x="76" y="5"/>
                    </a:lnTo>
                    <a:lnTo>
                      <a:pt x="77" y="5"/>
                    </a:lnTo>
                    <a:lnTo>
                      <a:pt x="76" y="6"/>
                    </a:lnTo>
                    <a:lnTo>
                      <a:pt x="76" y="6"/>
                    </a:lnTo>
                    <a:lnTo>
                      <a:pt x="75" y="7"/>
                    </a:lnTo>
                    <a:lnTo>
                      <a:pt x="73" y="10"/>
                    </a:lnTo>
                    <a:lnTo>
                      <a:pt x="73" y="11"/>
                    </a:lnTo>
                    <a:lnTo>
                      <a:pt x="72" y="17"/>
                    </a:lnTo>
                    <a:lnTo>
                      <a:pt x="73" y="21"/>
                    </a:lnTo>
                    <a:lnTo>
                      <a:pt x="75" y="25"/>
                    </a:lnTo>
                    <a:lnTo>
                      <a:pt x="75" y="25"/>
                    </a:lnTo>
                    <a:lnTo>
                      <a:pt x="76" y="25"/>
                    </a:lnTo>
                    <a:lnTo>
                      <a:pt x="77" y="25"/>
                    </a:lnTo>
                    <a:lnTo>
                      <a:pt x="78" y="22"/>
                    </a:lnTo>
                    <a:lnTo>
                      <a:pt x="80" y="18"/>
                    </a:lnTo>
                    <a:lnTo>
                      <a:pt x="81" y="15"/>
                    </a:lnTo>
                    <a:lnTo>
                      <a:pt x="82" y="13"/>
                    </a:lnTo>
                    <a:lnTo>
                      <a:pt x="84" y="13"/>
                    </a:lnTo>
                    <a:lnTo>
                      <a:pt x="84" y="13"/>
                    </a:lnTo>
                    <a:lnTo>
                      <a:pt x="84" y="13"/>
                    </a:lnTo>
                    <a:lnTo>
                      <a:pt x="84" y="14"/>
                    </a:lnTo>
                    <a:lnTo>
                      <a:pt x="84" y="14"/>
                    </a:lnTo>
                    <a:lnTo>
                      <a:pt x="84" y="15"/>
                    </a:lnTo>
                    <a:lnTo>
                      <a:pt x="84" y="15"/>
                    </a:lnTo>
                    <a:lnTo>
                      <a:pt x="85" y="14"/>
                    </a:lnTo>
                    <a:lnTo>
                      <a:pt x="85" y="14"/>
                    </a:lnTo>
                    <a:lnTo>
                      <a:pt x="86" y="13"/>
                    </a:lnTo>
                    <a:lnTo>
                      <a:pt x="88" y="11"/>
                    </a:lnTo>
                    <a:lnTo>
                      <a:pt x="89" y="11"/>
                    </a:lnTo>
                    <a:lnTo>
                      <a:pt x="89" y="11"/>
                    </a:lnTo>
                    <a:lnTo>
                      <a:pt x="89" y="13"/>
                    </a:lnTo>
                    <a:lnTo>
                      <a:pt x="89" y="14"/>
                    </a:lnTo>
                    <a:lnTo>
                      <a:pt x="88" y="17"/>
                    </a:lnTo>
                    <a:lnTo>
                      <a:pt x="86" y="18"/>
                    </a:lnTo>
                    <a:lnTo>
                      <a:pt x="85" y="19"/>
                    </a:lnTo>
                    <a:lnTo>
                      <a:pt x="82" y="21"/>
                    </a:lnTo>
                    <a:lnTo>
                      <a:pt x="80" y="23"/>
                    </a:lnTo>
                    <a:lnTo>
                      <a:pt x="78" y="25"/>
                    </a:lnTo>
                    <a:lnTo>
                      <a:pt x="78" y="27"/>
                    </a:lnTo>
                    <a:lnTo>
                      <a:pt x="78" y="28"/>
                    </a:lnTo>
                    <a:lnTo>
                      <a:pt x="80" y="28"/>
                    </a:lnTo>
                    <a:lnTo>
                      <a:pt x="82" y="28"/>
                    </a:lnTo>
                    <a:lnTo>
                      <a:pt x="84" y="28"/>
                    </a:lnTo>
                    <a:lnTo>
                      <a:pt x="86" y="27"/>
                    </a:lnTo>
                    <a:lnTo>
                      <a:pt x="90" y="26"/>
                    </a:lnTo>
                    <a:lnTo>
                      <a:pt x="92" y="26"/>
                    </a:lnTo>
                    <a:lnTo>
                      <a:pt x="93" y="25"/>
                    </a:lnTo>
                    <a:lnTo>
                      <a:pt x="94" y="25"/>
                    </a:lnTo>
                    <a:lnTo>
                      <a:pt x="98" y="23"/>
                    </a:lnTo>
                    <a:lnTo>
                      <a:pt x="99" y="23"/>
                    </a:lnTo>
                    <a:lnTo>
                      <a:pt x="101" y="22"/>
                    </a:lnTo>
                    <a:lnTo>
                      <a:pt x="101" y="21"/>
                    </a:lnTo>
                    <a:lnTo>
                      <a:pt x="101" y="19"/>
                    </a:lnTo>
                    <a:lnTo>
                      <a:pt x="101" y="18"/>
                    </a:lnTo>
                    <a:lnTo>
                      <a:pt x="101" y="18"/>
                    </a:lnTo>
                    <a:lnTo>
                      <a:pt x="101" y="17"/>
                    </a:lnTo>
                    <a:lnTo>
                      <a:pt x="102" y="17"/>
                    </a:lnTo>
                    <a:lnTo>
                      <a:pt x="102" y="17"/>
                    </a:lnTo>
                    <a:lnTo>
                      <a:pt x="103" y="17"/>
                    </a:lnTo>
                    <a:lnTo>
                      <a:pt x="103" y="18"/>
                    </a:lnTo>
                    <a:lnTo>
                      <a:pt x="103" y="19"/>
                    </a:lnTo>
                    <a:lnTo>
                      <a:pt x="105" y="19"/>
                    </a:lnTo>
                    <a:lnTo>
                      <a:pt x="105" y="19"/>
                    </a:lnTo>
                    <a:lnTo>
                      <a:pt x="106" y="18"/>
                    </a:lnTo>
                    <a:lnTo>
                      <a:pt x="107" y="18"/>
                    </a:lnTo>
                    <a:lnTo>
                      <a:pt x="107" y="19"/>
                    </a:lnTo>
                    <a:lnTo>
                      <a:pt x="107" y="21"/>
                    </a:lnTo>
                    <a:lnTo>
                      <a:pt x="106" y="22"/>
                    </a:lnTo>
                    <a:lnTo>
                      <a:pt x="103" y="23"/>
                    </a:lnTo>
                    <a:lnTo>
                      <a:pt x="99" y="25"/>
                    </a:lnTo>
                    <a:lnTo>
                      <a:pt x="95" y="26"/>
                    </a:lnTo>
                    <a:lnTo>
                      <a:pt x="92" y="27"/>
                    </a:lnTo>
                    <a:lnTo>
                      <a:pt x="90" y="27"/>
                    </a:lnTo>
                    <a:lnTo>
                      <a:pt x="88" y="30"/>
                    </a:lnTo>
                    <a:lnTo>
                      <a:pt x="86" y="31"/>
                    </a:lnTo>
                    <a:lnTo>
                      <a:pt x="88" y="32"/>
                    </a:lnTo>
                    <a:lnTo>
                      <a:pt x="89" y="32"/>
                    </a:lnTo>
                    <a:lnTo>
                      <a:pt x="92" y="32"/>
                    </a:lnTo>
                    <a:lnTo>
                      <a:pt x="93" y="31"/>
                    </a:lnTo>
                    <a:lnTo>
                      <a:pt x="94" y="31"/>
                    </a:lnTo>
                    <a:lnTo>
                      <a:pt x="97" y="30"/>
                    </a:lnTo>
                    <a:lnTo>
                      <a:pt x="98" y="28"/>
                    </a:lnTo>
                    <a:lnTo>
                      <a:pt x="99" y="28"/>
                    </a:lnTo>
                    <a:lnTo>
                      <a:pt x="99" y="28"/>
                    </a:lnTo>
                    <a:lnTo>
                      <a:pt x="99" y="30"/>
                    </a:lnTo>
                    <a:lnTo>
                      <a:pt x="99" y="30"/>
                    </a:lnTo>
                    <a:lnTo>
                      <a:pt x="99" y="30"/>
                    </a:lnTo>
                    <a:lnTo>
                      <a:pt x="101" y="30"/>
                    </a:lnTo>
                    <a:lnTo>
                      <a:pt x="101" y="30"/>
                    </a:lnTo>
                    <a:lnTo>
                      <a:pt x="102" y="28"/>
                    </a:lnTo>
                    <a:lnTo>
                      <a:pt x="103" y="28"/>
                    </a:lnTo>
                    <a:lnTo>
                      <a:pt x="105" y="28"/>
                    </a:lnTo>
                    <a:lnTo>
                      <a:pt x="106" y="28"/>
                    </a:lnTo>
                    <a:lnTo>
                      <a:pt x="106" y="30"/>
                    </a:lnTo>
                    <a:lnTo>
                      <a:pt x="106" y="31"/>
                    </a:lnTo>
                    <a:lnTo>
                      <a:pt x="105" y="32"/>
                    </a:lnTo>
                    <a:lnTo>
                      <a:pt x="103" y="32"/>
                    </a:lnTo>
                    <a:lnTo>
                      <a:pt x="101" y="32"/>
                    </a:lnTo>
                    <a:lnTo>
                      <a:pt x="97" y="34"/>
                    </a:lnTo>
                    <a:lnTo>
                      <a:pt x="94" y="34"/>
                    </a:lnTo>
                    <a:lnTo>
                      <a:pt x="92" y="34"/>
                    </a:lnTo>
                    <a:lnTo>
                      <a:pt x="89" y="34"/>
                    </a:lnTo>
                    <a:lnTo>
                      <a:pt x="85" y="34"/>
                    </a:lnTo>
                    <a:lnTo>
                      <a:pt x="88" y="35"/>
                    </a:lnTo>
                    <a:lnTo>
                      <a:pt x="90" y="38"/>
                    </a:lnTo>
                    <a:lnTo>
                      <a:pt x="93" y="43"/>
                    </a:lnTo>
                    <a:lnTo>
                      <a:pt x="97" y="48"/>
                    </a:lnTo>
                    <a:lnTo>
                      <a:pt x="97" y="51"/>
                    </a:lnTo>
                    <a:lnTo>
                      <a:pt x="95" y="52"/>
                    </a:lnTo>
                    <a:lnTo>
                      <a:pt x="94" y="53"/>
                    </a:lnTo>
                    <a:lnTo>
                      <a:pt x="92" y="53"/>
                    </a:lnTo>
                    <a:lnTo>
                      <a:pt x="89" y="53"/>
                    </a:lnTo>
                    <a:lnTo>
                      <a:pt x="88" y="52"/>
                    </a:lnTo>
                    <a:lnTo>
                      <a:pt x="85" y="51"/>
                    </a:lnTo>
                    <a:lnTo>
                      <a:pt x="84" y="49"/>
                    </a:lnTo>
                    <a:lnTo>
                      <a:pt x="81" y="49"/>
                    </a:lnTo>
                    <a:lnTo>
                      <a:pt x="80" y="49"/>
                    </a:lnTo>
                    <a:lnTo>
                      <a:pt x="80" y="51"/>
                    </a:lnTo>
                    <a:lnTo>
                      <a:pt x="80" y="55"/>
                    </a:lnTo>
                    <a:lnTo>
                      <a:pt x="81" y="57"/>
                    </a:lnTo>
                    <a:lnTo>
                      <a:pt x="82" y="59"/>
                    </a:lnTo>
                    <a:lnTo>
                      <a:pt x="82" y="61"/>
                    </a:lnTo>
                    <a:lnTo>
                      <a:pt x="84" y="66"/>
                    </a:lnTo>
                    <a:lnTo>
                      <a:pt x="84" y="72"/>
                    </a:lnTo>
                    <a:lnTo>
                      <a:pt x="82" y="76"/>
                    </a:lnTo>
                    <a:lnTo>
                      <a:pt x="80" y="79"/>
                    </a:lnTo>
                    <a:lnTo>
                      <a:pt x="81" y="81"/>
                    </a:lnTo>
                    <a:lnTo>
                      <a:pt x="84" y="82"/>
                    </a:lnTo>
                    <a:lnTo>
                      <a:pt x="88" y="83"/>
                    </a:lnTo>
                    <a:lnTo>
                      <a:pt x="90" y="85"/>
                    </a:lnTo>
                    <a:lnTo>
                      <a:pt x="92" y="87"/>
                    </a:lnTo>
                    <a:lnTo>
                      <a:pt x="93" y="90"/>
                    </a:lnTo>
                    <a:lnTo>
                      <a:pt x="92" y="93"/>
                    </a:lnTo>
                    <a:lnTo>
                      <a:pt x="90" y="95"/>
                    </a:lnTo>
                    <a:lnTo>
                      <a:pt x="89" y="98"/>
                    </a:lnTo>
                    <a:lnTo>
                      <a:pt x="88" y="100"/>
                    </a:lnTo>
                    <a:lnTo>
                      <a:pt x="85" y="107"/>
                    </a:lnTo>
                    <a:lnTo>
                      <a:pt x="84" y="114"/>
                    </a:lnTo>
                    <a:lnTo>
                      <a:pt x="85" y="117"/>
                    </a:lnTo>
                    <a:lnTo>
                      <a:pt x="86" y="120"/>
                    </a:lnTo>
                    <a:lnTo>
                      <a:pt x="90" y="125"/>
                    </a:lnTo>
                    <a:lnTo>
                      <a:pt x="94" y="131"/>
                    </a:lnTo>
                    <a:lnTo>
                      <a:pt x="90" y="131"/>
                    </a:lnTo>
                    <a:lnTo>
                      <a:pt x="88" y="131"/>
                    </a:lnTo>
                    <a:lnTo>
                      <a:pt x="86" y="131"/>
                    </a:lnTo>
                    <a:lnTo>
                      <a:pt x="85" y="129"/>
                    </a:lnTo>
                    <a:lnTo>
                      <a:pt x="85" y="128"/>
                    </a:lnTo>
                    <a:lnTo>
                      <a:pt x="84" y="127"/>
                    </a:lnTo>
                    <a:lnTo>
                      <a:pt x="82" y="125"/>
                    </a:lnTo>
                    <a:lnTo>
                      <a:pt x="82" y="123"/>
                    </a:lnTo>
                    <a:lnTo>
                      <a:pt x="82" y="121"/>
                    </a:lnTo>
                    <a:lnTo>
                      <a:pt x="81" y="119"/>
                    </a:lnTo>
                    <a:lnTo>
                      <a:pt x="80" y="116"/>
                    </a:lnTo>
                    <a:lnTo>
                      <a:pt x="78" y="114"/>
                    </a:lnTo>
                    <a:lnTo>
                      <a:pt x="75" y="108"/>
                    </a:lnTo>
                    <a:lnTo>
                      <a:pt x="71" y="103"/>
                    </a:lnTo>
                    <a:lnTo>
                      <a:pt x="65" y="98"/>
                    </a:lnTo>
                    <a:lnTo>
                      <a:pt x="61" y="93"/>
                    </a:lnTo>
                    <a:lnTo>
                      <a:pt x="48" y="94"/>
                    </a:lnTo>
                    <a:lnTo>
                      <a:pt x="35" y="91"/>
                    </a:lnTo>
                    <a:lnTo>
                      <a:pt x="34" y="91"/>
                    </a:lnTo>
                    <a:lnTo>
                      <a:pt x="33" y="90"/>
                    </a:lnTo>
                    <a:lnTo>
                      <a:pt x="31" y="94"/>
                    </a:lnTo>
                    <a:lnTo>
                      <a:pt x="29" y="98"/>
                    </a:lnTo>
                    <a:lnTo>
                      <a:pt x="27" y="102"/>
                    </a:lnTo>
                    <a:lnTo>
                      <a:pt x="25" y="104"/>
                    </a:lnTo>
                    <a:lnTo>
                      <a:pt x="25" y="108"/>
                    </a:lnTo>
                    <a:lnTo>
                      <a:pt x="29" y="116"/>
                    </a:lnTo>
                    <a:lnTo>
                      <a:pt x="35" y="123"/>
                    </a:lnTo>
                    <a:lnTo>
                      <a:pt x="38" y="131"/>
                    </a:lnTo>
                    <a:lnTo>
                      <a:pt x="34" y="131"/>
                    </a:lnTo>
                    <a:lnTo>
                      <a:pt x="31" y="131"/>
                    </a:lnTo>
                    <a:lnTo>
                      <a:pt x="30" y="129"/>
                    </a:lnTo>
                    <a:lnTo>
                      <a:pt x="30" y="128"/>
                    </a:lnTo>
                    <a:lnTo>
                      <a:pt x="29" y="125"/>
                    </a:lnTo>
                    <a:lnTo>
                      <a:pt x="27" y="121"/>
                    </a:lnTo>
                    <a:lnTo>
                      <a:pt x="25" y="119"/>
                    </a:lnTo>
                    <a:lnTo>
                      <a:pt x="22" y="115"/>
                    </a:lnTo>
                    <a:lnTo>
                      <a:pt x="21" y="112"/>
                    </a:lnTo>
                    <a:lnTo>
                      <a:pt x="18" y="108"/>
                    </a:lnTo>
                    <a:lnTo>
                      <a:pt x="17" y="106"/>
                    </a:lnTo>
                    <a:lnTo>
                      <a:pt x="17" y="103"/>
                    </a:lnTo>
                    <a:lnTo>
                      <a:pt x="17" y="102"/>
                    </a:lnTo>
                    <a:lnTo>
                      <a:pt x="16" y="103"/>
                    </a:lnTo>
                    <a:lnTo>
                      <a:pt x="14" y="106"/>
                    </a:lnTo>
                    <a:lnTo>
                      <a:pt x="13" y="114"/>
                    </a:lnTo>
                    <a:lnTo>
                      <a:pt x="16" y="123"/>
                    </a:lnTo>
                    <a:lnTo>
                      <a:pt x="18" y="131"/>
                    </a:lnTo>
                    <a:lnTo>
                      <a:pt x="16" y="131"/>
                    </a:lnTo>
                    <a:lnTo>
                      <a:pt x="14" y="131"/>
                    </a:lnTo>
                    <a:lnTo>
                      <a:pt x="12" y="131"/>
                    </a:lnTo>
                    <a:lnTo>
                      <a:pt x="10" y="129"/>
                    </a:lnTo>
                    <a:lnTo>
                      <a:pt x="10" y="128"/>
                    </a:lnTo>
                    <a:lnTo>
                      <a:pt x="10" y="127"/>
                    </a:lnTo>
                    <a:lnTo>
                      <a:pt x="10" y="124"/>
                    </a:lnTo>
                    <a:lnTo>
                      <a:pt x="9" y="123"/>
                    </a:lnTo>
                    <a:lnTo>
                      <a:pt x="9" y="115"/>
                    </a:lnTo>
                    <a:lnTo>
                      <a:pt x="8" y="107"/>
                    </a:lnTo>
                    <a:lnTo>
                      <a:pt x="8" y="104"/>
                    </a:lnTo>
                    <a:lnTo>
                      <a:pt x="8" y="100"/>
                    </a:lnTo>
                    <a:lnTo>
                      <a:pt x="8" y="99"/>
                    </a:lnTo>
                    <a:lnTo>
                      <a:pt x="9" y="98"/>
                    </a:lnTo>
                    <a:lnTo>
                      <a:pt x="10" y="97"/>
                    </a:lnTo>
                    <a:lnTo>
                      <a:pt x="12" y="95"/>
                    </a:lnTo>
                    <a:lnTo>
                      <a:pt x="13" y="94"/>
                    </a:lnTo>
                    <a:lnTo>
                      <a:pt x="13" y="91"/>
                    </a:lnTo>
                    <a:lnTo>
                      <a:pt x="13" y="89"/>
                    </a:lnTo>
                    <a:lnTo>
                      <a:pt x="12" y="86"/>
                    </a:lnTo>
                    <a:lnTo>
                      <a:pt x="10" y="83"/>
                    </a:lnTo>
                    <a:lnTo>
                      <a:pt x="9" y="79"/>
                    </a:lnTo>
                    <a:lnTo>
                      <a:pt x="9" y="77"/>
                    </a:lnTo>
                    <a:lnTo>
                      <a:pt x="9" y="74"/>
                    </a:lnTo>
                    <a:lnTo>
                      <a:pt x="9" y="72"/>
                    </a:lnTo>
                    <a:lnTo>
                      <a:pt x="10" y="69"/>
                    </a:lnTo>
                    <a:lnTo>
                      <a:pt x="8" y="69"/>
                    </a:lnTo>
                    <a:lnTo>
                      <a:pt x="5" y="69"/>
                    </a:lnTo>
                    <a:lnTo>
                      <a:pt x="3" y="69"/>
                    </a:lnTo>
                    <a:lnTo>
                      <a:pt x="0" y="68"/>
                    </a:lnTo>
                    <a:lnTo>
                      <a:pt x="0" y="66"/>
                    </a:lnTo>
                    <a:lnTo>
                      <a:pt x="3" y="66"/>
                    </a:lnTo>
                    <a:lnTo>
                      <a:pt x="5" y="66"/>
                    </a:lnTo>
                    <a:lnTo>
                      <a:pt x="8" y="65"/>
                    </a:lnTo>
                    <a:lnTo>
                      <a:pt x="10" y="65"/>
                    </a:lnTo>
                    <a:lnTo>
                      <a:pt x="13" y="65"/>
                    </a:lnTo>
                    <a:lnTo>
                      <a:pt x="14" y="65"/>
                    </a:lnTo>
                    <a:lnTo>
                      <a:pt x="21" y="62"/>
                    </a:lnTo>
                    <a:lnTo>
                      <a:pt x="29" y="62"/>
                    </a:lnTo>
                    <a:lnTo>
                      <a:pt x="38" y="64"/>
                    </a:lnTo>
                    <a:lnTo>
                      <a:pt x="54" y="62"/>
                    </a:lnTo>
                    <a:lnTo>
                      <a:pt x="56" y="61"/>
                    </a:lnTo>
                    <a:lnTo>
                      <a:pt x="59" y="57"/>
                    </a:lnTo>
                    <a:lnTo>
                      <a:pt x="61" y="52"/>
                    </a:lnTo>
                    <a:lnTo>
                      <a:pt x="64" y="47"/>
                    </a:lnTo>
                    <a:lnTo>
                      <a:pt x="67" y="43"/>
                    </a:lnTo>
                    <a:lnTo>
                      <a:pt x="71" y="39"/>
                    </a:lnTo>
                    <a:lnTo>
                      <a:pt x="68" y="36"/>
                    </a:lnTo>
                    <a:lnTo>
                      <a:pt x="65" y="34"/>
                    </a:lnTo>
                    <a:lnTo>
                      <a:pt x="68" y="34"/>
                    </a:lnTo>
                    <a:lnTo>
                      <a:pt x="71" y="32"/>
                    </a:lnTo>
                    <a:lnTo>
                      <a:pt x="73" y="32"/>
                    </a:lnTo>
                    <a:lnTo>
                      <a:pt x="76" y="32"/>
                    </a:lnTo>
                    <a:lnTo>
                      <a:pt x="72" y="31"/>
                    </a:lnTo>
                    <a:lnTo>
                      <a:pt x="69" y="31"/>
                    </a:lnTo>
                    <a:lnTo>
                      <a:pt x="65" y="31"/>
                    </a:lnTo>
                    <a:lnTo>
                      <a:pt x="60" y="31"/>
                    </a:lnTo>
                    <a:lnTo>
                      <a:pt x="56" y="28"/>
                    </a:lnTo>
                    <a:lnTo>
                      <a:pt x="52" y="27"/>
                    </a:lnTo>
                    <a:lnTo>
                      <a:pt x="48" y="25"/>
                    </a:lnTo>
                    <a:lnTo>
                      <a:pt x="47" y="23"/>
                    </a:lnTo>
                    <a:lnTo>
                      <a:pt x="46" y="21"/>
                    </a:lnTo>
                    <a:lnTo>
                      <a:pt x="43" y="18"/>
                    </a:lnTo>
                    <a:lnTo>
                      <a:pt x="43" y="17"/>
                    </a:lnTo>
                    <a:lnTo>
                      <a:pt x="43" y="18"/>
                    </a:lnTo>
                    <a:lnTo>
                      <a:pt x="42" y="18"/>
                    </a:lnTo>
                    <a:lnTo>
                      <a:pt x="42" y="18"/>
                    </a:lnTo>
                    <a:lnTo>
                      <a:pt x="42" y="17"/>
                    </a:lnTo>
                    <a:lnTo>
                      <a:pt x="42" y="17"/>
                    </a:lnTo>
                    <a:lnTo>
                      <a:pt x="42" y="17"/>
                    </a:lnTo>
                    <a:lnTo>
                      <a:pt x="42" y="17"/>
                    </a:lnTo>
                    <a:lnTo>
                      <a:pt x="42" y="17"/>
                    </a:lnTo>
                    <a:lnTo>
                      <a:pt x="42" y="17"/>
                    </a:lnTo>
                    <a:lnTo>
                      <a:pt x="39" y="14"/>
                    </a:lnTo>
                    <a:lnTo>
                      <a:pt x="38" y="13"/>
                    </a:lnTo>
                    <a:lnTo>
                      <a:pt x="37" y="10"/>
                    </a:lnTo>
                    <a:lnTo>
                      <a:pt x="37" y="9"/>
                    </a:lnTo>
                    <a:lnTo>
                      <a:pt x="38" y="7"/>
                    </a:lnTo>
                    <a:lnTo>
                      <a:pt x="39" y="9"/>
                    </a:lnTo>
                    <a:lnTo>
                      <a:pt x="39" y="9"/>
                    </a:lnTo>
                    <a:lnTo>
                      <a:pt x="40" y="10"/>
                    </a:lnTo>
                    <a:lnTo>
                      <a:pt x="42" y="11"/>
                    </a:lnTo>
                    <a:lnTo>
                      <a:pt x="43" y="11"/>
                    </a:lnTo>
                    <a:lnTo>
                      <a:pt x="43" y="10"/>
                    </a:lnTo>
                    <a:lnTo>
                      <a:pt x="43" y="9"/>
                    </a:lnTo>
                    <a:lnTo>
                      <a:pt x="43" y="9"/>
                    </a:lnTo>
                    <a:lnTo>
                      <a:pt x="43" y="6"/>
                    </a:lnTo>
                    <a:lnTo>
                      <a:pt x="43" y="5"/>
                    </a:lnTo>
                    <a:lnTo>
                      <a:pt x="43" y="4"/>
                    </a:lnTo>
                    <a:lnTo>
                      <a:pt x="44" y="4"/>
                    </a:lnTo>
                    <a:lnTo>
                      <a:pt x="46" y="5"/>
                    </a:lnTo>
                    <a:lnTo>
                      <a:pt x="46" y="6"/>
                    </a:lnTo>
                    <a:lnTo>
                      <a:pt x="46" y="11"/>
                    </a:lnTo>
                    <a:lnTo>
                      <a:pt x="46" y="17"/>
                    </a:lnTo>
                    <a:lnTo>
                      <a:pt x="46" y="18"/>
                    </a:lnTo>
                    <a:lnTo>
                      <a:pt x="47" y="21"/>
                    </a:lnTo>
                    <a:lnTo>
                      <a:pt x="48" y="22"/>
                    </a:lnTo>
                    <a:lnTo>
                      <a:pt x="50" y="23"/>
                    </a:lnTo>
                    <a:lnTo>
                      <a:pt x="51" y="22"/>
                    </a:lnTo>
                    <a:lnTo>
                      <a:pt x="52" y="21"/>
                    </a:lnTo>
                    <a:lnTo>
                      <a:pt x="52" y="19"/>
                    </a:lnTo>
                    <a:lnTo>
                      <a:pt x="52" y="17"/>
                    </a:lnTo>
                    <a:lnTo>
                      <a:pt x="52" y="14"/>
                    </a:lnTo>
                    <a:lnTo>
                      <a:pt x="52" y="13"/>
                    </a:lnTo>
                    <a:lnTo>
                      <a:pt x="54" y="11"/>
                    </a:lnTo>
                    <a:lnTo>
                      <a:pt x="54" y="11"/>
                    </a:lnTo>
                    <a:lnTo>
                      <a:pt x="54" y="13"/>
                    </a:lnTo>
                    <a:lnTo>
                      <a:pt x="55" y="15"/>
                    </a:lnTo>
                    <a:lnTo>
                      <a:pt x="55" y="18"/>
                    </a:lnTo>
                    <a:lnTo>
                      <a:pt x="55" y="21"/>
                    </a:lnTo>
                    <a:lnTo>
                      <a:pt x="55" y="23"/>
                    </a:lnTo>
                    <a:lnTo>
                      <a:pt x="56" y="26"/>
                    </a:lnTo>
                    <a:lnTo>
                      <a:pt x="58" y="27"/>
                    </a:lnTo>
                    <a:lnTo>
                      <a:pt x="61" y="28"/>
                    </a:lnTo>
                    <a:lnTo>
                      <a:pt x="64" y="28"/>
                    </a:lnTo>
                    <a:lnTo>
                      <a:pt x="67" y="30"/>
                    </a:lnTo>
                    <a:lnTo>
                      <a:pt x="69" y="30"/>
                    </a:lnTo>
                    <a:lnTo>
                      <a:pt x="71" y="30"/>
                    </a:lnTo>
                    <a:lnTo>
                      <a:pt x="73" y="28"/>
                    </a:lnTo>
                    <a:lnTo>
                      <a:pt x="73" y="27"/>
                    </a:lnTo>
                    <a:lnTo>
                      <a:pt x="73" y="26"/>
                    </a:lnTo>
                    <a:lnTo>
                      <a:pt x="72" y="25"/>
                    </a:lnTo>
                    <a:lnTo>
                      <a:pt x="71" y="22"/>
                    </a:lnTo>
                    <a:lnTo>
                      <a:pt x="71" y="21"/>
                    </a:lnTo>
                    <a:lnTo>
                      <a:pt x="71" y="17"/>
                    </a:lnTo>
                    <a:lnTo>
                      <a:pt x="69" y="13"/>
                    </a:lnTo>
                    <a:lnTo>
                      <a:pt x="69" y="10"/>
                    </a:lnTo>
                    <a:lnTo>
                      <a:pt x="68" y="9"/>
                    </a:lnTo>
                    <a:lnTo>
                      <a:pt x="65" y="7"/>
                    </a:lnTo>
                    <a:lnTo>
                      <a:pt x="65" y="7"/>
                    </a:lnTo>
                    <a:lnTo>
                      <a:pt x="64" y="7"/>
                    </a:lnTo>
                    <a:lnTo>
                      <a:pt x="64" y="7"/>
                    </a:lnTo>
                    <a:lnTo>
                      <a:pt x="63" y="6"/>
                    </a:lnTo>
                    <a:lnTo>
                      <a:pt x="61" y="5"/>
                    </a:lnTo>
                    <a:lnTo>
                      <a:pt x="61" y="5"/>
                    </a:lnTo>
                    <a:lnTo>
                      <a:pt x="63" y="4"/>
                    </a:lnTo>
                    <a:lnTo>
                      <a:pt x="64" y="4"/>
                    </a:lnTo>
                    <a:lnTo>
                      <a:pt x="65" y="4"/>
                    </a:lnTo>
                    <a:lnTo>
                      <a:pt x="65" y="4"/>
                    </a:lnTo>
                    <a:lnTo>
                      <a:pt x="67" y="4"/>
                    </a:lnTo>
                    <a:lnTo>
                      <a:pt x="67" y="2"/>
                    </a:lnTo>
                    <a:lnTo>
                      <a:pt x="67" y="1"/>
                    </a:lnTo>
                    <a:lnTo>
                      <a:pt x="65" y="1"/>
                    </a:lnTo>
                    <a:lnTo>
                      <a:pt x="67"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4" name="Freeform 9064"/>
              <p:cNvSpPr/>
              <p:nvPr/>
            </p:nvSpPr>
            <p:spPr bwMode="auto">
              <a:xfrm>
                <a:off x="5183" y="1327"/>
                <a:ext cx="9" cy="11"/>
              </a:xfrm>
              <a:custGeom>
                <a:avLst/>
                <a:gdLst>
                  <a:gd name="T0" fmla="*/ 4 w 9"/>
                  <a:gd name="T1" fmla="*/ 0 h 11"/>
                  <a:gd name="T2" fmla="*/ 5 w 9"/>
                  <a:gd name="T3" fmla="*/ 2 h 11"/>
                  <a:gd name="T4" fmla="*/ 5 w 9"/>
                  <a:gd name="T5" fmla="*/ 2 h 11"/>
                  <a:gd name="T6" fmla="*/ 5 w 9"/>
                  <a:gd name="T7" fmla="*/ 2 h 11"/>
                  <a:gd name="T8" fmla="*/ 5 w 9"/>
                  <a:gd name="T9" fmla="*/ 2 h 11"/>
                  <a:gd name="T10" fmla="*/ 5 w 9"/>
                  <a:gd name="T11" fmla="*/ 2 h 11"/>
                  <a:gd name="T12" fmla="*/ 8 w 9"/>
                  <a:gd name="T13" fmla="*/ 2 h 11"/>
                  <a:gd name="T14" fmla="*/ 9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3 w 9"/>
                  <a:gd name="T33" fmla="*/ 2 h 11"/>
                  <a:gd name="T34" fmla="*/ 4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5" y="2"/>
                    </a:lnTo>
                    <a:lnTo>
                      <a:pt x="5" y="2"/>
                    </a:lnTo>
                    <a:lnTo>
                      <a:pt x="5" y="2"/>
                    </a:lnTo>
                    <a:lnTo>
                      <a:pt x="5" y="2"/>
                    </a:lnTo>
                    <a:lnTo>
                      <a:pt x="5" y="2"/>
                    </a:lnTo>
                    <a:lnTo>
                      <a:pt x="8" y="2"/>
                    </a:lnTo>
                    <a:lnTo>
                      <a:pt x="9" y="3"/>
                    </a:lnTo>
                    <a:lnTo>
                      <a:pt x="9" y="4"/>
                    </a:lnTo>
                    <a:lnTo>
                      <a:pt x="8" y="7"/>
                    </a:lnTo>
                    <a:lnTo>
                      <a:pt x="7" y="8"/>
                    </a:lnTo>
                    <a:lnTo>
                      <a:pt x="4" y="11"/>
                    </a:lnTo>
                    <a:lnTo>
                      <a:pt x="3" y="8"/>
                    </a:lnTo>
                    <a:lnTo>
                      <a:pt x="0" y="7"/>
                    </a:lnTo>
                    <a:lnTo>
                      <a:pt x="0" y="4"/>
                    </a:lnTo>
                    <a:lnTo>
                      <a:pt x="0" y="3"/>
                    </a:lnTo>
                    <a:lnTo>
                      <a:pt x="3" y="2"/>
                    </a:lnTo>
                    <a:lnTo>
                      <a:pt x="4"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5" name="Freeform 9065"/>
              <p:cNvSpPr/>
              <p:nvPr/>
            </p:nvSpPr>
            <p:spPr bwMode="auto">
              <a:xfrm>
                <a:off x="5187" y="1327"/>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6" name="Freeform 9066"/>
              <p:cNvSpPr/>
              <p:nvPr/>
            </p:nvSpPr>
            <p:spPr bwMode="auto">
              <a:xfrm>
                <a:off x="5187" y="1326"/>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7" name="Freeform 9067"/>
              <p:cNvSpPr/>
              <p:nvPr/>
            </p:nvSpPr>
            <p:spPr bwMode="auto">
              <a:xfrm>
                <a:off x="5187" y="1325"/>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8" name="Freeform 9068"/>
              <p:cNvSpPr/>
              <p:nvPr/>
            </p:nvSpPr>
            <p:spPr bwMode="auto">
              <a:xfrm>
                <a:off x="5187" y="1323"/>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9" name="Freeform 9069"/>
              <p:cNvSpPr/>
              <p:nvPr/>
            </p:nvSpPr>
            <p:spPr bwMode="auto">
              <a:xfrm>
                <a:off x="5187" y="1323"/>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0" name="Freeform 9070"/>
              <p:cNvSpPr/>
              <p:nvPr/>
            </p:nvSpPr>
            <p:spPr bwMode="auto">
              <a:xfrm>
                <a:off x="4958" y="1228"/>
                <a:ext cx="27" cy="27"/>
              </a:xfrm>
              <a:custGeom>
                <a:avLst/>
                <a:gdLst>
                  <a:gd name="T0" fmla="*/ 13 w 27"/>
                  <a:gd name="T1" fmla="*/ 0 h 27"/>
                  <a:gd name="T2" fmla="*/ 14 w 27"/>
                  <a:gd name="T3" fmla="*/ 0 h 27"/>
                  <a:gd name="T4" fmla="*/ 14 w 27"/>
                  <a:gd name="T5" fmla="*/ 1 h 27"/>
                  <a:gd name="T6" fmla="*/ 17 w 27"/>
                  <a:gd name="T7" fmla="*/ 6 h 27"/>
                  <a:gd name="T8" fmla="*/ 18 w 27"/>
                  <a:gd name="T9" fmla="*/ 8 h 27"/>
                  <a:gd name="T10" fmla="*/ 21 w 27"/>
                  <a:gd name="T11" fmla="*/ 9 h 27"/>
                  <a:gd name="T12" fmla="*/ 26 w 27"/>
                  <a:gd name="T13" fmla="*/ 9 h 27"/>
                  <a:gd name="T14" fmla="*/ 27 w 27"/>
                  <a:gd name="T15" fmla="*/ 10 h 27"/>
                  <a:gd name="T16" fmla="*/ 27 w 27"/>
                  <a:gd name="T17" fmla="*/ 10 h 27"/>
                  <a:gd name="T18" fmla="*/ 27 w 27"/>
                  <a:gd name="T19" fmla="*/ 12 h 27"/>
                  <a:gd name="T20" fmla="*/ 24 w 27"/>
                  <a:gd name="T21" fmla="*/ 16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6 w 27"/>
                  <a:gd name="T35" fmla="*/ 25 h 27"/>
                  <a:gd name="T36" fmla="*/ 13 w 27"/>
                  <a:gd name="T37" fmla="*/ 23 h 27"/>
                  <a:gd name="T38" fmla="*/ 10 w 27"/>
                  <a:gd name="T39" fmla="*/ 25 h 27"/>
                  <a:gd name="T40" fmla="*/ 7 w 27"/>
                  <a:gd name="T41" fmla="*/ 27 h 27"/>
                  <a:gd name="T42" fmla="*/ 5 w 27"/>
                  <a:gd name="T43" fmla="*/ 27 h 27"/>
                  <a:gd name="T44" fmla="*/ 4 w 27"/>
                  <a:gd name="T45" fmla="*/ 26 h 27"/>
                  <a:gd name="T46" fmla="*/ 4 w 27"/>
                  <a:gd name="T47" fmla="*/ 26 h 27"/>
                  <a:gd name="T48" fmla="*/ 5 w 27"/>
                  <a:gd name="T49" fmla="*/ 21 h 27"/>
                  <a:gd name="T50" fmla="*/ 5 w 27"/>
                  <a:gd name="T51" fmla="*/ 18 h 27"/>
                  <a:gd name="T52" fmla="*/ 4 w 27"/>
                  <a:gd name="T53" fmla="*/ 16 h 27"/>
                  <a:gd name="T54" fmla="*/ 0 w 27"/>
                  <a:gd name="T55" fmla="*/ 12 h 27"/>
                  <a:gd name="T56" fmla="*/ 0 w 27"/>
                  <a:gd name="T57" fmla="*/ 10 h 27"/>
                  <a:gd name="T58" fmla="*/ 0 w 27"/>
                  <a:gd name="T59" fmla="*/ 10 h 27"/>
                  <a:gd name="T60" fmla="*/ 1 w 27"/>
                  <a:gd name="T61" fmla="*/ 9 h 27"/>
                  <a:gd name="T62" fmla="*/ 7 w 27"/>
                  <a:gd name="T63" fmla="*/ 9 h 27"/>
                  <a:gd name="T64" fmla="*/ 8 w 27"/>
                  <a:gd name="T65" fmla="*/ 8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8"/>
                    </a:lnTo>
                    <a:lnTo>
                      <a:pt x="21" y="9"/>
                    </a:lnTo>
                    <a:lnTo>
                      <a:pt x="26" y="9"/>
                    </a:lnTo>
                    <a:lnTo>
                      <a:pt x="27" y="10"/>
                    </a:lnTo>
                    <a:lnTo>
                      <a:pt x="27" y="10"/>
                    </a:lnTo>
                    <a:lnTo>
                      <a:pt x="27" y="12"/>
                    </a:lnTo>
                    <a:lnTo>
                      <a:pt x="24" y="16"/>
                    </a:lnTo>
                    <a:lnTo>
                      <a:pt x="22" y="18"/>
                    </a:lnTo>
                    <a:lnTo>
                      <a:pt x="22" y="21"/>
                    </a:lnTo>
                    <a:lnTo>
                      <a:pt x="22" y="26"/>
                    </a:lnTo>
                    <a:lnTo>
                      <a:pt x="22" y="27"/>
                    </a:lnTo>
                    <a:lnTo>
                      <a:pt x="22" y="27"/>
                    </a:lnTo>
                    <a:lnTo>
                      <a:pt x="21" y="27"/>
                    </a:lnTo>
                    <a:lnTo>
                      <a:pt x="16" y="25"/>
                    </a:lnTo>
                    <a:lnTo>
                      <a:pt x="13" y="23"/>
                    </a:lnTo>
                    <a:lnTo>
                      <a:pt x="10" y="25"/>
                    </a:lnTo>
                    <a:lnTo>
                      <a:pt x="7" y="27"/>
                    </a:lnTo>
                    <a:lnTo>
                      <a:pt x="5" y="27"/>
                    </a:lnTo>
                    <a:lnTo>
                      <a:pt x="4" y="26"/>
                    </a:lnTo>
                    <a:lnTo>
                      <a:pt x="4" y="26"/>
                    </a:lnTo>
                    <a:lnTo>
                      <a:pt x="5" y="21"/>
                    </a:lnTo>
                    <a:lnTo>
                      <a:pt x="5" y="18"/>
                    </a:lnTo>
                    <a:lnTo>
                      <a:pt x="4" y="16"/>
                    </a:lnTo>
                    <a:lnTo>
                      <a:pt x="0" y="12"/>
                    </a:lnTo>
                    <a:lnTo>
                      <a:pt x="0" y="10"/>
                    </a:lnTo>
                    <a:lnTo>
                      <a:pt x="0" y="10"/>
                    </a:lnTo>
                    <a:lnTo>
                      <a:pt x="1" y="9"/>
                    </a:lnTo>
                    <a:lnTo>
                      <a:pt x="7" y="9"/>
                    </a:lnTo>
                    <a:lnTo>
                      <a:pt x="8" y="8"/>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1" name="Freeform 9071"/>
              <p:cNvSpPr/>
              <p:nvPr/>
            </p:nvSpPr>
            <p:spPr bwMode="auto">
              <a:xfrm>
                <a:off x="5258" y="1227"/>
                <a:ext cx="27" cy="27"/>
              </a:xfrm>
              <a:custGeom>
                <a:avLst/>
                <a:gdLst>
                  <a:gd name="T0" fmla="*/ 13 w 27"/>
                  <a:gd name="T1" fmla="*/ 0 h 27"/>
                  <a:gd name="T2" fmla="*/ 14 w 27"/>
                  <a:gd name="T3" fmla="*/ 0 h 27"/>
                  <a:gd name="T4" fmla="*/ 14 w 27"/>
                  <a:gd name="T5" fmla="*/ 1 h 27"/>
                  <a:gd name="T6" fmla="*/ 17 w 27"/>
                  <a:gd name="T7" fmla="*/ 6 h 27"/>
                  <a:gd name="T8" fmla="*/ 18 w 27"/>
                  <a:gd name="T9" fmla="*/ 7 h 27"/>
                  <a:gd name="T10" fmla="*/ 21 w 27"/>
                  <a:gd name="T11" fmla="*/ 9 h 27"/>
                  <a:gd name="T12" fmla="*/ 26 w 27"/>
                  <a:gd name="T13" fmla="*/ 10 h 27"/>
                  <a:gd name="T14" fmla="*/ 27 w 27"/>
                  <a:gd name="T15" fmla="*/ 10 h 27"/>
                  <a:gd name="T16" fmla="*/ 27 w 27"/>
                  <a:gd name="T17" fmla="*/ 11 h 27"/>
                  <a:gd name="T18" fmla="*/ 27 w 27"/>
                  <a:gd name="T19" fmla="*/ 11 h 27"/>
                  <a:gd name="T20" fmla="*/ 23 w 27"/>
                  <a:gd name="T21" fmla="*/ 15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5 w 27"/>
                  <a:gd name="T35" fmla="*/ 24 h 27"/>
                  <a:gd name="T36" fmla="*/ 13 w 27"/>
                  <a:gd name="T37" fmla="*/ 23 h 27"/>
                  <a:gd name="T38" fmla="*/ 10 w 27"/>
                  <a:gd name="T39" fmla="*/ 24 h 27"/>
                  <a:gd name="T40" fmla="*/ 6 w 27"/>
                  <a:gd name="T41" fmla="*/ 27 h 27"/>
                  <a:gd name="T42" fmla="*/ 5 w 27"/>
                  <a:gd name="T43" fmla="*/ 27 h 27"/>
                  <a:gd name="T44" fmla="*/ 4 w 27"/>
                  <a:gd name="T45" fmla="*/ 27 h 27"/>
                  <a:gd name="T46" fmla="*/ 4 w 27"/>
                  <a:gd name="T47" fmla="*/ 26 h 27"/>
                  <a:gd name="T48" fmla="*/ 5 w 27"/>
                  <a:gd name="T49" fmla="*/ 21 h 27"/>
                  <a:gd name="T50" fmla="*/ 5 w 27"/>
                  <a:gd name="T51" fmla="*/ 18 h 27"/>
                  <a:gd name="T52" fmla="*/ 4 w 27"/>
                  <a:gd name="T53" fmla="*/ 15 h 27"/>
                  <a:gd name="T54" fmla="*/ 0 w 27"/>
                  <a:gd name="T55" fmla="*/ 11 h 27"/>
                  <a:gd name="T56" fmla="*/ 0 w 27"/>
                  <a:gd name="T57" fmla="*/ 10 h 27"/>
                  <a:gd name="T58" fmla="*/ 0 w 27"/>
                  <a:gd name="T59" fmla="*/ 10 h 27"/>
                  <a:gd name="T60" fmla="*/ 1 w 27"/>
                  <a:gd name="T61" fmla="*/ 9 h 27"/>
                  <a:gd name="T62" fmla="*/ 6 w 27"/>
                  <a:gd name="T63" fmla="*/ 9 h 27"/>
                  <a:gd name="T64" fmla="*/ 8 w 27"/>
                  <a:gd name="T65" fmla="*/ 7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7"/>
                    </a:lnTo>
                    <a:lnTo>
                      <a:pt x="21" y="9"/>
                    </a:lnTo>
                    <a:lnTo>
                      <a:pt x="26" y="10"/>
                    </a:lnTo>
                    <a:lnTo>
                      <a:pt x="27" y="10"/>
                    </a:lnTo>
                    <a:lnTo>
                      <a:pt x="27" y="11"/>
                    </a:lnTo>
                    <a:lnTo>
                      <a:pt x="27" y="11"/>
                    </a:lnTo>
                    <a:lnTo>
                      <a:pt x="23" y="15"/>
                    </a:lnTo>
                    <a:lnTo>
                      <a:pt x="22" y="18"/>
                    </a:lnTo>
                    <a:lnTo>
                      <a:pt x="22" y="21"/>
                    </a:lnTo>
                    <a:lnTo>
                      <a:pt x="22" y="26"/>
                    </a:lnTo>
                    <a:lnTo>
                      <a:pt x="22" y="27"/>
                    </a:lnTo>
                    <a:lnTo>
                      <a:pt x="22" y="27"/>
                    </a:lnTo>
                    <a:lnTo>
                      <a:pt x="21" y="27"/>
                    </a:lnTo>
                    <a:lnTo>
                      <a:pt x="15" y="24"/>
                    </a:lnTo>
                    <a:lnTo>
                      <a:pt x="13" y="23"/>
                    </a:lnTo>
                    <a:lnTo>
                      <a:pt x="10" y="24"/>
                    </a:lnTo>
                    <a:lnTo>
                      <a:pt x="6" y="27"/>
                    </a:lnTo>
                    <a:lnTo>
                      <a:pt x="5" y="27"/>
                    </a:lnTo>
                    <a:lnTo>
                      <a:pt x="4" y="27"/>
                    </a:lnTo>
                    <a:lnTo>
                      <a:pt x="4" y="26"/>
                    </a:lnTo>
                    <a:lnTo>
                      <a:pt x="5" y="21"/>
                    </a:lnTo>
                    <a:lnTo>
                      <a:pt x="5" y="18"/>
                    </a:lnTo>
                    <a:lnTo>
                      <a:pt x="4" y="15"/>
                    </a:lnTo>
                    <a:lnTo>
                      <a:pt x="0" y="11"/>
                    </a:lnTo>
                    <a:lnTo>
                      <a:pt x="0" y="10"/>
                    </a:lnTo>
                    <a:lnTo>
                      <a:pt x="0" y="10"/>
                    </a:lnTo>
                    <a:lnTo>
                      <a:pt x="1" y="9"/>
                    </a:lnTo>
                    <a:lnTo>
                      <a:pt x="6" y="9"/>
                    </a:lnTo>
                    <a:lnTo>
                      <a:pt x="8" y="7"/>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2" name="Freeform 9072"/>
              <p:cNvSpPr/>
              <p:nvPr/>
            </p:nvSpPr>
            <p:spPr bwMode="auto">
              <a:xfrm>
                <a:off x="4929" y="1466"/>
                <a:ext cx="367" cy="76"/>
              </a:xfrm>
              <a:custGeom>
                <a:avLst/>
                <a:gdLst>
                  <a:gd name="T0" fmla="*/ 0 w 367"/>
                  <a:gd name="T1" fmla="*/ 0 h 76"/>
                  <a:gd name="T2" fmla="*/ 367 w 367"/>
                  <a:gd name="T3" fmla="*/ 0 h 76"/>
                  <a:gd name="T4" fmla="*/ 344 w 367"/>
                  <a:gd name="T5" fmla="*/ 38 h 76"/>
                  <a:gd name="T6" fmla="*/ 367 w 367"/>
                  <a:gd name="T7" fmla="*/ 76 h 76"/>
                  <a:gd name="T8" fmla="*/ 0 w 367"/>
                  <a:gd name="T9" fmla="*/ 76 h 76"/>
                  <a:gd name="T10" fmla="*/ 28 w 367"/>
                  <a:gd name="T11" fmla="*/ 39 h 76"/>
                  <a:gd name="T12" fmla="*/ 0 w 36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367" h="76">
                    <a:moveTo>
                      <a:pt x="0" y="0"/>
                    </a:moveTo>
                    <a:lnTo>
                      <a:pt x="367" y="0"/>
                    </a:lnTo>
                    <a:lnTo>
                      <a:pt x="344" y="38"/>
                    </a:lnTo>
                    <a:lnTo>
                      <a:pt x="367" y="76"/>
                    </a:lnTo>
                    <a:lnTo>
                      <a:pt x="0" y="76"/>
                    </a:lnTo>
                    <a:lnTo>
                      <a:pt x="28" y="39"/>
                    </a:lnTo>
                    <a:lnTo>
                      <a:pt x="0"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3" name="Freeform 9073"/>
              <p:cNvSpPr/>
              <p:nvPr/>
            </p:nvSpPr>
            <p:spPr bwMode="auto">
              <a:xfrm>
                <a:off x="4930" y="1382"/>
                <a:ext cx="49" cy="28"/>
              </a:xfrm>
              <a:custGeom>
                <a:avLst/>
                <a:gdLst>
                  <a:gd name="T0" fmla="*/ 15 w 49"/>
                  <a:gd name="T1" fmla="*/ 0 h 28"/>
                  <a:gd name="T2" fmla="*/ 16 w 49"/>
                  <a:gd name="T3" fmla="*/ 2 h 28"/>
                  <a:gd name="T4" fmla="*/ 17 w 49"/>
                  <a:gd name="T5" fmla="*/ 3 h 28"/>
                  <a:gd name="T6" fmla="*/ 20 w 49"/>
                  <a:gd name="T7" fmla="*/ 4 h 28"/>
                  <a:gd name="T8" fmla="*/ 23 w 49"/>
                  <a:gd name="T9" fmla="*/ 6 h 28"/>
                  <a:gd name="T10" fmla="*/ 25 w 49"/>
                  <a:gd name="T11" fmla="*/ 4 h 28"/>
                  <a:gd name="T12" fmla="*/ 27 w 49"/>
                  <a:gd name="T13" fmla="*/ 4 h 28"/>
                  <a:gd name="T14" fmla="*/ 28 w 49"/>
                  <a:gd name="T15" fmla="*/ 2 h 28"/>
                  <a:gd name="T16" fmla="*/ 29 w 49"/>
                  <a:gd name="T17" fmla="*/ 4 h 28"/>
                  <a:gd name="T18" fmla="*/ 32 w 49"/>
                  <a:gd name="T19" fmla="*/ 4 h 28"/>
                  <a:gd name="T20" fmla="*/ 35 w 49"/>
                  <a:gd name="T21" fmla="*/ 4 h 28"/>
                  <a:gd name="T22" fmla="*/ 37 w 49"/>
                  <a:gd name="T23" fmla="*/ 3 h 28"/>
                  <a:gd name="T24" fmla="*/ 37 w 49"/>
                  <a:gd name="T25" fmla="*/ 6 h 28"/>
                  <a:gd name="T26" fmla="*/ 38 w 49"/>
                  <a:gd name="T27" fmla="*/ 7 h 28"/>
                  <a:gd name="T28" fmla="*/ 41 w 49"/>
                  <a:gd name="T29" fmla="*/ 8 h 28"/>
                  <a:gd name="T30" fmla="*/ 44 w 49"/>
                  <a:gd name="T31" fmla="*/ 8 h 28"/>
                  <a:gd name="T32" fmla="*/ 46 w 49"/>
                  <a:gd name="T33" fmla="*/ 8 h 28"/>
                  <a:gd name="T34" fmla="*/ 49 w 49"/>
                  <a:gd name="T35" fmla="*/ 8 h 28"/>
                  <a:gd name="T36" fmla="*/ 46 w 49"/>
                  <a:gd name="T37" fmla="*/ 8 h 28"/>
                  <a:gd name="T38" fmla="*/ 45 w 49"/>
                  <a:gd name="T39" fmla="*/ 11 h 28"/>
                  <a:gd name="T40" fmla="*/ 44 w 49"/>
                  <a:gd name="T41" fmla="*/ 13 h 28"/>
                  <a:gd name="T42" fmla="*/ 42 w 49"/>
                  <a:gd name="T43" fmla="*/ 15 h 28"/>
                  <a:gd name="T44" fmla="*/ 44 w 49"/>
                  <a:gd name="T45" fmla="*/ 17 h 28"/>
                  <a:gd name="T46" fmla="*/ 45 w 49"/>
                  <a:gd name="T47" fmla="*/ 20 h 28"/>
                  <a:gd name="T48" fmla="*/ 42 w 49"/>
                  <a:gd name="T49" fmla="*/ 20 h 28"/>
                  <a:gd name="T50" fmla="*/ 40 w 49"/>
                  <a:gd name="T51" fmla="*/ 20 h 28"/>
                  <a:gd name="T52" fmla="*/ 37 w 49"/>
                  <a:gd name="T53" fmla="*/ 21 h 28"/>
                  <a:gd name="T54" fmla="*/ 36 w 49"/>
                  <a:gd name="T55" fmla="*/ 23 h 28"/>
                  <a:gd name="T56" fmla="*/ 36 w 49"/>
                  <a:gd name="T57" fmla="*/ 25 h 28"/>
                  <a:gd name="T58" fmla="*/ 36 w 49"/>
                  <a:gd name="T59" fmla="*/ 28 h 28"/>
                  <a:gd name="T60" fmla="*/ 35 w 49"/>
                  <a:gd name="T61" fmla="*/ 27 h 28"/>
                  <a:gd name="T62" fmla="*/ 32 w 49"/>
                  <a:gd name="T63" fmla="*/ 25 h 28"/>
                  <a:gd name="T64" fmla="*/ 29 w 49"/>
                  <a:gd name="T65" fmla="*/ 24 h 28"/>
                  <a:gd name="T66" fmla="*/ 28 w 49"/>
                  <a:gd name="T67" fmla="*/ 23 h 28"/>
                  <a:gd name="T68" fmla="*/ 25 w 49"/>
                  <a:gd name="T69" fmla="*/ 24 h 28"/>
                  <a:gd name="T70" fmla="*/ 24 w 49"/>
                  <a:gd name="T71" fmla="*/ 25 h 28"/>
                  <a:gd name="T72" fmla="*/ 24 w 49"/>
                  <a:gd name="T73" fmla="*/ 28 h 28"/>
                  <a:gd name="T74" fmla="*/ 19 w 49"/>
                  <a:gd name="T75" fmla="*/ 21 h 28"/>
                  <a:gd name="T76" fmla="*/ 10 w 49"/>
                  <a:gd name="T77" fmla="*/ 17 h 28"/>
                  <a:gd name="T78" fmla="*/ 2 w 49"/>
                  <a:gd name="T79" fmla="*/ 15 h 28"/>
                  <a:gd name="T80" fmla="*/ 0 w 49"/>
                  <a:gd name="T81" fmla="*/ 16 h 28"/>
                  <a:gd name="T82" fmla="*/ 2 w 49"/>
                  <a:gd name="T83" fmla="*/ 13 h 28"/>
                  <a:gd name="T84" fmla="*/ 2 w 49"/>
                  <a:gd name="T85" fmla="*/ 12 h 28"/>
                  <a:gd name="T86" fmla="*/ 2 w 49"/>
                  <a:gd name="T87" fmla="*/ 11 h 28"/>
                  <a:gd name="T88" fmla="*/ 2 w 49"/>
                  <a:gd name="T89" fmla="*/ 10 h 28"/>
                  <a:gd name="T90" fmla="*/ 2 w 49"/>
                  <a:gd name="T91" fmla="*/ 8 h 28"/>
                  <a:gd name="T92" fmla="*/ 3 w 49"/>
                  <a:gd name="T93" fmla="*/ 8 h 28"/>
                  <a:gd name="T94" fmla="*/ 4 w 49"/>
                  <a:gd name="T95" fmla="*/ 8 h 28"/>
                  <a:gd name="T96" fmla="*/ 8 w 49"/>
                  <a:gd name="T97" fmla="*/ 8 h 28"/>
                  <a:gd name="T98" fmla="*/ 11 w 49"/>
                  <a:gd name="T99" fmla="*/ 7 h 28"/>
                  <a:gd name="T100" fmla="*/ 12 w 49"/>
                  <a:gd name="T101" fmla="*/ 4 h 28"/>
                  <a:gd name="T102" fmla="*/ 15 w 49"/>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28">
                    <a:moveTo>
                      <a:pt x="15" y="0"/>
                    </a:moveTo>
                    <a:lnTo>
                      <a:pt x="16" y="2"/>
                    </a:lnTo>
                    <a:lnTo>
                      <a:pt x="17" y="3"/>
                    </a:lnTo>
                    <a:lnTo>
                      <a:pt x="20" y="4"/>
                    </a:lnTo>
                    <a:lnTo>
                      <a:pt x="23" y="6"/>
                    </a:lnTo>
                    <a:lnTo>
                      <a:pt x="25" y="4"/>
                    </a:lnTo>
                    <a:lnTo>
                      <a:pt x="27" y="4"/>
                    </a:lnTo>
                    <a:lnTo>
                      <a:pt x="28" y="2"/>
                    </a:lnTo>
                    <a:lnTo>
                      <a:pt x="29" y="4"/>
                    </a:lnTo>
                    <a:lnTo>
                      <a:pt x="32" y="4"/>
                    </a:lnTo>
                    <a:lnTo>
                      <a:pt x="35" y="4"/>
                    </a:lnTo>
                    <a:lnTo>
                      <a:pt x="37" y="3"/>
                    </a:lnTo>
                    <a:lnTo>
                      <a:pt x="37" y="6"/>
                    </a:lnTo>
                    <a:lnTo>
                      <a:pt x="38" y="7"/>
                    </a:lnTo>
                    <a:lnTo>
                      <a:pt x="41" y="8"/>
                    </a:lnTo>
                    <a:lnTo>
                      <a:pt x="44" y="8"/>
                    </a:lnTo>
                    <a:lnTo>
                      <a:pt x="46" y="8"/>
                    </a:lnTo>
                    <a:lnTo>
                      <a:pt x="49" y="8"/>
                    </a:lnTo>
                    <a:lnTo>
                      <a:pt x="46" y="8"/>
                    </a:lnTo>
                    <a:lnTo>
                      <a:pt x="45" y="11"/>
                    </a:lnTo>
                    <a:lnTo>
                      <a:pt x="44" y="13"/>
                    </a:lnTo>
                    <a:lnTo>
                      <a:pt x="42" y="15"/>
                    </a:lnTo>
                    <a:lnTo>
                      <a:pt x="44" y="17"/>
                    </a:lnTo>
                    <a:lnTo>
                      <a:pt x="45" y="20"/>
                    </a:lnTo>
                    <a:lnTo>
                      <a:pt x="42" y="20"/>
                    </a:lnTo>
                    <a:lnTo>
                      <a:pt x="40" y="20"/>
                    </a:lnTo>
                    <a:lnTo>
                      <a:pt x="37" y="21"/>
                    </a:lnTo>
                    <a:lnTo>
                      <a:pt x="36" y="23"/>
                    </a:lnTo>
                    <a:lnTo>
                      <a:pt x="36" y="25"/>
                    </a:lnTo>
                    <a:lnTo>
                      <a:pt x="36" y="28"/>
                    </a:lnTo>
                    <a:lnTo>
                      <a:pt x="35" y="27"/>
                    </a:lnTo>
                    <a:lnTo>
                      <a:pt x="32" y="25"/>
                    </a:lnTo>
                    <a:lnTo>
                      <a:pt x="29" y="24"/>
                    </a:lnTo>
                    <a:lnTo>
                      <a:pt x="28" y="23"/>
                    </a:lnTo>
                    <a:lnTo>
                      <a:pt x="25" y="24"/>
                    </a:lnTo>
                    <a:lnTo>
                      <a:pt x="24" y="25"/>
                    </a:lnTo>
                    <a:lnTo>
                      <a:pt x="24" y="28"/>
                    </a:lnTo>
                    <a:lnTo>
                      <a:pt x="19" y="21"/>
                    </a:lnTo>
                    <a:lnTo>
                      <a:pt x="10" y="17"/>
                    </a:lnTo>
                    <a:lnTo>
                      <a:pt x="2" y="15"/>
                    </a:lnTo>
                    <a:lnTo>
                      <a:pt x="0" y="16"/>
                    </a:lnTo>
                    <a:lnTo>
                      <a:pt x="2" y="13"/>
                    </a:lnTo>
                    <a:lnTo>
                      <a:pt x="2" y="12"/>
                    </a:lnTo>
                    <a:lnTo>
                      <a:pt x="2" y="11"/>
                    </a:lnTo>
                    <a:lnTo>
                      <a:pt x="2" y="10"/>
                    </a:lnTo>
                    <a:lnTo>
                      <a:pt x="2" y="8"/>
                    </a:lnTo>
                    <a:lnTo>
                      <a:pt x="3" y="8"/>
                    </a:lnTo>
                    <a:lnTo>
                      <a:pt x="4" y="8"/>
                    </a:lnTo>
                    <a:lnTo>
                      <a:pt x="8" y="8"/>
                    </a:lnTo>
                    <a:lnTo>
                      <a:pt x="11" y="7"/>
                    </a:lnTo>
                    <a:lnTo>
                      <a:pt x="12" y="4"/>
                    </a:lnTo>
                    <a:lnTo>
                      <a:pt x="1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4" name="Freeform 9074"/>
              <p:cNvSpPr/>
              <p:nvPr/>
            </p:nvSpPr>
            <p:spPr bwMode="auto">
              <a:xfrm>
                <a:off x="4934" y="1384"/>
                <a:ext cx="42" cy="23"/>
              </a:xfrm>
              <a:custGeom>
                <a:avLst/>
                <a:gdLst>
                  <a:gd name="T0" fmla="*/ 12 w 42"/>
                  <a:gd name="T1" fmla="*/ 0 h 23"/>
                  <a:gd name="T2" fmla="*/ 13 w 42"/>
                  <a:gd name="T3" fmla="*/ 1 h 23"/>
                  <a:gd name="T4" fmla="*/ 16 w 42"/>
                  <a:gd name="T5" fmla="*/ 2 h 23"/>
                  <a:gd name="T6" fmla="*/ 19 w 42"/>
                  <a:gd name="T7" fmla="*/ 2 h 23"/>
                  <a:gd name="T8" fmla="*/ 20 w 42"/>
                  <a:gd name="T9" fmla="*/ 4 h 23"/>
                  <a:gd name="T10" fmla="*/ 23 w 42"/>
                  <a:gd name="T11" fmla="*/ 2 h 23"/>
                  <a:gd name="T12" fmla="*/ 24 w 42"/>
                  <a:gd name="T13" fmla="*/ 0 h 23"/>
                  <a:gd name="T14" fmla="*/ 25 w 42"/>
                  <a:gd name="T15" fmla="*/ 2 h 23"/>
                  <a:gd name="T16" fmla="*/ 28 w 42"/>
                  <a:gd name="T17" fmla="*/ 2 h 23"/>
                  <a:gd name="T18" fmla="*/ 29 w 42"/>
                  <a:gd name="T19" fmla="*/ 2 h 23"/>
                  <a:gd name="T20" fmla="*/ 32 w 42"/>
                  <a:gd name="T21" fmla="*/ 1 h 23"/>
                  <a:gd name="T22" fmla="*/ 32 w 42"/>
                  <a:gd name="T23" fmla="*/ 4 h 23"/>
                  <a:gd name="T24" fmla="*/ 33 w 42"/>
                  <a:gd name="T25" fmla="*/ 5 h 23"/>
                  <a:gd name="T26" fmla="*/ 36 w 42"/>
                  <a:gd name="T27" fmla="*/ 5 h 23"/>
                  <a:gd name="T28" fmla="*/ 38 w 42"/>
                  <a:gd name="T29" fmla="*/ 6 h 23"/>
                  <a:gd name="T30" fmla="*/ 41 w 42"/>
                  <a:gd name="T31" fmla="*/ 6 h 23"/>
                  <a:gd name="T32" fmla="*/ 42 w 42"/>
                  <a:gd name="T33" fmla="*/ 5 h 23"/>
                  <a:gd name="T34" fmla="*/ 40 w 42"/>
                  <a:gd name="T35" fmla="*/ 6 h 23"/>
                  <a:gd name="T36" fmla="*/ 38 w 42"/>
                  <a:gd name="T37" fmla="*/ 9 h 23"/>
                  <a:gd name="T38" fmla="*/ 37 w 42"/>
                  <a:gd name="T39" fmla="*/ 11 h 23"/>
                  <a:gd name="T40" fmla="*/ 37 w 42"/>
                  <a:gd name="T41" fmla="*/ 14 h 23"/>
                  <a:gd name="T42" fmla="*/ 40 w 42"/>
                  <a:gd name="T43" fmla="*/ 17 h 23"/>
                  <a:gd name="T44" fmla="*/ 37 w 42"/>
                  <a:gd name="T45" fmla="*/ 15 h 23"/>
                  <a:gd name="T46" fmla="*/ 33 w 42"/>
                  <a:gd name="T47" fmla="*/ 17 h 23"/>
                  <a:gd name="T48" fmla="*/ 32 w 42"/>
                  <a:gd name="T49" fmla="*/ 18 h 23"/>
                  <a:gd name="T50" fmla="*/ 31 w 42"/>
                  <a:gd name="T51" fmla="*/ 21 h 23"/>
                  <a:gd name="T52" fmla="*/ 32 w 42"/>
                  <a:gd name="T53" fmla="*/ 23 h 23"/>
                  <a:gd name="T54" fmla="*/ 29 w 42"/>
                  <a:gd name="T55" fmla="*/ 22 h 23"/>
                  <a:gd name="T56" fmla="*/ 28 w 42"/>
                  <a:gd name="T57" fmla="*/ 21 h 23"/>
                  <a:gd name="T58" fmla="*/ 25 w 42"/>
                  <a:gd name="T59" fmla="*/ 19 h 23"/>
                  <a:gd name="T60" fmla="*/ 24 w 42"/>
                  <a:gd name="T61" fmla="*/ 19 h 23"/>
                  <a:gd name="T62" fmla="*/ 21 w 42"/>
                  <a:gd name="T63" fmla="*/ 19 h 23"/>
                  <a:gd name="T64" fmla="*/ 21 w 42"/>
                  <a:gd name="T65" fmla="*/ 21 h 23"/>
                  <a:gd name="T66" fmla="*/ 20 w 42"/>
                  <a:gd name="T67" fmla="*/ 23 h 23"/>
                  <a:gd name="T68" fmla="*/ 17 w 42"/>
                  <a:gd name="T69" fmla="*/ 19 h 23"/>
                  <a:gd name="T70" fmla="*/ 13 w 42"/>
                  <a:gd name="T71" fmla="*/ 17 h 23"/>
                  <a:gd name="T72" fmla="*/ 10 w 42"/>
                  <a:gd name="T73" fmla="*/ 14 h 23"/>
                  <a:gd name="T74" fmla="*/ 4 w 42"/>
                  <a:gd name="T75" fmla="*/ 13 h 23"/>
                  <a:gd name="T76" fmla="*/ 0 w 42"/>
                  <a:gd name="T77" fmla="*/ 13 h 23"/>
                  <a:gd name="T78" fmla="*/ 0 w 42"/>
                  <a:gd name="T79" fmla="*/ 13 h 23"/>
                  <a:gd name="T80" fmla="*/ 0 w 42"/>
                  <a:gd name="T81" fmla="*/ 10 h 23"/>
                  <a:gd name="T82" fmla="*/ 0 w 42"/>
                  <a:gd name="T83" fmla="*/ 8 h 23"/>
                  <a:gd name="T84" fmla="*/ 0 w 42"/>
                  <a:gd name="T85" fmla="*/ 6 h 23"/>
                  <a:gd name="T86" fmla="*/ 0 w 42"/>
                  <a:gd name="T87" fmla="*/ 6 h 23"/>
                  <a:gd name="T88" fmla="*/ 2 w 42"/>
                  <a:gd name="T89" fmla="*/ 6 h 23"/>
                  <a:gd name="T90" fmla="*/ 3 w 42"/>
                  <a:gd name="T91" fmla="*/ 6 h 23"/>
                  <a:gd name="T92" fmla="*/ 7 w 42"/>
                  <a:gd name="T93" fmla="*/ 6 h 23"/>
                  <a:gd name="T94" fmla="*/ 8 w 42"/>
                  <a:gd name="T95" fmla="*/ 5 h 23"/>
                  <a:gd name="T96" fmla="*/ 11 w 42"/>
                  <a:gd name="T97" fmla="*/ 2 h 23"/>
                  <a:gd name="T98" fmla="*/ 12 w 42"/>
                  <a:gd name="T9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3">
                    <a:moveTo>
                      <a:pt x="12" y="0"/>
                    </a:moveTo>
                    <a:lnTo>
                      <a:pt x="13" y="1"/>
                    </a:lnTo>
                    <a:lnTo>
                      <a:pt x="16" y="2"/>
                    </a:lnTo>
                    <a:lnTo>
                      <a:pt x="19" y="2"/>
                    </a:lnTo>
                    <a:lnTo>
                      <a:pt x="20" y="4"/>
                    </a:lnTo>
                    <a:lnTo>
                      <a:pt x="23" y="2"/>
                    </a:lnTo>
                    <a:lnTo>
                      <a:pt x="24" y="0"/>
                    </a:lnTo>
                    <a:lnTo>
                      <a:pt x="25" y="2"/>
                    </a:lnTo>
                    <a:lnTo>
                      <a:pt x="28" y="2"/>
                    </a:lnTo>
                    <a:lnTo>
                      <a:pt x="29" y="2"/>
                    </a:lnTo>
                    <a:lnTo>
                      <a:pt x="32" y="1"/>
                    </a:lnTo>
                    <a:lnTo>
                      <a:pt x="32" y="4"/>
                    </a:lnTo>
                    <a:lnTo>
                      <a:pt x="33" y="5"/>
                    </a:lnTo>
                    <a:lnTo>
                      <a:pt x="36" y="5"/>
                    </a:lnTo>
                    <a:lnTo>
                      <a:pt x="38" y="6"/>
                    </a:lnTo>
                    <a:lnTo>
                      <a:pt x="41" y="6"/>
                    </a:lnTo>
                    <a:lnTo>
                      <a:pt x="42" y="5"/>
                    </a:lnTo>
                    <a:lnTo>
                      <a:pt x="40" y="6"/>
                    </a:lnTo>
                    <a:lnTo>
                      <a:pt x="38" y="9"/>
                    </a:lnTo>
                    <a:lnTo>
                      <a:pt x="37" y="11"/>
                    </a:lnTo>
                    <a:lnTo>
                      <a:pt x="37" y="14"/>
                    </a:lnTo>
                    <a:lnTo>
                      <a:pt x="40" y="17"/>
                    </a:lnTo>
                    <a:lnTo>
                      <a:pt x="37" y="15"/>
                    </a:lnTo>
                    <a:lnTo>
                      <a:pt x="33" y="17"/>
                    </a:lnTo>
                    <a:lnTo>
                      <a:pt x="32" y="18"/>
                    </a:lnTo>
                    <a:lnTo>
                      <a:pt x="31" y="21"/>
                    </a:lnTo>
                    <a:lnTo>
                      <a:pt x="32" y="23"/>
                    </a:lnTo>
                    <a:lnTo>
                      <a:pt x="29" y="22"/>
                    </a:lnTo>
                    <a:lnTo>
                      <a:pt x="28" y="21"/>
                    </a:lnTo>
                    <a:lnTo>
                      <a:pt x="25" y="19"/>
                    </a:lnTo>
                    <a:lnTo>
                      <a:pt x="24" y="19"/>
                    </a:lnTo>
                    <a:lnTo>
                      <a:pt x="21" y="19"/>
                    </a:lnTo>
                    <a:lnTo>
                      <a:pt x="21" y="21"/>
                    </a:lnTo>
                    <a:lnTo>
                      <a:pt x="20" y="23"/>
                    </a:lnTo>
                    <a:lnTo>
                      <a:pt x="17" y="19"/>
                    </a:lnTo>
                    <a:lnTo>
                      <a:pt x="13" y="17"/>
                    </a:lnTo>
                    <a:lnTo>
                      <a:pt x="10" y="14"/>
                    </a:lnTo>
                    <a:lnTo>
                      <a:pt x="4" y="13"/>
                    </a:lnTo>
                    <a:lnTo>
                      <a:pt x="0" y="13"/>
                    </a:lnTo>
                    <a:lnTo>
                      <a:pt x="0" y="13"/>
                    </a:lnTo>
                    <a:lnTo>
                      <a:pt x="0" y="10"/>
                    </a:lnTo>
                    <a:lnTo>
                      <a:pt x="0" y="8"/>
                    </a:lnTo>
                    <a:lnTo>
                      <a:pt x="0" y="6"/>
                    </a:lnTo>
                    <a:lnTo>
                      <a:pt x="0" y="6"/>
                    </a:lnTo>
                    <a:lnTo>
                      <a:pt x="2" y="6"/>
                    </a:lnTo>
                    <a:lnTo>
                      <a:pt x="3" y="6"/>
                    </a:lnTo>
                    <a:lnTo>
                      <a:pt x="7" y="6"/>
                    </a:lnTo>
                    <a:lnTo>
                      <a:pt x="8" y="5"/>
                    </a:lnTo>
                    <a:lnTo>
                      <a:pt x="11" y="2"/>
                    </a:lnTo>
                    <a:lnTo>
                      <a:pt x="12" y="0"/>
                    </a:lnTo>
                    <a:close/>
                  </a:path>
                </a:pathLst>
              </a:custGeom>
              <a:solidFill>
                <a:srgbClr val="529800"/>
              </a:solidFill>
              <a:ln w="0">
                <a:solidFill>
                  <a:srgbClr val="5298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5" name="Freeform 9075"/>
              <p:cNvSpPr/>
              <p:nvPr/>
            </p:nvSpPr>
            <p:spPr bwMode="auto">
              <a:xfrm>
                <a:off x="4847" y="1389"/>
                <a:ext cx="44" cy="21"/>
              </a:xfrm>
              <a:custGeom>
                <a:avLst/>
                <a:gdLst>
                  <a:gd name="T0" fmla="*/ 25 w 44"/>
                  <a:gd name="T1" fmla="*/ 0 h 21"/>
                  <a:gd name="T2" fmla="*/ 26 w 44"/>
                  <a:gd name="T3" fmla="*/ 1 h 21"/>
                  <a:gd name="T4" fmla="*/ 30 w 44"/>
                  <a:gd name="T5" fmla="*/ 3 h 21"/>
                  <a:gd name="T6" fmla="*/ 32 w 44"/>
                  <a:gd name="T7" fmla="*/ 4 h 21"/>
                  <a:gd name="T8" fmla="*/ 36 w 44"/>
                  <a:gd name="T9" fmla="*/ 4 h 21"/>
                  <a:gd name="T10" fmla="*/ 39 w 44"/>
                  <a:gd name="T11" fmla="*/ 5 h 21"/>
                  <a:gd name="T12" fmla="*/ 40 w 44"/>
                  <a:gd name="T13" fmla="*/ 6 h 21"/>
                  <a:gd name="T14" fmla="*/ 42 w 44"/>
                  <a:gd name="T15" fmla="*/ 9 h 21"/>
                  <a:gd name="T16" fmla="*/ 43 w 44"/>
                  <a:gd name="T17" fmla="*/ 12 h 21"/>
                  <a:gd name="T18" fmla="*/ 43 w 44"/>
                  <a:gd name="T19" fmla="*/ 13 h 21"/>
                  <a:gd name="T20" fmla="*/ 44 w 44"/>
                  <a:gd name="T21" fmla="*/ 17 h 21"/>
                  <a:gd name="T22" fmla="*/ 44 w 44"/>
                  <a:gd name="T23" fmla="*/ 18 h 21"/>
                  <a:gd name="T24" fmla="*/ 43 w 44"/>
                  <a:gd name="T25" fmla="*/ 20 h 21"/>
                  <a:gd name="T26" fmla="*/ 40 w 44"/>
                  <a:gd name="T27" fmla="*/ 20 h 21"/>
                  <a:gd name="T28" fmla="*/ 38 w 44"/>
                  <a:gd name="T29" fmla="*/ 20 h 21"/>
                  <a:gd name="T30" fmla="*/ 35 w 44"/>
                  <a:gd name="T31" fmla="*/ 20 h 21"/>
                  <a:gd name="T32" fmla="*/ 32 w 44"/>
                  <a:gd name="T33" fmla="*/ 20 h 21"/>
                  <a:gd name="T34" fmla="*/ 30 w 44"/>
                  <a:gd name="T35" fmla="*/ 18 h 21"/>
                  <a:gd name="T36" fmla="*/ 27 w 44"/>
                  <a:gd name="T37" fmla="*/ 18 h 21"/>
                  <a:gd name="T38" fmla="*/ 26 w 44"/>
                  <a:gd name="T39" fmla="*/ 20 h 21"/>
                  <a:gd name="T40" fmla="*/ 26 w 44"/>
                  <a:gd name="T41" fmla="*/ 18 h 21"/>
                  <a:gd name="T42" fmla="*/ 25 w 44"/>
                  <a:gd name="T43" fmla="*/ 17 h 21"/>
                  <a:gd name="T44" fmla="*/ 22 w 44"/>
                  <a:gd name="T45" fmla="*/ 17 h 21"/>
                  <a:gd name="T46" fmla="*/ 21 w 44"/>
                  <a:gd name="T47" fmla="*/ 17 h 21"/>
                  <a:gd name="T48" fmla="*/ 18 w 44"/>
                  <a:gd name="T49" fmla="*/ 18 h 21"/>
                  <a:gd name="T50" fmla="*/ 17 w 44"/>
                  <a:gd name="T51" fmla="*/ 20 h 21"/>
                  <a:gd name="T52" fmla="*/ 15 w 44"/>
                  <a:gd name="T53" fmla="*/ 21 h 21"/>
                  <a:gd name="T54" fmla="*/ 15 w 44"/>
                  <a:gd name="T55" fmla="*/ 18 h 21"/>
                  <a:gd name="T56" fmla="*/ 15 w 44"/>
                  <a:gd name="T57" fmla="*/ 17 h 21"/>
                  <a:gd name="T58" fmla="*/ 14 w 44"/>
                  <a:gd name="T59" fmla="*/ 17 h 21"/>
                  <a:gd name="T60" fmla="*/ 13 w 44"/>
                  <a:gd name="T61" fmla="*/ 18 h 21"/>
                  <a:gd name="T62" fmla="*/ 11 w 44"/>
                  <a:gd name="T63" fmla="*/ 18 h 21"/>
                  <a:gd name="T64" fmla="*/ 9 w 44"/>
                  <a:gd name="T65" fmla="*/ 20 h 21"/>
                  <a:gd name="T66" fmla="*/ 10 w 44"/>
                  <a:gd name="T67" fmla="*/ 17 h 21"/>
                  <a:gd name="T68" fmla="*/ 10 w 44"/>
                  <a:gd name="T69" fmla="*/ 16 h 21"/>
                  <a:gd name="T70" fmla="*/ 10 w 44"/>
                  <a:gd name="T71" fmla="*/ 14 h 21"/>
                  <a:gd name="T72" fmla="*/ 8 w 44"/>
                  <a:gd name="T73" fmla="*/ 14 h 21"/>
                  <a:gd name="T74" fmla="*/ 6 w 44"/>
                  <a:gd name="T75" fmla="*/ 13 h 21"/>
                  <a:gd name="T76" fmla="*/ 4 w 44"/>
                  <a:gd name="T77" fmla="*/ 13 h 21"/>
                  <a:gd name="T78" fmla="*/ 1 w 44"/>
                  <a:gd name="T79" fmla="*/ 13 h 21"/>
                  <a:gd name="T80" fmla="*/ 0 w 44"/>
                  <a:gd name="T81" fmla="*/ 13 h 21"/>
                  <a:gd name="T82" fmla="*/ 1 w 44"/>
                  <a:gd name="T83" fmla="*/ 12 h 21"/>
                  <a:gd name="T84" fmla="*/ 4 w 44"/>
                  <a:gd name="T85" fmla="*/ 12 h 21"/>
                  <a:gd name="T86" fmla="*/ 6 w 44"/>
                  <a:gd name="T87" fmla="*/ 12 h 21"/>
                  <a:gd name="T88" fmla="*/ 9 w 44"/>
                  <a:gd name="T89" fmla="*/ 12 h 21"/>
                  <a:gd name="T90" fmla="*/ 10 w 44"/>
                  <a:gd name="T91" fmla="*/ 10 h 21"/>
                  <a:gd name="T92" fmla="*/ 13 w 44"/>
                  <a:gd name="T93" fmla="*/ 9 h 21"/>
                  <a:gd name="T94" fmla="*/ 13 w 44"/>
                  <a:gd name="T95" fmla="*/ 6 h 21"/>
                  <a:gd name="T96" fmla="*/ 11 w 44"/>
                  <a:gd name="T97" fmla="*/ 5 h 21"/>
                  <a:gd name="T98" fmla="*/ 14 w 44"/>
                  <a:gd name="T99" fmla="*/ 5 h 21"/>
                  <a:gd name="T100" fmla="*/ 17 w 44"/>
                  <a:gd name="T101" fmla="*/ 5 h 21"/>
                  <a:gd name="T102" fmla="*/ 19 w 44"/>
                  <a:gd name="T103" fmla="*/ 5 h 21"/>
                  <a:gd name="T104" fmla="*/ 22 w 44"/>
                  <a:gd name="T105" fmla="*/ 4 h 21"/>
                  <a:gd name="T106" fmla="*/ 23 w 44"/>
                  <a:gd name="T107" fmla="*/ 3 h 21"/>
                  <a:gd name="T108" fmla="*/ 25 w 44"/>
                  <a:gd name="T10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21">
                    <a:moveTo>
                      <a:pt x="25" y="0"/>
                    </a:moveTo>
                    <a:lnTo>
                      <a:pt x="26" y="1"/>
                    </a:lnTo>
                    <a:lnTo>
                      <a:pt x="30" y="3"/>
                    </a:lnTo>
                    <a:lnTo>
                      <a:pt x="32" y="4"/>
                    </a:lnTo>
                    <a:lnTo>
                      <a:pt x="36" y="4"/>
                    </a:lnTo>
                    <a:lnTo>
                      <a:pt x="39" y="5"/>
                    </a:lnTo>
                    <a:lnTo>
                      <a:pt x="40" y="6"/>
                    </a:lnTo>
                    <a:lnTo>
                      <a:pt x="42" y="9"/>
                    </a:lnTo>
                    <a:lnTo>
                      <a:pt x="43" y="12"/>
                    </a:lnTo>
                    <a:lnTo>
                      <a:pt x="43" y="13"/>
                    </a:lnTo>
                    <a:lnTo>
                      <a:pt x="44" y="17"/>
                    </a:lnTo>
                    <a:lnTo>
                      <a:pt x="44" y="18"/>
                    </a:lnTo>
                    <a:lnTo>
                      <a:pt x="43" y="20"/>
                    </a:lnTo>
                    <a:lnTo>
                      <a:pt x="40" y="20"/>
                    </a:lnTo>
                    <a:lnTo>
                      <a:pt x="38" y="20"/>
                    </a:lnTo>
                    <a:lnTo>
                      <a:pt x="35" y="20"/>
                    </a:lnTo>
                    <a:lnTo>
                      <a:pt x="32" y="20"/>
                    </a:lnTo>
                    <a:lnTo>
                      <a:pt x="30" y="18"/>
                    </a:lnTo>
                    <a:lnTo>
                      <a:pt x="27" y="18"/>
                    </a:lnTo>
                    <a:lnTo>
                      <a:pt x="26" y="20"/>
                    </a:lnTo>
                    <a:lnTo>
                      <a:pt x="26" y="18"/>
                    </a:lnTo>
                    <a:lnTo>
                      <a:pt x="25" y="17"/>
                    </a:lnTo>
                    <a:lnTo>
                      <a:pt x="22" y="17"/>
                    </a:lnTo>
                    <a:lnTo>
                      <a:pt x="21" y="17"/>
                    </a:lnTo>
                    <a:lnTo>
                      <a:pt x="18" y="18"/>
                    </a:lnTo>
                    <a:lnTo>
                      <a:pt x="17" y="20"/>
                    </a:lnTo>
                    <a:lnTo>
                      <a:pt x="15" y="21"/>
                    </a:lnTo>
                    <a:lnTo>
                      <a:pt x="15" y="18"/>
                    </a:lnTo>
                    <a:lnTo>
                      <a:pt x="15" y="17"/>
                    </a:lnTo>
                    <a:lnTo>
                      <a:pt x="14" y="17"/>
                    </a:lnTo>
                    <a:lnTo>
                      <a:pt x="13" y="18"/>
                    </a:lnTo>
                    <a:lnTo>
                      <a:pt x="11" y="18"/>
                    </a:lnTo>
                    <a:lnTo>
                      <a:pt x="9" y="20"/>
                    </a:lnTo>
                    <a:lnTo>
                      <a:pt x="10" y="17"/>
                    </a:lnTo>
                    <a:lnTo>
                      <a:pt x="10" y="16"/>
                    </a:lnTo>
                    <a:lnTo>
                      <a:pt x="10" y="14"/>
                    </a:lnTo>
                    <a:lnTo>
                      <a:pt x="8" y="14"/>
                    </a:lnTo>
                    <a:lnTo>
                      <a:pt x="6" y="13"/>
                    </a:lnTo>
                    <a:lnTo>
                      <a:pt x="4" y="13"/>
                    </a:lnTo>
                    <a:lnTo>
                      <a:pt x="1" y="13"/>
                    </a:lnTo>
                    <a:lnTo>
                      <a:pt x="0" y="13"/>
                    </a:lnTo>
                    <a:lnTo>
                      <a:pt x="1" y="12"/>
                    </a:lnTo>
                    <a:lnTo>
                      <a:pt x="4" y="12"/>
                    </a:lnTo>
                    <a:lnTo>
                      <a:pt x="6" y="12"/>
                    </a:lnTo>
                    <a:lnTo>
                      <a:pt x="9" y="12"/>
                    </a:lnTo>
                    <a:lnTo>
                      <a:pt x="10" y="10"/>
                    </a:lnTo>
                    <a:lnTo>
                      <a:pt x="13" y="9"/>
                    </a:lnTo>
                    <a:lnTo>
                      <a:pt x="13" y="6"/>
                    </a:lnTo>
                    <a:lnTo>
                      <a:pt x="11" y="5"/>
                    </a:lnTo>
                    <a:lnTo>
                      <a:pt x="14" y="5"/>
                    </a:lnTo>
                    <a:lnTo>
                      <a:pt x="17" y="5"/>
                    </a:lnTo>
                    <a:lnTo>
                      <a:pt x="19" y="5"/>
                    </a:lnTo>
                    <a:lnTo>
                      <a:pt x="22" y="4"/>
                    </a:lnTo>
                    <a:lnTo>
                      <a:pt x="23" y="3"/>
                    </a:lnTo>
                    <a:lnTo>
                      <a:pt x="2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6" name="Freeform 9076"/>
              <p:cNvSpPr/>
              <p:nvPr/>
            </p:nvSpPr>
            <p:spPr bwMode="auto">
              <a:xfrm>
                <a:off x="4851" y="1390"/>
                <a:ext cx="36" cy="17"/>
              </a:xfrm>
              <a:custGeom>
                <a:avLst/>
                <a:gdLst>
                  <a:gd name="T0" fmla="*/ 19 w 36"/>
                  <a:gd name="T1" fmla="*/ 0 h 17"/>
                  <a:gd name="T2" fmla="*/ 22 w 36"/>
                  <a:gd name="T3" fmla="*/ 2 h 17"/>
                  <a:gd name="T4" fmla="*/ 24 w 36"/>
                  <a:gd name="T5" fmla="*/ 3 h 17"/>
                  <a:gd name="T6" fmla="*/ 27 w 36"/>
                  <a:gd name="T7" fmla="*/ 3 h 17"/>
                  <a:gd name="T8" fmla="*/ 30 w 36"/>
                  <a:gd name="T9" fmla="*/ 4 h 17"/>
                  <a:gd name="T10" fmla="*/ 32 w 36"/>
                  <a:gd name="T11" fmla="*/ 4 h 17"/>
                  <a:gd name="T12" fmla="*/ 34 w 36"/>
                  <a:gd name="T13" fmla="*/ 7 h 17"/>
                  <a:gd name="T14" fmla="*/ 35 w 36"/>
                  <a:gd name="T15" fmla="*/ 9 h 17"/>
                  <a:gd name="T16" fmla="*/ 36 w 36"/>
                  <a:gd name="T17" fmla="*/ 12 h 17"/>
                  <a:gd name="T18" fmla="*/ 36 w 36"/>
                  <a:gd name="T19" fmla="*/ 15 h 17"/>
                  <a:gd name="T20" fmla="*/ 36 w 36"/>
                  <a:gd name="T21" fmla="*/ 16 h 17"/>
                  <a:gd name="T22" fmla="*/ 35 w 36"/>
                  <a:gd name="T23" fmla="*/ 17 h 17"/>
                  <a:gd name="T24" fmla="*/ 32 w 36"/>
                  <a:gd name="T25" fmla="*/ 17 h 17"/>
                  <a:gd name="T26" fmla="*/ 30 w 36"/>
                  <a:gd name="T27" fmla="*/ 17 h 17"/>
                  <a:gd name="T28" fmla="*/ 27 w 36"/>
                  <a:gd name="T29" fmla="*/ 16 h 17"/>
                  <a:gd name="T30" fmla="*/ 26 w 36"/>
                  <a:gd name="T31" fmla="*/ 16 h 17"/>
                  <a:gd name="T32" fmla="*/ 23 w 36"/>
                  <a:gd name="T33" fmla="*/ 16 h 17"/>
                  <a:gd name="T34" fmla="*/ 22 w 36"/>
                  <a:gd name="T35" fmla="*/ 17 h 17"/>
                  <a:gd name="T36" fmla="*/ 21 w 36"/>
                  <a:gd name="T37" fmla="*/ 16 h 17"/>
                  <a:gd name="T38" fmla="*/ 21 w 36"/>
                  <a:gd name="T39" fmla="*/ 15 h 17"/>
                  <a:gd name="T40" fmla="*/ 18 w 36"/>
                  <a:gd name="T41" fmla="*/ 15 h 17"/>
                  <a:gd name="T42" fmla="*/ 17 w 36"/>
                  <a:gd name="T43" fmla="*/ 15 h 17"/>
                  <a:gd name="T44" fmla="*/ 15 w 36"/>
                  <a:gd name="T45" fmla="*/ 16 h 17"/>
                  <a:gd name="T46" fmla="*/ 14 w 36"/>
                  <a:gd name="T47" fmla="*/ 17 h 17"/>
                  <a:gd name="T48" fmla="*/ 13 w 36"/>
                  <a:gd name="T49" fmla="*/ 17 h 17"/>
                  <a:gd name="T50" fmla="*/ 13 w 36"/>
                  <a:gd name="T51" fmla="*/ 16 h 17"/>
                  <a:gd name="T52" fmla="*/ 11 w 36"/>
                  <a:gd name="T53" fmla="*/ 15 h 17"/>
                  <a:gd name="T54" fmla="*/ 10 w 36"/>
                  <a:gd name="T55" fmla="*/ 15 h 17"/>
                  <a:gd name="T56" fmla="*/ 9 w 36"/>
                  <a:gd name="T57" fmla="*/ 16 h 17"/>
                  <a:gd name="T58" fmla="*/ 7 w 36"/>
                  <a:gd name="T59" fmla="*/ 16 h 17"/>
                  <a:gd name="T60" fmla="*/ 9 w 36"/>
                  <a:gd name="T61" fmla="*/ 15 h 17"/>
                  <a:gd name="T62" fmla="*/ 9 w 36"/>
                  <a:gd name="T63" fmla="*/ 13 h 17"/>
                  <a:gd name="T64" fmla="*/ 7 w 36"/>
                  <a:gd name="T65" fmla="*/ 12 h 17"/>
                  <a:gd name="T66" fmla="*/ 5 w 36"/>
                  <a:gd name="T67" fmla="*/ 12 h 17"/>
                  <a:gd name="T68" fmla="*/ 2 w 36"/>
                  <a:gd name="T69" fmla="*/ 11 h 17"/>
                  <a:gd name="T70" fmla="*/ 1 w 36"/>
                  <a:gd name="T71" fmla="*/ 11 h 17"/>
                  <a:gd name="T72" fmla="*/ 0 w 36"/>
                  <a:gd name="T73" fmla="*/ 11 h 17"/>
                  <a:gd name="T74" fmla="*/ 1 w 36"/>
                  <a:gd name="T75" fmla="*/ 11 h 17"/>
                  <a:gd name="T76" fmla="*/ 2 w 36"/>
                  <a:gd name="T77" fmla="*/ 11 h 17"/>
                  <a:gd name="T78" fmla="*/ 5 w 36"/>
                  <a:gd name="T79" fmla="*/ 11 h 17"/>
                  <a:gd name="T80" fmla="*/ 7 w 36"/>
                  <a:gd name="T81" fmla="*/ 9 h 17"/>
                  <a:gd name="T82" fmla="*/ 9 w 36"/>
                  <a:gd name="T83" fmla="*/ 8 h 17"/>
                  <a:gd name="T84" fmla="*/ 10 w 36"/>
                  <a:gd name="T85" fmla="*/ 7 h 17"/>
                  <a:gd name="T86" fmla="*/ 10 w 36"/>
                  <a:gd name="T87" fmla="*/ 4 h 17"/>
                  <a:gd name="T88" fmla="*/ 11 w 36"/>
                  <a:gd name="T89" fmla="*/ 4 h 17"/>
                  <a:gd name="T90" fmla="*/ 14 w 36"/>
                  <a:gd name="T91" fmla="*/ 4 h 17"/>
                  <a:gd name="T92" fmla="*/ 17 w 36"/>
                  <a:gd name="T93" fmla="*/ 4 h 17"/>
                  <a:gd name="T94" fmla="*/ 19 w 36"/>
                  <a:gd name="T95" fmla="*/ 3 h 17"/>
                  <a:gd name="T96" fmla="*/ 19 w 36"/>
                  <a:gd name="T9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7">
                    <a:moveTo>
                      <a:pt x="19" y="0"/>
                    </a:moveTo>
                    <a:lnTo>
                      <a:pt x="22" y="2"/>
                    </a:lnTo>
                    <a:lnTo>
                      <a:pt x="24" y="3"/>
                    </a:lnTo>
                    <a:lnTo>
                      <a:pt x="27" y="3"/>
                    </a:lnTo>
                    <a:lnTo>
                      <a:pt x="30" y="4"/>
                    </a:lnTo>
                    <a:lnTo>
                      <a:pt x="32" y="4"/>
                    </a:lnTo>
                    <a:lnTo>
                      <a:pt x="34" y="7"/>
                    </a:lnTo>
                    <a:lnTo>
                      <a:pt x="35" y="9"/>
                    </a:lnTo>
                    <a:lnTo>
                      <a:pt x="36" y="12"/>
                    </a:lnTo>
                    <a:lnTo>
                      <a:pt x="36" y="15"/>
                    </a:lnTo>
                    <a:lnTo>
                      <a:pt x="36" y="16"/>
                    </a:lnTo>
                    <a:lnTo>
                      <a:pt x="35" y="17"/>
                    </a:lnTo>
                    <a:lnTo>
                      <a:pt x="32" y="17"/>
                    </a:lnTo>
                    <a:lnTo>
                      <a:pt x="30" y="17"/>
                    </a:lnTo>
                    <a:lnTo>
                      <a:pt x="27" y="16"/>
                    </a:lnTo>
                    <a:lnTo>
                      <a:pt x="26" y="16"/>
                    </a:lnTo>
                    <a:lnTo>
                      <a:pt x="23" y="16"/>
                    </a:lnTo>
                    <a:lnTo>
                      <a:pt x="22" y="17"/>
                    </a:lnTo>
                    <a:lnTo>
                      <a:pt x="21" y="16"/>
                    </a:lnTo>
                    <a:lnTo>
                      <a:pt x="21" y="15"/>
                    </a:lnTo>
                    <a:lnTo>
                      <a:pt x="18" y="15"/>
                    </a:lnTo>
                    <a:lnTo>
                      <a:pt x="17" y="15"/>
                    </a:lnTo>
                    <a:lnTo>
                      <a:pt x="15" y="16"/>
                    </a:lnTo>
                    <a:lnTo>
                      <a:pt x="14" y="17"/>
                    </a:lnTo>
                    <a:lnTo>
                      <a:pt x="13" y="17"/>
                    </a:lnTo>
                    <a:lnTo>
                      <a:pt x="13" y="16"/>
                    </a:lnTo>
                    <a:lnTo>
                      <a:pt x="11" y="15"/>
                    </a:lnTo>
                    <a:lnTo>
                      <a:pt x="10" y="15"/>
                    </a:lnTo>
                    <a:lnTo>
                      <a:pt x="9" y="16"/>
                    </a:lnTo>
                    <a:lnTo>
                      <a:pt x="7" y="16"/>
                    </a:lnTo>
                    <a:lnTo>
                      <a:pt x="9" y="15"/>
                    </a:lnTo>
                    <a:lnTo>
                      <a:pt x="9" y="13"/>
                    </a:lnTo>
                    <a:lnTo>
                      <a:pt x="7" y="12"/>
                    </a:lnTo>
                    <a:lnTo>
                      <a:pt x="5" y="12"/>
                    </a:lnTo>
                    <a:lnTo>
                      <a:pt x="2" y="11"/>
                    </a:lnTo>
                    <a:lnTo>
                      <a:pt x="1" y="11"/>
                    </a:lnTo>
                    <a:lnTo>
                      <a:pt x="0" y="11"/>
                    </a:lnTo>
                    <a:lnTo>
                      <a:pt x="1" y="11"/>
                    </a:lnTo>
                    <a:lnTo>
                      <a:pt x="2" y="11"/>
                    </a:lnTo>
                    <a:lnTo>
                      <a:pt x="5" y="11"/>
                    </a:lnTo>
                    <a:lnTo>
                      <a:pt x="7" y="9"/>
                    </a:lnTo>
                    <a:lnTo>
                      <a:pt x="9" y="8"/>
                    </a:lnTo>
                    <a:lnTo>
                      <a:pt x="10" y="7"/>
                    </a:lnTo>
                    <a:lnTo>
                      <a:pt x="10" y="4"/>
                    </a:lnTo>
                    <a:lnTo>
                      <a:pt x="11" y="4"/>
                    </a:lnTo>
                    <a:lnTo>
                      <a:pt x="14" y="4"/>
                    </a:lnTo>
                    <a:lnTo>
                      <a:pt x="17" y="4"/>
                    </a:lnTo>
                    <a:lnTo>
                      <a:pt x="19" y="3"/>
                    </a:lnTo>
                    <a:lnTo>
                      <a:pt x="19" y="0"/>
                    </a:lnTo>
                    <a:close/>
                  </a:path>
                </a:pathLst>
              </a:custGeom>
              <a:solidFill>
                <a:srgbClr val="2D6B00"/>
              </a:solidFill>
              <a:ln w="0">
                <a:solidFill>
                  <a:srgbClr val="2D6B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7" name="Freeform 9077"/>
              <p:cNvSpPr/>
              <p:nvPr/>
            </p:nvSpPr>
            <p:spPr bwMode="auto">
              <a:xfrm>
                <a:off x="4940" y="1394"/>
                <a:ext cx="36" cy="24"/>
              </a:xfrm>
              <a:custGeom>
                <a:avLst/>
                <a:gdLst>
                  <a:gd name="T0" fmla="*/ 4 w 36"/>
                  <a:gd name="T1" fmla="*/ 0 h 24"/>
                  <a:gd name="T2" fmla="*/ 5 w 36"/>
                  <a:gd name="T3" fmla="*/ 1 h 24"/>
                  <a:gd name="T4" fmla="*/ 7 w 36"/>
                  <a:gd name="T5" fmla="*/ 3 h 24"/>
                  <a:gd name="T6" fmla="*/ 10 w 36"/>
                  <a:gd name="T7" fmla="*/ 4 h 24"/>
                  <a:gd name="T8" fmla="*/ 13 w 36"/>
                  <a:gd name="T9" fmla="*/ 5 h 24"/>
                  <a:gd name="T10" fmla="*/ 14 w 36"/>
                  <a:gd name="T11" fmla="*/ 5 h 24"/>
                  <a:gd name="T12" fmla="*/ 17 w 36"/>
                  <a:gd name="T13" fmla="*/ 5 h 24"/>
                  <a:gd name="T14" fmla="*/ 17 w 36"/>
                  <a:gd name="T15" fmla="*/ 8 h 24"/>
                  <a:gd name="T16" fmla="*/ 17 w 36"/>
                  <a:gd name="T17" fmla="*/ 9 h 24"/>
                  <a:gd name="T18" fmla="*/ 18 w 36"/>
                  <a:gd name="T19" fmla="*/ 9 h 24"/>
                  <a:gd name="T20" fmla="*/ 21 w 36"/>
                  <a:gd name="T21" fmla="*/ 9 h 24"/>
                  <a:gd name="T22" fmla="*/ 23 w 36"/>
                  <a:gd name="T23" fmla="*/ 9 h 24"/>
                  <a:gd name="T24" fmla="*/ 25 w 36"/>
                  <a:gd name="T25" fmla="*/ 9 h 24"/>
                  <a:gd name="T26" fmla="*/ 26 w 36"/>
                  <a:gd name="T27" fmla="*/ 9 h 24"/>
                  <a:gd name="T28" fmla="*/ 25 w 36"/>
                  <a:gd name="T29" fmla="*/ 11 h 24"/>
                  <a:gd name="T30" fmla="*/ 25 w 36"/>
                  <a:gd name="T31" fmla="*/ 12 h 24"/>
                  <a:gd name="T32" fmla="*/ 26 w 36"/>
                  <a:gd name="T33" fmla="*/ 12 h 24"/>
                  <a:gd name="T34" fmla="*/ 27 w 36"/>
                  <a:gd name="T35" fmla="*/ 12 h 24"/>
                  <a:gd name="T36" fmla="*/ 28 w 36"/>
                  <a:gd name="T37" fmla="*/ 12 h 24"/>
                  <a:gd name="T38" fmla="*/ 31 w 36"/>
                  <a:gd name="T39" fmla="*/ 12 h 24"/>
                  <a:gd name="T40" fmla="*/ 28 w 36"/>
                  <a:gd name="T41" fmla="*/ 13 h 24"/>
                  <a:gd name="T42" fmla="*/ 28 w 36"/>
                  <a:gd name="T43" fmla="*/ 15 h 24"/>
                  <a:gd name="T44" fmla="*/ 30 w 36"/>
                  <a:gd name="T45" fmla="*/ 16 h 24"/>
                  <a:gd name="T46" fmla="*/ 31 w 36"/>
                  <a:gd name="T47" fmla="*/ 19 h 24"/>
                  <a:gd name="T48" fmla="*/ 34 w 36"/>
                  <a:gd name="T49" fmla="*/ 19 h 24"/>
                  <a:gd name="T50" fmla="*/ 35 w 36"/>
                  <a:gd name="T51" fmla="*/ 20 h 24"/>
                  <a:gd name="T52" fmla="*/ 36 w 36"/>
                  <a:gd name="T53" fmla="*/ 21 h 24"/>
                  <a:gd name="T54" fmla="*/ 35 w 36"/>
                  <a:gd name="T55" fmla="*/ 21 h 24"/>
                  <a:gd name="T56" fmla="*/ 34 w 36"/>
                  <a:gd name="T57" fmla="*/ 20 h 24"/>
                  <a:gd name="T58" fmla="*/ 31 w 36"/>
                  <a:gd name="T59" fmla="*/ 20 h 24"/>
                  <a:gd name="T60" fmla="*/ 28 w 36"/>
                  <a:gd name="T61" fmla="*/ 20 h 24"/>
                  <a:gd name="T62" fmla="*/ 26 w 36"/>
                  <a:gd name="T63" fmla="*/ 20 h 24"/>
                  <a:gd name="T64" fmla="*/ 25 w 36"/>
                  <a:gd name="T65" fmla="*/ 20 h 24"/>
                  <a:gd name="T66" fmla="*/ 23 w 36"/>
                  <a:gd name="T67" fmla="*/ 21 h 24"/>
                  <a:gd name="T68" fmla="*/ 23 w 36"/>
                  <a:gd name="T69" fmla="*/ 24 h 24"/>
                  <a:gd name="T70" fmla="*/ 22 w 36"/>
                  <a:gd name="T71" fmla="*/ 22 h 24"/>
                  <a:gd name="T72" fmla="*/ 19 w 36"/>
                  <a:gd name="T73" fmla="*/ 21 h 24"/>
                  <a:gd name="T74" fmla="*/ 15 w 36"/>
                  <a:gd name="T75" fmla="*/ 21 h 24"/>
                  <a:gd name="T76" fmla="*/ 13 w 36"/>
                  <a:gd name="T77" fmla="*/ 21 h 24"/>
                  <a:gd name="T78" fmla="*/ 11 w 36"/>
                  <a:gd name="T79" fmla="*/ 24 h 24"/>
                  <a:gd name="T80" fmla="*/ 10 w 36"/>
                  <a:gd name="T81" fmla="*/ 21 h 24"/>
                  <a:gd name="T82" fmla="*/ 7 w 36"/>
                  <a:gd name="T83" fmla="*/ 20 h 24"/>
                  <a:gd name="T84" fmla="*/ 5 w 36"/>
                  <a:gd name="T85" fmla="*/ 17 h 24"/>
                  <a:gd name="T86" fmla="*/ 2 w 36"/>
                  <a:gd name="T87" fmla="*/ 16 h 24"/>
                  <a:gd name="T88" fmla="*/ 1 w 36"/>
                  <a:gd name="T89" fmla="*/ 15 h 24"/>
                  <a:gd name="T90" fmla="*/ 0 w 36"/>
                  <a:gd name="T91" fmla="*/ 12 h 24"/>
                  <a:gd name="T92" fmla="*/ 0 w 36"/>
                  <a:gd name="T93" fmla="*/ 9 h 24"/>
                  <a:gd name="T94" fmla="*/ 0 w 36"/>
                  <a:gd name="T95" fmla="*/ 8 h 24"/>
                  <a:gd name="T96" fmla="*/ 0 w 36"/>
                  <a:gd name="T97" fmla="*/ 5 h 24"/>
                  <a:gd name="T98" fmla="*/ 0 w 36"/>
                  <a:gd name="T99" fmla="*/ 3 h 24"/>
                  <a:gd name="T100" fmla="*/ 1 w 36"/>
                  <a:gd name="T101" fmla="*/ 0 h 24"/>
                  <a:gd name="T102" fmla="*/ 4 w 36"/>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4">
                    <a:moveTo>
                      <a:pt x="4" y="0"/>
                    </a:moveTo>
                    <a:lnTo>
                      <a:pt x="5" y="1"/>
                    </a:lnTo>
                    <a:lnTo>
                      <a:pt x="7" y="3"/>
                    </a:lnTo>
                    <a:lnTo>
                      <a:pt x="10" y="4"/>
                    </a:lnTo>
                    <a:lnTo>
                      <a:pt x="13" y="5"/>
                    </a:lnTo>
                    <a:lnTo>
                      <a:pt x="14" y="5"/>
                    </a:lnTo>
                    <a:lnTo>
                      <a:pt x="17" y="5"/>
                    </a:lnTo>
                    <a:lnTo>
                      <a:pt x="17" y="8"/>
                    </a:lnTo>
                    <a:lnTo>
                      <a:pt x="17" y="9"/>
                    </a:lnTo>
                    <a:lnTo>
                      <a:pt x="18" y="9"/>
                    </a:lnTo>
                    <a:lnTo>
                      <a:pt x="21" y="9"/>
                    </a:lnTo>
                    <a:lnTo>
                      <a:pt x="23" y="9"/>
                    </a:lnTo>
                    <a:lnTo>
                      <a:pt x="25" y="9"/>
                    </a:lnTo>
                    <a:lnTo>
                      <a:pt x="26" y="9"/>
                    </a:lnTo>
                    <a:lnTo>
                      <a:pt x="25" y="11"/>
                    </a:lnTo>
                    <a:lnTo>
                      <a:pt x="25" y="12"/>
                    </a:lnTo>
                    <a:lnTo>
                      <a:pt x="26" y="12"/>
                    </a:lnTo>
                    <a:lnTo>
                      <a:pt x="27" y="12"/>
                    </a:lnTo>
                    <a:lnTo>
                      <a:pt x="28" y="12"/>
                    </a:lnTo>
                    <a:lnTo>
                      <a:pt x="31" y="12"/>
                    </a:lnTo>
                    <a:lnTo>
                      <a:pt x="28" y="13"/>
                    </a:lnTo>
                    <a:lnTo>
                      <a:pt x="28" y="15"/>
                    </a:lnTo>
                    <a:lnTo>
                      <a:pt x="30" y="16"/>
                    </a:lnTo>
                    <a:lnTo>
                      <a:pt x="31" y="19"/>
                    </a:lnTo>
                    <a:lnTo>
                      <a:pt x="34" y="19"/>
                    </a:lnTo>
                    <a:lnTo>
                      <a:pt x="35" y="20"/>
                    </a:lnTo>
                    <a:lnTo>
                      <a:pt x="36" y="21"/>
                    </a:lnTo>
                    <a:lnTo>
                      <a:pt x="35" y="21"/>
                    </a:lnTo>
                    <a:lnTo>
                      <a:pt x="34" y="20"/>
                    </a:lnTo>
                    <a:lnTo>
                      <a:pt x="31" y="20"/>
                    </a:lnTo>
                    <a:lnTo>
                      <a:pt x="28" y="20"/>
                    </a:lnTo>
                    <a:lnTo>
                      <a:pt x="26" y="20"/>
                    </a:lnTo>
                    <a:lnTo>
                      <a:pt x="25" y="20"/>
                    </a:lnTo>
                    <a:lnTo>
                      <a:pt x="23" y="21"/>
                    </a:lnTo>
                    <a:lnTo>
                      <a:pt x="23" y="24"/>
                    </a:lnTo>
                    <a:lnTo>
                      <a:pt x="22" y="22"/>
                    </a:lnTo>
                    <a:lnTo>
                      <a:pt x="19" y="21"/>
                    </a:lnTo>
                    <a:lnTo>
                      <a:pt x="15" y="21"/>
                    </a:lnTo>
                    <a:lnTo>
                      <a:pt x="13" y="21"/>
                    </a:lnTo>
                    <a:lnTo>
                      <a:pt x="11" y="24"/>
                    </a:lnTo>
                    <a:lnTo>
                      <a:pt x="10" y="21"/>
                    </a:lnTo>
                    <a:lnTo>
                      <a:pt x="7" y="20"/>
                    </a:lnTo>
                    <a:lnTo>
                      <a:pt x="5" y="17"/>
                    </a:lnTo>
                    <a:lnTo>
                      <a:pt x="2" y="16"/>
                    </a:lnTo>
                    <a:lnTo>
                      <a:pt x="1" y="15"/>
                    </a:lnTo>
                    <a:lnTo>
                      <a:pt x="0" y="12"/>
                    </a:lnTo>
                    <a:lnTo>
                      <a:pt x="0" y="9"/>
                    </a:lnTo>
                    <a:lnTo>
                      <a:pt x="0" y="8"/>
                    </a:lnTo>
                    <a:lnTo>
                      <a:pt x="0" y="5"/>
                    </a:lnTo>
                    <a:lnTo>
                      <a:pt x="0" y="3"/>
                    </a:lnTo>
                    <a:lnTo>
                      <a:pt x="1" y="0"/>
                    </a:lnTo>
                    <a:lnTo>
                      <a:pt x="4"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8" name="Freeform 9078"/>
              <p:cNvSpPr/>
              <p:nvPr/>
            </p:nvSpPr>
            <p:spPr bwMode="auto">
              <a:xfrm>
                <a:off x="4942" y="1397"/>
                <a:ext cx="32" cy="19"/>
              </a:xfrm>
              <a:custGeom>
                <a:avLst/>
                <a:gdLst>
                  <a:gd name="T0" fmla="*/ 3 w 32"/>
                  <a:gd name="T1" fmla="*/ 0 h 19"/>
                  <a:gd name="T2" fmla="*/ 4 w 32"/>
                  <a:gd name="T3" fmla="*/ 1 h 19"/>
                  <a:gd name="T4" fmla="*/ 7 w 32"/>
                  <a:gd name="T5" fmla="*/ 1 h 19"/>
                  <a:gd name="T6" fmla="*/ 9 w 32"/>
                  <a:gd name="T7" fmla="*/ 2 h 19"/>
                  <a:gd name="T8" fmla="*/ 11 w 32"/>
                  <a:gd name="T9" fmla="*/ 4 h 19"/>
                  <a:gd name="T10" fmla="*/ 13 w 32"/>
                  <a:gd name="T11" fmla="*/ 5 h 19"/>
                  <a:gd name="T12" fmla="*/ 15 w 32"/>
                  <a:gd name="T13" fmla="*/ 5 h 19"/>
                  <a:gd name="T14" fmla="*/ 15 w 32"/>
                  <a:gd name="T15" fmla="*/ 6 h 19"/>
                  <a:gd name="T16" fmla="*/ 15 w 32"/>
                  <a:gd name="T17" fmla="*/ 8 h 19"/>
                  <a:gd name="T18" fmla="*/ 17 w 32"/>
                  <a:gd name="T19" fmla="*/ 8 h 19"/>
                  <a:gd name="T20" fmla="*/ 19 w 32"/>
                  <a:gd name="T21" fmla="*/ 8 h 19"/>
                  <a:gd name="T22" fmla="*/ 21 w 32"/>
                  <a:gd name="T23" fmla="*/ 8 h 19"/>
                  <a:gd name="T24" fmla="*/ 23 w 32"/>
                  <a:gd name="T25" fmla="*/ 8 h 19"/>
                  <a:gd name="T26" fmla="*/ 21 w 32"/>
                  <a:gd name="T27" fmla="*/ 9 h 19"/>
                  <a:gd name="T28" fmla="*/ 23 w 32"/>
                  <a:gd name="T29" fmla="*/ 10 h 19"/>
                  <a:gd name="T30" fmla="*/ 23 w 32"/>
                  <a:gd name="T31" fmla="*/ 10 h 19"/>
                  <a:gd name="T32" fmla="*/ 25 w 32"/>
                  <a:gd name="T33" fmla="*/ 10 h 19"/>
                  <a:gd name="T34" fmla="*/ 26 w 32"/>
                  <a:gd name="T35" fmla="*/ 10 h 19"/>
                  <a:gd name="T36" fmla="*/ 25 w 32"/>
                  <a:gd name="T37" fmla="*/ 12 h 19"/>
                  <a:gd name="T38" fmla="*/ 25 w 32"/>
                  <a:gd name="T39" fmla="*/ 13 h 19"/>
                  <a:gd name="T40" fmla="*/ 26 w 32"/>
                  <a:gd name="T41" fmla="*/ 14 h 19"/>
                  <a:gd name="T42" fmla="*/ 28 w 32"/>
                  <a:gd name="T43" fmla="*/ 16 h 19"/>
                  <a:gd name="T44" fmla="*/ 30 w 32"/>
                  <a:gd name="T45" fmla="*/ 17 h 19"/>
                  <a:gd name="T46" fmla="*/ 32 w 32"/>
                  <a:gd name="T47" fmla="*/ 17 h 19"/>
                  <a:gd name="T48" fmla="*/ 30 w 32"/>
                  <a:gd name="T49" fmla="*/ 17 h 19"/>
                  <a:gd name="T50" fmla="*/ 29 w 32"/>
                  <a:gd name="T51" fmla="*/ 17 h 19"/>
                  <a:gd name="T52" fmla="*/ 26 w 32"/>
                  <a:gd name="T53" fmla="*/ 16 h 19"/>
                  <a:gd name="T54" fmla="*/ 25 w 32"/>
                  <a:gd name="T55" fmla="*/ 16 h 19"/>
                  <a:gd name="T56" fmla="*/ 23 w 32"/>
                  <a:gd name="T57" fmla="*/ 16 h 19"/>
                  <a:gd name="T58" fmla="*/ 21 w 32"/>
                  <a:gd name="T59" fmla="*/ 17 h 19"/>
                  <a:gd name="T60" fmla="*/ 20 w 32"/>
                  <a:gd name="T61" fmla="*/ 18 h 19"/>
                  <a:gd name="T62" fmla="*/ 20 w 32"/>
                  <a:gd name="T63" fmla="*/ 19 h 19"/>
                  <a:gd name="T64" fmla="*/ 19 w 32"/>
                  <a:gd name="T65" fmla="*/ 18 h 19"/>
                  <a:gd name="T66" fmla="*/ 16 w 32"/>
                  <a:gd name="T67" fmla="*/ 17 h 19"/>
                  <a:gd name="T68" fmla="*/ 13 w 32"/>
                  <a:gd name="T69" fmla="*/ 17 h 19"/>
                  <a:gd name="T70" fmla="*/ 12 w 32"/>
                  <a:gd name="T71" fmla="*/ 18 h 19"/>
                  <a:gd name="T72" fmla="*/ 11 w 32"/>
                  <a:gd name="T73" fmla="*/ 19 h 19"/>
                  <a:gd name="T74" fmla="*/ 8 w 32"/>
                  <a:gd name="T75" fmla="*/ 17 h 19"/>
                  <a:gd name="T76" fmla="*/ 5 w 32"/>
                  <a:gd name="T77" fmla="*/ 16 h 19"/>
                  <a:gd name="T78" fmla="*/ 3 w 32"/>
                  <a:gd name="T79" fmla="*/ 13 h 19"/>
                  <a:gd name="T80" fmla="*/ 2 w 32"/>
                  <a:gd name="T81" fmla="*/ 12 h 19"/>
                  <a:gd name="T82" fmla="*/ 0 w 32"/>
                  <a:gd name="T83" fmla="*/ 9 h 19"/>
                  <a:gd name="T84" fmla="*/ 0 w 32"/>
                  <a:gd name="T85" fmla="*/ 6 h 19"/>
                  <a:gd name="T86" fmla="*/ 0 w 32"/>
                  <a:gd name="T87" fmla="*/ 4 h 19"/>
                  <a:gd name="T88" fmla="*/ 0 w 32"/>
                  <a:gd name="T89" fmla="*/ 1 h 19"/>
                  <a:gd name="T90" fmla="*/ 2 w 32"/>
                  <a:gd name="T91" fmla="*/ 0 h 19"/>
                  <a:gd name="T92" fmla="*/ 3 w 32"/>
                  <a:gd name="T9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19">
                    <a:moveTo>
                      <a:pt x="3" y="0"/>
                    </a:moveTo>
                    <a:lnTo>
                      <a:pt x="4" y="1"/>
                    </a:lnTo>
                    <a:lnTo>
                      <a:pt x="7" y="1"/>
                    </a:lnTo>
                    <a:lnTo>
                      <a:pt x="9" y="2"/>
                    </a:lnTo>
                    <a:lnTo>
                      <a:pt x="11" y="4"/>
                    </a:lnTo>
                    <a:lnTo>
                      <a:pt x="13" y="5"/>
                    </a:lnTo>
                    <a:lnTo>
                      <a:pt x="15" y="5"/>
                    </a:lnTo>
                    <a:lnTo>
                      <a:pt x="15" y="6"/>
                    </a:lnTo>
                    <a:lnTo>
                      <a:pt x="15" y="8"/>
                    </a:lnTo>
                    <a:lnTo>
                      <a:pt x="17" y="8"/>
                    </a:lnTo>
                    <a:lnTo>
                      <a:pt x="19" y="8"/>
                    </a:lnTo>
                    <a:lnTo>
                      <a:pt x="21" y="8"/>
                    </a:lnTo>
                    <a:lnTo>
                      <a:pt x="23" y="8"/>
                    </a:lnTo>
                    <a:lnTo>
                      <a:pt x="21" y="9"/>
                    </a:lnTo>
                    <a:lnTo>
                      <a:pt x="23" y="10"/>
                    </a:lnTo>
                    <a:lnTo>
                      <a:pt x="23" y="10"/>
                    </a:lnTo>
                    <a:lnTo>
                      <a:pt x="25" y="10"/>
                    </a:lnTo>
                    <a:lnTo>
                      <a:pt x="26" y="10"/>
                    </a:lnTo>
                    <a:lnTo>
                      <a:pt x="25" y="12"/>
                    </a:lnTo>
                    <a:lnTo>
                      <a:pt x="25" y="13"/>
                    </a:lnTo>
                    <a:lnTo>
                      <a:pt x="26" y="14"/>
                    </a:lnTo>
                    <a:lnTo>
                      <a:pt x="28" y="16"/>
                    </a:lnTo>
                    <a:lnTo>
                      <a:pt x="30" y="17"/>
                    </a:lnTo>
                    <a:lnTo>
                      <a:pt x="32" y="17"/>
                    </a:lnTo>
                    <a:lnTo>
                      <a:pt x="30" y="17"/>
                    </a:lnTo>
                    <a:lnTo>
                      <a:pt x="29" y="17"/>
                    </a:lnTo>
                    <a:lnTo>
                      <a:pt x="26" y="16"/>
                    </a:lnTo>
                    <a:lnTo>
                      <a:pt x="25" y="16"/>
                    </a:lnTo>
                    <a:lnTo>
                      <a:pt x="23" y="16"/>
                    </a:lnTo>
                    <a:lnTo>
                      <a:pt x="21" y="17"/>
                    </a:lnTo>
                    <a:lnTo>
                      <a:pt x="20" y="18"/>
                    </a:lnTo>
                    <a:lnTo>
                      <a:pt x="20" y="19"/>
                    </a:lnTo>
                    <a:lnTo>
                      <a:pt x="19" y="18"/>
                    </a:lnTo>
                    <a:lnTo>
                      <a:pt x="16" y="17"/>
                    </a:lnTo>
                    <a:lnTo>
                      <a:pt x="13" y="17"/>
                    </a:lnTo>
                    <a:lnTo>
                      <a:pt x="12" y="18"/>
                    </a:lnTo>
                    <a:lnTo>
                      <a:pt x="11" y="19"/>
                    </a:lnTo>
                    <a:lnTo>
                      <a:pt x="8" y="17"/>
                    </a:lnTo>
                    <a:lnTo>
                      <a:pt x="5" y="16"/>
                    </a:lnTo>
                    <a:lnTo>
                      <a:pt x="3" y="13"/>
                    </a:lnTo>
                    <a:lnTo>
                      <a:pt x="2" y="12"/>
                    </a:lnTo>
                    <a:lnTo>
                      <a:pt x="0" y="9"/>
                    </a:lnTo>
                    <a:lnTo>
                      <a:pt x="0" y="6"/>
                    </a:lnTo>
                    <a:lnTo>
                      <a:pt x="0" y="4"/>
                    </a:lnTo>
                    <a:lnTo>
                      <a:pt x="0" y="1"/>
                    </a:lnTo>
                    <a:lnTo>
                      <a:pt x="2" y="0"/>
                    </a:lnTo>
                    <a:lnTo>
                      <a:pt x="3" y="0"/>
                    </a:lnTo>
                    <a:close/>
                  </a:path>
                </a:pathLst>
              </a:custGeom>
              <a:solidFill>
                <a:srgbClr val="86E403"/>
              </a:solidFill>
              <a:ln w="0">
                <a:solidFill>
                  <a:srgbClr val="86E403"/>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9" name="Freeform 9079"/>
              <p:cNvSpPr/>
              <p:nvPr/>
            </p:nvSpPr>
            <p:spPr bwMode="auto">
              <a:xfrm>
                <a:off x="4872" y="1360"/>
                <a:ext cx="31" cy="34"/>
              </a:xfrm>
              <a:custGeom>
                <a:avLst/>
                <a:gdLst>
                  <a:gd name="T0" fmla="*/ 3 w 31"/>
                  <a:gd name="T1" fmla="*/ 0 h 34"/>
                  <a:gd name="T2" fmla="*/ 7 w 31"/>
                  <a:gd name="T3" fmla="*/ 1 h 34"/>
                  <a:gd name="T4" fmla="*/ 10 w 31"/>
                  <a:gd name="T5" fmla="*/ 1 h 34"/>
                  <a:gd name="T6" fmla="*/ 13 w 31"/>
                  <a:gd name="T7" fmla="*/ 3 h 34"/>
                  <a:gd name="T8" fmla="*/ 14 w 31"/>
                  <a:gd name="T9" fmla="*/ 4 h 34"/>
                  <a:gd name="T10" fmla="*/ 15 w 31"/>
                  <a:gd name="T11" fmla="*/ 4 h 34"/>
                  <a:gd name="T12" fmla="*/ 18 w 31"/>
                  <a:gd name="T13" fmla="*/ 5 h 34"/>
                  <a:gd name="T14" fmla="*/ 19 w 31"/>
                  <a:gd name="T15" fmla="*/ 5 h 34"/>
                  <a:gd name="T16" fmla="*/ 21 w 31"/>
                  <a:gd name="T17" fmla="*/ 5 h 34"/>
                  <a:gd name="T18" fmla="*/ 23 w 31"/>
                  <a:gd name="T19" fmla="*/ 5 h 34"/>
                  <a:gd name="T20" fmla="*/ 26 w 31"/>
                  <a:gd name="T21" fmla="*/ 7 h 34"/>
                  <a:gd name="T22" fmla="*/ 27 w 31"/>
                  <a:gd name="T23" fmla="*/ 9 h 34"/>
                  <a:gd name="T24" fmla="*/ 27 w 31"/>
                  <a:gd name="T25" fmla="*/ 12 h 34"/>
                  <a:gd name="T26" fmla="*/ 31 w 31"/>
                  <a:gd name="T27" fmla="*/ 22 h 34"/>
                  <a:gd name="T28" fmla="*/ 31 w 31"/>
                  <a:gd name="T29" fmla="*/ 33 h 34"/>
                  <a:gd name="T30" fmla="*/ 31 w 31"/>
                  <a:gd name="T31" fmla="*/ 33 h 34"/>
                  <a:gd name="T32" fmla="*/ 30 w 31"/>
                  <a:gd name="T33" fmla="*/ 34 h 34"/>
                  <a:gd name="T34" fmla="*/ 26 w 31"/>
                  <a:gd name="T35" fmla="*/ 33 h 34"/>
                  <a:gd name="T36" fmla="*/ 23 w 31"/>
                  <a:gd name="T37" fmla="*/ 32 h 34"/>
                  <a:gd name="T38" fmla="*/ 21 w 31"/>
                  <a:gd name="T39" fmla="*/ 29 h 34"/>
                  <a:gd name="T40" fmla="*/ 18 w 31"/>
                  <a:gd name="T41" fmla="*/ 26 h 34"/>
                  <a:gd name="T42" fmla="*/ 14 w 31"/>
                  <a:gd name="T43" fmla="*/ 25 h 34"/>
                  <a:gd name="T44" fmla="*/ 13 w 31"/>
                  <a:gd name="T45" fmla="*/ 22 h 34"/>
                  <a:gd name="T46" fmla="*/ 10 w 31"/>
                  <a:gd name="T47" fmla="*/ 21 h 34"/>
                  <a:gd name="T48" fmla="*/ 7 w 31"/>
                  <a:gd name="T49" fmla="*/ 17 h 34"/>
                  <a:gd name="T50" fmla="*/ 6 w 31"/>
                  <a:gd name="T51" fmla="*/ 13 h 34"/>
                  <a:gd name="T52" fmla="*/ 5 w 31"/>
                  <a:gd name="T53" fmla="*/ 9 h 34"/>
                  <a:gd name="T54" fmla="*/ 5 w 31"/>
                  <a:gd name="T55" fmla="*/ 7 h 34"/>
                  <a:gd name="T56" fmla="*/ 5 w 31"/>
                  <a:gd name="T57" fmla="*/ 5 h 34"/>
                  <a:gd name="T58" fmla="*/ 3 w 31"/>
                  <a:gd name="T59" fmla="*/ 3 h 34"/>
                  <a:gd name="T60" fmla="*/ 2 w 31"/>
                  <a:gd name="T61" fmla="*/ 3 h 34"/>
                  <a:gd name="T62" fmla="*/ 1 w 31"/>
                  <a:gd name="T63" fmla="*/ 1 h 34"/>
                  <a:gd name="T64" fmla="*/ 0 w 31"/>
                  <a:gd name="T65" fmla="*/ 1 h 34"/>
                  <a:gd name="T66" fmla="*/ 3 w 31"/>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4">
                    <a:moveTo>
                      <a:pt x="3" y="0"/>
                    </a:moveTo>
                    <a:lnTo>
                      <a:pt x="7" y="1"/>
                    </a:lnTo>
                    <a:lnTo>
                      <a:pt x="10" y="1"/>
                    </a:lnTo>
                    <a:lnTo>
                      <a:pt x="13" y="3"/>
                    </a:lnTo>
                    <a:lnTo>
                      <a:pt x="14" y="4"/>
                    </a:lnTo>
                    <a:lnTo>
                      <a:pt x="15" y="4"/>
                    </a:lnTo>
                    <a:lnTo>
                      <a:pt x="18" y="5"/>
                    </a:lnTo>
                    <a:lnTo>
                      <a:pt x="19" y="5"/>
                    </a:lnTo>
                    <a:lnTo>
                      <a:pt x="21" y="5"/>
                    </a:lnTo>
                    <a:lnTo>
                      <a:pt x="23" y="5"/>
                    </a:lnTo>
                    <a:lnTo>
                      <a:pt x="26" y="7"/>
                    </a:lnTo>
                    <a:lnTo>
                      <a:pt x="27" y="9"/>
                    </a:lnTo>
                    <a:lnTo>
                      <a:pt x="27" y="12"/>
                    </a:lnTo>
                    <a:lnTo>
                      <a:pt x="31" y="22"/>
                    </a:lnTo>
                    <a:lnTo>
                      <a:pt x="31" y="33"/>
                    </a:lnTo>
                    <a:lnTo>
                      <a:pt x="31" y="33"/>
                    </a:lnTo>
                    <a:lnTo>
                      <a:pt x="30" y="34"/>
                    </a:lnTo>
                    <a:lnTo>
                      <a:pt x="26" y="33"/>
                    </a:lnTo>
                    <a:lnTo>
                      <a:pt x="23" y="32"/>
                    </a:lnTo>
                    <a:lnTo>
                      <a:pt x="21" y="29"/>
                    </a:lnTo>
                    <a:lnTo>
                      <a:pt x="18" y="26"/>
                    </a:lnTo>
                    <a:lnTo>
                      <a:pt x="14" y="25"/>
                    </a:lnTo>
                    <a:lnTo>
                      <a:pt x="13" y="22"/>
                    </a:lnTo>
                    <a:lnTo>
                      <a:pt x="10" y="21"/>
                    </a:lnTo>
                    <a:lnTo>
                      <a:pt x="7" y="17"/>
                    </a:lnTo>
                    <a:lnTo>
                      <a:pt x="6" y="13"/>
                    </a:lnTo>
                    <a:lnTo>
                      <a:pt x="5" y="9"/>
                    </a:lnTo>
                    <a:lnTo>
                      <a:pt x="5" y="7"/>
                    </a:lnTo>
                    <a:lnTo>
                      <a:pt x="5" y="5"/>
                    </a:lnTo>
                    <a:lnTo>
                      <a:pt x="3" y="3"/>
                    </a:lnTo>
                    <a:lnTo>
                      <a:pt x="2" y="3"/>
                    </a:lnTo>
                    <a:lnTo>
                      <a:pt x="1" y="1"/>
                    </a:lnTo>
                    <a:lnTo>
                      <a:pt x="0" y="1"/>
                    </a:lnTo>
                    <a:lnTo>
                      <a:pt x="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0" name="Freeform 9080"/>
              <p:cNvSpPr/>
              <p:nvPr/>
            </p:nvSpPr>
            <p:spPr bwMode="auto">
              <a:xfrm>
                <a:off x="4879" y="1376"/>
                <a:ext cx="19" cy="8"/>
              </a:xfrm>
              <a:custGeom>
                <a:avLst/>
                <a:gdLst>
                  <a:gd name="T0" fmla="*/ 0 w 19"/>
                  <a:gd name="T1" fmla="*/ 0 h 8"/>
                  <a:gd name="T2" fmla="*/ 2 w 19"/>
                  <a:gd name="T3" fmla="*/ 1 h 8"/>
                  <a:gd name="T4" fmla="*/ 4 w 19"/>
                  <a:gd name="T5" fmla="*/ 1 h 8"/>
                  <a:gd name="T6" fmla="*/ 7 w 19"/>
                  <a:gd name="T7" fmla="*/ 1 h 8"/>
                  <a:gd name="T8" fmla="*/ 10 w 19"/>
                  <a:gd name="T9" fmla="*/ 1 h 8"/>
                  <a:gd name="T10" fmla="*/ 12 w 19"/>
                  <a:gd name="T11" fmla="*/ 1 h 8"/>
                  <a:gd name="T12" fmla="*/ 14 w 19"/>
                  <a:gd name="T13" fmla="*/ 2 h 8"/>
                  <a:gd name="T14" fmla="*/ 16 w 19"/>
                  <a:gd name="T15" fmla="*/ 4 h 8"/>
                  <a:gd name="T16" fmla="*/ 17 w 19"/>
                  <a:gd name="T17" fmla="*/ 6 h 8"/>
                  <a:gd name="T18" fmla="*/ 19 w 19"/>
                  <a:gd name="T19" fmla="*/ 8 h 8"/>
                  <a:gd name="T20" fmla="*/ 19 w 19"/>
                  <a:gd name="T21" fmla="*/ 8 h 8"/>
                  <a:gd name="T22" fmla="*/ 17 w 19"/>
                  <a:gd name="T23" fmla="*/ 8 h 8"/>
                  <a:gd name="T24" fmla="*/ 16 w 19"/>
                  <a:gd name="T25" fmla="*/ 6 h 8"/>
                  <a:gd name="T26" fmla="*/ 14 w 19"/>
                  <a:gd name="T27" fmla="*/ 6 h 8"/>
                  <a:gd name="T28" fmla="*/ 10 w 19"/>
                  <a:gd name="T29" fmla="*/ 6 h 8"/>
                  <a:gd name="T30" fmla="*/ 7 w 19"/>
                  <a:gd name="T31" fmla="*/ 6 h 8"/>
                  <a:gd name="T32" fmla="*/ 4 w 19"/>
                  <a:gd name="T33" fmla="*/ 5 h 8"/>
                  <a:gd name="T34" fmla="*/ 2 w 19"/>
                  <a:gd name="T35" fmla="*/ 2 h 8"/>
                  <a:gd name="T36" fmla="*/ 0 w 19"/>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8">
                    <a:moveTo>
                      <a:pt x="0" y="0"/>
                    </a:moveTo>
                    <a:lnTo>
                      <a:pt x="2" y="1"/>
                    </a:lnTo>
                    <a:lnTo>
                      <a:pt x="4" y="1"/>
                    </a:lnTo>
                    <a:lnTo>
                      <a:pt x="7" y="1"/>
                    </a:lnTo>
                    <a:lnTo>
                      <a:pt x="10" y="1"/>
                    </a:lnTo>
                    <a:lnTo>
                      <a:pt x="12" y="1"/>
                    </a:lnTo>
                    <a:lnTo>
                      <a:pt x="14" y="2"/>
                    </a:lnTo>
                    <a:lnTo>
                      <a:pt x="16" y="4"/>
                    </a:lnTo>
                    <a:lnTo>
                      <a:pt x="17" y="6"/>
                    </a:lnTo>
                    <a:lnTo>
                      <a:pt x="19" y="8"/>
                    </a:lnTo>
                    <a:lnTo>
                      <a:pt x="19" y="8"/>
                    </a:lnTo>
                    <a:lnTo>
                      <a:pt x="17" y="8"/>
                    </a:lnTo>
                    <a:lnTo>
                      <a:pt x="16" y="6"/>
                    </a:lnTo>
                    <a:lnTo>
                      <a:pt x="14" y="6"/>
                    </a:lnTo>
                    <a:lnTo>
                      <a:pt x="10" y="6"/>
                    </a:lnTo>
                    <a:lnTo>
                      <a:pt x="7" y="6"/>
                    </a:lnTo>
                    <a:lnTo>
                      <a:pt x="4" y="5"/>
                    </a:lnTo>
                    <a:lnTo>
                      <a:pt x="2" y="2"/>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1" name="Freeform 9081"/>
              <p:cNvSpPr/>
              <p:nvPr/>
            </p:nvSpPr>
            <p:spPr bwMode="auto">
              <a:xfrm>
                <a:off x="4878" y="1369"/>
                <a:ext cx="15" cy="8"/>
              </a:xfrm>
              <a:custGeom>
                <a:avLst/>
                <a:gdLst>
                  <a:gd name="T0" fmla="*/ 0 w 15"/>
                  <a:gd name="T1" fmla="*/ 0 h 8"/>
                  <a:gd name="T2" fmla="*/ 1 w 15"/>
                  <a:gd name="T3" fmla="*/ 2 h 8"/>
                  <a:gd name="T4" fmla="*/ 3 w 15"/>
                  <a:gd name="T5" fmla="*/ 2 h 8"/>
                  <a:gd name="T6" fmla="*/ 5 w 15"/>
                  <a:gd name="T7" fmla="*/ 2 h 8"/>
                  <a:gd name="T8" fmla="*/ 8 w 15"/>
                  <a:gd name="T9" fmla="*/ 3 h 8"/>
                  <a:gd name="T10" fmla="*/ 11 w 15"/>
                  <a:gd name="T11" fmla="*/ 4 h 8"/>
                  <a:gd name="T12" fmla="*/ 13 w 15"/>
                  <a:gd name="T13" fmla="*/ 6 h 8"/>
                  <a:gd name="T14" fmla="*/ 15 w 15"/>
                  <a:gd name="T15" fmla="*/ 8 h 8"/>
                  <a:gd name="T16" fmla="*/ 13 w 15"/>
                  <a:gd name="T17" fmla="*/ 8 h 8"/>
                  <a:gd name="T18" fmla="*/ 9 w 15"/>
                  <a:gd name="T19" fmla="*/ 8 h 8"/>
                  <a:gd name="T20" fmla="*/ 5 w 15"/>
                  <a:gd name="T21" fmla="*/ 7 h 8"/>
                  <a:gd name="T22" fmla="*/ 3 w 15"/>
                  <a:gd name="T23" fmla="*/ 7 h 8"/>
                  <a:gd name="T24" fmla="*/ 1 w 15"/>
                  <a:gd name="T25" fmla="*/ 6 h 8"/>
                  <a:gd name="T26" fmla="*/ 0 w 15"/>
                  <a:gd name="T27" fmla="*/ 3 h 8"/>
                  <a:gd name="T28" fmla="*/ 0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0" y="0"/>
                    </a:moveTo>
                    <a:lnTo>
                      <a:pt x="1" y="2"/>
                    </a:lnTo>
                    <a:lnTo>
                      <a:pt x="3" y="2"/>
                    </a:lnTo>
                    <a:lnTo>
                      <a:pt x="5" y="2"/>
                    </a:lnTo>
                    <a:lnTo>
                      <a:pt x="8" y="3"/>
                    </a:lnTo>
                    <a:lnTo>
                      <a:pt x="11" y="4"/>
                    </a:lnTo>
                    <a:lnTo>
                      <a:pt x="13" y="6"/>
                    </a:lnTo>
                    <a:lnTo>
                      <a:pt x="15" y="8"/>
                    </a:lnTo>
                    <a:lnTo>
                      <a:pt x="13" y="8"/>
                    </a:lnTo>
                    <a:lnTo>
                      <a:pt x="9" y="8"/>
                    </a:lnTo>
                    <a:lnTo>
                      <a:pt x="5" y="7"/>
                    </a:lnTo>
                    <a:lnTo>
                      <a:pt x="3" y="7"/>
                    </a:lnTo>
                    <a:lnTo>
                      <a:pt x="1" y="6"/>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2" name="Freeform 9082"/>
              <p:cNvSpPr/>
              <p:nvPr/>
            </p:nvSpPr>
            <p:spPr bwMode="auto">
              <a:xfrm>
                <a:off x="4886" y="1384"/>
                <a:ext cx="17" cy="8"/>
              </a:xfrm>
              <a:custGeom>
                <a:avLst/>
                <a:gdLst>
                  <a:gd name="T0" fmla="*/ 0 w 17"/>
                  <a:gd name="T1" fmla="*/ 0 h 8"/>
                  <a:gd name="T2" fmla="*/ 4 w 17"/>
                  <a:gd name="T3" fmla="*/ 0 h 8"/>
                  <a:gd name="T4" fmla="*/ 7 w 17"/>
                  <a:gd name="T5" fmla="*/ 0 h 8"/>
                  <a:gd name="T6" fmla="*/ 9 w 17"/>
                  <a:gd name="T7" fmla="*/ 0 h 8"/>
                  <a:gd name="T8" fmla="*/ 13 w 17"/>
                  <a:gd name="T9" fmla="*/ 1 h 8"/>
                  <a:gd name="T10" fmla="*/ 16 w 17"/>
                  <a:gd name="T11" fmla="*/ 4 h 8"/>
                  <a:gd name="T12" fmla="*/ 17 w 17"/>
                  <a:gd name="T13" fmla="*/ 8 h 8"/>
                  <a:gd name="T14" fmla="*/ 14 w 17"/>
                  <a:gd name="T15" fmla="*/ 8 h 8"/>
                  <a:gd name="T16" fmla="*/ 13 w 17"/>
                  <a:gd name="T17" fmla="*/ 6 h 8"/>
                  <a:gd name="T18" fmla="*/ 10 w 17"/>
                  <a:gd name="T19" fmla="*/ 5 h 8"/>
                  <a:gd name="T20" fmla="*/ 9 w 17"/>
                  <a:gd name="T21" fmla="*/ 5 h 8"/>
                  <a:gd name="T22" fmla="*/ 5 w 17"/>
                  <a:gd name="T23" fmla="*/ 4 h 8"/>
                  <a:gd name="T24" fmla="*/ 3 w 17"/>
                  <a:gd name="T25" fmla="*/ 1 h 8"/>
                  <a:gd name="T26" fmla="*/ 0 w 1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8">
                    <a:moveTo>
                      <a:pt x="0" y="0"/>
                    </a:moveTo>
                    <a:lnTo>
                      <a:pt x="4" y="0"/>
                    </a:lnTo>
                    <a:lnTo>
                      <a:pt x="7" y="0"/>
                    </a:lnTo>
                    <a:lnTo>
                      <a:pt x="9" y="0"/>
                    </a:lnTo>
                    <a:lnTo>
                      <a:pt x="13" y="1"/>
                    </a:lnTo>
                    <a:lnTo>
                      <a:pt x="16" y="4"/>
                    </a:lnTo>
                    <a:lnTo>
                      <a:pt x="17" y="8"/>
                    </a:lnTo>
                    <a:lnTo>
                      <a:pt x="14" y="8"/>
                    </a:lnTo>
                    <a:lnTo>
                      <a:pt x="13" y="6"/>
                    </a:lnTo>
                    <a:lnTo>
                      <a:pt x="10" y="5"/>
                    </a:lnTo>
                    <a:lnTo>
                      <a:pt x="9" y="5"/>
                    </a:lnTo>
                    <a:lnTo>
                      <a:pt x="5" y="4"/>
                    </a:lnTo>
                    <a:lnTo>
                      <a:pt x="3" y="1"/>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3" name="Freeform 9083"/>
              <p:cNvSpPr/>
              <p:nvPr/>
            </p:nvSpPr>
            <p:spPr bwMode="auto">
              <a:xfrm>
                <a:off x="4890" y="1365"/>
                <a:ext cx="5" cy="12"/>
              </a:xfrm>
              <a:custGeom>
                <a:avLst/>
                <a:gdLst>
                  <a:gd name="T0" fmla="*/ 0 w 5"/>
                  <a:gd name="T1" fmla="*/ 0 h 12"/>
                  <a:gd name="T2" fmla="*/ 3 w 5"/>
                  <a:gd name="T3" fmla="*/ 0 h 12"/>
                  <a:gd name="T4" fmla="*/ 4 w 5"/>
                  <a:gd name="T5" fmla="*/ 2 h 12"/>
                  <a:gd name="T6" fmla="*/ 4 w 5"/>
                  <a:gd name="T7" fmla="*/ 4 h 12"/>
                  <a:gd name="T8" fmla="*/ 5 w 5"/>
                  <a:gd name="T9" fmla="*/ 6 h 12"/>
                  <a:gd name="T10" fmla="*/ 5 w 5"/>
                  <a:gd name="T11" fmla="*/ 8 h 12"/>
                  <a:gd name="T12" fmla="*/ 5 w 5"/>
                  <a:gd name="T13" fmla="*/ 11 h 12"/>
                  <a:gd name="T14" fmla="*/ 4 w 5"/>
                  <a:gd name="T15" fmla="*/ 12 h 12"/>
                  <a:gd name="T16" fmla="*/ 4 w 5"/>
                  <a:gd name="T17" fmla="*/ 12 h 12"/>
                  <a:gd name="T18" fmla="*/ 3 w 5"/>
                  <a:gd name="T19" fmla="*/ 10 h 12"/>
                  <a:gd name="T20" fmla="*/ 1 w 5"/>
                  <a:gd name="T21" fmla="*/ 7 h 12"/>
                  <a:gd name="T22" fmla="*/ 1 w 5"/>
                  <a:gd name="T23" fmla="*/ 4 h 12"/>
                  <a:gd name="T24" fmla="*/ 0 w 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2">
                    <a:moveTo>
                      <a:pt x="0" y="0"/>
                    </a:moveTo>
                    <a:lnTo>
                      <a:pt x="3" y="0"/>
                    </a:lnTo>
                    <a:lnTo>
                      <a:pt x="4" y="2"/>
                    </a:lnTo>
                    <a:lnTo>
                      <a:pt x="4" y="4"/>
                    </a:lnTo>
                    <a:lnTo>
                      <a:pt x="5" y="6"/>
                    </a:lnTo>
                    <a:lnTo>
                      <a:pt x="5" y="8"/>
                    </a:lnTo>
                    <a:lnTo>
                      <a:pt x="5" y="11"/>
                    </a:lnTo>
                    <a:lnTo>
                      <a:pt x="4" y="12"/>
                    </a:lnTo>
                    <a:lnTo>
                      <a:pt x="4" y="12"/>
                    </a:lnTo>
                    <a:lnTo>
                      <a:pt x="3" y="10"/>
                    </a:lnTo>
                    <a:lnTo>
                      <a:pt x="1" y="7"/>
                    </a:lnTo>
                    <a:lnTo>
                      <a:pt x="1" y="4"/>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4" name="Freeform 9084"/>
              <p:cNvSpPr/>
              <p:nvPr/>
            </p:nvSpPr>
            <p:spPr bwMode="auto">
              <a:xfrm>
                <a:off x="4894" y="1367"/>
                <a:ext cx="9" cy="21"/>
              </a:xfrm>
              <a:custGeom>
                <a:avLst/>
                <a:gdLst>
                  <a:gd name="T0" fmla="*/ 0 w 9"/>
                  <a:gd name="T1" fmla="*/ 0 h 21"/>
                  <a:gd name="T2" fmla="*/ 2 w 9"/>
                  <a:gd name="T3" fmla="*/ 0 h 21"/>
                  <a:gd name="T4" fmla="*/ 4 w 9"/>
                  <a:gd name="T5" fmla="*/ 2 h 21"/>
                  <a:gd name="T6" fmla="*/ 5 w 9"/>
                  <a:gd name="T7" fmla="*/ 6 h 21"/>
                  <a:gd name="T8" fmla="*/ 6 w 9"/>
                  <a:gd name="T9" fmla="*/ 9 h 21"/>
                  <a:gd name="T10" fmla="*/ 8 w 9"/>
                  <a:gd name="T11" fmla="*/ 10 h 21"/>
                  <a:gd name="T12" fmla="*/ 8 w 9"/>
                  <a:gd name="T13" fmla="*/ 13 h 21"/>
                  <a:gd name="T14" fmla="*/ 9 w 9"/>
                  <a:gd name="T15" fmla="*/ 14 h 21"/>
                  <a:gd name="T16" fmla="*/ 9 w 9"/>
                  <a:gd name="T17" fmla="*/ 17 h 21"/>
                  <a:gd name="T18" fmla="*/ 9 w 9"/>
                  <a:gd name="T19" fmla="*/ 19 h 21"/>
                  <a:gd name="T20" fmla="*/ 9 w 9"/>
                  <a:gd name="T21" fmla="*/ 21 h 21"/>
                  <a:gd name="T22" fmla="*/ 8 w 9"/>
                  <a:gd name="T23" fmla="*/ 19 h 21"/>
                  <a:gd name="T24" fmla="*/ 6 w 9"/>
                  <a:gd name="T25" fmla="*/ 18 h 21"/>
                  <a:gd name="T26" fmla="*/ 5 w 9"/>
                  <a:gd name="T27" fmla="*/ 15 h 21"/>
                  <a:gd name="T28" fmla="*/ 4 w 9"/>
                  <a:gd name="T29" fmla="*/ 14 h 21"/>
                  <a:gd name="T30" fmla="*/ 4 w 9"/>
                  <a:gd name="T31" fmla="*/ 14 h 21"/>
                  <a:gd name="T32" fmla="*/ 2 w 9"/>
                  <a:gd name="T33" fmla="*/ 13 h 21"/>
                  <a:gd name="T34" fmla="*/ 2 w 9"/>
                  <a:gd name="T35" fmla="*/ 11 h 21"/>
                  <a:gd name="T36" fmla="*/ 1 w 9"/>
                  <a:gd name="T37" fmla="*/ 10 h 21"/>
                  <a:gd name="T38" fmla="*/ 1 w 9"/>
                  <a:gd name="T39" fmla="*/ 6 h 21"/>
                  <a:gd name="T40" fmla="*/ 1 w 9"/>
                  <a:gd name="T41" fmla="*/ 2 h 21"/>
                  <a:gd name="T42" fmla="*/ 0 w 9"/>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21">
                    <a:moveTo>
                      <a:pt x="0" y="0"/>
                    </a:moveTo>
                    <a:lnTo>
                      <a:pt x="2" y="0"/>
                    </a:lnTo>
                    <a:lnTo>
                      <a:pt x="4" y="2"/>
                    </a:lnTo>
                    <a:lnTo>
                      <a:pt x="5" y="6"/>
                    </a:lnTo>
                    <a:lnTo>
                      <a:pt x="6" y="9"/>
                    </a:lnTo>
                    <a:lnTo>
                      <a:pt x="8" y="10"/>
                    </a:lnTo>
                    <a:lnTo>
                      <a:pt x="8" y="13"/>
                    </a:lnTo>
                    <a:lnTo>
                      <a:pt x="9" y="14"/>
                    </a:lnTo>
                    <a:lnTo>
                      <a:pt x="9" y="17"/>
                    </a:lnTo>
                    <a:lnTo>
                      <a:pt x="9" y="19"/>
                    </a:lnTo>
                    <a:lnTo>
                      <a:pt x="9" y="21"/>
                    </a:lnTo>
                    <a:lnTo>
                      <a:pt x="8" y="19"/>
                    </a:lnTo>
                    <a:lnTo>
                      <a:pt x="6" y="18"/>
                    </a:lnTo>
                    <a:lnTo>
                      <a:pt x="5" y="15"/>
                    </a:lnTo>
                    <a:lnTo>
                      <a:pt x="4" y="14"/>
                    </a:lnTo>
                    <a:lnTo>
                      <a:pt x="4" y="14"/>
                    </a:lnTo>
                    <a:lnTo>
                      <a:pt x="2" y="13"/>
                    </a:lnTo>
                    <a:lnTo>
                      <a:pt x="2" y="11"/>
                    </a:lnTo>
                    <a:lnTo>
                      <a:pt x="1" y="10"/>
                    </a:lnTo>
                    <a:lnTo>
                      <a:pt x="1" y="6"/>
                    </a:lnTo>
                    <a:lnTo>
                      <a:pt x="1" y="2"/>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5" name="Freeform 9085"/>
              <p:cNvSpPr/>
              <p:nvPr/>
            </p:nvSpPr>
            <p:spPr bwMode="auto">
              <a:xfrm>
                <a:off x="4912" y="1351"/>
                <a:ext cx="25" cy="41"/>
              </a:xfrm>
              <a:custGeom>
                <a:avLst/>
                <a:gdLst>
                  <a:gd name="T0" fmla="*/ 21 w 25"/>
                  <a:gd name="T1" fmla="*/ 0 h 41"/>
                  <a:gd name="T2" fmla="*/ 24 w 25"/>
                  <a:gd name="T3" fmla="*/ 4 h 41"/>
                  <a:gd name="T4" fmla="*/ 24 w 25"/>
                  <a:gd name="T5" fmla="*/ 8 h 41"/>
                  <a:gd name="T6" fmla="*/ 24 w 25"/>
                  <a:gd name="T7" fmla="*/ 10 h 41"/>
                  <a:gd name="T8" fmla="*/ 24 w 25"/>
                  <a:gd name="T9" fmla="*/ 13 h 41"/>
                  <a:gd name="T10" fmla="*/ 24 w 25"/>
                  <a:gd name="T11" fmla="*/ 16 h 41"/>
                  <a:gd name="T12" fmla="*/ 24 w 25"/>
                  <a:gd name="T13" fmla="*/ 17 h 41"/>
                  <a:gd name="T14" fmla="*/ 24 w 25"/>
                  <a:gd name="T15" fmla="*/ 18 h 41"/>
                  <a:gd name="T16" fmla="*/ 24 w 25"/>
                  <a:gd name="T17" fmla="*/ 21 h 41"/>
                  <a:gd name="T18" fmla="*/ 25 w 25"/>
                  <a:gd name="T19" fmla="*/ 22 h 41"/>
                  <a:gd name="T20" fmla="*/ 25 w 25"/>
                  <a:gd name="T21" fmla="*/ 25 h 41"/>
                  <a:gd name="T22" fmla="*/ 24 w 25"/>
                  <a:gd name="T23" fmla="*/ 26 h 41"/>
                  <a:gd name="T24" fmla="*/ 22 w 25"/>
                  <a:gd name="T25" fmla="*/ 29 h 41"/>
                  <a:gd name="T26" fmla="*/ 20 w 25"/>
                  <a:gd name="T27" fmla="*/ 30 h 41"/>
                  <a:gd name="T28" fmla="*/ 16 w 25"/>
                  <a:gd name="T29" fmla="*/ 34 h 41"/>
                  <a:gd name="T30" fmla="*/ 12 w 25"/>
                  <a:gd name="T31" fmla="*/ 37 h 41"/>
                  <a:gd name="T32" fmla="*/ 7 w 25"/>
                  <a:gd name="T33" fmla="*/ 39 h 41"/>
                  <a:gd name="T34" fmla="*/ 1 w 25"/>
                  <a:gd name="T35" fmla="*/ 41 h 41"/>
                  <a:gd name="T36" fmla="*/ 0 w 25"/>
                  <a:gd name="T37" fmla="*/ 41 h 41"/>
                  <a:gd name="T38" fmla="*/ 0 w 25"/>
                  <a:gd name="T39" fmla="*/ 35 h 41"/>
                  <a:gd name="T40" fmla="*/ 1 w 25"/>
                  <a:gd name="T41" fmla="*/ 29 h 41"/>
                  <a:gd name="T42" fmla="*/ 4 w 25"/>
                  <a:gd name="T43" fmla="*/ 22 h 41"/>
                  <a:gd name="T44" fmla="*/ 7 w 25"/>
                  <a:gd name="T45" fmla="*/ 17 h 41"/>
                  <a:gd name="T46" fmla="*/ 9 w 25"/>
                  <a:gd name="T47" fmla="*/ 13 h 41"/>
                  <a:gd name="T48" fmla="*/ 12 w 25"/>
                  <a:gd name="T49" fmla="*/ 10 h 41"/>
                  <a:gd name="T50" fmla="*/ 16 w 25"/>
                  <a:gd name="T51" fmla="*/ 8 h 41"/>
                  <a:gd name="T52" fmla="*/ 18 w 25"/>
                  <a:gd name="T53" fmla="*/ 7 h 41"/>
                  <a:gd name="T54" fmla="*/ 20 w 25"/>
                  <a:gd name="T55" fmla="*/ 7 h 41"/>
                  <a:gd name="T56" fmla="*/ 21 w 25"/>
                  <a:gd name="T57" fmla="*/ 5 h 41"/>
                  <a:gd name="T58" fmla="*/ 22 w 25"/>
                  <a:gd name="T59" fmla="*/ 4 h 41"/>
                  <a:gd name="T60" fmla="*/ 21 w 25"/>
                  <a:gd name="T61" fmla="*/ 1 h 41"/>
                  <a:gd name="T62" fmla="*/ 21 w 25"/>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41">
                    <a:moveTo>
                      <a:pt x="21" y="0"/>
                    </a:moveTo>
                    <a:lnTo>
                      <a:pt x="24" y="4"/>
                    </a:lnTo>
                    <a:lnTo>
                      <a:pt x="24" y="8"/>
                    </a:lnTo>
                    <a:lnTo>
                      <a:pt x="24" y="10"/>
                    </a:lnTo>
                    <a:lnTo>
                      <a:pt x="24" y="13"/>
                    </a:lnTo>
                    <a:lnTo>
                      <a:pt x="24" y="16"/>
                    </a:lnTo>
                    <a:lnTo>
                      <a:pt x="24" y="17"/>
                    </a:lnTo>
                    <a:lnTo>
                      <a:pt x="24" y="18"/>
                    </a:lnTo>
                    <a:lnTo>
                      <a:pt x="24" y="21"/>
                    </a:lnTo>
                    <a:lnTo>
                      <a:pt x="25" y="22"/>
                    </a:lnTo>
                    <a:lnTo>
                      <a:pt x="25" y="25"/>
                    </a:lnTo>
                    <a:lnTo>
                      <a:pt x="24" y="26"/>
                    </a:lnTo>
                    <a:lnTo>
                      <a:pt x="22" y="29"/>
                    </a:lnTo>
                    <a:lnTo>
                      <a:pt x="20" y="30"/>
                    </a:lnTo>
                    <a:lnTo>
                      <a:pt x="16" y="34"/>
                    </a:lnTo>
                    <a:lnTo>
                      <a:pt x="12" y="37"/>
                    </a:lnTo>
                    <a:lnTo>
                      <a:pt x="7" y="39"/>
                    </a:lnTo>
                    <a:lnTo>
                      <a:pt x="1" y="41"/>
                    </a:lnTo>
                    <a:lnTo>
                      <a:pt x="0" y="41"/>
                    </a:lnTo>
                    <a:lnTo>
                      <a:pt x="0" y="35"/>
                    </a:lnTo>
                    <a:lnTo>
                      <a:pt x="1" y="29"/>
                    </a:lnTo>
                    <a:lnTo>
                      <a:pt x="4" y="22"/>
                    </a:lnTo>
                    <a:lnTo>
                      <a:pt x="7" y="17"/>
                    </a:lnTo>
                    <a:lnTo>
                      <a:pt x="9" y="13"/>
                    </a:lnTo>
                    <a:lnTo>
                      <a:pt x="12" y="10"/>
                    </a:lnTo>
                    <a:lnTo>
                      <a:pt x="16" y="8"/>
                    </a:lnTo>
                    <a:lnTo>
                      <a:pt x="18" y="7"/>
                    </a:lnTo>
                    <a:lnTo>
                      <a:pt x="20" y="7"/>
                    </a:lnTo>
                    <a:lnTo>
                      <a:pt x="21" y="5"/>
                    </a:lnTo>
                    <a:lnTo>
                      <a:pt x="22" y="4"/>
                    </a:lnTo>
                    <a:lnTo>
                      <a:pt x="21" y="1"/>
                    </a:lnTo>
                    <a:lnTo>
                      <a:pt x="2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6" name="Freeform 9086"/>
              <p:cNvSpPr/>
              <p:nvPr/>
            </p:nvSpPr>
            <p:spPr bwMode="auto">
              <a:xfrm>
                <a:off x="4919" y="1363"/>
                <a:ext cx="5" cy="19"/>
              </a:xfrm>
              <a:custGeom>
                <a:avLst/>
                <a:gdLst>
                  <a:gd name="T0" fmla="*/ 4 w 5"/>
                  <a:gd name="T1" fmla="*/ 0 h 19"/>
                  <a:gd name="T2" fmla="*/ 2 w 5"/>
                  <a:gd name="T3" fmla="*/ 2 h 19"/>
                  <a:gd name="T4" fmla="*/ 4 w 5"/>
                  <a:gd name="T5" fmla="*/ 5 h 19"/>
                  <a:gd name="T6" fmla="*/ 4 w 5"/>
                  <a:gd name="T7" fmla="*/ 8 h 19"/>
                  <a:gd name="T8" fmla="*/ 5 w 5"/>
                  <a:gd name="T9" fmla="*/ 10 h 19"/>
                  <a:gd name="T10" fmla="*/ 5 w 5"/>
                  <a:gd name="T11" fmla="*/ 12 h 19"/>
                  <a:gd name="T12" fmla="*/ 5 w 5"/>
                  <a:gd name="T13" fmla="*/ 14 h 19"/>
                  <a:gd name="T14" fmla="*/ 4 w 5"/>
                  <a:gd name="T15" fmla="*/ 17 h 19"/>
                  <a:gd name="T16" fmla="*/ 2 w 5"/>
                  <a:gd name="T17" fmla="*/ 18 h 19"/>
                  <a:gd name="T18" fmla="*/ 1 w 5"/>
                  <a:gd name="T19" fmla="*/ 19 h 19"/>
                  <a:gd name="T20" fmla="*/ 1 w 5"/>
                  <a:gd name="T21" fmla="*/ 19 h 19"/>
                  <a:gd name="T22" fmla="*/ 1 w 5"/>
                  <a:gd name="T23" fmla="*/ 19 h 19"/>
                  <a:gd name="T24" fmla="*/ 1 w 5"/>
                  <a:gd name="T25" fmla="*/ 18 h 19"/>
                  <a:gd name="T26" fmla="*/ 1 w 5"/>
                  <a:gd name="T27" fmla="*/ 14 h 19"/>
                  <a:gd name="T28" fmla="*/ 0 w 5"/>
                  <a:gd name="T29" fmla="*/ 12 h 19"/>
                  <a:gd name="T30" fmla="*/ 0 w 5"/>
                  <a:gd name="T31" fmla="*/ 9 h 19"/>
                  <a:gd name="T32" fmla="*/ 0 w 5"/>
                  <a:gd name="T33" fmla="*/ 5 h 19"/>
                  <a:gd name="T34" fmla="*/ 1 w 5"/>
                  <a:gd name="T35" fmla="*/ 2 h 19"/>
                  <a:gd name="T36" fmla="*/ 4 w 5"/>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9">
                    <a:moveTo>
                      <a:pt x="4" y="0"/>
                    </a:moveTo>
                    <a:lnTo>
                      <a:pt x="2" y="2"/>
                    </a:lnTo>
                    <a:lnTo>
                      <a:pt x="4" y="5"/>
                    </a:lnTo>
                    <a:lnTo>
                      <a:pt x="4" y="8"/>
                    </a:lnTo>
                    <a:lnTo>
                      <a:pt x="5" y="10"/>
                    </a:lnTo>
                    <a:lnTo>
                      <a:pt x="5" y="12"/>
                    </a:lnTo>
                    <a:lnTo>
                      <a:pt x="5" y="14"/>
                    </a:lnTo>
                    <a:lnTo>
                      <a:pt x="4" y="17"/>
                    </a:lnTo>
                    <a:lnTo>
                      <a:pt x="2" y="18"/>
                    </a:lnTo>
                    <a:lnTo>
                      <a:pt x="1" y="19"/>
                    </a:lnTo>
                    <a:lnTo>
                      <a:pt x="1" y="19"/>
                    </a:lnTo>
                    <a:lnTo>
                      <a:pt x="1" y="19"/>
                    </a:lnTo>
                    <a:lnTo>
                      <a:pt x="1" y="18"/>
                    </a:lnTo>
                    <a:lnTo>
                      <a:pt x="1" y="14"/>
                    </a:lnTo>
                    <a:lnTo>
                      <a:pt x="0" y="12"/>
                    </a:lnTo>
                    <a:lnTo>
                      <a:pt x="0" y="9"/>
                    </a:lnTo>
                    <a:lnTo>
                      <a:pt x="0" y="5"/>
                    </a:lnTo>
                    <a:lnTo>
                      <a:pt x="1" y="2"/>
                    </a:lnTo>
                    <a:lnTo>
                      <a:pt x="4"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7" name="Freeform 9087"/>
              <p:cNvSpPr/>
              <p:nvPr/>
            </p:nvSpPr>
            <p:spPr bwMode="auto">
              <a:xfrm>
                <a:off x="4923" y="1360"/>
                <a:ext cx="5" cy="16"/>
              </a:xfrm>
              <a:custGeom>
                <a:avLst/>
                <a:gdLst>
                  <a:gd name="T0" fmla="*/ 5 w 5"/>
                  <a:gd name="T1" fmla="*/ 0 h 16"/>
                  <a:gd name="T2" fmla="*/ 5 w 5"/>
                  <a:gd name="T3" fmla="*/ 1 h 16"/>
                  <a:gd name="T4" fmla="*/ 5 w 5"/>
                  <a:gd name="T5" fmla="*/ 4 h 16"/>
                  <a:gd name="T6" fmla="*/ 5 w 5"/>
                  <a:gd name="T7" fmla="*/ 5 h 16"/>
                  <a:gd name="T8" fmla="*/ 5 w 5"/>
                  <a:gd name="T9" fmla="*/ 8 h 16"/>
                  <a:gd name="T10" fmla="*/ 5 w 5"/>
                  <a:gd name="T11" fmla="*/ 11 h 16"/>
                  <a:gd name="T12" fmla="*/ 4 w 5"/>
                  <a:gd name="T13" fmla="*/ 15 h 16"/>
                  <a:gd name="T14" fmla="*/ 2 w 5"/>
                  <a:gd name="T15" fmla="*/ 16 h 16"/>
                  <a:gd name="T16" fmla="*/ 2 w 5"/>
                  <a:gd name="T17" fmla="*/ 16 h 16"/>
                  <a:gd name="T18" fmla="*/ 1 w 5"/>
                  <a:gd name="T19" fmla="*/ 12 h 16"/>
                  <a:gd name="T20" fmla="*/ 0 w 5"/>
                  <a:gd name="T21" fmla="*/ 8 h 16"/>
                  <a:gd name="T22" fmla="*/ 0 w 5"/>
                  <a:gd name="T23" fmla="*/ 4 h 16"/>
                  <a:gd name="T24" fmla="*/ 1 w 5"/>
                  <a:gd name="T25" fmla="*/ 3 h 16"/>
                  <a:gd name="T26" fmla="*/ 2 w 5"/>
                  <a:gd name="T27" fmla="*/ 0 h 16"/>
                  <a:gd name="T28" fmla="*/ 5 w 5"/>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6">
                    <a:moveTo>
                      <a:pt x="5" y="0"/>
                    </a:moveTo>
                    <a:lnTo>
                      <a:pt x="5" y="1"/>
                    </a:lnTo>
                    <a:lnTo>
                      <a:pt x="5" y="4"/>
                    </a:lnTo>
                    <a:lnTo>
                      <a:pt x="5" y="5"/>
                    </a:lnTo>
                    <a:lnTo>
                      <a:pt x="5" y="8"/>
                    </a:lnTo>
                    <a:lnTo>
                      <a:pt x="5" y="11"/>
                    </a:lnTo>
                    <a:lnTo>
                      <a:pt x="4" y="15"/>
                    </a:lnTo>
                    <a:lnTo>
                      <a:pt x="2" y="16"/>
                    </a:lnTo>
                    <a:lnTo>
                      <a:pt x="2" y="16"/>
                    </a:lnTo>
                    <a:lnTo>
                      <a:pt x="1" y="12"/>
                    </a:lnTo>
                    <a:lnTo>
                      <a:pt x="0" y="8"/>
                    </a:lnTo>
                    <a:lnTo>
                      <a:pt x="0" y="4"/>
                    </a:lnTo>
                    <a:lnTo>
                      <a:pt x="1" y="3"/>
                    </a:lnTo>
                    <a:lnTo>
                      <a:pt x="2"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8" name="Freeform 9088"/>
              <p:cNvSpPr/>
              <p:nvPr/>
            </p:nvSpPr>
            <p:spPr bwMode="auto">
              <a:xfrm>
                <a:off x="4915" y="1372"/>
                <a:ext cx="5" cy="18"/>
              </a:xfrm>
              <a:custGeom>
                <a:avLst/>
                <a:gdLst>
                  <a:gd name="T0" fmla="*/ 2 w 5"/>
                  <a:gd name="T1" fmla="*/ 0 h 18"/>
                  <a:gd name="T2" fmla="*/ 2 w 5"/>
                  <a:gd name="T3" fmla="*/ 4 h 18"/>
                  <a:gd name="T4" fmla="*/ 4 w 5"/>
                  <a:gd name="T5" fmla="*/ 6 h 18"/>
                  <a:gd name="T6" fmla="*/ 5 w 5"/>
                  <a:gd name="T7" fmla="*/ 9 h 18"/>
                  <a:gd name="T8" fmla="*/ 4 w 5"/>
                  <a:gd name="T9" fmla="*/ 12 h 18"/>
                  <a:gd name="T10" fmla="*/ 4 w 5"/>
                  <a:gd name="T11" fmla="*/ 14 h 18"/>
                  <a:gd name="T12" fmla="*/ 1 w 5"/>
                  <a:gd name="T13" fmla="*/ 17 h 18"/>
                  <a:gd name="T14" fmla="*/ 0 w 5"/>
                  <a:gd name="T15" fmla="*/ 18 h 18"/>
                  <a:gd name="T16" fmla="*/ 0 w 5"/>
                  <a:gd name="T17" fmla="*/ 17 h 18"/>
                  <a:gd name="T18" fmla="*/ 0 w 5"/>
                  <a:gd name="T19" fmla="*/ 14 h 18"/>
                  <a:gd name="T20" fmla="*/ 0 w 5"/>
                  <a:gd name="T21" fmla="*/ 12 h 18"/>
                  <a:gd name="T22" fmla="*/ 0 w 5"/>
                  <a:gd name="T23" fmla="*/ 9 h 18"/>
                  <a:gd name="T24" fmla="*/ 0 w 5"/>
                  <a:gd name="T25" fmla="*/ 6 h 18"/>
                  <a:gd name="T26" fmla="*/ 1 w 5"/>
                  <a:gd name="T27" fmla="*/ 3 h 18"/>
                  <a:gd name="T28" fmla="*/ 2 w 5"/>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8">
                    <a:moveTo>
                      <a:pt x="2" y="0"/>
                    </a:moveTo>
                    <a:lnTo>
                      <a:pt x="2" y="4"/>
                    </a:lnTo>
                    <a:lnTo>
                      <a:pt x="4" y="6"/>
                    </a:lnTo>
                    <a:lnTo>
                      <a:pt x="5" y="9"/>
                    </a:lnTo>
                    <a:lnTo>
                      <a:pt x="4" y="12"/>
                    </a:lnTo>
                    <a:lnTo>
                      <a:pt x="4" y="14"/>
                    </a:lnTo>
                    <a:lnTo>
                      <a:pt x="1" y="17"/>
                    </a:lnTo>
                    <a:lnTo>
                      <a:pt x="0" y="18"/>
                    </a:lnTo>
                    <a:lnTo>
                      <a:pt x="0" y="17"/>
                    </a:lnTo>
                    <a:lnTo>
                      <a:pt x="0" y="14"/>
                    </a:lnTo>
                    <a:lnTo>
                      <a:pt x="0" y="12"/>
                    </a:lnTo>
                    <a:lnTo>
                      <a:pt x="0" y="9"/>
                    </a:lnTo>
                    <a:lnTo>
                      <a:pt x="0" y="6"/>
                    </a:lnTo>
                    <a:lnTo>
                      <a:pt x="1" y="3"/>
                    </a:lnTo>
                    <a:lnTo>
                      <a:pt x="2"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9" name="Freeform 9089"/>
              <p:cNvSpPr/>
              <p:nvPr/>
            </p:nvSpPr>
            <p:spPr bwMode="auto">
              <a:xfrm>
                <a:off x="4927" y="1371"/>
                <a:ext cx="9" cy="7"/>
              </a:xfrm>
              <a:custGeom>
                <a:avLst/>
                <a:gdLst>
                  <a:gd name="T0" fmla="*/ 9 w 9"/>
                  <a:gd name="T1" fmla="*/ 0 h 7"/>
                  <a:gd name="T2" fmla="*/ 9 w 9"/>
                  <a:gd name="T3" fmla="*/ 2 h 7"/>
                  <a:gd name="T4" fmla="*/ 7 w 9"/>
                  <a:gd name="T5" fmla="*/ 4 h 7"/>
                  <a:gd name="T6" fmla="*/ 6 w 9"/>
                  <a:gd name="T7" fmla="*/ 5 h 7"/>
                  <a:gd name="T8" fmla="*/ 3 w 9"/>
                  <a:gd name="T9" fmla="*/ 6 h 7"/>
                  <a:gd name="T10" fmla="*/ 1 w 9"/>
                  <a:gd name="T11" fmla="*/ 6 h 7"/>
                  <a:gd name="T12" fmla="*/ 0 w 9"/>
                  <a:gd name="T13" fmla="*/ 7 h 7"/>
                  <a:gd name="T14" fmla="*/ 0 w 9"/>
                  <a:gd name="T15" fmla="*/ 6 h 7"/>
                  <a:gd name="T16" fmla="*/ 1 w 9"/>
                  <a:gd name="T17" fmla="*/ 5 h 7"/>
                  <a:gd name="T18" fmla="*/ 2 w 9"/>
                  <a:gd name="T19" fmla="*/ 2 h 7"/>
                  <a:gd name="T20" fmla="*/ 6 w 9"/>
                  <a:gd name="T21" fmla="*/ 1 h 7"/>
                  <a:gd name="T22" fmla="*/ 9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0"/>
                    </a:moveTo>
                    <a:lnTo>
                      <a:pt x="9" y="2"/>
                    </a:lnTo>
                    <a:lnTo>
                      <a:pt x="7" y="4"/>
                    </a:lnTo>
                    <a:lnTo>
                      <a:pt x="6" y="5"/>
                    </a:lnTo>
                    <a:lnTo>
                      <a:pt x="3" y="6"/>
                    </a:lnTo>
                    <a:lnTo>
                      <a:pt x="1" y="6"/>
                    </a:lnTo>
                    <a:lnTo>
                      <a:pt x="0" y="7"/>
                    </a:lnTo>
                    <a:lnTo>
                      <a:pt x="0" y="6"/>
                    </a:lnTo>
                    <a:lnTo>
                      <a:pt x="1" y="5"/>
                    </a:lnTo>
                    <a:lnTo>
                      <a:pt x="2" y="2"/>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0" name="Freeform 9090"/>
              <p:cNvSpPr/>
              <p:nvPr/>
            </p:nvSpPr>
            <p:spPr bwMode="auto">
              <a:xfrm>
                <a:off x="4919" y="1375"/>
                <a:ext cx="17" cy="14"/>
              </a:xfrm>
              <a:custGeom>
                <a:avLst/>
                <a:gdLst>
                  <a:gd name="T0" fmla="*/ 17 w 17"/>
                  <a:gd name="T1" fmla="*/ 0 h 14"/>
                  <a:gd name="T2" fmla="*/ 17 w 17"/>
                  <a:gd name="T3" fmla="*/ 1 h 14"/>
                  <a:gd name="T4" fmla="*/ 15 w 17"/>
                  <a:gd name="T5" fmla="*/ 3 h 14"/>
                  <a:gd name="T6" fmla="*/ 14 w 17"/>
                  <a:gd name="T7" fmla="*/ 5 h 14"/>
                  <a:gd name="T8" fmla="*/ 11 w 17"/>
                  <a:gd name="T9" fmla="*/ 7 h 14"/>
                  <a:gd name="T10" fmla="*/ 10 w 17"/>
                  <a:gd name="T11" fmla="*/ 9 h 14"/>
                  <a:gd name="T12" fmla="*/ 8 w 17"/>
                  <a:gd name="T13" fmla="*/ 10 h 14"/>
                  <a:gd name="T14" fmla="*/ 6 w 17"/>
                  <a:gd name="T15" fmla="*/ 11 h 14"/>
                  <a:gd name="T16" fmla="*/ 5 w 17"/>
                  <a:gd name="T17" fmla="*/ 13 h 14"/>
                  <a:gd name="T18" fmla="*/ 4 w 17"/>
                  <a:gd name="T19" fmla="*/ 14 h 14"/>
                  <a:gd name="T20" fmla="*/ 1 w 17"/>
                  <a:gd name="T21" fmla="*/ 14 h 14"/>
                  <a:gd name="T22" fmla="*/ 0 w 17"/>
                  <a:gd name="T23" fmla="*/ 14 h 14"/>
                  <a:gd name="T24" fmla="*/ 0 w 17"/>
                  <a:gd name="T25" fmla="*/ 13 h 14"/>
                  <a:gd name="T26" fmla="*/ 1 w 17"/>
                  <a:gd name="T27" fmla="*/ 11 h 14"/>
                  <a:gd name="T28" fmla="*/ 2 w 17"/>
                  <a:gd name="T29" fmla="*/ 9 h 14"/>
                  <a:gd name="T30" fmla="*/ 4 w 17"/>
                  <a:gd name="T31" fmla="*/ 7 h 14"/>
                  <a:gd name="T32" fmla="*/ 4 w 17"/>
                  <a:gd name="T33" fmla="*/ 7 h 14"/>
                  <a:gd name="T34" fmla="*/ 5 w 17"/>
                  <a:gd name="T35" fmla="*/ 6 h 14"/>
                  <a:gd name="T36" fmla="*/ 6 w 17"/>
                  <a:gd name="T37" fmla="*/ 5 h 14"/>
                  <a:gd name="T38" fmla="*/ 8 w 17"/>
                  <a:gd name="T39" fmla="*/ 3 h 14"/>
                  <a:gd name="T40" fmla="*/ 10 w 17"/>
                  <a:gd name="T41" fmla="*/ 2 h 14"/>
                  <a:gd name="T42" fmla="*/ 14 w 17"/>
                  <a:gd name="T43" fmla="*/ 1 h 14"/>
                  <a:gd name="T44" fmla="*/ 17 w 1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4">
                    <a:moveTo>
                      <a:pt x="17" y="0"/>
                    </a:moveTo>
                    <a:lnTo>
                      <a:pt x="17" y="1"/>
                    </a:lnTo>
                    <a:lnTo>
                      <a:pt x="15" y="3"/>
                    </a:lnTo>
                    <a:lnTo>
                      <a:pt x="14" y="5"/>
                    </a:lnTo>
                    <a:lnTo>
                      <a:pt x="11" y="7"/>
                    </a:lnTo>
                    <a:lnTo>
                      <a:pt x="10" y="9"/>
                    </a:lnTo>
                    <a:lnTo>
                      <a:pt x="8" y="10"/>
                    </a:lnTo>
                    <a:lnTo>
                      <a:pt x="6" y="11"/>
                    </a:lnTo>
                    <a:lnTo>
                      <a:pt x="5" y="13"/>
                    </a:lnTo>
                    <a:lnTo>
                      <a:pt x="4" y="14"/>
                    </a:lnTo>
                    <a:lnTo>
                      <a:pt x="1" y="14"/>
                    </a:lnTo>
                    <a:lnTo>
                      <a:pt x="0" y="14"/>
                    </a:lnTo>
                    <a:lnTo>
                      <a:pt x="0" y="13"/>
                    </a:lnTo>
                    <a:lnTo>
                      <a:pt x="1" y="11"/>
                    </a:lnTo>
                    <a:lnTo>
                      <a:pt x="2" y="9"/>
                    </a:lnTo>
                    <a:lnTo>
                      <a:pt x="4" y="7"/>
                    </a:lnTo>
                    <a:lnTo>
                      <a:pt x="4" y="7"/>
                    </a:lnTo>
                    <a:lnTo>
                      <a:pt x="5" y="6"/>
                    </a:lnTo>
                    <a:lnTo>
                      <a:pt x="6" y="5"/>
                    </a:lnTo>
                    <a:lnTo>
                      <a:pt x="8" y="3"/>
                    </a:lnTo>
                    <a:lnTo>
                      <a:pt x="10" y="2"/>
                    </a:lnTo>
                    <a:lnTo>
                      <a:pt x="14" y="1"/>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1" name="Freeform 9091"/>
              <p:cNvSpPr/>
              <p:nvPr/>
            </p:nvSpPr>
            <p:spPr bwMode="auto">
              <a:xfrm>
                <a:off x="4861" y="1401"/>
                <a:ext cx="41" cy="35"/>
              </a:xfrm>
              <a:custGeom>
                <a:avLst/>
                <a:gdLst>
                  <a:gd name="T0" fmla="*/ 41 w 41"/>
                  <a:gd name="T1" fmla="*/ 0 h 35"/>
                  <a:gd name="T2" fmla="*/ 41 w 41"/>
                  <a:gd name="T3" fmla="*/ 1 h 35"/>
                  <a:gd name="T4" fmla="*/ 41 w 41"/>
                  <a:gd name="T5" fmla="*/ 1 h 35"/>
                  <a:gd name="T6" fmla="*/ 41 w 41"/>
                  <a:gd name="T7" fmla="*/ 1 h 35"/>
                  <a:gd name="T8" fmla="*/ 41 w 41"/>
                  <a:gd name="T9" fmla="*/ 6 h 35"/>
                  <a:gd name="T10" fmla="*/ 39 w 41"/>
                  <a:gd name="T11" fmla="*/ 12 h 35"/>
                  <a:gd name="T12" fmla="*/ 35 w 41"/>
                  <a:gd name="T13" fmla="*/ 18 h 35"/>
                  <a:gd name="T14" fmla="*/ 32 w 41"/>
                  <a:gd name="T15" fmla="*/ 23 h 35"/>
                  <a:gd name="T16" fmla="*/ 29 w 41"/>
                  <a:gd name="T17" fmla="*/ 26 h 35"/>
                  <a:gd name="T18" fmla="*/ 26 w 41"/>
                  <a:gd name="T19" fmla="*/ 27 h 35"/>
                  <a:gd name="T20" fmla="*/ 24 w 41"/>
                  <a:gd name="T21" fmla="*/ 29 h 35"/>
                  <a:gd name="T22" fmla="*/ 21 w 41"/>
                  <a:gd name="T23" fmla="*/ 29 h 35"/>
                  <a:gd name="T24" fmla="*/ 18 w 41"/>
                  <a:gd name="T25" fmla="*/ 30 h 35"/>
                  <a:gd name="T26" fmla="*/ 16 w 41"/>
                  <a:gd name="T27" fmla="*/ 31 h 35"/>
                  <a:gd name="T28" fmla="*/ 13 w 41"/>
                  <a:gd name="T29" fmla="*/ 32 h 35"/>
                  <a:gd name="T30" fmla="*/ 11 w 41"/>
                  <a:gd name="T31" fmla="*/ 32 h 35"/>
                  <a:gd name="T32" fmla="*/ 7 w 41"/>
                  <a:gd name="T33" fmla="*/ 32 h 35"/>
                  <a:gd name="T34" fmla="*/ 3 w 41"/>
                  <a:gd name="T35" fmla="*/ 34 h 35"/>
                  <a:gd name="T36" fmla="*/ 0 w 41"/>
                  <a:gd name="T37" fmla="*/ 35 h 35"/>
                  <a:gd name="T38" fmla="*/ 1 w 41"/>
                  <a:gd name="T39" fmla="*/ 32 h 35"/>
                  <a:gd name="T40" fmla="*/ 3 w 41"/>
                  <a:gd name="T41" fmla="*/ 30 h 35"/>
                  <a:gd name="T42" fmla="*/ 3 w 41"/>
                  <a:gd name="T43" fmla="*/ 26 h 35"/>
                  <a:gd name="T44" fmla="*/ 3 w 41"/>
                  <a:gd name="T45" fmla="*/ 23 h 35"/>
                  <a:gd name="T46" fmla="*/ 4 w 41"/>
                  <a:gd name="T47" fmla="*/ 19 h 35"/>
                  <a:gd name="T48" fmla="*/ 7 w 41"/>
                  <a:gd name="T49" fmla="*/ 18 h 35"/>
                  <a:gd name="T50" fmla="*/ 8 w 41"/>
                  <a:gd name="T51" fmla="*/ 17 h 35"/>
                  <a:gd name="T52" fmla="*/ 11 w 41"/>
                  <a:gd name="T53" fmla="*/ 15 h 35"/>
                  <a:gd name="T54" fmla="*/ 13 w 41"/>
                  <a:gd name="T55" fmla="*/ 13 h 35"/>
                  <a:gd name="T56" fmla="*/ 16 w 41"/>
                  <a:gd name="T57" fmla="*/ 10 h 35"/>
                  <a:gd name="T58" fmla="*/ 18 w 41"/>
                  <a:gd name="T59" fmla="*/ 8 h 35"/>
                  <a:gd name="T60" fmla="*/ 21 w 41"/>
                  <a:gd name="T61" fmla="*/ 5 h 35"/>
                  <a:gd name="T62" fmla="*/ 26 w 41"/>
                  <a:gd name="T63" fmla="*/ 4 h 35"/>
                  <a:gd name="T64" fmla="*/ 33 w 41"/>
                  <a:gd name="T65" fmla="*/ 2 h 35"/>
                  <a:gd name="T66" fmla="*/ 38 w 41"/>
                  <a:gd name="T67" fmla="*/ 1 h 35"/>
                  <a:gd name="T68" fmla="*/ 41 w 41"/>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35">
                    <a:moveTo>
                      <a:pt x="41" y="0"/>
                    </a:moveTo>
                    <a:lnTo>
                      <a:pt x="41" y="1"/>
                    </a:lnTo>
                    <a:lnTo>
                      <a:pt x="41" y="1"/>
                    </a:lnTo>
                    <a:lnTo>
                      <a:pt x="41" y="1"/>
                    </a:lnTo>
                    <a:lnTo>
                      <a:pt x="41" y="6"/>
                    </a:lnTo>
                    <a:lnTo>
                      <a:pt x="39" y="12"/>
                    </a:lnTo>
                    <a:lnTo>
                      <a:pt x="35" y="18"/>
                    </a:lnTo>
                    <a:lnTo>
                      <a:pt x="32" y="23"/>
                    </a:lnTo>
                    <a:lnTo>
                      <a:pt x="29" y="26"/>
                    </a:lnTo>
                    <a:lnTo>
                      <a:pt x="26" y="27"/>
                    </a:lnTo>
                    <a:lnTo>
                      <a:pt x="24" y="29"/>
                    </a:lnTo>
                    <a:lnTo>
                      <a:pt x="21" y="29"/>
                    </a:lnTo>
                    <a:lnTo>
                      <a:pt x="18" y="30"/>
                    </a:lnTo>
                    <a:lnTo>
                      <a:pt x="16" y="31"/>
                    </a:lnTo>
                    <a:lnTo>
                      <a:pt x="13" y="32"/>
                    </a:lnTo>
                    <a:lnTo>
                      <a:pt x="11" y="32"/>
                    </a:lnTo>
                    <a:lnTo>
                      <a:pt x="7" y="32"/>
                    </a:lnTo>
                    <a:lnTo>
                      <a:pt x="3" y="34"/>
                    </a:lnTo>
                    <a:lnTo>
                      <a:pt x="0" y="35"/>
                    </a:lnTo>
                    <a:lnTo>
                      <a:pt x="1" y="32"/>
                    </a:lnTo>
                    <a:lnTo>
                      <a:pt x="3" y="30"/>
                    </a:lnTo>
                    <a:lnTo>
                      <a:pt x="3" y="26"/>
                    </a:lnTo>
                    <a:lnTo>
                      <a:pt x="3" y="23"/>
                    </a:lnTo>
                    <a:lnTo>
                      <a:pt x="4" y="19"/>
                    </a:lnTo>
                    <a:lnTo>
                      <a:pt x="7" y="18"/>
                    </a:lnTo>
                    <a:lnTo>
                      <a:pt x="8" y="17"/>
                    </a:lnTo>
                    <a:lnTo>
                      <a:pt x="11" y="15"/>
                    </a:lnTo>
                    <a:lnTo>
                      <a:pt x="13" y="13"/>
                    </a:lnTo>
                    <a:lnTo>
                      <a:pt x="16" y="10"/>
                    </a:lnTo>
                    <a:lnTo>
                      <a:pt x="18" y="8"/>
                    </a:lnTo>
                    <a:lnTo>
                      <a:pt x="21" y="5"/>
                    </a:lnTo>
                    <a:lnTo>
                      <a:pt x="26" y="4"/>
                    </a:lnTo>
                    <a:lnTo>
                      <a:pt x="33" y="2"/>
                    </a:lnTo>
                    <a:lnTo>
                      <a:pt x="38" y="1"/>
                    </a:lnTo>
                    <a:lnTo>
                      <a:pt x="4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2" name="Freeform 9092"/>
              <p:cNvSpPr/>
              <p:nvPr/>
            </p:nvSpPr>
            <p:spPr bwMode="auto">
              <a:xfrm>
                <a:off x="4864" y="1415"/>
                <a:ext cx="17" cy="15"/>
              </a:xfrm>
              <a:custGeom>
                <a:avLst/>
                <a:gdLst>
                  <a:gd name="T0" fmla="*/ 13 w 17"/>
                  <a:gd name="T1" fmla="*/ 0 h 15"/>
                  <a:gd name="T2" fmla="*/ 15 w 17"/>
                  <a:gd name="T3" fmla="*/ 0 h 15"/>
                  <a:gd name="T4" fmla="*/ 17 w 17"/>
                  <a:gd name="T5" fmla="*/ 1 h 15"/>
                  <a:gd name="T6" fmla="*/ 17 w 17"/>
                  <a:gd name="T7" fmla="*/ 3 h 15"/>
                  <a:gd name="T8" fmla="*/ 14 w 17"/>
                  <a:gd name="T9" fmla="*/ 5 h 15"/>
                  <a:gd name="T10" fmla="*/ 13 w 17"/>
                  <a:gd name="T11" fmla="*/ 5 h 15"/>
                  <a:gd name="T12" fmla="*/ 10 w 17"/>
                  <a:gd name="T13" fmla="*/ 7 h 15"/>
                  <a:gd name="T14" fmla="*/ 9 w 17"/>
                  <a:gd name="T15" fmla="*/ 8 h 15"/>
                  <a:gd name="T16" fmla="*/ 5 w 17"/>
                  <a:gd name="T17" fmla="*/ 12 h 15"/>
                  <a:gd name="T18" fmla="*/ 1 w 17"/>
                  <a:gd name="T19" fmla="*/ 15 h 15"/>
                  <a:gd name="T20" fmla="*/ 0 w 17"/>
                  <a:gd name="T21" fmla="*/ 12 h 15"/>
                  <a:gd name="T22" fmla="*/ 1 w 17"/>
                  <a:gd name="T23" fmla="*/ 9 h 15"/>
                  <a:gd name="T24" fmla="*/ 4 w 17"/>
                  <a:gd name="T25" fmla="*/ 5 h 15"/>
                  <a:gd name="T26" fmla="*/ 6 w 17"/>
                  <a:gd name="T27" fmla="*/ 3 h 15"/>
                  <a:gd name="T28" fmla="*/ 9 w 17"/>
                  <a:gd name="T29" fmla="*/ 1 h 15"/>
                  <a:gd name="T30" fmla="*/ 13 w 17"/>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13" y="0"/>
                    </a:moveTo>
                    <a:lnTo>
                      <a:pt x="15" y="0"/>
                    </a:lnTo>
                    <a:lnTo>
                      <a:pt x="17" y="1"/>
                    </a:lnTo>
                    <a:lnTo>
                      <a:pt x="17" y="3"/>
                    </a:lnTo>
                    <a:lnTo>
                      <a:pt x="14" y="5"/>
                    </a:lnTo>
                    <a:lnTo>
                      <a:pt x="13" y="5"/>
                    </a:lnTo>
                    <a:lnTo>
                      <a:pt x="10" y="7"/>
                    </a:lnTo>
                    <a:lnTo>
                      <a:pt x="9" y="8"/>
                    </a:lnTo>
                    <a:lnTo>
                      <a:pt x="5" y="12"/>
                    </a:lnTo>
                    <a:lnTo>
                      <a:pt x="1" y="15"/>
                    </a:lnTo>
                    <a:lnTo>
                      <a:pt x="0" y="12"/>
                    </a:lnTo>
                    <a:lnTo>
                      <a:pt x="1" y="9"/>
                    </a:lnTo>
                    <a:lnTo>
                      <a:pt x="4" y="5"/>
                    </a:lnTo>
                    <a:lnTo>
                      <a:pt x="6" y="3"/>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3" name="Freeform 9093"/>
              <p:cNvSpPr/>
              <p:nvPr/>
            </p:nvSpPr>
            <p:spPr bwMode="auto">
              <a:xfrm>
                <a:off x="4874" y="1410"/>
                <a:ext cx="17" cy="5"/>
              </a:xfrm>
              <a:custGeom>
                <a:avLst/>
                <a:gdLst>
                  <a:gd name="T0" fmla="*/ 15 w 17"/>
                  <a:gd name="T1" fmla="*/ 0 h 5"/>
                  <a:gd name="T2" fmla="*/ 17 w 17"/>
                  <a:gd name="T3" fmla="*/ 0 h 5"/>
                  <a:gd name="T4" fmla="*/ 16 w 17"/>
                  <a:gd name="T5" fmla="*/ 1 h 5"/>
                  <a:gd name="T6" fmla="*/ 13 w 17"/>
                  <a:gd name="T7" fmla="*/ 3 h 5"/>
                  <a:gd name="T8" fmla="*/ 12 w 17"/>
                  <a:gd name="T9" fmla="*/ 4 h 5"/>
                  <a:gd name="T10" fmla="*/ 9 w 17"/>
                  <a:gd name="T11" fmla="*/ 5 h 5"/>
                  <a:gd name="T12" fmla="*/ 8 w 17"/>
                  <a:gd name="T13" fmla="*/ 5 h 5"/>
                  <a:gd name="T14" fmla="*/ 7 w 17"/>
                  <a:gd name="T15" fmla="*/ 5 h 5"/>
                  <a:gd name="T16" fmla="*/ 5 w 17"/>
                  <a:gd name="T17" fmla="*/ 4 h 5"/>
                  <a:gd name="T18" fmla="*/ 4 w 17"/>
                  <a:gd name="T19" fmla="*/ 4 h 5"/>
                  <a:gd name="T20" fmla="*/ 3 w 17"/>
                  <a:gd name="T21" fmla="*/ 4 h 5"/>
                  <a:gd name="T22" fmla="*/ 0 w 17"/>
                  <a:gd name="T23" fmla="*/ 5 h 5"/>
                  <a:gd name="T24" fmla="*/ 0 w 17"/>
                  <a:gd name="T25" fmla="*/ 5 h 5"/>
                  <a:gd name="T26" fmla="*/ 1 w 17"/>
                  <a:gd name="T27" fmla="*/ 3 h 5"/>
                  <a:gd name="T28" fmla="*/ 4 w 17"/>
                  <a:gd name="T29" fmla="*/ 1 h 5"/>
                  <a:gd name="T30" fmla="*/ 8 w 17"/>
                  <a:gd name="T31" fmla="*/ 0 h 5"/>
                  <a:gd name="T32" fmla="*/ 11 w 17"/>
                  <a:gd name="T33" fmla="*/ 0 h 5"/>
                  <a:gd name="T34" fmla="*/ 15 w 1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
                    <a:moveTo>
                      <a:pt x="15" y="0"/>
                    </a:moveTo>
                    <a:lnTo>
                      <a:pt x="17" y="0"/>
                    </a:lnTo>
                    <a:lnTo>
                      <a:pt x="16" y="1"/>
                    </a:lnTo>
                    <a:lnTo>
                      <a:pt x="13" y="3"/>
                    </a:lnTo>
                    <a:lnTo>
                      <a:pt x="12" y="4"/>
                    </a:lnTo>
                    <a:lnTo>
                      <a:pt x="9" y="5"/>
                    </a:lnTo>
                    <a:lnTo>
                      <a:pt x="8" y="5"/>
                    </a:lnTo>
                    <a:lnTo>
                      <a:pt x="7" y="5"/>
                    </a:lnTo>
                    <a:lnTo>
                      <a:pt x="5" y="4"/>
                    </a:lnTo>
                    <a:lnTo>
                      <a:pt x="4" y="4"/>
                    </a:lnTo>
                    <a:lnTo>
                      <a:pt x="3" y="4"/>
                    </a:lnTo>
                    <a:lnTo>
                      <a:pt x="0" y="5"/>
                    </a:lnTo>
                    <a:lnTo>
                      <a:pt x="0" y="5"/>
                    </a:lnTo>
                    <a:lnTo>
                      <a:pt x="1" y="3"/>
                    </a:lnTo>
                    <a:lnTo>
                      <a:pt x="4" y="1"/>
                    </a:lnTo>
                    <a:lnTo>
                      <a:pt x="8" y="0"/>
                    </a:lnTo>
                    <a:lnTo>
                      <a:pt x="11" y="0"/>
                    </a:lnTo>
                    <a:lnTo>
                      <a:pt x="1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4" name="Freeform 9094"/>
              <p:cNvSpPr/>
              <p:nvPr/>
            </p:nvSpPr>
            <p:spPr bwMode="auto">
              <a:xfrm>
                <a:off x="4879" y="1402"/>
                <a:ext cx="20" cy="8"/>
              </a:xfrm>
              <a:custGeom>
                <a:avLst/>
                <a:gdLst>
                  <a:gd name="T0" fmla="*/ 20 w 20"/>
                  <a:gd name="T1" fmla="*/ 0 h 8"/>
                  <a:gd name="T2" fmla="*/ 20 w 20"/>
                  <a:gd name="T3" fmla="*/ 1 h 8"/>
                  <a:gd name="T4" fmla="*/ 20 w 20"/>
                  <a:gd name="T5" fmla="*/ 1 h 8"/>
                  <a:gd name="T6" fmla="*/ 19 w 20"/>
                  <a:gd name="T7" fmla="*/ 4 h 8"/>
                  <a:gd name="T8" fmla="*/ 16 w 20"/>
                  <a:gd name="T9" fmla="*/ 5 h 8"/>
                  <a:gd name="T10" fmla="*/ 14 w 20"/>
                  <a:gd name="T11" fmla="*/ 7 h 8"/>
                  <a:gd name="T12" fmla="*/ 10 w 20"/>
                  <a:gd name="T13" fmla="*/ 7 h 8"/>
                  <a:gd name="T14" fmla="*/ 2 w 20"/>
                  <a:gd name="T15" fmla="*/ 8 h 8"/>
                  <a:gd name="T16" fmla="*/ 0 w 20"/>
                  <a:gd name="T17" fmla="*/ 8 h 8"/>
                  <a:gd name="T18" fmla="*/ 2 w 20"/>
                  <a:gd name="T19" fmla="*/ 5 h 8"/>
                  <a:gd name="T20" fmla="*/ 3 w 20"/>
                  <a:gd name="T21" fmla="*/ 4 h 8"/>
                  <a:gd name="T22" fmla="*/ 7 w 20"/>
                  <a:gd name="T23" fmla="*/ 4 h 8"/>
                  <a:gd name="T24" fmla="*/ 10 w 20"/>
                  <a:gd name="T25" fmla="*/ 3 h 8"/>
                  <a:gd name="T26" fmla="*/ 12 w 20"/>
                  <a:gd name="T27" fmla="*/ 3 h 8"/>
                  <a:gd name="T28" fmla="*/ 14 w 20"/>
                  <a:gd name="T29" fmla="*/ 1 h 8"/>
                  <a:gd name="T30" fmla="*/ 15 w 20"/>
                  <a:gd name="T31" fmla="*/ 1 h 8"/>
                  <a:gd name="T32" fmla="*/ 17 w 20"/>
                  <a:gd name="T33" fmla="*/ 0 h 8"/>
                  <a:gd name="T34" fmla="*/ 20 w 20"/>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
                    <a:moveTo>
                      <a:pt x="20" y="0"/>
                    </a:moveTo>
                    <a:lnTo>
                      <a:pt x="20" y="1"/>
                    </a:lnTo>
                    <a:lnTo>
                      <a:pt x="20" y="1"/>
                    </a:lnTo>
                    <a:lnTo>
                      <a:pt x="19" y="4"/>
                    </a:lnTo>
                    <a:lnTo>
                      <a:pt x="16" y="5"/>
                    </a:lnTo>
                    <a:lnTo>
                      <a:pt x="14" y="7"/>
                    </a:lnTo>
                    <a:lnTo>
                      <a:pt x="10" y="7"/>
                    </a:lnTo>
                    <a:lnTo>
                      <a:pt x="2" y="8"/>
                    </a:lnTo>
                    <a:lnTo>
                      <a:pt x="0" y="8"/>
                    </a:lnTo>
                    <a:lnTo>
                      <a:pt x="2" y="5"/>
                    </a:lnTo>
                    <a:lnTo>
                      <a:pt x="3" y="4"/>
                    </a:lnTo>
                    <a:lnTo>
                      <a:pt x="7" y="4"/>
                    </a:lnTo>
                    <a:lnTo>
                      <a:pt x="10" y="3"/>
                    </a:lnTo>
                    <a:lnTo>
                      <a:pt x="12" y="3"/>
                    </a:lnTo>
                    <a:lnTo>
                      <a:pt x="14" y="1"/>
                    </a:lnTo>
                    <a:lnTo>
                      <a:pt x="15" y="1"/>
                    </a:lnTo>
                    <a:lnTo>
                      <a:pt x="17" y="0"/>
                    </a:lnTo>
                    <a:lnTo>
                      <a:pt x="2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5" name="Freeform 9095"/>
              <p:cNvSpPr/>
              <p:nvPr/>
            </p:nvSpPr>
            <p:spPr bwMode="auto">
              <a:xfrm>
                <a:off x="4882" y="1410"/>
                <a:ext cx="12" cy="20"/>
              </a:xfrm>
              <a:custGeom>
                <a:avLst/>
                <a:gdLst>
                  <a:gd name="T0" fmla="*/ 12 w 12"/>
                  <a:gd name="T1" fmla="*/ 0 h 20"/>
                  <a:gd name="T2" fmla="*/ 12 w 12"/>
                  <a:gd name="T3" fmla="*/ 0 h 20"/>
                  <a:gd name="T4" fmla="*/ 12 w 12"/>
                  <a:gd name="T5" fmla="*/ 5 h 20"/>
                  <a:gd name="T6" fmla="*/ 11 w 12"/>
                  <a:gd name="T7" fmla="*/ 9 h 20"/>
                  <a:gd name="T8" fmla="*/ 8 w 12"/>
                  <a:gd name="T9" fmla="*/ 13 h 20"/>
                  <a:gd name="T10" fmla="*/ 5 w 12"/>
                  <a:gd name="T11" fmla="*/ 16 h 20"/>
                  <a:gd name="T12" fmla="*/ 3 w 12"/>
                  <a:gd name="T13" fmla="*/ 18 h 20"/>
                  <a:gd name="T14" fmla="*/ 0 w 12"/>
                  <a:gd name="T15" fmla="*/ 20 h 20"/>
                  <a:gd name="T16" fmla="*/ 1 w 12"/>
                  <a:gd name="T17" fmla="*/ 17 h 20"/>
                  <a:gd name="T18" fmla="*/ 1 w 12"/>
                  <a:gd name="T19" fmla="*/ 14 h 20"/>
                  <a:gd name="T20" fmla="*/ 1 w 12"/>
                  <a:gd name="T21" fmla="*/ 10 h 20"/>
                  <a:gd name="T22" fmla="*/ 3 w 12"/>
                  <a:gd name="T23" fmla="*/ 8 h 20"/>
                  <a:gd name="T24" fmla="*/ 5 w 12"/>
                  <a:gd name="T25" fmla="*/ 5 h 20"/>
                  <a:gd name="T26" fmla="*/ 8 w 12"/>
                  <a:gd name="T27" fmla="*/ 3 h 20"/>
                  <a:gd name="T28" fmla="*/ 11 w 12"/>
                  <a:gd name="T29" fmla="*/ 0 h 20"/>
                  <a:gd name="T30" fmla="*/ 11 w 12"/>
                  <a:gd name="T31" fmla="*/ 0 h 20"/>
                  <a:gd name="T32" fmla="*/ 12 w 12"/>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0">
                    <a:moveTo>
                      <a:pt x="12" y="0"/>
                    </a:moveTo>
                    <a:lnTo>
                      <a:pt x="12" y="0"/>
                    </a:lnTo>
                    <a:lnTo>
                      <a:pt x="12" y="5"/>
                    </a:lnTo>
                    <a:lnTo>
                      <a:pt x="11" y="9"/>
                    </a:lnTo>
                    <a:lnTo>
                      <a:pt x="8" y="13"/>
                    </a:lnTo>
                    <a:lnTo>
                      <a:pt x="5" y="16"/>
                    </a:lnTo>
                    <a:lnTo>
                      <a:pt x="3" y="18"/>
                    </a:lnTo>
                    <a:lnTo>
                      <a:pt x="0" y="20"/>
                    </a:lnTo>
                    <a:lnTo>
                      <a:pt x="1" y="17"/>
                    </a:lnTo>
                    <a:lnTo>
                      <a:pt x="1" y="14"/>
                    </a:lnTo>
                    <a:lnTo>
                      <a:pt x="1" y="10"/>
                    </a:lnTo>
                    <a:lnTo>
                      <a:pt x="3" y="8"/>
                    </a:lnTo>
                    <a:lnTo>
                      <a:pt x="5" y="5"/>
                    </a:lnTo>
                    <a:lnTo>
                      <a:pt x="8" y="3"/>
                    </a:lnTo>
                    <a:lnTo>
                      <a:pt x="11" y="0"/>
                    </a:lnTo>
                    <a:lnTo>
                      <a:pt x="11" y="0"/>
                    </a:lnTo>
                    <a:lnTo>
                      <a:pt x="12"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6" name="Freeform 9096"/>
              <p:cNvSpPr/>
              <p:nvPr/>
            </p:nvSpPr>
            <p:spPr bwMode="auto">
              <a:xfrm>
                <a:off x="4873" y="1419"/>
                <a:ext cx="9" cy="13"/>
              </a:xfrm>
              <a:custGeom>
                <a:avLst/>
                <a:gdLst>
                  <a:gd name="T0" fmla="*/ 9 w 9"/>
                  <a:gd name="T1" fmla="*/ 0 h 13"/>
                  <a:gd name="T2" fmla="*/ 9 w 9"/>
                  <a:gd name="T3" fmla="*/ 0 h 13"/>
                  <a:gd name="T4" fmla="*/ 9 w 9"/>
                  <a:gd name="T5" fmla="*/ 1 h 13"/>
                  <a:gd name="T6" fmla="*/ 8 w 9"/>
                  <a:gd name="T7" fmla="*/ 4 h 13"/>
                  <a:gd name="T8" fmla="*/ 8 w 9"/>
                  <a:gd name="T9" fmla="*/ 7 h 13"/>
                  <a:gd name="T10" fmla="*/ 6 w 9"/>
                  <a:gd name="T11" fmla="*/ 9 h 13"/>
                  <a:gd name="T12" fmla="*/ 6 w 9"/>
                  <a:gd name="T13" fmla="*/ 11 h 13"/>
                  <a:gd name="T14" fmla="*/ 5 w 9"/>
                  <a:gd name="T15" fmla="*/ 12 h 13"/>
                  <a:gd name="T16" fmla="*/ 2 w 9"/>
                  <a:gd name="T17" fmla="*/ 13 h 13"/>
                  <a:gd name="T18" fmla="*/ 0 w 9"/>
                  <a:gd name="T19" fmla="*/ 13 h 13"/>
                  <a:gd name="T20" fmla="*/ 0 w 9"/>
                  <a:gd name="T21" fmla="*/ 12 h 13"/>
                  <a:gd name="T22" fmla="*/ 1 w 9"/>
                  <a:gd name="T23" fmla="*/ 11 h 13"/>
                  <a:gd name="T24" fmla="*/ 2 w 9"/>
                  <a:gd name="T25" fmla="*/ 9 h 13"/>
                  <a:gd name="T26" fmla="*/ 4 w 9"/>
                  <a:gd name="T27" fmla="*/ 7 h 13"/>
                  <a:gd name="T28" fmla="*/ 5 w 9"/>
                  <a:gd name="T29" fmla="*/ 5 h 13"/>
                  <a:gd name="T30" fmla="*/ 6 w 9"/>
                  <a:gd name="T31" fmla="*/ 1 h 13"/>
                  <a:gd name="T32" fmla="*/ 9 w 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9" y="0"/>
                    </a:moveTo>
                    <a:lnTo>
                      <a:pt x="9" y="0"/>
                    </a:lnTo>
                    <a:lnTo>
                      <a:pt x="9" y="1"/>
                    </a:lnTo>
                    <a:lnTo>
                      <a:pt x="8" y="4"/>
                    </a:lnTo>
                    <a:lnTo>
                      <a:pt x="8" y="7"/>
                    </a:lnTo>
                    <a:lnTo>
                      <a:pt x="6" y="9"/>
                    </a:lnTo>
                    <a:lnTo>
                      <a:pt x="6" y="11"/>
                    </a:lnTo>
                    <a:lnTo>
                      <a:pt x="5" y="12"/>
                    </a:lnTo>
                    <a:lnTo>
                      <a:pt x="2" y="13"/>
                    </a:lnTo>
                    <a:lnTo>
                      <a:pt x="0" y="13"/>
                    </a:lnTo>
                    <a:lnTo>
                      <a:pt x="0" y="12"/>
                    </a:lnTo>
                    <a:lnTo>
                      <a:pt x="1" y="11"/>
                    </a:lnTo>
                    <a:lnTo>
                      <a:pt x="2" y="9"/>
                    </a:lnTo>
                    <a:lnTo>
                      <a:pt x="4" y="7"/>
                    </a:lnTo>
                    <a:lnTo>
                      <a:pt x="5" y="5"/>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7" name="Freeform 9097"/>
              <p:cNvSpPr/>
              <p:nvPr/>
            </p:nvSpPr>
            <p:spPr bwMode="auto">
              <a:xfrm>
                <a:off x="4894" y="1403"/>
                <a:ext cx="6" cy="17"/>
              </a:xfrm>
              <a:custGeom>
                <a:avLst/>
                <a:gdLst>
                  <a:gd name="T0" fmla="*/ 6 w 6"/>
                  <a:gd name="T1" fmla="*/ 0 h 17"/>
                  <a:gd name="T2" fmla="*/ 6 w 6"/>
                  <a:gd name="T3" fmla="*/ 3 h 17"/>
                  <a:gd name="T4" fmla="*/ 6 w 6"/>
                  <a:gd name="T5" fmla="*/ 7 h 17"/>
                  <a:gd name="T6" fmla="*/ 5 w 6"/>
                  <a:gd name="T7" fmla="*/ 10 h 17"/>
                  <a:gd name="T8" fmla="*/ 4 w 6"/>
                  <a:gd name="T9" fmla="*/ 13 h 17"/>
                  <a:gd name="T10" fmla="*/ 1 w 6"/>
                  <a:gd name="T11" fmla="*/ 16 h 17"/>
                  <a:gd name="T12" fmla="*/ 0 w 6"/>
                  <a:gd name="T13" fmla="*/ 17 h 17"/>
                  <a:gd name="T14" fmla="*/ 0 w 6"/>
                  <a:gd name="T15" fmla="*/ 15 h 17"/>
                  <a:gd name="T16" fmla="*/ 0 w 6"/>
                  <a:gd name="T17" fmla="*/ 12 h 17"/>
                  <a:gd name="T18" fmla="*/ 1 w 6"/>
                  <a:gd name="T19" fmla="*/ 10 h 17"/>
                  <a:gd name="T20" fmla="*/ 1 w 6"/>
                  <a:gd name="T21" fmla="*/ 7 h 17"/>
                  <a:gd name="T22" fmla="*/ 2 w 6"/>
                  <a:gd name="T23" fmla="*/ 4 h 17"/>
                  <a:gd name="T24" fmla="*/ 4 w 6"/>
                  <a:gd name="T25" fmla="*/ 3 h 17"/>
                  <a:gd name="T26" fmla="*/ 5 w 6"/>
                  <a:gd name="T27" fmla="*/ 2 h 17"/>
                  <a:gd name="T28" fmla="*/ 6 w 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7">
                    <a:moveTo>
                      <a:pt x="6" y="0"/>
                    </a:moveTo>
                    <a:lnTo>
                      <a:pt x="6" y="3"/>
                    </a:lnTo>
                    <a:lnTo>
                      <a:pt x="6" y="7"/>
                    </a:lnTo>
                    <a:lnTo>
                      <a:pt x="5" y="10"/>
                    </a:lnTo>
                    <a:lnTo>
                      <a:pt x="4" y="13"/>
                    </a:lnTo>
                    <a:lnTo>
                      <a:pt x="1" y="16"/>
                    </a:lnTo>
                    <a:lnTo>
                      <a:pt x="0" y="17"/>
                    </a:lnTo>
                    <a:lnTo>
                      <a:pt x="0" y="15"/>
                    </a:lnTo>
                    <a:lnTo>
                      <a:pt x="0" y="12"/>
                    </a:lnTo>
                    <a:lnTo>
                      <a:pt x="1" y="10"/>
                    </a:lnTo>
                    <a:lnTo>
                      <a:pt x="1" y="7"/>
                    </a:lnTo>
                    <a:lnTo>
                      <a:pt x="2" y="4"/>
                    </a:lnTo>
                    <a:lnTo>
                      <a:pt x="4" y="3"/>
                    </a:lnTo>
                    <a:lnTo>
                      <a:pt x="5" y="2"/>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8" name="Freeform 9098"/>
              <p:cNvSpPr/>
              <p:nvPr/>
            </p:nvSpPr>
            <p:spPr bwMode="auto">
              <a:xfrm>
                <a:off x="4862" y="1423"/>
                <a:ext cx="13" cy="12"/>
              </a:xfrm>
              <a:custGeom>
                <a:avLst/>
                <a:gdLst>
                  <a:gd name="T0" fmla="*/ 13 w 13"/>
                  <a:gd name="T1" fmla="*/ 0 h 12"/>
                  <a:gd name="T2" fmla="*/ 13 w 13"/>
                  <a:gd name="T3" fmla="*/ 0 h 12"/>
                  <a:gd name="T4" fmla="*/ 12 w 13"/>
                  <a:gd name="T5" fmla="*/ 1 h 12"/>
                  <a:gd name="T6" fmla="*/ 12 w 13"/>
                  <a:gd name="T7" fmla="*/ 4 h 12"/>
                  <a:gd name="T8" fmla="*/ 11 w 13"/>
                  <a:gd name="T9" fmla="*/ 7 h 12"/>
                  <a:gd name="T10" fmla="*/ 8 w 13"/>
                  <a:gd name="T11" fmla="*/ 8 h 12"/>
                  <a:gd name="T12" fmla="*/ 6 w 13"/>
                  <a:gd name="T13" fmla="*/ 9 h 12"/>
                  <a:gd name="T14" fmla="*/ 3 w 13"/>
                  <a:gd name="T15" fmla="*/ 10 h 12"/>
                  <a:gd name="T16" fmla="*/ 0 w 13"/>
                  <a:gd name="T17" fmla="*/ 12 h 12"/>
                  <a:gd name="T18" fmla="*/ 2 w 13"/>
                  <a:gd name="T19" fmla="*/ 9 h 12"/>
                  <a:gd name="T20" fmla="*/ 4 w 13"/>
                  <a:gd name="T21" fmla="*/ 8 h 12"/>
                  <a:gd name="T22" fmla="*/ 7 w 13"/>
                  <a:gd name="T23" fmla="*/ 5 h 12"/>
                  <a:gd name="T24" fmla="*/ 10 w 13"/>
                  <a:gd name="T25" fmla="*/ 3 h 12"/>
                  <a:gd name="T26" fmla="*/ 12 w 13"/>
                  <a:gd name="T27" fmla="*/ 1 h 12"/>
                  <a:gd name="T28" fmla="*/ 13 w 13"/>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13" y="0"/>
                    </a:moveTo>
                    <a:lnTo>
                      <a:pt x="13" y="0"/>
                    </a:lnTo>
                    <a:lnTo>
                      <a:pt x="12" y="1"/>
                    </a:lnTo>
                    <a:lnTo>
                      <a:pt x="12" y="4"/>
                    </a:lnTo>
                    <a:lnTo>
                      <a:pt x="11" y="7"/>
                    </a:lnTo>
                    <a:lnTo>
                      <a:pt x="8" y="8"/>
                    </a:lnTo>
                    <a:lnTo>
                      <a:pt x="6" y="9"/>
                    </a:lnTo>
                    <a:lnTo>
                      <a:pt x="3" y="10"/>
                    </a:lnTo>
                    <a:lnTo>
                      <a:pt x="0" y="12"/>
                    </a:lnTo>
                    <a:lnTo>
                      <a:pt x="2" y="9"/>
                    </a:lnTo>
                    <a:lnTo>
                      <a:pt x="4" y="8"/>
                    </a:lnTo>
                    <a:lnTo>
                      <a:pt x="7" y="5"/>
                    </a:lnTo>
                    <a:lnTo>
                      <a:pt x="10" y="3"/>
                    </a:lnTo>
                    <a:lnTo>
                      <a:pt x="12"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9" name="Freeform 9099"/>
              <p:cNvSpPr/>
              <p:nvPr/>
            </p:nvSpPr>
            <p:spPr bwMode="auto">
              <a:xfrm>
                <a:off x="4912" y="1398"/>
                <a:ext cx="16" cy="33"/>
              </a:xfrm>
              <a:custGeom>
                <a:avLst/>
                <a:gdLst>
                  <a:gd name="T0" fmla="*/ 0 w 16"/>
                  <a:gd name="T1" fmla="*/ 0 h 33"/>
                  <a:gd name="T2" fmla="*/ 4 w 16"/>
                  <a:gd name="T3" fmla="*/ 1 h 33"/>
                  <a:gd name="T4" fmla="*/ 8 w 16"/>
                  <a:gd name="T5" fmla="*/ 4 h 33"/>
                  <a:gd name="T6" fmla="*/ 12 w 16"/>
                  <a:gd name="T7" fmla="*/ 8 h 33"/>
                  <a:gd name="T8" fmla="*/ 15 w 16"/>
                  <a:gd name="T9" fmla="*/ 12 h 33"/>
                  <a:gd name="T10" fmla="*/ 16 w 16"/>
                  <a:gd name="T11" fmla="*/ 16 h 33"/>
                  <a:gd name="T12" fmla="*/ 16 w 16"/>
                  <a:gd name="T13" fmla="*/ 20 h 33"/>
                  <a:gd name="T14" fmla="*/ 16 w 16"/>
                  <a:gd name="T15" fmla="*/ 25 h 33"/>
                  <a:gd name="T16" fmla="*/ 15 w 16"/>
                  <a:gd name="T17" fmla="*/ 26 h 33"/>
                  <a:gd name="T18" fmla="*/ 13 w 16"/>
                  <a:gd name="T19" fmla="*/ 29 h 33"/>
                  <a:gd name="T20" fmla="*/ 13 w 16"/>
                  <a:gd name="T21" fmla="*/ 32 h 33"/>
                  <a:gd name="T22" fmla="*/ 13 w 16"/>
                  <a:gd name="T23" fmla="*/ 33 h 33"/>
                  <a:gd name="T24" fmla="*/ 11 w 16"/>
                  <a:gd name="T25" fmla="*/ 30 h 33"/>
                  <a:gd name="T26" fmla="*/ 8 w 16"/>
                  <a:gd name="T27" fmla="*/ 28 h 33"/>
                  <a:gd name="T28" fmla="*/ 5 w 16"/>
                  <a:gd name="T29" fmla="*/ 24 h 33"/>
                  <a:gd name="T30" fmla="*/ 3 w 16"/>
                  <a:gd name="T31" fmla="*/ 21 h 33"/>
                  <a:gd name="T32" fmla="*/ 1 w 16"/>
                  <a:gd name="T33" fmla="*/ 17 h 33"/>
                  <a:gd name="T34" fmla="*/ 1 w 16"/>
                  <a:gd name="T35" fmla="*/ 13 h 33"/>
                  <a:gd name="T36" fmla="*/ 1 w 16"/>
                  <a:gd name="T37" fmla="*/ 11 h 33"/>
                  <a:gd name="T38" fmla="*/ 1 w 16"/>
                  <a:gd name="T39" fmla="*/ 7 h 33"/>
                  <a:gd name="T40" fmla="*/ 1 w 16"/>
                  <a:gd name="T41" fmla="*/ 4 h 33"/>
                  <a:gd name="T42" fmla="*/ 0 w 16"/>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3">
                    <a:moveTo>
                      <a:pt x="0" y="0"/>
                    </a:moveTo>
                    <a:lnTo>
                      <a:pt x="4" y="1"/>
                    </a:lnTo>
                    <a:lnTo>
                      <a:pt x="8" y="4"/>
                    </a:lnTo>
                    <a:lnTo>
                      <a:pt x="12" y="8"/>
                    </a:lnTo>
                    <a:lnTo>
                      <a:pt x="15" y="12"/>
                    </a:lnTo>
                    <a:lnTo>
                      <a:pt x="16" y="16"/>
                    </a:lnTo>
                    <a:lnTo>
                      <a:pt x="16" y="20"/>
                    </a:lnTo>
                    <a:lnTo>
                      <a:pt x="16" y="25"/>
                    </a:lnTo>
                    <a:lnTo>
                      <a:pt x="15" y="26"/>
                    </a:lnTo>
                    <a:lnTo>
                      <a:pt x="13" y="29"/>
                    </a:lnTo>
                    <a:lnTo>
                      <a:pt x="13" y="32"/>
                    </a:lnTo>
                    <a:lnTo>
                      <a:pt x="13" y="33"/>
                    </a:lnTo>
                    <a:lnTo>
                      <a:pt x="11" y="30"/>
                    </a:lnTo>
                    <a:lnTo>
                      <a:pt x="8" y="28"/>
                    </a:lnTo>
                    <a:lnTo>
                      <a:pt x="5" y="24"/>
                    </a:lnTo>
                    <a:lnTo>
                      <a:pt x="3" y="21"/>
                    </a:lnTo>
                    <a:lnTo>
                      <a:pt x="1" y="17"/>
                    </a:lnTo>
                    <a:lnTo>
                      <a:pt x="1" y="13"/>
                    </a:lnTo>
                    <a:lnTo>
                      <a:pt x="1" y="11"/>
                    </a:lnTo>
                    <a:lnTo>
                      <a:pt x="1" y="7"/>
                    </a:lnTo>
                    <a:lnTo>
                      <a:pt x="1" y="4"/>
                    </a:lnTo>
                    <a:lnTo>
                      <a:pt x="0"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0" name="Freeform 9100"/>
              <p:cNvSpPr/>
              <p:nvPr/>
            </p:nvSpPr>
            <p:spPr bwMode="auto">
              <a:xfrm>
                <a:off x="4919" y="1410"/>
                <a:ext cx="9" cy="10"/>
              </a:xfrm>
              <a:custGeom>
                <a:avLst/>
                <a:gdLst>
                  <a:gd name="T0" fmla="*/ 2 w 9"/>
                  <a:gd name="T1" fmla="*/ 0 h 10"/>
                  <a:gd name="T2" fmla="*/ 5 w 9"/>
                  <a:gd name="T3" fmla="*/ 1 h 10"/>
                  <a:gd name="T4" fmla="*/ 6 w 9"/>
                  <a:gd name="T5" fmla="*/ 4 h 10"/>
                  <a:gd name="T6" fmla="*/ 8 w 9"/>
                  <a:gd name="T7" fmla="*/ 6 h 10"/>
                  <a:gd name="T8" fmla="*/ 9 w 9"/>
                  <a:gd name="T9" fmla="*/ 9 h 10"/>
                  <a:gd name="T10" fmla="*/ 9 w 9"/>
                  <a:gd name="T11" fmla="*/ 10 h 10"/>
                  <a:gd name="T12" fmla="*/ 8 w 9"/>
                  <a:gd name="T13" fmla="*/ 9 h 10"/>
                  <a:gd name="T14" fmla="*/ 6 w 9"/>
                  <a:gd name="T15" fmla="*/ 8 h 10"/>
                  <a:gd name="T16" fmla="*/ 5 w 9"/>
                  <a:gd name="T17" fmla="*/ 6 h 10"/>
                  <a:gd name="T18" fmla="*/ 4 w 9"/>
                  <a:gd name="T19" fmla="*/ 5 h 10"/>
                  <a:gd name="T20" fmla="*/ 2 w 9"/>
                  <a:gd name="T21" fmla="*/ 4 h 10"/>
                  <a:gd name="T22" fmla="*/ 1 w 9"/>
                  <a:gd name="T23" fmla="*/ 1 h 10"/>
                  <a:gd name="T24" fmla="*/ 1 w 9"/>
                  <a:gd name="T25" fmla="*/ 1 h 10"/>
                  <a:gd name="T26" fmla="*/ 0 w 9"/>
                  <a:gd name="T27" fmla="*/ 0 h 10"/>
                  <a:gd name="T28" fmla="*/ 2 w 9"/>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2" y="0"/>
                    </a:moveTo>
                    <a:lnTo>
                      <a:pt x="5" y="1"/>
                    </a:lnTo>
                    <a:lnTo>
                      <a:pt x="6" y="4"/>
                    </a:lnTo>
                    <a:lnTo>
                      <a:pt x="8" y="6"/>
                    </a:lnTo>
                    <a:lnTo>
                      <a:pt x="9" y="9"/>
                    </a:lnTo>
                    <a:lnTo>
                      <a:pt x="9" y="10"/>
                    </a:lnTo>
                    <a:lnTo>
                      <a:pt x="8" y="9"/>
                    </a:lnTo>
                    <a:lnTo>
                      <a:pt x="6" y="8"/>
                    </a:lnTo>
                    <a:lnTo>
                      <a:pt x="5" y="6"/>
                    </a:lnTo>
                    <a:lnTo>
                      <a:pt x="4" y="5"/>
                    </a:lnTo>
                    <a:lnTo>
                      <a:pt x="2" y="4"/>
                    </a:lnTo>
                    <a:lnTo>
                      <a:pt x="1" y="1"/>
                    </a:lnTo>
                    <a:lnTo>
                      <a:pt x="1" y="1"/>
                    </a:lnTo>
                    <a:lnTo>
                      <a:pt x="0" y="0"/>
                    </a:lnTo>
                    <a:lnTo>
                      <a:pt x="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1" name="Freeform 9101"/>
              <p:cNvSpPr/>
              <p:nvPr/>
            </p:nvSpPr>
            <p:spPr bwMode="auto">
              <a:xfrm>
                <a:off x="4917" y="1405"/>
                <a:ext cx="10" cy="8"/>
              </a:xfrm>
              <a:custGeom>
                <a:avLst/>
                <a:gdLst>
                  <a:gd name="T0" fmla="*/ 2 w 10"/>
                  <a:gd name="T1" fmla="*/ 0 h 8"/>
                  <a:gd name="T2" fmla="*/ 2 w 10"/>
                  <a:gd name="T3" fmla="*/ 0 h 8"/>
                  <a:gd name="T4" fmla="*/ 3 w 10"/>
                  <a:gd name="T5" fmla="*/ 0 h 8"/>
                  <a:gd name="T6" fmla="*/ 4 w 10"/>
                  <a:gd name="T7" fmla="*/ 1 h 8"/>
                  <a:gd name="T8" fmla="*/ 6 w 10"/>
                  <a:gd name="T9" fmla="*/ 1 h 8"/>
                  <a:gd name="T10" fmla="*/ 7 w 10"/>
                  <a:gd name="T11" fmla="*/ 2 h 8"/>
                  <a:gd name="T12" fmla="*/ 8 w 10"/>
                  <a:gd name="T13" fmla="*/ 5 h 8"/>
                  <a:gd name="T14" fmla="*/ 10 w 10"/>
                  <a:gd name="T15" fmla="*/ 8 h 8"/>
                  <a:gd name="T16" fmla="*/ 8 w 10"/>
                  <a:gd name="T17" fmla="*/ 8 h 8"/>
                  <a:gd name="T18" fmla="*/ 6 w 10"/>
                  <a:gd name="T19" fmla="*/ 5 h 8"/>
                  <a:gd name="T20" fmla="*/ 4 w 10"/>
                  <a:gd name="T21" fmla="*/ 4 h 8"/>
                  <a:gd name="T22" fmla="*/ 3 w 10"/>
                  <a:gd name="T23" fmla="*/ 4 h 8"/>
                  <a:gd name="T24" fmla="*/ 2 w 10"/>
                  <a:gd name="T25" fmla="*/ 1 h 8"/>
                  <a:gd name="T26" fmla="*/ 2 w 10"/>
                  <a:gd name="T27" fmla="*/ 1 h 8"/>
                  <a:gd name="T28" fmla="*/ 0 w 10"/>
                  <a:gd name="T29" fmla="*/ 0 h 8"/>
                  <a:gd name="T30" fmla="*/ 2 w 10"/>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2" y="0"/>
                    </a:moveTo>
                    <a:lnTo>
                      <a:pt x="2" y="0"/>
                    </a:lnTo>
                    <a:lnTo>
                      <a:pt x="3" y="0"/>
                    </a:lnTo>
                    <a:lnTo>
                      <a:pt x="4" y="1"/>
                    </a:lnTo>
                    <a:lnTo>
                      <a:pt x="6" y="1"/>
                    </a:lnTo>
                    <a:lnTo>
                      <a:pt x="7" y="2"/>
                    </a:lnTo>
                    <a:lnTo>
                      <a:pt x="8" y="5"/>
                    </a:lnTo>
                    <a:lnTo>
                      <a:pt x="10" y="8"/>
                    </a:lnTo>
                    <a:lnTo>
                      <a:pt x="8" y="8"/>
                    </a:lnTo>
                    <a:lnTo>
                      <a:pt x="6" y="5"/>
                    </a:lnTo>
                    <a:lnTo>
                      <a:pt x="4" y="4"/>
                    </a:lnTo>
                    <a:lnTo>
                      <a:pt x="3" y="4"/>
                    </a:lnTo>
                    <a:lnTo>
                      <a:pt x="2" y="1"/>
                    </a:lnTo>
                    <a:lnTo>
                      <a:pt x="2" y="1"/>
                    </a:lnTo>
                    <a:lnTo>
                      <a:pt x="0"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2" name="Freeform 9102"/>
              <p:cNvSpPr/>
              <p:nvPr/>
            </p:nvSpPr>
            <p:spPr bwMode="auto">
              <a:xfrm>
                <a:off x="4915" y="1409"/>
                <a:ext cx="8" cy="18"/>
              </a:xfrm>
              <a:custGeom>
                <a:avLst/>
                <a:gdLst>
                  <a:gd name="T0" fmla="*/ 1 w 8"/>
                  <a:gd name="T1" fmla="*/ 0 h 18"/>
                  <a:gd name="T2" fmla="*/ 1 w 8"/>
                  <a:gd name="T3" fmla="*/ 0 h 18"/>
                  <a:gd name="T4" fmla="*/ 4 w 8"/>
                  <a:gd name="T5" fmla="*/ 2 h 18"/>
                  <a:gd name="T6" fmla="*/ 5 w 8"/>
                  <a:gd name="T7" fmla="*/ 6 h 18"/>
                  <a:gd name="T8" fmla="*/ 6 w 8"/>
                  <a:gd name="T9" fmla="*/ 10 h 18"/>
                  <a:gd name="T10" fmla="*/ 6 w 8"/>
                  <a:gd name="T11" fmla="*/ 14 h 18"/>
                  <a:gd name="T12" fmla="*/ 8 w 8"/>
                  <a:gd name="T13" fmla="*/ 18 h 18"/>
                  <a:gd name="T14" fmla="*/ 5 w 8"/>
                  <a:gd name="T15" fmla="*/ 15 h 18"/>
                  <a:gd name="T16" fmla="*/ 2 w 8"/>
                  <a:gd name="T17" fmla="*/ 11 h 18"/>
                  <a:gd name="T18" fmla="*/ 1 w 8"/>
                  <a:gd name="T19" fmla="*/ 7 h 18"/>
                  <a:gd name="T20" fmla="*/ 0 w 8"/>
                  <a:gd name="T21" fmla="*/ 4 h 18"/>
                  <a:gd name="T22" fmla="*/ 1 w 8"/>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8">
                    <a:moveTo>
                      <a:pt x="1" y="0"/>
                    </a:moveTo>
                    <a:lnTo>
                      <a:pt x="1" y="0"/>
                    </a:lnTo>
                    <a:lnTo>
                      <a:pt x="4" y="2"/>
                    </a:lnTo>
                    <a:lnTo>
                      <a:pt x="5" y="6"/>
                    </a:lnTo>
                    <a:lnTo>
                      <a:pt x="6" y="10"/>
                    </a:lnTo>
                    <a:lnTo>
                      <a:pt x="6" y="14"/>
                    </a:lnTo>
                    <a:lnTo>
                      <a:pt x="8" y="18"/>
                    </a:lnTo>
                    <a:lnTo>
                      <a:pt x="5" y="15"/>
                    </a:lnTo>
                    <a:lnTo>
                      <a:pt x="2" y="11"/>
                    </a:lnTo>
                    <a:lnTo>
                      <a:pt x="1" y="7"/>
                    </a:lnTo>
                    <a:lnTo>
                      <a:pt x="0" y="4"/>
                    </a:lnTo>
                    <a:lnTo>
                      <a:pt x="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3" name="Freeform 9103"/>
              <p:cNvSpPr/>
              <p:nvPr/>
            </p:nvSpPr>
            <p:spPr bwMode="auto">
              <a:xfrm>
                <a:off x="4921" y="1416"/>
                <a:ext cx="6" cy="12"/>
              </a:xfrm>
              <a:custGeom>
                <a:avLst/>
                <a:gdLst>
                  <a:gd name="T0" fmla="*/ 0 w 6"/>
                  <a:gd name="T1" fmla="*/ 0 h 12"/>
                  <a:gd name="T2" fmla="*/ 0 w 6"/>
                  <a:gd name="T3" fmla="*/ 0 h 12"/>
                  <a:gd name="T4" fmla="*/ 3 w 6"/>
                  <a:gd name="T5" fmla="*/ 2 h 12"/>
                  <a:gd name="T6" fmla="*/ 4 w 6"/>
                  <a:gd name="T7" fmla="*/ 3 h 12"/>
                  <a:gd name="T8" fmla="*/ 6 w 6"/>
                  <a:gd name="T9" fmla="*/ 4 h 12"/>
                  <a:gd name="T10" fmla="*/ 6 w 6"/>
                  <a:gd name="T11" fmla="*/ 7 h 12"/>
                  <a:gd name="T12" fmla="*/ 6 w 6"/>
                  <a:gd name="T13" fmla="*/ 8 h 12"/>
                  <a:gd name="T14" fmla="*/ 4 w 6"/>
                  <a:gd name="T15" fmla="*/ 11 h 12"/>
                  <a:gd name="T16" fmla="*/ 3 w 6"/>
                  <a:gd name="T17" fmla="*/ 12 h 12"/>
                  <a:gd name="T18" fmla="*/ 3 w 6"/>
                  <a:gd name="T19" fmla="*/ 10 h 12"/>
                  <a:gd name="T20" fmla="*/ 3 w 6"/>
                  <a:gd name="T21" fmla="*/ 6 h 12"/>
                  <a:gd name="T22" fmla="*/ 2 w 6"/>
                  <a:gd name="T23" fmla="*/ 3 h 12"/>
                  <a:gd name="T24" fmla="*/ 0 w 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2">
                    <a:moveTo>
                      <a:pt x="0" y="0"/>
                    </a:moveTo>
                    <a:lnTo>
                      <a:pt x="0" y="0"/>
                    </a:lnTo>
                    <a:lnTo>
                      <a:pt x="3" y="2"/>
                    </a:lnTo>
                    <a:lnTo>
                      <a:pt x="4" y="3"/>
                    </a:lnTo>
                    <a:lnTo>
                      <a:pt x="6" y="4"/>
                    </a:lnTo>
                    <a:lnTo>
                      <a:pt x="6" y="7"/>
                    </a:lnTo>
                    <a:lnTo>
                      <a:pt x="6" y="8"/>
                    </a:lnTo>
                    <a:lnTo>
                      <a:pt x="4" y="11"/>
                    </a:lnTo>
                    <a:lnTo>
                      <a:pt x="3" y="12"/>
                    </a:lnTo>
                    <a:lnTo>
                      <a:pt x="3" y="10"/>
                    </a:lnTo>
                    <a:lnTo>
                      <a:pt x="3" y="6"/>
                    </a:lnTo>
                    <a:lnTo>
                      <a:pt x="2"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4" name="Freeform 9104"/>
              <p:cNvSpPr/>
              <p:nvPr/>
            </p:nvSpPr>
            <p:spPr bwMode="auto">
              <a:xfrm>
                <a:off x="4913" y="1402"/>
                <a:ext cx="3" cy="12"/>
              </a:xfrm>
              <a:custGeom>
                <a:avLst/>
                <a:gdLst>
                  <a:gd name="T0" fmla="*/ 2 w 3"/>
                  <a:gd name="T1" fmla="*/ 0 h 12"/>
                  <a:gd name="T2" fmla="*/ 3 w 3"/>
                  <a:gd name="T3" fmla="*/ 3 h 12"/>
                  <a:gd name="T4" fmla="*/ 3 w 3"/>
                  <a:gd name="T5" fmla="*/ 4 h 12"/>
                  <a:gd name="T6" fmla="*/ 3 w 3"/>
                  <a:gd name="T7" fmla="*/ 7 h 12"/>
                  <a:gd name="T8" fmla="*/ 2 w 3"/>
                  <a:gd name="T9" fmla="*/ 9 h 12"/>
                  <a:gd name="T10" fmla="*/ 0 w 3"/>
                  <a:gd name="T11" fmla="*/ 12 h 12"/>
                  <a:gd name="T12" fmla="*/ 0 w 3"/>
                  <a:gd name="T13" fmla="*/ 9 h 12"/>
                  <a:gd name="T14" fmla="*/ 0 w 3"/>
                  <a:gd name="T15" fmla="*/ 7 h 12"/>
                  <a:gd name="T16" fmla="*/ 2 w 3"/>
                  <a:gd name="T17" fmla="*/ 3 h 12"/>
                  <a:gd name="T18" fmla="*/ 2 w 3"/>
                  <a:gd name="T19" fmla="*/ 0 h 12"/>
                  <a:gd name="T20" fmla="*/ 2 w 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0"/>
                    </a:moveTo>
                    <a:lnTo>
                      <a:pt x="3" y="3"/>
                    </a:lnTo>
                    <a:lnTo>
                      <a:pt x="3" y="4"/>
                    </a:lnTo>
                    <a:lnTo>
                      <a:pt x="3" y="7"/>
                    </a:lnTo>
                    <a:lnTo>
                      <a:pt x="2" y="9"/>
                    </a:lnTo>
                    <a:lnTo>
                      <a:pt x="0" y="12"/>
                    </a:lnTo>
                    <a:lnTo>
                      <a:pt x="0" y="9"/>
                    </a:lnTo>
                    <a:lnTo>
                      <a:pt x="0" y="7"/>
                    </a:lnTo>
                    <a:lnTo>
                      <a:pt x="2" y="3"/>
                    </a:lnTo>
                    <a:lnTo>
                      <a:pt x="2"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5" name="Freeform 9105"/>
              <p:cNvSpPr/>
              <p:nvPr/>
            </p:nvSpPr>
            <p:spPr bwMode="auto">
              <a:xfrm>
                <a:off x="4916" y="1402"/>
                <a:ext cx="8" cy="4"/>
              </a:xfrm>
              <a:custGeom>
                <a:avLst/>
                <a:gdLst>
                  <a:gd name="T0" fmla="*/ 3 w 8"/>
                  <a:gd name="T1" fmla="*/ 0 h 4"/>
                  <a:gd name="T2" fmla="*/ 4 w 8"/>
                  <a:gd name="T3" fmla="*/ 0 h 4"/>
                  <a:gd name="T4" fmla="*/ 7 w 8"/>
                  <a:gd name="T5" fmla="*/ 3 h 4"/>
                  <a:gd name="T6" fmla="*/ 8 w 8"/>
                  <a:gd name="T7" fmla="*/ 4 h 4"/>
                  <a:gd name="T8" fmla="*/ 5 w 8"/>
                  <a:gd name="T9" fmla="*/ 3 h 4"/>
                  <a:gd name="T10" fmla="*/ 4 w 8"/>
                  <a:gd name="T11" fmla="*/ 3 h 4"/>
                  <a:gd name="T12" fmla="*/ 1 w 8"/>
                  <a:gd name="T13" fmla="*/ 1 h 4"/>
                  <a:gd name="T14" fmla="*/ 0 w 8"/>
                  <a:gd name="T15" fmla="*/ 0 h 4"/>
                  <a:gd name="T16" fmla="*/ 3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3" y="0"/>
                    </a:moveTo>
                    <a:lnTo>
                      <a:pt x="4" y="0"/>
                    </a:lnTo>
                    <a:lnTo>
                      <a:pt x="7" y="3"/>
                    </a:lnTo>
                    <a:lnTo>
                      <a:pt x="8" y="4"/>
                    </a:lnTo>
                    <a:lnTo>
                      <a:pt x="5" y="3"/>
                    </a:lnTo>
                    <a:lnTo>
                      <a:pt x="4" y="3"/>
                    </a:lnTo>
                    <a:lnTo>
                      <a:pt x="1" y="1"/>
                    </a:lnTo>
                    <a:lnTo>
                      <a:pt x="0" y="0"/>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6" name="Freeform 9106"/>
              <p:cNvSpPr/>
              <p:nvPr/>
            </p:nvSpPr>
            <p:spPr bwMode="auto">
              <a:xfrm>
                <a:off x="4915" y="1367"/>
                <a:ext cx="43" cy="28"/>
              </a:xfrm>
              <a:custGeom>
                <a:avLst/>
                <a:gdLst>
                  <a:gd name="T0" fmla="*/ 43 w 43"/>
                  <a:gd name="T1" fmla="*/ 0 h 28"/>
                  <a:gd name="T2" fmla="*/ 43 w 43"/>
                  <a:gd name="T3" fmla="*/ 2 h 28"/>
                  <a:gd name="T4" fmla="*/ 42 w 43"/>
                  <a:gd name="T5" fmla="*/ 5 h 28"/>
                  <a:gd name="T6" fmla="*/ 42 w 43"/>
                  <a:gd name="T7" fmla="*/ 8 h 28"/>
                  <a:gd name="T8" fmla="*/ 40 w 43"/>
                  <a:gd name="T9" fmla="*/ 9 h 28"/>
                  <a:gd name="T10" fmla="*/ 39 w 43"/>
                  <a:gd name="T11" fmla="*/ 11 h 28"/>
                  <a:gd name="T12" fmla="*/ 39 w 43"/>
                  <a:gd name="T13" fmla="*/ 15 h 28"/>
                  <a:gd name="T14" fmla="*/ 36 w 43"/>
                  <a:gd name="T15" fmla="*/ 18 h 28"/>
                  <a:gd name="T16" fmla="*/ 32 w 43"/>
                  <a:gd name="T17" fmla="*/ 19 h 28"/>
                  <a:gd name="T18" fmla="*/ 34 w 43"/>
                  <a:gd name="T19" fmla="*/ 21 h 28"/>
                  <a:gd name="T20" fmla="*/ 34 w 43"/>
                  <a:gd name="T21" fmla="*/ 22 h 28"/>
                  <a:gd name="T22" fmla="*/ 31 w 43"/>
                  <a:gd name="T23" fmla="*/ 23 h 28"/>
                  <a:gd name="T24" fmla="*/ 29 w 43"/>
                  <a:gd name="T25" fmla="*/ 25 h 28"/>
                  <a:gd name="T26" fmla="*/ 26 w 43"/>
                  <a:gd name="T27" fmla="*/ 26 h 28"/>
                  <a:gd name="T28" fmla="*/ 22 w 43"/>
                  <a:gd name="T29" fmla="*/ 27 h 28"/>
                  <a:gd name="T30" fmla="*/ 21 w 43"/>
                  <a:gd name="T31" fmla="*/ 27 h 28"/>
                  <a:gd name="T32" fmla="*/ 18 w 43"/>
                  <a:gd name="T33" fmla="*/ 27 h 28"/>
                  <a:gd name="T34" fmla="*/ 13 w 43"/>
                  <a:gd name="T35" fmla="*/ 28 h 28"/>
                  <a:gd name="T36" fmla="*/ 6 w 43"/>
                  <a:gd name="T37" fmla="*/ 27 h 28"/>
                  <a:gd name="T38" fmla="*/ 0 w 43"/>
                  <a:gd name="T39" fmla="*/ 27 h 28"/>
                  <a:gd name="T40" fmla="*/ 1 w 43"/>
                  <a:gd name="T41" fmla="*/ 25 h 28"/>
                  <a:gd name="T42" fmla="*/ 1 w 43"/>
                  <a:gd name="T43" fmla="*/ 22 h 28"/>
                  <a:gd name="T44" fmla="*/ 1 w 43"/>
                  <a:gd name="T45" fmla="*/ 22 h 28"/>
                  <a:gd name="T46" fmla="*/ 2 w 43"/>
                  <a:gd name="T47" fmla="*/ 19 h 28"/>
                  <a:gd name="T48" fmla="*/ 4 w 43"/>
                  <a:gd name="T49" fmla="*/ 17 h 28"/>
                  <a:gd name="T50" fmla="*/ 6 w 43"/>
                  <a:gd name="T51" fmla="*/ 13 h 28"/>
                  <a:gd name="T52" fmla="*/ 9 w 43"/>
                  <a:gd name="T53" fmla="*/ 10 h 28"/>
                  <a:gd name="T54" fmla="*/ 13 w 43"/>
                  <a:gd name="T55" fmla="*/ 8 h 28"/>
                  <a:gd name="T56" fmla="*/ 15 w 43"/>
                  <a:gd name="T57" fmla="*/ 6 h 28"/>
                  <a:gd name="T58" fmla="*/ 18 w 43"/>
                  <a:gd name="T59" fmla="*/ 6 h 28"/>
                  <a:gd name="T60" fmla="*/ 19 w 43"/>
                  <a:gd name="T61" fmla="*/ 6 h 28"/>
                  <a:gd name="T62" fmla="*/ 21 w 43"/>
                  <a:gd name="T63" fmla="*/ 8 h 28"/>
                  <a:gd name="T64" fmla="*/ 21 w 43"/>
                  <a:gd name="T65" fmla="*/ 8 h 28"/>
                  <a:gd name="T66" fmla="*/ 22 w 43"/>
                  <a:gd name="T67" fmla="*/ 8 h 28"/>
                  <a:gd name="T68" fmla="*/ 25 w 43"/>
                  <a:gd name="T69" fmla="*/ 8 h 28"/>
                  <a:gd name="T70" fmla="*/ 26 w 43"/>
                  <a:gd name="T71" fmla="*/ 6 h 28"/>
                  <a:gd name="T72" fmla="*/ 29 w 43"/>
                  <a:gd name="T73" fmla="*/ 5 h 28"/>
                  <a:gd name="T74" fmla="*/ 31 w 43"/>
                  <a:gd name="T75" fmla="*/ 5 h 28"/>
                  <a:gd name="T76" fmla="*/ 32 w 43"/>
                  <a:gd name="T77" fmla="*/ 5 h 28"/>
                  <a:gd name="T78" fmla="*/ 35 w 43"/>
                  <a:gd name="T79" fmla="*/ 5 h 28"/>
                  <a:gd name="T80" fmla="*/ 38 w 43"/>
                  <a:gd name="T81" fmla="*/ 5 h 28"/>
                  <a:gd name="T82" fmla="*/ 40 w 43"/>
                  <a:gd name="T83" fmla="*/ 4 h 28"/>
                  <a:gd name="T84" fmla="*/ 42 w 43"/>
                  <a:gd name="T85" fmla="*/ 2 h 28"/>
                  <a:gd name="T86" fmla="*/ 43 w 43"/>
                  <a:gd name="T8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28">
                    <a:moveTo>
                      <a:pt x="43" y="0"/>
                    </a:moveTo>
                    <a:lnTo>
                      <a:pt x="43" y="2"/>
                    </a:lnTo>
                    <a:lnTo>
                      <a:pt x="42" y="5"/>
                    </a:lnTo>
                    <a:lnTo>
                      <a:pt x="42" y="8"/>
                    </a:lnTo>
                    <a:lnTo>
                      <a:pt x="40" y="9"/>
                    </a:lnTo>
                    <a:lnTo>
                      <a:pt x="39" y="11"/>
                    </a:lnTo>
                    <a:lnTo>
                      <a:pt x="39" y="15"/>
                    </a:lnTo>
                    <a:lnTo>
                      <a:pt x="36" y="18"/>
                    </a:lnTo>
                    <a:lnTo>
                      <a:pt x="32" y="19"/>
                    </a:lnTo>
                    <a:lnTo>
                      <a:pt x="34" y="21"/>
                    </a:lnTo>
                    <a:lnTo>
                      <a:pt x="34" y="22"/>
                    </a:lnTo>
                    <a:lnTo>
                      <a:pt x="31" y="23"/>
                    </a:lnTo>
                    <a:lnTo>
                      <a:pt x="29" y="25"/>
                    </a:lnTo>
                    <a:lnTo>
                      <a:pt x="26" y="26"/>
                    </a:lnTo>
                    <a:lnTo>
                      <a:pt x="22" y="27"/>
                    </a:lnTo>
                    <a:lnTo>
                      <a:pt x="21" y="27"/>
                    </a:lnTo>
                    <a:lnTo>
                      <a:pt x="18" y="27"/>
                    </a:lnTo>
                    <a:lnTo>
                      <a:pt x="13" y="28"/>
                    </a:lnTo>
                    <a:lnTo>
                      <a:pt x="6" y="27"/>
                    </a:lnTo>
                    <a:lnTo>
                      <a:pt x="0" y="27"/>
                    </a:lnTo>
                    <a:lnTo>
                      <a:pt x="1" y="25"/>
                    </a:lnTo>
                    <a:lnTo>
                      <a:pt x="1" y="22"/>
                    </a:lnTo>
                    <a:lnTo>
                      <a:pt x="1" y="22"/>
                    </a:lnTo>
                    <a:lnTo>
                      <a:pt x="2" y="19"/>
                    </a:lnTo>
                    <a:lnTo>
                      <a:pt x="4" y="17"/>
                    </a:lnTo>
                    <a:lnTo>
                      <a:pt x="6" y="13"/>
                    </a:lnTo>
                    <a:lnTo>
                      <a:pt x="9" y="10"/>
                    </a:lnTo>
                    <a:lnTo>
                      <a:pt x="13" y="8"/>
                    </a:lnTo>
                    <a:lnTo>
                      <a:pt x="15" y="6"/>
                    </a:lnTo>
                    <a:lnTo>
                      <a:pt x="18" y="6"/>
                    </a:lnTo>
                    <a:lnTo>
                      <a:pt x="19" y="6"/>
                    </a:lnTo>
                    <a:lnTo>
                      <a:pt x="21" y="8"/>
                    </a:lnTo>
                    <a:lnTo>
                      <a:pt x="21" y="8"/>
                    </a:lnTo>
                    <a:lnTo>
                      <a:pt x="22" y="8"/>
                    </a:lnTo>
                    <a:lnTo>
                      <a:pt x="25" y="8"/>
                    </a:lnTo>
                    <a:lnTo>
                      <a:pt x="26" y="6"/>
                    </a:lnTo>
                    <a:lnTo>
                      <a:pt x="29" y="5"/>
                    </a:lnTo>
                    <a:lnTo>
                      <a:pt x="31" y="5"/>
                    </a:lnTo>
                    <a:lnTo>
                      <a:pt x="32" y="5"/>
                    </a:lnTo>
                    <a:lnTo>
                      <a:pt x="35" y="5"/>
                    </a:lnTo>
                    <a:lnTo>
                      <a:pt x="38" y="5"/>
                    </a:lnTo>
                    <a:lnTo>
                      <a:pt x="40" y="4"/>
                    </a:lnTo>
                    <a:lnTo>
                      <a:pt x="42" y="2"/>
                    </a:lnTo>
                    <a:lnTo>
                      <a:pt x="4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7" name="Freeform 9107"/>
              <p:cNvSpPr/>
              <p:nvPr/>
            </p:nvSpPr>
            <p:spPr bwMode="auto">
              <a:xfrm>
                <a:off x="4928" y="1375"/>
                <a:ext cx="16" cy="10"/>
              </a:xfrm>
              <a:custGeom>
                <a:avLst/>
                <a:gdLst>
                  <a:gd name="T0" fmla="*/ 13 w 16"/>
                  <a:gd name="T1" fmla="*/ 0 h 10"/>
                  <a:gd name="T2" fmla="*/ 16 w 16"/>
                  <a:gd name="T3" fmla="*/ 0 h 10"/>
                  <a:gd name="T4" fmla="*/ 13 w 16"/>
                  <a:gd name="T5" fmla="*/ 2 h 10"/>
                  <a:gd name="T6" fmla="*/ 10 w 16"/>
                  <a:gd name="T7" fmla="*/ 5 h 10"/>
                  <a:gd name="T8" fmla="*/ 8 w 16"/>
                  <a:gd name="T9" fmla="*/ 7 h 10"/>
                  <a:gd name="T10" fmla="*/ 4 w 16"/>
                  <a:gd name="T11" fmla="*/ 10 h 10"/>
                  <a:gd name="T12" fmla="*/ 1 w 16"/>
                  <a:gd name="T13" fmla="*/ 10 h 10"/>
                  <a:gd name="T14" fmla="*/ 0 w 16"/>
                  <a:gd name="T15" fmla="*/ 10 h 10"/>
                  <a:gd name="T16" fmla="*/ 1 w 16"/>
                  <a:gd name="T17" fmla="*/ 7 h 10"/>
                  <a:gd name="T18" fmla="*/ 4 w 16"/>
                  <a:gd name="T19" fmla="*/ 5 h 10"/>
                  <a:gd name="T20" fmla="*/ 6 w 16"/>
                  <a:gd name="T21" fmla="*/ 2 h 10"/>
                  <a:gd name="T22" fmla="*/ 9 w 16"/>
                  <a:gd name="T23" fmla="*/ 1 h 10"/>
                  <a:gd name="T24" fmla="*/ 13 w 1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3" y="0"/>
                    </a:moveTo>
                    <a:lnTo>
                      <a:pt x="16" y="0"/>
                    </a:lnTo>
                    <a:lnTo>
                      <a:pt x="13" y="2"/>
                    </a:lnTo>
                    <a:lnTo>
                      <a:pt x="10" y="5"/>
                    </a:lnTo>
                    <a:lnTo>
                      <a:pt x="8" y="7"/>
                    </a:lnTo>
                    <a:lnTo>
                      <a:pt x="4" y="10"/>
                    </a:lnTo>
                    <a:lnTo>
                      <a:pt x="1" y="10"/>
                    </a:lnTo>
                    <a:lnTo>
                      <a:pt x="0" y="10"/>
                    </a:lnTo>
                    <a:lnTo>
                      <a:pt x="1" y="7"/>
                    </a:lnTo>
                    <a:lnTo>
                      <a:pt x="4" y="5"/>
                    </a:lnTo>
                    <a:lnTo>
                      <a:pt x="6" y="2"/>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8" name="Freeform 9108"/>
              <p:cNvSpPr/>
              <p:nvPr/>
            </p:nvSpPr>
            <p:spPr bwMode="auto">
              <a:xfrm>
                <a:off x="4937" y="1372"/>
                <a:ext cx="17" cy="10"/>
              </a:xfrm>
              <a:custGeom>
                <a:avLst/>
                <a:gdLst>
                  <a:gd name="T0" fmla="*/ 17 w 17"/>
                  <a:gd name="T1" fmla="*/ 0 h 10"/>
                  <a:gd name="T2" fmla="*/ 14 w 17"/>
                  <a:gd name="T3" fmla="*/ 3 h 10"/>
                  <a:gd name="T4" fmla="*/ 13 w 17"/>
                  <a:gd name="T5" fmla="*/ 4 h 10"/>
                  <a:gd name="T6" fmla="*/ 10 w 17"/>
                  <a:gd name="T7" fmla="*/ 5 h 10"/>
                  <a:gd name="T8" fmla="*/ 8 w 17"/>
                  <a:gd name="T9" fmla="*/ 6 h 10"/>
                  <a:gd name="T10" fmla="*/ 7 w 17"/>
                  <a:gd name="T11" fmla="*/ 8 h 10"/>
                  <a:gd name="T12" fmla="*/ 5 w 17"/>
                  <a:gd name="T13" fmla="*/ 9 h 10"/>
                  <a:gd name="T14" fmla="*/ 3 w 17"/>
                  <a:gd name="T15" fmla="*/ 10 h 10"/>
                  <a:gd name="T16" fmla="*/ 0 w 17"/>
                  <a:gd name="T17" fmla="*/ 10 h 10"/>
                  <a:gd name="T18" fmla="*/ 3 w 17"/>
                  <a:gd name="T19" fmla="*/ 6 h 10"/>
                  <a:gd name="T20" fmla="*/ 7 w 17"/>
                  <a:gd name="T21" fmla="*/ 4 h 10"/>
                  <a:gd name="T22" fmla="*/ 12 w 17"/>
                  <a:gd name="T23" fmla="*/ 1 h 10"/>
                  <a:gd name="T24" fmla="*/ 17 w 1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0">
                    <a:moveTo>
                      <a:pt x="17" y="0"/>
                    </a:moveTo>
                    <a:lnTo>
                      <a:pt x="14" y="3"/>
                    </a:lnTo>
                    <a:lnTo>
                      <a:pt x="13" y="4"/>
                    </a:lnTo>
                    <a:lnTo>
                      <a:pt x="10" y="5"/>
                    </a:lnTo>
                    <a:lnTo>
                      <a:pt x="8" y="6"/>
                    </a:lnTo>
                    <a:lnTo>
                      <a:pt x="7" y="8"/>
                    </a:lnTo>
                    <a:lnTo>
                      <a:pt x="5" y="9"/>
                    </a:lnTo>
                    <a:lnTo>
                      <a:pt x="3" y="10"/>
                    </a:lnTo>
                    <a:lnTo>
                      <a:pt x="0" y="10"/>
                    </a:lnTo>
                    <a:lnTo>
                      <a:pt x="3" y="6"/>
                    </a:lnTo>
                    <a:lnTo>
                      <a:pt x="7" y="4"/>
                    </a:lnTo>
                    <a:lnTo>
                      <a:pt x="12" y="1"/>
                    </a:lnTo>
                    <a:lnTo>
                      <a:pt x="17"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9" name="Freeform 9109"/>
              <p:cNvSpPr/>
              <p:nvPr/>
            </p:nvSpPr>
            <p:spPr bwMode="auto">
              <a:xfrm>
                <a:off x="4928" y="1385"/>
                <a:ext cx="19" cy="5"/>
              </a:xfrm>
              <a:custGeom>
                <a:avLst/>
                <a:gdLst>
                  <a:gd name="T0" fmla="*/ 6 w 19"/>
                  <a:gd name="T1" fmla="*/ 0 h 5"/>
                  <a:gd name="T2" fmla="*/ 10 w 19"/>
                  <a:gd name="T3" fmla="*/ 0 h 5"/>
                  <a:gd name="T4" fmla="*/ 13 w 19"/>
                  <a:gd name="T5" fmla="*/ 1 h 5"/>
                  <a:gd name="T6" fmla="*/ 16 w 19"/>
                  <a:gd name="T7" fmla="*/ 3 h 5"/>
                  <a:gd name="T8" fmla="*/ 18 w 19"/>
                  <a:gd name="T9" fmla="*/ 4 h 5"/>
                  <a:gd name="T10" fmla="*/ 19 w 19"/>
                  <a:gd name="T11" fmla="*/ 3 h 5"/>
                  <a:gd name="T12" fmla="*/ 18 w 19"/>
                  <a:gd name="T13" fmla="*/ 5 h 5"/>
                  <a:gd name="T14" fmla="*/ 16 w 19"/>
                  <a:gd name="T15" fmla="*/ 5 h 5"/>
                  <a:gd name="T16" fmla="*/ 13 w 19"/>
                  <a:gd name="T17" fmla="*/ 5 h 5"/>
                  <a:gd name="T18" fmla="*/ 9 w 19"/>
                  <a:gd name="T19" fmla="*/ 4 h 5"/>
                  <a:gd name="T20" fmla="*/ 6 w 19"/>
                  <a:gd name="T21" fmla="*/ 3 h 5"/>
                  <a:gd name="T22" fmla="*/ 4 w 19"/>
                  <a:gd name="T23" fmla="*/ 3 h 5"/>
                  <a:gd name="T24" fmla="*/ 2 w 19"/>
                  <a:gd name="T25" fmla="*/ 1 h 5"/>
                  <a:gd name="T26" fmla="*/ 0 w 19"/>
                  <a:gd name="T27" fmla="*/ 1 h 5"/>
                  <a:gd name="T28" fmla="*/ 0 w 19"/>
                  <a:gd name="T29" fmla="*/ 1 h 5"/>
                  <a:gd name="T30" fmla="*/ 1 w 19"/>
                  <a:gd name="T31" fmla="*/ 1 h 5"/>
                  <a:gd name="T32" fmla="*/ 2 w 19"/>
                  <a:gd name="T33" fmla="*/ 1 h 5"/>
                  <a:gd name="T34" fmla="*/ 4 w 19"/>
                  <a:gd name="T35" fmla="*/ 0 h 5"/>
                  <a:gd name="T36" fmla="*/ 6 w 19"/>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5">
                    <a:moveTo>
                      <a:pt x="6" y="0"/>
                    </a:moveTo>
                    <a:lnTo>
                      <a:pt x="10" y="0"/>
                    </a:lnTo>
                    <a:lnTo>
                      <a:pt x="13" y="1"/>
                    </a:lnTo>
                    <a:lnTo>
                      <a:pt x="16" y="3"/>
                    </a:lnTo>
                    <a:lnTo>
                      <a:pt x="18" y="4"/>
                    </a:lnTo>
                    <a:lnTo>
                      <a:pt x="19" y="3"/>
                    </a:lnTo>
                    <a:lnTo>
                      <a:pt x="18" y="5"/>
                    </a:lnTo>
                    <a:lnTo>
                      <a:pt x="16" y="5"/>
                    </a:lnTo>
                    <a:lnTo>
                      <a:pt x="13" y="5"/>
                    </a:lnTo>
                    <a:lnTo>
                      <a:pt x="9" y="4"/>
                    </a:lnTo>
                    <a:lnTo>
                      <a:pt x="6" y="3"/>
                    </a:lnTo>
                    <a:lnTo>
                      <a:pt x="4" y="3"/>
                    </a:lnTo>
                    <a:lnTo>
                      <a:pt x="2" y="1"/>
                    </a:lnTo>
                    <a:lnTo>
                      <a:pt x="0" y="1"/>
                    </a:lnTo>
                    <a:lnTo>
                      <a:pt x="0" y="1"/>
                    </a:lnTo>
                    <a:lnTo>
                      <a:pt x="1" y="1"/>
                    </a:lnTo>
                    <a:lnTo>
                      <a:pt x="2" y="1"/>
                    </a:lnTo>
                    <a:lnTo>
                      <a:pt x="4" y="0"/>
                    </a:lnTo>
                    <a:lnTo>
                      <a:pt x="6"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0" name="Freeform 9110"/>
              <p:cNvSpPr/>
              <p:nvPr/>
            </p:nvSpPr>
            <p:spPr bwMode="auto">
              <a:xfrm>
                <a:off x="4937" y="1372"/>
                <a:ext cx="20" cy="14"/>
              </a:xfrm>
              <a:custGeom>
                <a:avLst/>
                <a:gdLst>
                  <a:gd name="T0" fmla="*/ 20 w 20"/>
                  <a:gd name="T1" fmla="*/ 0 h 14"/>
                  <a:gd name="T2" fmla="*/ 18 w 20"/>
                  <a:gd name="T3" fmla="*/ 3 h 14"/>
                  <a:gd name="T4" fmla="*/ 17 w 20"/>
                  <a:gd name="T5" fmla="*/ 5 h 14"/>
                  <a:gd name="T6" fmla="*/ 16 w 20"/>
                  <a:gd name="T7" fmla="*/ 9 h 14"/>
                  <a:gd name="T8" fmla="*/ 14 w 20"/>
                  <a:gd name="T9" fmla="*/ 12 h 14"/>
                  <a:gd name="T10" fmla="*/ 13 w 20"/>
                  <a:gd name="T11" fmla="*/ 13 h 14"/>
                  <a:gd name="T12" fmla="*/ 10 w 20"/>
                  <a:gd name="T13" fmla="*/ 14 h 14"/>
                  <a:gd name="T14" fmla="*/ 7 w 20"/>
                  <a:gd name="T15" fmla="*/ 14 h 14"/>
                  <a:gd name="T16" fmla="*/ 4 w 20"/>
                  <a:gd name="T17" fmla="*/ 13 h 14"/>
                  <a:gd name="T18" fmla="*/ 0 w 20"/>
                  <a:gd name="T19" fmla="*/ 12 h 14"/>
                  <a:gd name="T20" fmla="*/ 3 w 20"/>
                  <a:gd name="T21" fmla="*/ 12 h 14"/>
                  <a:gd name="T22" fmla="*/ 7 w 20"/>
                  <a:gd name="T23" fmla="*/ 10 h 14"/>
                  <a:gd name="T24" fmla="*/ 10 w 20"/>
                  <a:gd name="T25" fmla="*/ 9 h 14"/>
                  <a:gd name="T26" fmla="*/ 13 w 20"/>
                  <a:gd name="T27" fmla="*/ 6 h 14"/>
                  <a:gd name="T28" fmla="*/ 17 w 20"/>
                  <a:gd name="T29" fmla="*/ 3 h 14"/>
                  <a:gd name="T30" fmla="*/ 20 w 20"/>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20" y="0"/>
                    </a:moveTo>
                    <a:lnTo>
                      <a:pt x="18" y="3"/>
                    </a:lnTo>
                    <a:lnTo>
                      <a:pt x="17" y="5"/>
                    </a:lnTo>
                    <a:lnTo>
                      <a:pt x="16" y="9"/>
                    </a:lnTo>
                    <a:lnTo>
                      <a:pt x="14" y="12"/>
                    </a:lnTo>
                    <a:lnTo>
                      <a:pt x="13" y="13"/>
                    </a:lnTo>
                    <a:lnTo>
                      <a:pt x="10" y="14"/>
                    </a:lnTo>
                    <a:lnTo>
                      <a:pt x="7" y="14"/>
                    </a:lnTo>
                    <a:lnTo>
                      <a:pt x="4" y="13"/>
                    </a:lnTo>
                    <a:lnTo>
                      <a:pt x="0" y="12"/>
                    </a:lnTo>
                    <a:lnTo>
                      <a:pt x="3" y="12"/>
                    </a:lnTo>
                    <a:lnTo>
                      <a:pt x="7" y="10"/>
                    </a:lnTo>
                    <a:lnTo>
                      <a:pt x="10" y="9"/>
                    </a:lnTo>
                    <a:lnTo>
                      <a:pt x="13" y="6"/>
                    </a:lnTo>
                    <a:lnTo>
                      <a:pt x="17" y="3"/>
                    </a:lnTo>
                    <a:lnTo>
                      <a:pt x="2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1" name="Freeform 9111"/>
              <p:cNvSpPr/>
              <p:nvPr/>
            </p:nvSpPr>
            <p:spPr bwMode="auto">
              <a:xfrm>
                <a:off x="4916" y="1375"/>
                <a:ext cx="20" cy="18"/>
              </a:xfrm>
              <a:custGeom>
                <a:avLst/>
                <a:gdLst>
                  <a:gd name="T0" fmla="*/ 17 w 20"/>
                  <a:gd name="T1" fmla="*/ 0 h 18"/>
                  <a:gd name="T2" fmla="*/ 20 w 20"/>
                  <a:gd name="T3" fmla="*/ 0 h 18"/>
                  <a:gd name="T4" fmla="*/ 17 w 20"/>
                  <a:gd name="T5" fmla="*/ 1 h 18"/>
                  <a:gd name="T6" fmla="*/ 16 w 20"/>
                  <a:gd name="T7" fmla="*/ 3 h 18"/>
                  <a:gd name="T8" fmla="*/ 13 w 20"/>
                  <a:gd name="T9" fmla="*/ 6 h 18"/>
                  <a:gd name="T10" fmla="*/ 12 w 20"/>
                  <a:gd name="T11" fmla="*/ 7 h 18"/>
                  <a:gd name="T12" fmla="*/ 9 w 20"/>
                  <a:gd name="T13" fmla="*/ 10 h 18"/>
                  <a:gd name="T14" fmla="*/ 7 w 20"/>
                  <a:gd name="T15" fmla="*/ 13 h 18"/>
                  <a:gd name="T16" fmla="*/ 4 w 20"/>
                  <a:gd name="T17" fmla="*/ 14 h 18"/>
                  <a:gd name="T18" fmla="*/ 1 w 20"/>
                  <a:gd name="T19" fmla="*/ 15 h 18"/>
                  <a:gd name="T20" fmla="*/ 0 w 20"/>
                  <a:gd name="T21" fmla="*/ 18 h 18"/>
                  <a:gd name="T22" fmla="*/ 0 w 20"/>
                  <a:gd name="T23" fmla="*/ 18 h 18"/>
                  <a:gd name="T24" fmla="*/ 0 w 20"/>
                  <a:gd name="T25" fmla="*/ 15 h 18"/>
                  <a:gd name="T26" fmla="*/ 1 w 20"/>
                  <a:gd name="T27" fmla="*/ 13 h 18"/>
                  <a:gd name="T28" fmla="*/ 4 w 20"/>
                  <a:gd name="T29" fmla="*/ 10 h 18"/>
                  <a:gd name="T30" fmla="*/ 5 w 20"/>
                  <a:gd name="T31" fmla="*/ 7 h 18"/>
                  <a:gd name="T32" fmla="*/ 7 w 20"/>
                  <a:gd name="T33" fmla="*/ 5 h 18"/>
                  <a:gd name="T34" fmla="*/ 9 w 20"/>
                  <a:gd name="T35" fmla="*/ 3 h 18"/>
                  <a:gd name="T36" fmla="*/ 11 w 20"/>
                  <a:gd name="T37" fmla="*/ 2 h 18"/>
                  <a:gd name="T38" fmla="*/ 13 w 20"/>
                  <a:gd name="T39" fmla="*/ 0 h 18"/>
                  <a:gd name="T40" fmla="*/ 17 w 20"/>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17" y="0"/>
                    </a:moveTo>
                    <a:lnTo>
                      <a:pt x="20" y="0"/>
                    </a:lnTo>
                    <a:lnTo>
                      <a:pt x="17" y="1"/>
                    </a:lnTo>
                    <a:lnTo>
                      <a:pt x="16" y="3"/>
                    </a:lnTo>
                    <a:lnTo>
                      <a:pt x="13" y="6"/>
                    </a:lnTo>
                    <a:lnTo>
                      <a:pt x="12" y="7"/>
                    </a:lnTo>
                    <a:lnTo>
                      <a:pt x="9" y="10"/>
                    </a:lnTo>
                    <a:lnTo>
                      <a:pt x="7" y="13"/>
                    </a:lnTo>
                    <a:lnTo>
                      <a:pt x="4" y="14"/>
                    </a:lnTo>
                    <a:lnTo>
                      <a:pt x="1" y="15"/>
                    </a:lnTo>
                    <a:lnTo>
                      <a:pt x="0" y="18"/>
                    </a:lnTo>
                    <a:lnTo>
                      <a:pt x="0" y="18"/>
                    </a:lnTo>
                    <a:lnTo>
                      <a:pt x="0" y="15"/>
                    </a:lnTo>
                    <a:lnTo>
                      <a:pt x="1" y="13"/>
                    </a:lnTo>
                    <a:lnTo>
                      <a:pt x="4" y="10"/>
                    </a:lnTo>
                    <a:lnTo>
                      <a:pt x="5" y="7"/>
                    </a:lnTo>
                    <a:lnTo>
                      <a:pt x="7" y="5"/>
                    </a:lnTo>
                    <a:lnTo>
                      <a:pt x="9" y="3"/>
                    </a:lnTo>
                    <a:lnTo>
                      <a:pt x="11" y="2"/>
                    </a:lnTo>
                    <a:lnTo>
                      <a:pt x="13" y="0"/>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2" name="Freeform 9112"/>
              <p:cNvSpPr/>
              <p:nvPr/>
            </p:nvSpPr>
            <p:spPr bwMode="auto">
              <a:xfrm>
                <a:off x="4916" y="1388"/>
                <a:ext cx="26" cy="6"/>
              </a:xfrm>
              <a:custGeom>
                <a:avLst/>
                <a:gdLst>
                  <a:gd name="T0" fmla="*/ 13 w 26"/>
                  <a:gd name="T1" fmla="*/ 0 h 6"/>
                  <a:gd name="T2" fmla="*/ 16 w 26"/>
                  <a:gd name="T3" fmla="*/ 1 h 6"/>
                  <a:gd name="T4" fmla="*/ 20 w 26"/>
                  <a:gd name="T5" fmla="*/ 2 h 6"/>
                  <a:gd name="T6" fmla="*/ 22 w 26"/>
                  <a:gd name="T7" fmla="*/ 4 h 6"/>
                  <a:gd name="T8" fmla="*/ 26 w 26"/>
                  <a:gd name="T9" fmla="*/ 4 h 6"/>
                  <a:gd name="T10" fmla="*/ 18 w 26"/>
                  <a:gd name="T11" fmla="*/ 6 h 6"/>
                  <a:gd name="T12" fmla="*/ 9 w 26"/>
                  <a:gd name="T13" fmla="*/ 6 h 6"/>
                  <a:gd name="T14" fmla="*/ 0 w 26"/>
                  <a:gd name="T15" fmla="*/ 6 h 6"/>
                  <a:gd name="T16" fmla="*/ 0 w 26"/>
                  <a:gd name="T17" fmla="*/ 6 h 6"/>
                  <a:gd name="T18" fmla="*/ 3 w 26"/>
                  <a:gd name="T19" fmla="*/ 4 h 6"/>
                  <a:gd name="T20" fmla="*/ 7 w 26"/>
                  <a:gd name="T21" fmla="*/ 1 h 6"/>
                  <a:gd name="T22" fmla="*/ 9 w 26"/>
                  <a:gd name="T23" fmla="*/ 0 h 6"/>
                  <a:gd name="T24" fmla="*/ 13 w 2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13" y="0"/>
                    </a:moveTo>
                    <a:lnTo>
                      <a:pt x="16" y="1"/>
                    </a:lnTo>
                    <a:lnTo>
                      <a:pt x="20" y="2"/>
                    </a:lnTo>
                    <a:lnTo>
                      <a:pt x="22" y="4"/>
                    </a:lnTo>
                    <a:lnTo>
                      <a:pt x="26" y="4"/>
                    </a:lnTo>
                    <a:lnTo>
                      <a:pt x="18" y="6"/>
                    </a:lnTo>
                    <a:lnTo>
                      <a:pt x="9" y="6"/>
                    </a:lnTo>
                    <a:lnTo>
                      <a:pt x="0" y="6"/>
                    </a:lnTo>
                    <a:lnTo>
                      <a:pt x="0" y="6"/>
                    </a:lnTo>
                    <a:lnTo>
                      <a:pt x="3" y="4"/>
                    </a:lnTo>
                    <a:lnTo>
                      <a:pt x="7" y="1"/>
                    </a:lnTo>
                    <a:lnTo>
                      <a:pt x="9" y="0"/>
                    </a:lnTo>
                    <a:lnTo>
                      <a:pt x="13"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3" name="Freeform 9113"/>
              <p:cNvSpPr/>
              <p:nvPr/>
            </p:nvSpPr>
            <p:spPr bwMode="auto">
              <a:xfrm>
                <a:off x="4865" y="1380"/>
                <a:ext cx="37" cy="18"/>
              </a:xfrm>
              <a:custGeom>
                <a:avLst/>
                <a:gdLst>
                  <a:gd name="T0" fmla="*/ 24 w 37"/>
                  <a:gd name="T1" fmla="*/ 0 h 18"/>
                  <a:gd name="T2" fmla="*/ 26 w 37"/>
                  <a:gd name="T3" fmla="*/ 1 h 18"/>
                  <a:gd name="T4" fmla="*/ 29 w 37"/>
                  <a:gd name="T5" fmla="*/ 2 h 18"/>
                  <a:gd name="T6" fmla="*/ 31 w 37"/>
                  <a:gd name="T7" fmla="*/ 5 h 18"/>
                  <a:gd name="T8" fmla="*/ 33 w 37"/>
                  <a:gd name="T9" fmla="*/ 8 h 18"/>
                  <a:gd name="T10" fmla="*/ 34 w 37"/>
                  <a:gd name="T11" fmla="*/ 10 h 18"/>
                  <a:gd name="T12" fmla="*/ 35 w 37"/>
                  <a:gd name="T13" fmla="*/ 13 h 18"/>
                  <a:gd name="T14" fmla="*/ 37 w 37"/>
                  <a:gd name="T15" fmla="*/ 15 h 18"/>
                  <a:gd name="T16" fmla="*/ 34 w 37"/>
                  <a:gd name="T17" fmla="*/ 15 h 18"/>
                  <a:gd name="T18" fmla="*/ 33 w 37"/>
                  <a:gd name="T19" fmla="*/ 14 h 18"/>
                  <a:gd name="T20" fmla="*/ 29 w 37"/>
                  <a:gd name="T21" fmla="*/ 14 h 18"/>
                  <a:gd name="T22" fmla="*/ 26 w 37"/>
                  <a:gd name="T23" fmla="*/ 15 h 18"/>
                  <a:gd name="T24" fmla="*/ 24 w 37"/>
                  <a:gd name="T25" fmla="*/ 17 h 18"/>
                  <a:gd name="T26" fmla="*/ 21 w 37"/>
                  <a:gd name="T27" fmla="*/ 18 h 18"/>
                  <a:gd name="T28" fmla="*/ 18 w 37"/>
                  <a:gd name="T29" fmla="*/ 18 h 18"/>
                  <a:gd name="T30" fmla="*/ 16 w 37"/>
                  <a:gd name="T31" fmla="*/ 17 h 18"/>
                  <a:gd name="T32" fmla="*/ 14 w 37"/>
                  <a:gd name="T33" fmla="*/ 15 h 18"/>
                  <a:gd name="T34" fmla="*/ 13 w 37"/>
                  <a:gd name="T35" fmla="*/ 14 h 18"/>
                  <a:gd name="T36" fmla="*/ 12 w 37"/>
                  <a:gd name="T37" fmla="*/ 12 h 18"/>
                  <a:gd name="T38" fmla="*/ 10 w 37"/>
                  <a:gd name="T39" fmla="*/ 12 h 18"/>
                  <a:gd name="T40" fmla="*/ 8 w 37"/>
                  <a:gd name="T41" fmla="*/ 12 h 18"/>
                  <a:gd name="T42" fmla="*/ 5 w 37"/>
                  <a:gd name="T43" fmla="*/ 10 h 18"/>
                  <a:gd name="T44" fmla="*/ 3 w 37"/>
                  <a:gd name="T45" fmla="*/ 8 h 18"/>
                  <a:gd name="T46" fmla="*/ 0 w 37"/>
                  <a:gd name="T47" fmla="*/ 6 h 18"/>
                  <a:gd name="T48" fmla="*/ 0 w 37"/>
                  <a:gd name="T49" fmla="*/ 6 h 18"/>
                  <a:gd name="T50" fmla="*/ 1 w 37"/>
                  <a:gd name="T51" fmla="*/ 6 h 18"/>
                  <a:gd name="T52" fmla="*/ 4 w 37"/>
                  <a:gd name="T53" fmla="*/ 6 h 18"/>
                  <a:gd name="T54" fmla="*/ 5 w 37"/>
                  <a:gd name="T55" fmla="*/ 5 h 18"/>
                  <a:gd name="T56" fmla="*/ 7 w 37"/>
                  <a:gd name="T57" fmla="*/ 4 h 18"/>
                  <a:gd name="T58" fmla="*/ 8 w 37"/>
                  <a:gd name="T59" fmla="*/ 2 h 18"/>
                  <a:gd name="T60" fmla="*/ 10 w 37"/>
                  <a:gd name="T61" fmla="*/ 2 h 18"/>
                  <a:gd name="T62" fmla="*/ 14 w 37"/>
                  <a:gd name="T63" fmla="*/ 2 h 18"/>
                  <a:gd name="T64" fmla="*/ 16 w 37"/>
                  <a:gd name="T65" fmla="*/ 2 h 18"/>
                  <a:gd name="T66" fmla="*/ 18 w 37"/>
                  <a:gd name="T67" fmla="*/ 1 h 18"/>
                  <a:gd name="T68" fmla="*/ 20 w 37"/>
                  <a:gd name="T69" fmla="*/ 1 h 18"/>
                  <a:gd name="T70" fmla="*/ 24 w 37"/>
                  <a:gd name="T7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18">
                    <a:moveTo>
                      <a:pt x="24" y="0"/>
                    </a:moveTo>
                    <a:lnTo>
                      <a:pt x="26" y="1"/>
                    </a:lnTo>
                    <a:lnTo>
                      <a:pt x="29" y="2"/>
                    </a:lnTo>
                    <a:lnTo>
                      <a:pt x="31" y="5"/>
                    </a:lnTo>
                    <a:lnTo>
                      <a:pt x="33" y="8"/>
                    </a:lnTo>
                    <a:lnTo>
                      <a:pt x="34" y="10"/>
                    </a:lnTo>
                    <a:lnTo>
                      <a:pt x="35" y="13"/>
                    </a:lnTo>
                    <a:lnTo>
                      <a:pt x="37" y="15"/>
                    </a:lnTo>
                    <a:lnTo>
                      <a:pt x="34" y="15"/>
                    </a:lnTo>
                    <a:lnTo>
                      <a:pt x="33" y="14"/>
                    </a:lnTo>
                    <a:lnTo>
                      <a:pt x="29" y="14"/>
                    </a:lnTo>
                    <a:lnTo>
                      <a:pt x="26" y="15"/>
                    </a:lnTo>
                    <a:lnTo>
                      <a:pt x="24" y="17"/>
                    </a:lnTo>
                    <a:lnTo>
                      <a:pt x="21" y="18"/>
                    </a:lnTo>
                    <a:lnTo>
                      <a:pt x="18" y="18"/>
                    </a:lnTo>
                    <a:lnTo>
                      <a:pt x="16" y="17"/>
                    </a:lnTo>
                    <a:lnTo>
                      <a:pt x="14" y="15"/>
                    </a:lnTo>
                    <a:lnTo>
                      <a:pt x="13" y="14"/>
                    </a:lnTo>
                    <a:lnTo>
                      <a:pt x="12" y="12"/>
                    </a:lnTo>
                    <a:lnTo>
                      <a:pt x="10" y="12"/>
                    </a:lnTo>
                    <a:lnTo>
                      <a:pt x="8" y="12"/>
                    </a:lnTo>
                    <a:lnTo>
                      <a:pt x="5" y="10"/>
                    </a:lnTo>
                    <a:lnTo>
                      <a:pt x="3" y="8"/>
                    </a:lnTo>
                    <a:lnTo>
                      <a:pt x="0" y="6"/>
                    </a:lnTo>
                    <a:lnTo>
                      <a:pt x="0" y="6"/>
                    </a:lnTo>
                    <a:lnTo>
                      <a:pt x="1" y="6"/>
                    </a:lnTo>
                    <a:lnTo>
                      <a:pt x="4" y="6"/>
                    </a:lnTo>
                    <a:lnTo>
                      <a:pt x="5" y="5"/>
                    </a:lnTo>
                    <a:lnTo>
                      <a:pt x="7" y="4"/>
                    </a:lnTo>
                    <a:lnTo>
                      <a:pt x="8" y="2"/>
                    </a:lnTo>
                    <a:lnTo>
                      <a:pt x="10" y="2"/>
                    </a:lnTo>
                    <a:lnTo>
                      <a:pt x="14" y="2"/>
                    </a:lnTo>
                    <a:lnTo>
                      <a:pt x="16" y="2"/>
                    </a:lnTo>
                    <a:lnTo>
                      <a:pt x="18" y="1"/>
                    </a:lnTo>
                    <a:lnTo>
                      <a:pt x="20" y="1"/>
                    </a:lnTo>
                    <a:lnTo>
                      <a:pt x="24"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4" name="Freeform 9114"/>
              <p:cNvSpPr/>
              <p:nvPr/>
            </p:nvSpPr>
            <p:spPr bwMode="auto">
              <a:xfrm>
                <a:off x="4877" y="1390"/>
                <a:ext cx="21" cy="7"/>
              </a:xfrm>
              <a:custGeom>
                <a:avLst/>
                <a:gdLst>
                  <a:gd name="T0" fmla="*/ 10 w 21"/>
                  <a:gd name="T1" fmla="*/ 0 h 7"/>
                  <a:gd name="T2" fmla="*/ 13 w 21"/>
                  <a:gd name="T3" fmla="*/ 0 h 7"/>
                  <a:gd name="T4" fmla="*/ 16 w 21"/>
                  <a:gd name="T5" fmla="*/ 0 h 7"/>
                  <a:gd name="T6" fmla="*/ 19 w 21"/>
                  <a:gd name="T7" fmla="*/ 2 h 7"/>
                  <a:gd name="T8" fmla="*/ 21 w 21"/>
                  <a:gd name="T9" fmla="*/ 4 h 7"/>
                  <a:gd name="T10" fmla="*/ 19 w 21"/>
                  <a:gd name="T11" fmla="*/ 4 h 7"/>
                  <a:gd name="T12" fmla="*/ 17 w 21"/>
                  <a:gd name="T13" fmla="*/ 4 h 7"/>
                  <a:gd name="T14" fmla="*/ 13 w 21"/>
                  <a:gd name="T15" fmla="*/ 5 h 7"/>
                  <a:gd name="T16" fmla="*/ 12 w 21"/>
                  <a:gd name="T17" fmla="*/ 5 h 7"/>
                  <a:gd name="T18" fmla="*/ 8 w 21"/>
                  <a:gd name="T19" fmla="*/ 7 h 7"/>
                  <a:gd name="T20" fmla="*/ 5 w 21"/>
                  <a:gd name="T21" fmla="*/ 7 h 7"/>
                  <a:gd name="T22" fmla="*/ 4 w 21"/>
                  <a:gd name="T23" fmla="*/ 5 h 7"/>
                  <a:gd name="T24" fmla="*/ 2 w 21"/>
                  <a:gd name="T25" fmla="*/ 4 h 7"/>
                  <a:gd name="T26" fmla="*/ 1 w 21"/>
                  <a:gd name="T27" fmla="*/ 3 h 7"/>
                  <a:gd name="T28" fmla="*/ 0 w 21"/>
                  <a:gd name="T29" fmla="*/ 2 h 7"/>
                  <a:gd name="T30" fmla="*/ 4 w 21"/>
                  <a:gd name="T31" fmla="*/ 2 h 7"/>
                  <a:gd name="T32" fmla="*/ 6 w 21"/>
                  <a:gd name="T33" fmla="*/ 0 h 7"/>
                  <a:gd name="T34" fmla="*/ 10 w 21"/>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0" y="0"/>
                    </a:moveTo>
                    <a:lnTo>
                      <a:pt x="13" y="0"/>
                    </a:lnTo>
                    <a:lnTo>
                      <a:pt x="16" y="0"/>
                    </a:lnTo>
                    <a:lnTo>
                      <a:pt x="19" y="2"/>
                    </a:lnTo>
                    <a:lnTo>
                      <a:pt x="21" y="4"/>
                    </a:lnTo>
                    <a:lnTo>
                      <a:pt x="19" y="4"/>
                    </a:lnTo>
                    <a:lnTo>
                      <a:pt x="17" y="4"/>
                    </a:lnTo>
                    <a:lnTo>
                      <a:pt x="13" y="5"/>
                    </a:lnTo>
                    <a:lnTo>
                      <a:pt x="12" y="5"/>
                    </a:lnTo>
                    <a:lnTo>
                      <a:pt x="8" y="7"/>
                    </a:lnTo>
                    <a:lnTo>
                      <a:pt x="5" y="7"/>
                    </a:lnTo>
                    <a:lnTo>
                      <a:pt x="4" y="5"/>
                    </a:lnTo>
                    <a:lnTo>
                      <a:pt x="2" y="4"/>
                    </a:lnTo>
                    <a:lnTo>
                      <a:pt x="1" y="3"/>
                    </a:lnTo>
                    <a:lnTo>
                      <a:pt x="0" y="2"/>
                    </a:lnTo>
                    <a:lnTo>
                      <a:pt x="4" y="2"/>
                    </a:lnTo>
                    <a:lnTo>
                      <a:pt x="6" y="0"/>
                    </a:lnTo>
                    <a:lnTo>
                      <a:pt x="1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5" name="Rectangle 9115"/>
              <p:cNvSpPr>
                <a:spLocks noChangeArrowheads="1"/>
              </p:cNvSpPr>
              <p:nvPr/>
            </p:nvSpPr>
            <p:spPr bwMode="auto">
              <a:xfrm>
                <a:off x="4898" y="1394"/>
                <a:ext cx="1" cy="1"/>
              </a:xfrm>
              <a:prstGeom prst="rect">
                <a:avLst/>
              </a:prstGeom>
              <a:solidFill>
                <a:srgbClr val="E30000"/>
              </a:solidFill>
              <a:ln w="0">
                <a:solidFill>
                  <a:srgbClr val="E3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16" name="Freeform 9116"/>
              <p:cNvSpPr/>
              <p:nvPr/>
            </p:nvSpPr>
            <p:spPr bwMode="auto">
              <a:xfrm>
                <a:off x="4870" y="1389"/>
                <a:ext cx="15" cy="3"/>
              </a:xfrm>
              <a:custGeom>
                <a:avLst/>
                <a:gdLst>
                  <a:gd name="T0" fmla="*/ 0 w 15"/>
                  <a:gd name="T1" fmla="*/ 0 h 3"/>
                  <a:gd name="T2" fmla="*/ 3 w 15"/>
                  <a:gd name="T3" fmla="*/ 0 h 3"/>
                  <a:gd name="T4" fmla="*/ 7 w 15"/>
                  <a:gd name="T5" fmla="*/ 0 h 3"/>
                  <a:gd name="T6" fmla="*/ 11 w 15"/>
                  <a:gd name="T7" fmla="*/ 0 h 3"/>
                  <a:gd name="T8" fmla="*/ 15 w 15"/>
                  <a:gd name="T9" fmla="*/ 1 h 3"/>
                  <a:gd name="T10" fmla="*/ 11 w 15"/>
                  <a:gd name="T11" fmla="*/ 3 h 3"/>
                  <a:gd name="T12" fmla="*/ 7 w 15"/>
                  <a:gd name="T13" fmla="*/ 3 h 3"/>
                  <a:gd name="T14" fmla="*/ 3 w 15"/>
                  <a:gd name="T15" fmla="*/ 1 h 3"/>
                  <a:gd name="T16" fmla="*/ 0 w 1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
                    <a:moveTo>
                      <a:pt x="0" y="0"/>
                    </a:moveTo>
                    <a:lnTo>
                      <a:pt x="3" y="0"/>
                    </a:lnTo>
                    <a:lnTo>
                      <a:pt x="7" y="0"/>
                    </a:lnTo>
                    <a:lnTo>
                      <a:pt x="11" y="0"/>
                    </a:lnTo>
                    <a:lnTo>
                      <a:pt x="15" y="1"/>
                    </a:lnTo>
                    <a:lnTo>
                      <a:pt x="11" y="3"/>
                    </a:lnTo>
                    <a:lnTo>
                      <a:pt x="7" y="3"/>
                    </a:lnTo>
                    <a:lnTo>
                      <a:pt x="3" y="1"/>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7" name="Freeform 9117"/>
              <p:cNvSpPr/>
              <p:nvPr/>
            </p:nvSpPr>
            <p:spPr bwMode="auto">
              <a:xfrm>
                <a:off x="4869" y="1386"/>
                <a:ext cx="13" cy="2"/>
              </a:xfrm>
              <a:custGeom>
                <a:avLst/>
                <a:gdLst>
                  <a:gd name="T0" fmla="*/ 5 w 13"/>
                  <a:gd name="T1" fmla="*/ 0 h 2"/>
                  <a:gd name="T2" fmla="*/ 8 w 13"/>
                  <a:gd name="T3" fmla="*/ 0 h 2"/>
                  <a:gd name="T4" fmla="*/ 10 w 13"/>
                  <a:gd name="T5" fmla="*/ 0 h 2"/>
                  <a:gd name="T6" fmla="*/ 13 w 13"/>
                  <a:gd name="T7" fmla="*/ 2 h 2"/>
                  <a:gd name="T8" fmla="*/ 13 w 13"/>
                  <a:gd name="T9" fmla="*/ 2 h 2"/>
                  <a:gd name="T10" fmla="*/ 9 w 13"/>
                  <a:gd name="T11" fmla="*/ 2 h 2"/>
                  <a:gd name="T12" fmla="*/ 5 w 13"/>
                  <a:gd name="T13" fmla="*/ 2 h 2"/>
                  <a:gd name="T14" fmla="*/ 3 w 13"/>
                  <a:gd name="T15" fmla="*/ 2 h 2"/>
                  <a:gd name="T16" fmla="*/ 0 w 13"/>
                  <a:gd name="T17" fmla="*/ 0 h 2"/>
                  <a:gd name="T18" fmla="*/ 3 w 13"/>
                  <a:gd name="T19" fmla="*/ 0 h 2"/>
                  <a:gd name="T20" fmla="*/ 5 w 1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
                    <a:moveTo>
                      <a:pt x="5" y="0"/>
                    </a:moveTo>
                    <a:lnTo>
                      <a:pt x="8" y="0"/>
                    </a:lnTo>
                    <a:lnTo>
                      <a:pt x="10" y="0"/>
                    </a:lnTo>
                    <a:lnTo>
                      <a:pt x="13" y="2"/>
                    </a:lnTo>
                    <a:lnTo>
                      <a:pt x="13" y="2"/>
                    </a:lnTo>
                    <a:lnTo>
                      <a:pt x="9" y="2"/>
                    </a:lnTo>
                    <a:lnTo>
                      <a:pt x="5" y="2"/>
                    </a:lnTo>
                    <a:lnTo>
                      <a:pt x="3" y="2"/>
                    </a:lnTo>
                    <a:lnTo>
                      <a:pt x="0" y="0"/>
                    </a:lnTo>
                    <a:lnTo>
                      <a:pt x="3"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8" name="Freeform 9118"/>
              <p:cNvSpPr/>
              <p:nvPr/>
            </p:nvSpPr>
            <p:spPr bwMode="auto">
              <a:xfrm>
                <a:off x="4872" y="1384"/>
                <a:ext cx="15" cy="5"/>
              </a:xfrm>
              <a:custGeom>
                <a:avLst/>
                <a:gdLst>
                  <a:gd name="T0" fmla="*/ 5 w 15"/>
                  <a:gd name="T1" fmla="*/ 0 h 5"/>
                  <a:gd name="T2" fmla="*/ 7 w 15"/>
                  <a:gd name="T3" fmla="*/ 0 h 5"/>
                  <a:gd name="T4" fmla="*/ 11 w 15"/>
                  <a:gd name="T5" fmla="*/ 1 h 5"/>
                  <a:gd name="T6" fmla="*/ 15 w 15"/>
                  <a:gd name="T7" fmla="*/ 5 h 5"/>
                  <a:gd name="T8" fmla="*/ 13 w 15"/>
                  <a:gd name="T9" fmla="*/ 4 h 5"/>
                  <a:gd name="T10" fmla="*/ 10 w 15"/>
                  <a:gd name="T11" fmla="*/ 4 h 5"/>
                  <a:gd name="T12" fmla="*/ 9 w 15"/>
                  <a:gd name="T13" fmla="*/ 2 h 5"/>
                  <a:gd name="T14" fmla="*/ 6 w 15"/>
                  <a:gd name="T15" fmla="*/ 1 h 5"/>
                  <a:gd name="T16" fmla="*/ 5 w 15"/>
                  <a:gd name="T17" fmla="*/ 2 h 5"/>
                  <a:gd name="T18" fmla="*/ 2 w 15"/>
                  <a:gd name="T19" fmla="*/ 2 h 5"/>
                  <a:gd name="T20" fmla="*/ 0 w 15"/>
                  <a:gd name="T21" fmla="*/ 1 h 5"/>
                  <a:gd name="T22" fmla="*/ 0 w 15"/>
                  <a:gd name="T23" fmla="*/ 1 h 5"/>
                  <a:gd name="T24" fmla="*/ 2 w 15"/>
                  <a:gd name="T25" fmla="*/ 1 h 5"/>
                  <a:gd name="T26" fmla="*/ 5 w 1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
                    <a:moveTo>
                      <a:pt x="5" y="0"/>
                    </a:moveTo>
                    <a:lnTo>
                      <a:pt x="7" y="0"/>
                    </a:lnTo>
                    <a:lnTo>
                      <a:pt x="11" y="1"/>
                    </a:lnTo>
                    <a:lnTo>
                      <a:pt x="15" y="5"/>
                    </a:lnTo>
                    <a:lnTo>
                      <a:pt x="13" y="4"/>
                    </a:lnTo>
                    <a:lnTo>
                      <a:pt x="10" y="4"/>
                    </a:lnTo>
                    <a:lnTo>
                      <a:pt x="9" y="2"/>
                    </a:lnTo>
                    <a:lnTo>
                      <a:pt x="6" y="1"/>
                    </a:lnTo>
                    <a:lnTo>
                      <a:pt x="5" y="2"/>
                    </a:lnTo>
                    <a:lnTo>
                      <a:pt x="2" y="2"/>
                    </a:lnTo>
                    <a:lnTo>
                      <a:pt x="0" y="1"/>
                    </a:lnTo>
                    <a:lnTo>
                      <a:pt x="0" y="1"/>
                    </a:lnTo>
                    <a:lnTo>
                      <a:pt x="2" y="1"/>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9" name="Freeform 9119"/>
              <p:cNvSpPr/>
              <p:nvPr/>
            </p:nvSpPr>
            <p:spPr bwMode="auto">
              <a:xfrm>
                <a:off x="4879" y="1382"/>
                <a:ext cx="14" cy="7"/>
              </a:xfrm>
              <a:custGeom>
                <a:avLst/>
                <a:gdLst>
                  <a:gd name="T0" fmla="*/ 3 w 14"/>
                  <a:gd name="T1" fmla="*/ 0 h 7"/>
                  <a:gd name="T2" fmla="*/ 4 w 14"/>
                  <a:gd name="T3" fmla="*/ 0 h 7"/>
                  <a:gd name="T4" fmla="*/ 7 w 14"/>
                  <a:gd name="T5" fmla="*/ 2 h 7"/>
                  <a:gd name="T6" fmla="*/ 8 w 14"/>
                  <a:gd name="T7" fmla="*/ 3 h 7"/>
                  <a:gd name="T8" fmla="*/ 11 w 14"/>
                  <a:gd name="T9" fmla="*/ 4 h 7"/>
                  <a:gd name="T10" fmla="*/ 12 w 14"/>
                  <a:gd name="T11" fmla="*/ 6 h 7"/>
                  <a:gd name="T12" fmla="*/ 14 w 14"/>
                  <a:gd name="T13" fmla="*/ 7 h 7"/>
                  <a:gd name="T14" fmla="*/ 11 w 14"/>
                  <a:gd name="T15" fmla="*/ 7 h 7"/>
                  <a:gd name="T16" fmla="*/ 7 w 14"/>
                  <a:gd name="T17" fmla="*/ 6 h 7"/>
                  <a:gd name="T18" fmla="*/ 6 w 14"/>
                  <a:gd name="T19" fmla="*/ 3 h 7"/>
                  <a:gd name="T20" fmla="*/ 3 w 14"/>
                  <a:gd name="T21" fmla="*/ 2 h 7"/>
                  <a:gd name="T22" fmla="*/ 0 w 14"/>
                  <a:gd name="T23" fmla="*/ 0 h 7"/>
                  <a:gd name="T24" fmla="*/ 0 w 14"/>
                  <a:gd name="T25" fmla="*/ 0 h 7"/>
                  <a:gd name="T26" fmla="*/ 3 w 1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7">
                    <a:moveTo>
                      <a:pt x="3" y="0"/>
                    </a:moveTo>
                    <a:lnTo>
                      <a:pt x="4" y="0"/>
                    </a:lnTo>
                    <a:lnTo>
                      <a:pt x="7" y="2"/>
                    </a:lnTo>
                    <a:lnTo>
                      <a:pt x="8" y="3"/>
                    </a:lnTo>
                    <a:lnTo>
                      <a:pt x="11" y="4"/>
                    </a:lnTo>
                    <a:lnTo>
                      <a:pt x="12" y="6"/>
                    </a:lnTo>
                    <a:lnTo>
                      <a:pt x="14" y="7"/>
                    </a:lnTo>
                    <a:lnTo>
                      <a:pt x="11" y="7"/>
                    </a:lnTo>
                    <a:lnTo>
                      <a:pt x="7" y="6"/>
                    </a:lnTo>
                    <a:lnTo>
                      <a:pt x="6" y="3"/>
                    </a:lnTo>
                    <a:lnTo>
                      <a:pt x="3" y="2"/>
                    </a:lnTo>
                    <a:lnTo>
                      <a:pt x="0" y="0"/>
                    </a:lnTo>
                    <a:lnTo>
                      <a:pt x="0" y="0"/>
                    </a:lnTo>
                    <a:lnTo>
                      <a:pt x="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0" name="Freeform 9120"/>
              <p:cNvSpPr/>
              <p:nvPr/>
            </p:nvSpPr>
            <p:spPr bwMode="auto">
              <a:xfrm>
                <a:off x="4883" y="1381"/>
                <a:ext cx="15" cy="11"/>
              </a:xfrm>
              <a:custGeom>
                <a:avLst/>
                <a:gdLst>
                  <a:gd name="T0" fmla="*/ 6 w 15"/>
                  <a:gd name="T1" fmla="*/ 0 h 11"/>
                  <a:gd name="T2" fmla="*/ 10 w 15"/>
                  <a:gd name="T3" fmla="*/ 1 h 11"/>
                  <a:gd name="T4" fmla="*/ 12 w 15"/>
                  <a:gd name="T5" fmla="*/ 4 h 11"/>
                  <a:gd name="T6" fmla="*/ 13 w 15"/>
                  <a:gd name="T7" fmla="*/ 7 h 11"/>
                  <a:gd name="T8" fmla="*/ 15 w 15"/>
                  <a:gd name="T9" fmla="*/ 11 h 11"/>
                  <a:gd name="T10" fmla="*/ 12 w 15"/>
                  <a:gd name="T11" fmla="*/ 9 h 11"/>
                  <a:gd name="T12" fmla="*/ 10 w 15"/>
                  <a:gd name="T13" fmla="*/ 7 h 11"/>
                  <a:gd name="T14" fmla="*/ 8 w 15"/>
                  <a:gd name="T15" fmla="*/ 5 h 11"/>
                  <a:gd name="T16" fmla="*/ 4 w 15"/>
                  <a:gd name="T17" fmla="*/ 3 h 11"/>
                  <a:gd name="T18" fmla="*/ 0 w 15"/>
                  <a:gd name="T19" fmla="*/ 1 h 11"/>
                  <a:gd name="T20" fmla="*/ 2 w 15"/>
                  <a:gd name="T21" fmla="*/ 1 h 11"/>
                  <a:gd name="T22" fmla="*/ 6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6" y="0"/>
                    </a:moveTo>
                    <a:lnTo>
                      <a:pt x="10" y="1"/>
                    </a:lnTo>
                    <a:lnTo>
                      <a:pt x="12" y="4"/>
                    </a:lnTo>
                    <a:lnTo>
                      <a:pt x="13" y="7"/>
                    </a:lnTo>
                    <a:lnTo>
                      <a:pt x="15" y="11"/>
                    </a:lnTo>
                    <a:lnTo>
                      <a:pt x="12" y="9"/>
                    </a:lnTo>
                    <a:lnTo>
                      <a:pt x="10" y="7"/>
                    </a:lnTo>
                    <a:lnTo>
                      <a:pt x="8" y="5"/>
                    </a:lnTo>
                    <a:lnTo>
                      <a:pt x="4" y="3"/>
                    </a:lnTo>
                    <a:lnTo>
                      <a:pt x="0" y="1"/>
                    </a:lnTo>
                    <a:lnTo>
                      <a:pt x="2" y="1"/>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1" name="Freeform 9121"/>
              <p:cNvSpPr/>
              <p:nvPr/>
            </p:nvSpPr>
            <p:spPr bwMode="auto">
              <a:xfrm>
                <a:off x="4898" y="1358"/>
                <a:ext cx="13" cy="35"/>
              </a:xfrm>
              <a:custGeom>
                <a:avLst/>
                <a:gdLst>
                  <a:gd name="T0" fmla="*/ 5 w 13"/>
                  <a:gd name="T1" fmla="*/ 0 h 35"/>
                  <a:gd name="T2" fmla="*/ 6 w 13"/>
                  <a:gd name="T3" fmla="*/ 1 h 35"/>
                  <a:gd name="T4" fmla="*/ 6 w 13"/>
                  <a:gd name="T5" fmla="*/ 3 h 35"/>
                  <a:gd name="T6" fmla="*/ 6 w 13"/>
                  <a:gd name="T7" fmla="*/ 5 h 35"/>
                  <a:gd name="T8" fmla="*/ 8 w 13"/>
                  <a:gd name="T9" fmla="*/ 7 h 35"/>
                  <a:gd name="T10" fmla="*/ 9 w 13"/>
                  <a:gd name="T11" fmla="*/ 10 h 35"/>
                  <a:gd name="T12" fmla="*/ 10 w 13"/>
                  <a:gd name="T13" fmla="*/ 13 h 35"/>
                  <a:gd name="T14" fmla="*/ 12 w 13"/>
                  <a:gd name="T15" fmla="*/ 15 h 35"/>
                  <a:gd name="T16" fmla="*/ 13 w 13"/>
                  <a:gd name="T17" fmla="*/ 19 h 35"/>
                  <a:gd name="T18" fmla="*/ 12 w 13"/>
                  <a:gd name="T19" fmla="*/ 23 h 35"/>
                  <a:gd name="T20" fmla="*/ 12 w 13"/>
                  <a:gd name="T21" fmla="*/ 26 h 35"/>
                  <a:gd name="T22" fmla="*/ 9 w 13"/>
                  <a:gd name="T23" fmla="*/ 28 h 35"/>
                  <a:gd name="T24" fmla="*/ 8 w 13"/>
                  <a:gd name="T25" fmla="*/ 31 h 35"/>
                  <a:gd name="T26" fmla="*/ 6 w 13"/>
                  <a:gd name="T27" fmla="*/ 35 h 35"/>
                  <a:gd name="T28" fmla="*/ 6 w 13"/>
                  <a:gd name="T29" fmla="*/ 35 h 35"/>
                  <a:gd name="T30" fmla="*/ 6 w 13"/>
                  <a:gd name="T31" fmla="*/ 35 h 35"/>
                  <a:gd name="T32" fmla="*/ 6 w 13"/>
                  <a:gd name="T33" fmla="*/ 35 h 35"/>
                  <a:gd name="T34" fmla="*/ 4 w 13"/>
                  <a:gd name="T35" fmla="*/ 32 h 35"/>
                  <a:gd name="T36" fmla="*/ 2 w 13"/>
                  <a:gd name="T37" fmla="*/ 30 h 35"/>
                  <a:gd name="T38" fmla="*/ 1 w 13"/>
                  <a:gd name="T39" fmla="*/ 26 h 35"/>
                  <a:gd name="T40" fmla="*/ 0 w 13"/>
                  <a:gd name="T41" fmla="*/ 22 h 35"/>
                  <a:gd name="T42" fmla="*/ 0 w 13"/>
                  <a:gd name="T43" fmla="*/ 18 h 35"/>
                  <a:gd name="T44" fmla="*/ 1 w 13"/>
                  <a:gd name="T45" fmla="*/ 15 h 35"/>
                  <a:gd name="T46" fmla="*/ 2 w 13"/>
                  <a:gd name="T47" fmla="*/ 13 h 35"/>
                  <a:gd name="T48" fmla="*/ 4 w 13"/>
                  <a:gd name="T49" fmla="*/ 9 h 35"/>
                  <a:gd name="T50" fmla="*/ 5 w 13"/>
                  <a:gd name="T51" fmla="*/ 6 h 35"/>
                  <a:gd name="T52" fmla="*/ 5 w 13"/>
                  <a:gd name="T53" fmla="*/ 2 h 35"/>
                  <a:gd name="T54" fmla="*/ 5 w 13"/>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35">
                    <a:moveTo>
                      <a:pt x="5" y="0"/>
                    </a:moveTo>
                    <a:lnTo>
                      <a:pt x="6" y="1"/>
                    </a:lnTo>
                    <a:lnTo>
                      <a:pt x="6" y="3"/>
                    </a:lnTo>
                    <a:lnTo>
                      <a:pt x="6" y="5"/>
                    </a:lnTo>
                    <a:lnTo>
                      <a:pt x="8" y="7"/>
                    </a:lnTo>
                    <a:lnTo>
                      <a:pt x="9" y="10"/>
                    </a:lnTo>
                    <a:lnTo>
                      <a:pt x="10" y="13"/>
                    </a:lnTo>
                    <a:lnTo>
                      <a:pt x="12" y="15"/>
                    </a:lnTo>
                    <a:lnTo>
                      <a:pt x="13" y="19"/>
                    </a:lnTo>
                    <a:lnTo>
                      <a:pt x="12" y="23"/>
                    </a:lnTo>
                    <a:lnTo>
                      <a:pt x="12" y="26"/>
                    </a:lnTo>
                    <a:lnTo>
                      <a:pt x="9" y="28"/>
                    </a:lnTo>
                    <a:lnTo>
                      <a:pt x="8" y="31"/>
                    </a:lnTo>
                    <a:lnTo>
                      <a:pt x="6" y="35"/>
                    </a:lnTo>
                    <a:lnTo>
                      <a:pt x="6" y="35"/>
                    </a:lnTo>
                    <a:lnTo>
                      <a:pt x="6" y="35"/>
                    </a:lnTo>
                    <a:lnTo>
                      <a:pt x="6" y="35"/>
                    </a:lnTo>
                    <a:lnTo>
                      <a:pt x="4" y="32"/>
                    </a:lnTo>
                    <a:lnTo>
                      <a:pt x="2" y="30"/>
                    </a:lnTo>
                    <a:lnTo>
                      <a:pt x="1" y="26"/>
                    </a:lnTo>
                    <a:lnTo>
                      <a:pt x="0" y="22"/>
                    </a:lnTo>
                    <a:lnTo>
                      <a:pt x="0" y="18"/>
                    </a:lnTo>
                    <a:lnTo>
                      <a:pt x="1" y="15"/>
                    </a:lnTo>
                    <a:lnTo>
                      <a:pt x="2" y="13"/>
                    </a:lnTo>
                    <a:lnTo>
                      <a:pt x="4" y="9"/>
                    </a:lnTo>
                    <a:lnTo>
                      <a:pt x="5" y="6"/>
                    </a:lnTo>
                    <a:lnTo>
                      <a:pt x="5" y="2"/>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2" name="Freeform 9122"/>
              <p:cNvSpPr/>
              <p:nvPr/>
            </p:nvSpPr>
            <p:spPr bwMode="auto">
              <a:xfrm>
                <a:off x="4904" y="1373"/>
                <a:ext cx="6" cy="16"/>
              </a:xfrm>
              <a:custGeom>
                <a:avLst/>
                <a:gdLst>
                  <a:gd name="T0" fmla="*/ 4 w 6"/>
                  <a:gd name="T1" fmla="*/ 0 h 16"/>
                  <a:gd name="T2" fmla="*/ 6 w 6"/>
                  <a:gd name="T3" fmla="*/ 3 h 16"/>
                  <a:gd name="T4" fmla="*/ 6 w 6"/>
                  <a:gd name="T5" fmla="*/ 7 h 16"/>
                  <a:gd name="T6" fmla="*/ 6 w 6"/>
                  <a:gd name="T7" fmla="*/ 9 h 16"/>
                  <a:gd name="T8" fmla="*/ 3 w 6"/>
                  <a:gd name="T9" fmla="*/ 12 h 16"/>
                  <a:gd name="T10" fmla="*/ 2 w 6"/>
                  <a:gd name="T11" fmla="*/ 15 h 16"/>
                  <a:gd name="T12" fmla="*/ 2 w 6"/>
                  <a:gd name="T13" fmla="*/ 16 h 16"/>
                  <a:gd name="T14" fmla="*/ 2 w 6"/>
                  <a:gd name="T15" fmla="*/ 15 h 16"/>
                  <a:gd name="T16" fmla="*/ 0 w 6"/>
                  <a:gd name="T17" fmla="*/ 12 h 16"/>
                  <a:gd name="T18" fmla="*/ 2 w 6"/>
                  <a:gd name="T19" fmla="*/ 9 h 16"/>
                  <a:gd name="T20" fmla="*/ 3 w 6"/>
                  <a:gd name="T21" fmla="*/ 7 h 16"/>
                  <a:gd name="T22" fmla="*/ 3 w 6"/>
                  <a:gd name="T23" fmla="*/ 5 h 16"/>
                  <a:gd name="T24" fmla="*/ 4 w 6"/>
                  <a:gd name="T25" fmla="*/ 3 h 16"/>
                  <a:gd name="T26" fmla="*/ 4 w 6"/>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4" y="0"/>
                    </a:moveTo>
                    <a:lnTo>
                      <a:pt x="6" y="3"/>
                    </a:lnTo>
                    <a:lnTo>
                      <a:pt x="6" y="7"/>
                    </a:lnTo>
                    <a:lnTo>
                      <a:pt x="6" y="9"/>
                    </a:lnTo>
                    <a:lnTo>
                      <a:pt x="3" y="12"/>
                    </a:lnTo>
                    <a:lnTo>
                      <a:pt x="2" y="15"/>
                    </a:lnTo>
                    <a:lnTo>
                      <a:pt x="2" y="16"/>
                    </a:lnTo>
                    <a:lnTo>
                      <a:pt x="2" y="15"/>
                    </a:lnTo>
                    <a:lnTo>
                      <a:pt x="0" y="12"/>
                    </a:lnTo>
                    <a:lnTo>
                      <a:pt x="2" y="9"/>
                    </a:lnTo>
                    <a:lnTo>
                      <a:pt x="3" y="7"/>
                    </a:lnTo>
                    <a:lnTo>
                      <a:pt x="3" y="5"/>
                    </a:lnTo>
                    <a:lnTo>
                      <a:pt x="4" y="3"/>
                    </a:lnTo>
                    <a:lnTo>
                      <a:pt x="4"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3" name="Freeform 9123"/>
              <p:cNvSpPr/>
              <p:nvPr/>
            </p:nvSpPr>
            <p:spPr bwMode="auto">
              <a:xfrm>
                <a:off x="4899" y="1378"/>
                <a:ext cx="5" cy="11"/>
              </a:xfrm>
              <a:custGeom>
                <a:avLst/>
                <a:gdLst>
                  <a:gd name="T0" fmla="*/ 0 w 5"/>
                  <a:gd name="T1" fmla="*/ 0 h 11"/>
                  <a:gd name="T2" fmla="*/ 1 w 5"/>
                  <a:gd name="T3" fmla="*/ 3 h 11"/>
                  <a:gd name="T4" fmla="*/ 3 w 5"/>
                  <a:gd name="T5" fmla="*/ 6 h 11"/>
                  <a:gd name="T6" fmla="*/ 4 w 5"/>
                  <a:gd name="T7" fmla="*/ 7 h 11"/>
                  <a:gd name="T8" fmla="*/ 5 w 5"/>
                  <a:gd name="T9" fmla="*/ 10 h 11"/>
                  <a:gd name="T10" fmla="*/ 5 w 5"/>
                  <a:gd name="T11" fmla="*/ 10 h 11"/>
                  <a:gd name="T12" fmla="*/ 5 w 5"/>
                  <a:gd name="T13" fmla="*/ 11 h 11"/>
                  <a:gd name="T14" fmla="*/ 4 w 5"/>
                  <a:gd name="T15" fmla="*/ 11 h 11"/>
                  <a:gd name="T16" fmla="*/ 1 w 5"/>
                  <a:gd name="T17" fmla="*/ 10 h 11"/>
                  <a:gd name="T18" fmla="*/ 0 w 5"/>
                  <a:gd name="T19" fmla="*/ 8 h 11"/>
                  <a:gd name="T20" fmla="*/ 0 w 5"/>
                  <a:gd name="T21" fmla="*/ 6 h 11"/>
                  <a:gd name="T22" fmla="*/ 0 w 5"/>
                  <a:gd name="T23" fmla="*/ 3 h 11"/>
                  <a:gd name="T24" fmla="*/ 0 w 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1">
                    <a:moveTo>
                      <a:pt x="0" y="0"/>
                    </a:moveTo>
                    <a:lnTo>
                      <a:pt x="1" y="3"/>
                    </a:lnTo>
                    <a:lnTo>
                      <a:pt x="3" y="6"/>
                    </a:lnTo>
                    <a:lnTo>
                      <a:pt x="4" y="7"/>
                    </a:lnTo>
                    <a:lnTo>
                      <a:pt x="5" y="10"/>
                    </a:lnTo>
                    <a:lnTo>
                      <a:pt x="5" y="10"/>
                    </a:lnTo>
                    <a:lnTo>
                      <a:pt x="5" y="11"/>
                    </a:lnTo>
                    <a:lnTo>
                      <a:pt x="4" y="11"/>
                    </a:lnTo>
                    <a:lnTo>
                      <a:pt x="1" y="10"/>
                    </a:lnTo>
                    <a:lnTo>
                      <a:pt x="0" y="8"/>
                    </a:lnTo>
                    <a:lnTo>
                      <a:pt x="0" y="6"/>
                    </a:lnTo>
                    <a:lnTo>
                      <a:pt x="0" y="3"/>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4" name="Freeform 9124"/>
              <p:cNvSpPr/>
              <p:nvPr/>
            </p:nvSpPr>
            <p:spPr bwMode="auto">
              <a:xfrm>
                <a:off x="4899" y="1373"/>
                <a:ext cx="5" cy="12"/>
              </a:xfrm>
              <a:custGeom>
                <a:avLst/>
                <a:gdLst>
                  <a:gd name="T0" fmla="*/ 0 w 5"/>
                  <a:gd name="T1" fmla="*/ 0 h 12"/>
                  <a:gd name="T2" fmla="*/ 1 w 5"/>
                  <a:gd name="T3" fmla="*/ 2 h 12"/>
                  <a:gd name="T4" fmla="*/ 4 w 5"/>
                  <a:gd name="T5" fmla="*/ 4 h 12"/>
                  <a:gd name="T6" fmla="*/ 4 w 5"/>
                  <a:gd name="T7" fmla="*/ 7 h 12"/>
                  <a:gd name="T8" fmla="*/ 5 w 5"/>
                  <a:gd name="T9" fmla="*/ 9 h 12"/>
                  <a:gd name="T10" fmla="*/ 5 w 5"/>
                  <a:gd name="T11" fmla="*/ 12 h 12"/>
                  <a:gd name="T12" fmla="*/ 4 w 5"/>
                  <a:gd name="T13" fmla="*/ 11 h 12"/>
                  <a:gd name="T14" fmla="*/ 3 w 5"/>
                  <a:gd name="T15" fmla="*/ 8 h 12"/>
                  <a:gd name="T16" fmla="*/ 1 w 5"/>
                  <a:gd name="T17" fmla="*/ 7 h 12"/>
                  <a:gd name="T18" fmla="*/ 0 w 5"/>
                  <a:gd name="T19" fmla="*/ 3 h 12"/>
                  <a:gd name="T20" fmla="*/ 0 w 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2">
                    <a:moveTo>
                      <a:pt x="0" y="0"/>
                    </a:moveTo>
                    <a:lnTo>
                      <a:pt x="1" y="2"/>
                    </a:lnTo>
                    <a:lnTo>
                      <a:pt x="4" y="4"/>
                    </a:lnTo>
                    <a:lnTo>
                      <a:pt x="4" y="7"/>
                    </a:lnTo>
                    <a:lnTo>
                      <a:pt x="5" y="9"/>
                    </a:lnTo>
                    <a:lnTo>
                      <a:pt x="5" y="12"/>
                    </a:lnTo>
                    <a:lnTo>
                      <a:pt x="4" y="11"/>
                    </a:lnTo>
                    <a:lnTo>
                      <a:pt x="3" y="8"/>
                    </a:lnTo>
                    <a:lnTo>
                      <a:pt x="1" y="7"/>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5" name="Freeform 9125"/>
              <p:cNvSpPr/>
              <p:nvPr/>
            </p:nvSpPr>
            <p:spPr bwMode="auto">
              <a:xfrm>
                <a:off x="4904" y="1369"/>
                <a:ext cx="3" cy="12"/>
              </a:xfrm>
              <a:custGeom>
                <a:avLst/>
                <a:gdLst>
                  <a:gd name="T0" fmla="*/ 0 w 3"/>
                  <a:gd name="T1" fmla="*/ 0 h 12"/>
                  <a:gd name="T2" fmla="*/ 3 w 3"/>
                  <a:gd name="T3" fmla="*/ 2 h 12"/>
                  <a:gd name="T4" fmla="*/ 3 w 3"/>
                  <a:gd name="T5" fmla="*/ 4 h 12"/>
                  <a:gd name="T6" fmla="*/ 3 w 3"/>
                  <a:gd name="T7" fmla="*/ 6 h 12"/>
                  <a:gd name="T8" fmla="*/ 3 w 3"/>
                  <a:gd name="T9" fmla="*/ 8 h 12"/>
                  <a:gd name="T10" fmla="*/ 2 w 3"/>
                  <a:gd name="T11" fmla="*/ 9 h 12"/>
                  <a:gd name="T12" fmla="*/ 0 w 3"/>
                  <a:gd name="T13" fmla="*/ 12 h 12"/>
                  <a:gd name="T14" fmla="*/ 0 w 3"/>
                  <a:gd name="T15" fmla="*/ 8 h 12"/>
                  <a:gd name="T16" fmla="*/ 0 w 3"/>
                  <a:gd name="T17" fmla="*/ 3 h 12"/>
                  <a:gd name="T18" fmla="*/ 0 w 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0"/>
                    </a:moveTo>
                    <a:lnTo>
                      <a:pt x="3" y="2"/>
                    </a:lnTo>
                    <a:lnTo>
                      <a:pt x="3" y="4"/>
                    </a:lnTo>
                    <a:lnTo>
                      <a:pt x="3" y="6"/>
                    </a:lnTo>
                    <a:lnTo>
                      <a:pt x="3" y="8"/>
                    </a:lnTo>
                    <a:lnTo>
                      <a:pt x="2" y="9"/>
                    </a:lnTo>
                    <a:lnTo>
                      <a:pt x="0" y="12"/>
                    </a:lnTo>
                    <a:lnTo>
                      <a:pt x="0" y="8"/>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6" name="Rectangle 9126"/>
              <p:cNvSpPr>
                <a:spLocks noChangeArrowheads="1"/>
              </p:cNvSpPr>
              <p:nvPr/>
            </p:nvSpPr>
            <p:spPr bwMode="auto">
              <a:xfrm>
                <a:off x="4906" y="1380"/>
                <a:ext cx="1" cy="1"/>
              </a:xfrm>
              <a:prstGeom prst="rect">
                <a:avLst/>
              </a:prstGeom>
              <a:solidFill>
                <a:srgbClr val="AB0000"/>
              </a:solidFill>
              <a:ln w="0">
                <a:solidFill>
                  <a:srgbClr val="AB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27" name="Freeform 9127"/>
              <p:cNvSpPr/>
              <p:nvPr/>
            </p:nvSpPr>
            <p:spPr bwMode="auto">
              <a:xfrm>
                <a:off x="4902" y="1364"/>
                <a:ext cx="2" cy="13"/>
              </a:xfrm>
              <a:custGeom>
                <a:avLst/>
                <a:gdLst>
                  <a:gd name="T0" fmla="*/ 1 w 2"/>
                  <a:gd name="T1" fmla="*/ 0 h 13"/>
                  <a:gd name="T2" fmla="*/ 1 w 2"/>
                  <a:gd name="T3" fmla="*/ 5 h 13"/>
                  <a:gd name="T4" fmla="*/ 1 w 2"/>
                  <a:gd name="T5" fmla="*/ 9 h 13"/>
                  <a:gd name="T6" fmla="*/ 2 w 2"/>
                  <a:gd name="T7" fmla="*/ 13 h 13"/>
                  <a:gd name="T8" fmla="*/ 2 w 2"/>
                  <a:gd name="T9" fmla="*/ 13 h 13"/>
                  <a:gd name="T10" fmla="*/ 1 w 2"/>
                  <a:gd name="T11" fmla="*/ 11 h 13"/>
                  <a:gd name="T12" fmla="*/ 0 w 2"/>
                  <a:gd name="T13" fmla="*/ 9 h 13"/>
                  <a:gd name="T14" fmla="*/ 0 w 2"/>
                  <a:gd name="T15" fmla="*/ 7 h 13"/>
                  <a:gd name="T16" fmla="*/ 1 w 2"/>
                  <a:gd name="T17" fmla="*/ 4 h 13"/>
                  <a:gd name="T18" fmla="*/ 1 w 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0"/>
                    </a:moveTo>
                    <a:lnTo>
                      <a:pt x="1" y="5"/>
                    </a:lnTo>
                    <a:lnTo>
                      <a:pt x="1" y="9"/>
                    </a:lnTo>
                    <a:lnTo>
                      <a:pt x="2" y="13"/>
                    </a:lnTo>
                    <a:lnTo>
                      <a:pt x="2" y="13"/>
                    </a:lnTo>
                    <a:lnTo>
                      <a:pt x="1" y="11"/>
                    </a:lnTo>
                    <a:lnTo>
                      <a:pt x="0" y="9"/>
                    </a:lnTo>
                    <a:lnTo>
                      <a:pt x="0" y="7"/>
                    </a:lnTo>
                    <a:lnTo>
                      <a:pt x="1" y="4"/>
                    </a:lnTo>
                    <a:lnTo>
                      <a:pt x="1"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8" name="Freeform 9128"/>
              <p:cNvSpPr/>
              <p:nvPr/>
            </p:nvSpPr>
            <p:spPr bwMode="auto">
              <a:xfrm>
                <a:off x="4870" y="1395"/>
                <a:ext cx="33" cy="14"/>
              </a:xfrm>
              <a:custGeom>
                <a:avLst/>
                <a:gdLst>
                  <a:gd name="T0" fmla="*/ 17 w 33"/>
                  <a:gd name="T1" fmla="*/ 0 h 14"/>
                  <a:gd name="T2" fmla="*/ 20 w 33"/>
                  <a:gd name="T3" fmla="*/ 0 h 14"/>
                  <a:gd name="T4" fmla="*/ 23 w 33"/>
                  <a:gd name="T5" fmla="*/ 0 h 14"/>
                  <a:gd name="T6" fmla="*/ 26 w 33"/>
                  <a:gd name="T7" fmla="*/ 2 h 14"/>
                  <a:gd name="T8" fmla="*/ 29 w 33"/>
                  <a:gd name="T9" fmla="*/ 2 h 14"/>
                  <a:gd name="T10" fmla="*/ 33 w 33"/>
                  <a:gd name="T11" fmla="*/ 0 h 14"/>
                  <a:gd name="T12" fmla="*/ 30 w 33"/>
                  <a:gd name="T13" fmla="*/ 6 h 14"/>
                  <a:gd name="T14" fmla="*/ 28 w 33"/>
                  <a:gd name="T15" fmla="*/ 8 h 14"/>
                  <a:gd name="T16" fmla="*/ 25 w 33"/>
                  <a:gd name="T17" fmla="*/ 11 h 14"/>
                  <a:gd name="T18" fmla="*/ 20 w 33"/>
                  <a:gd name="T19" fmla="*/ 12 h 14"/>
                  <a:gd name="T20" fmla="*/ 16 w 33"/>
                  <a:gd name="T21" fmla="*/ 14 h 14"/>
                  <a:gd name="T22" fmla="*/ 12 w 33"/>
                  <a:gd name="T23" fmla="*/ 14 h 14"/>
                  <a:gd name="T24" fmla="*/ 8 w 33"/>
                  <a:gd name="T25" fmla="*/ 12 h 14"/>
                  <a:gd name="T26" fmla="*/ 7 w 33"/>
                  <a:gd name="T27" fmla="*/ 11 h 14"/>
                  <a:gd name="T28" fmla="*/ 4 w 33"/>
                  <a:gd name="T29" fmla="*/ 10 h 14"/>
                  <a:gd name="T30" fmla="*/ 3 w 33"/>
                  <a:gd name="T31" fmla="*/ 10 h 14"/>
                  <a:gd name="T32" fmla="*/ 0 w 33"/>
                  <a:gd name="T33" fmla="*/ 10 h 14"/>
                  <a:gd name="T34" fmla="*/ 4 w 33"/>
                  <a:gd name="T35" fmla="*/ 7 h 14"/>
                  <a:gd name="T36" fmla="*/ 8 w 33"/>
                  <a:gd name="T37" fmla="*/ 4 h 14"/>
                  <a:gd name="T38" fmla="*/ 12 w 33"/>
                  <a:gd name="T39" fmla="*/ 2 h 14"/>
                  <a:gd name="T40" fmla="*/ 17 w 33"/>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4">
                    <a:moveTo>
                      <a:pt x="17" y="0"/>
                    </a:moveTo>
                    <a:lnTo>
                      <a:pt x="20" y="0"/>
                    </a:lnTo>
                    <a:lnTo>
                      <a:pt x="23" y="0"/>
                    </a:lnTo>
                    <a:lnTo>
                      <a:pt x="26" y="2"/>
                    </a:lnTo>
                    <a:lnTo>
                      <a:pt x="29" y="2"/>
                    </a:lnTo>
                    <a:lnTo>
                      <a:pt x="33" y="0"/>
                    </a:lnTo>
                    <a:lnTo>
                      <a:pt x="30" y="6"/>
                    </a:lnTo>
                    <a:lnTo>
                      <a:pt x="28" y="8"/>
                    </a:lnTo>
                    <a:lnTo>
                      <a:pt x="25" y="11"/>
                    </a:lnTo>
                    <a:lnTo>
                      <a:pt x="20" y="12"/>
                    </a:lnTo>
                    <a:lnTo>
                      <a:pt x="16" y="14"/>
                    </a:lnTo>
                    <a:lnTo>
                      <a:pt x="12" y="14"/>
                    </a:lnTo>
                    <a:lnTo>
                      <a:pt x="8" y="12"/>
                    </a:lnTo>
                    <a:lnTo>
                      <a:pt x="7" y="11"/>
                    </a:lnTo>
                    <a:lnTo>
                      <a:pt x="4" y="10"/>
                    </a:lnTo>
                    <a:lnTo>
                      <a:pt x="3" y="10"/>
                    </a:lnTo>
                    <a:lnTo>
                      <a:pt x="0" y="10"/>
                    </a:lnTo>
                    <a:lnTo>
                      <a:pt x="4" y="7"/>
                    </a:lnTo>
                    <a:lnTo>
                      <a:pt x="8" y="4"/>
                    </a:lnTo>
                    <a:lnTo>
                      <a:pt x="12" y="2"/>
                    </a:lnTo>
                    <a:lnTo>
                      <a:pt x="17"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9" name="Freeform 9129"/>
              <p:cNvSpPr/>
              <p:nvPr/>
            </p:nvSpPr>
            <p:spPr bwMode="auto">
              <a:xfrm>
                <a:off x="4879" y="1402"/>
                <a:ext cx="11" cy="7"/>
              </a:xfrm>
              <a:custGeom>
                <a:avLst/>
                <a:gdLst>
                  <a:gd name="T0" fmla="*/ 11 w 11"/>
                  <a:gd name="T1" fmla="*/ 0 h 7"/>
                  <a:gd name="T2" fmla="*/ 11 w 11"/>
                  <a:gd name="T3" fmla="*/ 1 h 7"/>
                  <a:gd name="T4" fmla="*/ 10 w 11"/>
                  <a:gd name="T5" fmla="*/ 3 h 7"/>
                  <a:gd name="T6" fmla="*/ 7 w 11"/>
                  <a:gd name="T7" fmla="*/ 4 h 7"/>
                  <a:gd name="T8" fmla="*/ 4 w 11"/>
                  <a:gd name="T9" fmla="*/ 5 h 7"/>
                  <a:gd name="T10" fmla="*/ 3 w 11"/>
                  <a:gd name="T11" fmla="*/ 5 h 7"/>
                  <a:gd name="T12" fmla="*/ 0 w 11"/>
                  <a:gd name="T13" fmla="*/ 7 h 7"/>
                  <a:gd name="T14" fmla="*/ 3 w 11"/>
                  <a:gd name="T15" fmla="*/ 5 h 7"/>
                  <a:gd name="T16" fmla="*/ 4 w 11"/>
                  <a:gd name="T17" fmla="*/ 4 h 7"/>
                  <a:gd name="T18" fmla="*/ 6 w 11"/>
                  <a:gd name="T19" fmla="*/ 3 h 7"/>
                  <a:gd name="T20" fmla="*/ 7 w 11"/>
                  <a:gd name="T21" fmla="*/ 1 h 7"/>
                  <a:gd name="T22" fmla="*/ 8 w 11"/>
                  <a:gd name="T23" fmla="*/ 0 h 7"/>
                  <a:gd name="T24" fmla="*/ 11 w 11"/>
                  <a:gd name="T25" fmla="*/ 0 h 7"/>
                  <a:gd name="T26" fmla="*/ 11 w 11"/>
                  <a:gd name="T27" fmla="*/ 0 h 7"/>
                  <a:gd name="T28" fmla="*/ 11 w 1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7">
                    <a:moveTo>
                      <a:pt x="11" y="0"/>
                    </a:moveTo>
                    <a:lnTo>
                      <a:pt x="11" y="1"/>
                    </a:lnTo>
                    <a:lnTo>
                      <a:pt x="10" y="3"/>
                    </a:lnTo>
                    <a:lnTo>
                      <a:pt x="7" y="4"/>
                    </a:lnTo>
                    <a:lnTo>
                      <a:pt x="4" y="5"/>
                    </a:lnTo>
                    <a:lnTo>
                      <a:pt x="3" y="5"/>
                    </a:lnTo>
                    <a:lnTo>
                      <a:pt x="0" y="7"/>
                    </a:lnTo>
                    <a:lnTo>
                      <a:pt x="3" y="5"/>
                    </a:lnTo>
                    <a:lnTo>
                      <a:pt x="4" y="4"/>
                    </a:lnTo>
                    <a:lnTo>
                      <a:pt x="6" y="3"/>
                    </a:lnTo>
                    <a:lnTo>
                      <a:pt x="7" y="1"/>
                    </a:lnTo>
                    <a:lnTo>
                      <a:pt x="8" y="0"/>
                    </a:lnTo>
                    <a:lnTo>
                      <a:pt x="11" y="0"/>
                    </a:lnTo>
                    <a:lnTo>
                      <a:pt x="11" y="0"/>
                    </a:lnTo>
                    <a:lnTo>
                      <a:pt x="11"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0" name="Freeform 9130"/>
              <p:cNvSpPr/>
              <p:nvPr/>
            </p:nvSpPr>
            <p:spPr bwMode="auto">
              <a:xfrm>
                <a:off x="4887" y="1401"/>
                <a:ext cx="8" cy="6"/>
              </a:xfrm>
              <a:custGeom>
                <a:avLst/>
                <a:gdLst>
                  <a:gd name="T0" fmla="*/ 8 w 8"/>
                  <a:gd name="T1" fmla="*/ 0 h 6"/>
                  <a:gd name="T2" fmla="*/ 8 w 8"/>
                  <a:gd name="T3" fmla="*/ 0 h 6"/>
                  <a:gd name="T4" fmla="*/ 8 w 8"/>
                  <a:gd name="T5" fmla="*/ 1 h 6"/>
                  <a:gd name="T6" fmla="*/ 8 w 8"/>
                  <a:gd name="T7" fmla="*/ 2 h 6"/>
                  <a:gd name="T8" fmla="*/ 8 w 8"/>
                  <a:gd name="T9" fmla="*/ 4 h 6"/>
                  <a:gd name="T10" fmla="*/ 7 w 8"/>
                  <a:gd name="T11" fmla="*/ 4 h 6"/>
                  <a:gd name="T12" fmla="*/ 6 w 8"/>
                  <a:gd name="T13" fmla="*/ 5 h 6"/>
                  <a:gd name="T14" fmla="*/ 3 w 8"/>
                  <a:gd name="T15" fmla="*/ 6 h 6"/>
                  <a:gd name="T16" fmla="*/ 0 w 8"/>
                  <a:gd name="T17" fmla="*/ 6 h 6"/>
                  <a:gd name="T18" fmla="*/ 2 w 8"/>
                  <a:gd name="T19" fmla="*/ 5 h 6"/>
                  <a:gd name="T20" fmla="*/ 3 w 8"/>
                  <a:gd name="T21" fmla="*/ 4 h 6"/>
                  <a:gd name="T22" fmla="*/ 4 w 8"/>
                  <a:gd name="T23" fmla="*/ 2 h 6"/>
                  <a:gd name="T24" fmla="*/ 6 w 8"/>
                  <a:gd name="T25" fmla="*/ 1 h 6"/>
                  <a:gd name="T26" fmla="*/ 7 w 8"/>
                  <a:gd name="T27" fmla="*/ 0 h 6"/>
                  <a:gd name="T28" fmla="*/ 7 w 8"/>
                  <a:gd name="T29" fmla="*/ 0 h 6"/>
                  <a:gd name="T30" fmla="*/ 8 w 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6">
                    <a:moveTo>
                      <a:pt x="8" y="0"/>
                    </a:moveTo>
                    <a:lnTo>
                      <a:pt x="8" y="0"/>
                    </a:lnTo>
                    <a:lnTo>
                      <a:pt x="8" y="1"/>
                    </a:lnTo>
                    <a:lnTo>
                      <a:pt x="8" y="2"/>
                    </a:lnTo>
                    <a:lnTo>
                      <a:pt x="8" y="4"/>
                    </a:lnTo>
                    <a:lnTo>
                      <a:pt x="7" y="4"/>
                    </a:lnTo>
                    <a:lnTo>
                      <a:pt x="6" y="5"/>
                    </a:lnTo>
                    <a:lnTo>
                      <a:pt x="3" y="6"/>
                    </a:lnTo>
                    <a:lnTo>
                      <a:pt x="0" y="6"/>
                    </a:lnTo>
                    <a:lnTo>
                      <a:pt x="2" y="5"/>
                    </a:lnTo>
                    <a:lnTo>
                      <a:pt x="3" y="4"/>
                    </a:lnTo>
                    <a:lnTo>
                      <a:pt x="4" y="2"/>
                    </a:lnTo>
                    <a:lnTo>
                      <a:pt x="6" y="1"/>
                    </a:lnTo>
                    <a:lnTo>
                      <a:pt x="7" y="0"/>
                    </a:lnTo>
                    <a:lnTo>
                      <a:pt x="7" y="0"/>
                    </a:lnTo>
                    <a:lnTo>
                      <a:pt x="8"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1" name="Freeform 9131"/>
              <p:cNvSpPr/>
              <p:nvPr/>
            </p:nvSpPr>
            <p:spPr bwMode="auto">
              <a:xfrm>
                <a:off x="4874" y="1397"/>
                <a:ext cx="19" cy="6"/>
              </a:xfrm>
              <a:custGeom>
                <a:avLst/>
                <a:gdLst>
                  <a:gd name="T0" fmla="*/ 11 w 19"/>
                  <a:gd name="T1" fmla="*/ 0 h 6"/>
                  <a:gd name="T2" fmla="*/ 15 w 19"/>
                  <a:gd name="T3" fmla="*/ 1 h 6"/>
                  <a:gd name="T4" fmla="*/ 19 w 19"/>
                  <a:gd name="T5" fmla="*/ 2 h 6"/>
                  <a:gd name="T6" fmla="*/ 19 w 19"/>
                  <a:gd name="T7" fmla="*/ 2 h 6"/>
                  <a:gd name="T8" fmla="*/ 15 w 19"/>
                  <a:gd name="T9" fmla="*/ 4 h 6"/>
                  <a:gd name="T10" fmla="*/ 12 w 19"/>
                  <a:gd name="T11" fmla="*/ 5 h 6"/>
                  <a:gd name="T12" fmla="*/ 8 w 19"/>
                  <a:gd name="T13" fmla="*/ 5 h 6"/>
                  <a:gd name="T14" fmla="*/ 4 w 19"/>
                  <a:gd name="T15" fmla="*/ 5 h 6"/>
                  <a:gd name="T16" fmla="*/ 0 w 19"/>
                  <a:gd name="T17" fmla="*/ 6 h 6"/>
                  <a:gd name="T18" fmla="*/ 4 w 19"/>
                  <a:gd name="T19" fmla="*/ 4 h 6"/>
                  <a:gd name="T20" fmla="*/ 7 w 19"/>
                  <a:gd name="T21" fmla="*/ 1 h 6"/>
                  <a:gd name="T22" fmla="*/ 11 w 1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1" y="0"/>
                    </a:moveTo>
                    <a:lnTo>
                      <a:pt x="15" y="1"/>
                    </a:lnTo>
                    <a:lnTo>
                      <a:pt x="19" y="2"/>
                    </a:lnTo>
                    <a:lnTo>
                      <a:pt x="19" y="2"/>
                    </a:lnTo>
                    <a:lnTo>
                      <a:pt x="15" y="4"/>
                    </a:lnTo>
                    <a:lnTo>
                      <a:pt x="12" y="5"/>
                    </a:lnTo>
                    <a:lnTo>
                      <a:pt x="8" y="5"/>
                    </a:lnTo>
                    <a:lnTo>
                      <a:pt x="4" y="5"/>
                    </a:lnTo>
                    <a:lnTo>
                      <a:pt x="0" y="6"/>
                    </a:lnTo>
                    <a:lnTo>
                      <a:pt x="4" y="4"/>
                    </a:lnTo>
                    <a:lnTo>
                      <a:pt x="7" y="1"/>
                    </a:lnTo>
                    <a:lnTo>
                      <a:pt x="1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2" name="Freeform 9132"/>
              <p:cNvSpPr/>
              <p:nvPr/>
            </p:nvSpPr>
            <p:spPr bwMode="auto">
              <a:xfrm>
                <a:off x="4873" y="1403"/>
                <a:ext cx="12" cy="4"/>
              </a:xfrm>
              <a:custGeom>
                <a:avLst/>
                <a:gdLst>
                  <a:gd name="T0" fmla="*/ 12 w 12"/>
                  <a:gd name="T1" fmla="*/ 0 h 4"/>
                  <a:gd name="T2" fmla="*/ 12 w 12"/>
                  <a:gd name="T3" fmla="*/ 0 h 4"/>
                  <a:gd name="T4" fmla="*/ 10 w 12"/>
                  <a:gd name="T5" fmla="*/ 2 h 4"/>
                  <a:gd name="T6" fmla="*/ 9 w 12"/>
                  <a:gd name="T7" fmla="*/ 3 h 4"/>
                  <a:gd name="T8" fmla="*/ 8 w 12"/>
                  <a:gd name="T9" fmla="*/ 4 h 4"/>
                  <a:gd name="T10" fmla="*/ 5 w 12"/>
                  <a:gd name="T11" fmla="*/ 4 h 4"/>
                  <a:gd name="T12" fmla="*/ 4 w 12"/>
                  <a:gd name="T13" fmla="*/ 3 h 4"/>
                  <a:gd name="T14" fmla="*/ 2 w 12"/>
                  <a:gd name="T15" fmla="*/ 2 h 4"/>
                  <a:gd name="T16" fmla="*/ 0 w 12"/>
                  <a:gd name="T17" fmla="*/ 2 h 4"/>
                  <a:gd name="T18" fmla="*/ 4 w 12"/>
                  <a:gd name="T19" fmla="*/ 0 h 4"/>
                  <a:gd name="T20" fmla="*/ 6 w 12"/>
                  <a:gd name="T21" fmla="*/ 0 h 4"/>
                  <a:gd name="T22" fmla="*/ 9 w 12"/>
                  <a:gd name="T23" fmla="*/ 0 h 4"/>
                  <a:gd name="T24" fmla="*/ 12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2" y="0"/>
                    </a:moveTo>
                    <a:lnTo>
                      <a:pt x="12" y="0"/>
                    </a:lnTo>
                    <a:lnTo>
                      <a:pt x="10" y="2"/>
                    </a:lnTo>
                    <a:lnTo>
                      <a:pt x="9" y="3"/>
                    </a:lnTo>
                    <a:lnTo>
                      <a:pt x="8" y="4"/>
                    </a:lnTo>
                    <a:lnTo>
                      <a:pt x="5" y="4"/>
                    </a:lnTo>
                    <a:lnTo>
                      <a:pt x="4" y="3"/>
                    </a:lnTo>
                    <a:lnTo>
                      <a:pt x="2" y="2"/>
                    </a:lnTo>
                    <a:lnTo>
                      <a:pt x="0" y="2"/>
                    </a:lnTo>
                    <a:lnTo>
                      <a:pt x="4" y="0"/>
                    </a:lnTo>
                    <a:lnTo>
                      <a:pt x="6" y="0"/>
                    </a:lnTo>
                    <a:lnTo>
                      <a:pt x="9" y="0"/>
                    </a:lnTo>
                    <a:lnTo>
                      <a:pt x="1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3" name="Freeform 9133"/>
              <p:cNvSpPr/>
              <p:nvPr/>
            </p:nvSpPr>
            <p:spPr bwMode="auto">
              <a:xfrm>
                <a:off x="4887" y="1395"/>
                <a:ext cx="11" cy="4"/>
              </a:xfrm>
              <a:custGeom>
                <a:avLst/>
                <a:gdLst>
                  <a:gd name="T0" fmla="*/ 3 w 11"/>
                  <a:gd name="T1" fmla="*/ 0 h 4"/>
                  <a:gd name="T2" fmla="*/ 6 w 11"/>
                  <a:gd name="T3" fmla="*/ 2 h 4"/>
                  <a:gd name="T4" fmla="*/ 9 w 11"/>
                  <a:gd name="T5" fmla="*/ 3 h 4"/>
                  <a:gd name="T6" fmla="*/ 11 w 11"/>
                  <a:gd name="T7" fmla="*/ 4 h 4"/>
                  <a:gd name="T8" fmla="*/ 11 w 11"/>
                  <a:gd name="T9" fmla="*/ 4 h 4"/>
                  <a:gd name="T10" fmla="*/ 9 w 11"/>
                  <a:gd name="T11" fmla="*/ 4 h 4"/>
                  <a:gd name="T12" fmla="*/ 7 w 11"/>
                  <a:gd name="T13" fmla="*/ 4 h 4"/>
                  <a:gd name="T14" fmla="*/ 6 w 11"/>
                  <a:gd name="T15" fmla="*/ 3 h 4"/>
                  <a:gd name="T16" fmla="*/ 3 w 11"/>
                  <a:gd name="T17" fmla="*/ 2 h 4"/>
                  <a:gd name="T18" fmla="*/ 0 w 11"/>
                  <a:gd name="T19" fmla="*/ 2 h 4"/>
                  <a:gd name="T20" fmla="*/ 3 w 11"/>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
                    <a:moveTo>
                      <a:pt x="3" y="0"/>
                    </a:moveTo>
                    <a:lnTo>
                      <a:pt x="6" y="2"/>
                    </a:lnTo>
                    <a:lnTo>
                      <a:pt x="9" y="3"/>
                    </a:lnTo>
                    <a:lnTo>
                      <a:pt x="11" y="4"/>
                    </a:lnTo>
                    <a:lnTo>
                      <a:pt x="11" y="4"/>
                    </a:lnTo>
                    <a:lnTo>
                      <a:pt x="9" y="4"/>
                    </a:lnTo>
                    <a:lnTo>
                      <a:pt x="7" y="4"/>
                    </a:lnTo>
                    <a:lnTo>
                      <a:pt x="6" y="3"/>
                    </a:lnTo>
                    <a:lnTo>
                      <a:pt x="3" y="2"/>
                    </a:lnTo>
                    <a:lnTo>
                      <a:pt x="0" y="2"/>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4" name="Freeform 9134"/>
              <p:cNvSpPr/>
              <p:nvPr/>
            </p:nvSpPr>
            <p:spPr bwMode="auto">
              <a:xfrm>
                <a:off x="4894" y="1399"/>
                <a:ext cx="5" cy="7"/>
              </a:xfrm>
              <a:custGeom>
                <a:avLst/>
                <a:gdLst>
                  <a:gd name="T0" fmla="*/ 5 w 5"/>
                  <a:gd name="T1" fmla="*/ 0 h 7"/>
                  <a:gd name="T2" fmla="*/ 5 w 5"/>
                  <a:gd name="T3" fmla="*/ 3 h 7"/>
                  <a:gd name="T4" fmla="*/ 4 w 5"/>
                  <a:gd name="T5" fmla="*/ 4 h 7"/>
                  <a:gd name="T6" fmla="*/ 1 w 5"/>
                  <a:gd name="T7" fmla="*/ 6 h 7"/>
                  <a:gd name="T8" fmla="*/ 0 w 5"/>
                  <a:gd name="T9" fmla="*/ 7 h 7"/>
                  <a:gd name="T10" fmla="*/ 1 w 5"/>
                  <a:gd name="T11" fmla="*/ 6 h 7"/>
                  <a:gd name="T12" fmla="*/ 2 w 5"/>
                  <a:gd name="T13" fmla="*/ 4 h 7"/>
                  <a:gd name="T14" fmla="*/ 4 w 5"/>
                  <a:gd name="T15" fmla="*/ 2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3"/>
                    </a:lnTo>
                    <a:lnTo>
                      <a:pt x="4" y="4"/>
                    </a:lnTo>
                    <a:lnTo>
                      <a:pt x="1" y="6"/>
                    </a:lnTo>
                    <a:lnTo>
                      <a:pt x="0" y="7"/>
                    </a:lnTo>
                    <a:lnTo>
                      <a:pt x="1" y="6"/>
                    </a:lnTo>
                    <a:lnTo>
                      <a:pt x="2" y="4"/>
                    </a:lnTo>
                    <a:lnTo>
                      <a:pt x="4" y="2"/>
                    </a:lnTo>
                    <a:lnTo>
                      <a:pt x="5"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5" name="Freeform 9135"/>
              <p:cNvSpPr/>
              <p:nvPr/>
            </p:nvSpPr>
            <p:spPr bwMode="auto">
              <a:xfrm>
                <a:off x="4907" y="1368"/>
                <a:ext cx="10" cy="25"/>
              </a:xfrm>
              <a:custGeom>
                <a:avLst/>
                <a:gdLst>
                  <a:gd name="T0" fmla="*/ 5 w 10"/>
                  <a:gd name="T1" fmla="*/ 0 h 25"/>
                  <a:gd name="T2" fmla="*/ 5 w 10"/>
                  <a:gd name="T3" fmla="*/ 1 h 25"/>
                  <a:gd name="T4" fmla="*/ 6 w 10"/>
                  <a:gd name="T5" fmla="*/ 3 h 25"/>
                  <a:gd name="T6" fmla="*/ 8 w 10"/>
                  <a:gd name="T7" fmla="*/ 4 h 25"/>
                  <a:gd name="T8" fmla="*/ 9 w 10"/>
                  <a:gd name="T9" fmla="*/ 5 h 25"/>
                  <a:gd name="T10" fmla="*/ 9 w 10"/>
                  <a:gd name="T11" fmla="*/ 8 h 25"/>
                  <a:gd name="T12" fmla="*/ 10 w 10"/>
                  <a:gd name="T13" fmla="*/ 10 h 25"/>
                  <a:gd name="T14" fmla="*/ 10 w 10"/>
                  <a:gd name="T15" fmla="*/ 14 h 25"/>
                  <a:gd name="T16" fmla="*/ 9 w 10"/>
                  <a:gd name="T17" fmla="*/ 18 h 25"/>
                  <a:gd name="T18" fmla="*/ 8 w 10"/>
                  <a:gd name="T19" fmla="*/ 21 h 25"/>
                  <a:gd name="T20" fmla="*/ 5 w 10"/>
                  <a:gd name="T21" fmla="*/ 22 h 25"/>
                  <a:gd name="T22" fmla="*/ 3 w 10"/>
                  <a:gd name="T23" fmla="*/ 25 h 25"/>
                  <a:gd name="T24" fmla="*/ 3 w 10"/>
                  <a:gd name="T25" fmla="*/ 22 h 25"/>
                  <a:gd name="T26" fmla="*/ 1 w 10"/>
                  <a:gd name="T27" fmla="*/ 18 h 25"/>
                  <a:gd name="T28" fmla="*/ 1 w 10"/>
                  <a:gd name="T29" fmla="*/ 16 h 25"/>
                  <a:gd name="T30" fmla="*/ 0 w 10"/>
                  <a:gd name="T31" fmla="*/ 13 h 25"/>
                  <a:gd name="T32" fmla="*/ 1 w 10"/>
                  <a:gd name="T33" fmla="*/ 9 h 25"/>
                  <a:gd name="T34" fmla="*/ 3 w 10"/>
                  <a:gd name="T35" fmla="*/ 7 h 25"/>
                  <a:gd name="T36" fmla="*/ 4 w 10"/>
                  <a:gd name="T37" fmla="*/ 3 h 25"/>
                  <a:gd name="T38" fmla="*/ 5 w 10"/>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5">
                    <a:moveTo>
                      <a:pt x="5" y="0"/>
                    </a:moveTo>
                    <a:lnTo>
                      <a:pt x="5" y="1"/>
                    </a:lnTo>
                    <a:lnTo>
                      <a:pt x="6" y="3"/>
                    </a:lnTo>
                    <a:lnTo>
                      <a:pt x="8" y="4"/>
                    </a:lnTo>
                    <a:lnTo>
                      <a:pt x="9" y="5"/>
                    </a:lnTo>
                    <a:lnTo>
                      <a:pt x="9" y="8"/>
                    </a:lnTo>
                    <a:lnTo>
                      <a:pt x="10" y="10"/>
                    </a:lnTo>
                    <a:lnTo>
                      <a:pt x="10" y="14"/>
                    </a:lnTo>
                    <a:lnTo>
                      <a:pt x="9" y="18"/>
                    </a:lnTo>
                    <a:lnTo>
                      <a:pt x="8" y="21"/>
                    </a:lnTo>
                    <a:lnTo>
                      <a:pt x="5" y="22"/>
                    </a:lnTo>
                    <a:lnTo>
                      <a:pt x="3" y="25"/>
                    </a:lnTo>
                    <a:lnTo>
                      <a:pt x="3" y="22"/>
                    </a:lnTo>
                    <a:lnTo>
                      <a:pt x="1" y="18"/>
                    </a:lnTo>
                    <a:lnTo>
                      <a:pt x="1" y="16"/>
                    </a:lnTo>
                    <a:lnTo>
                      <a:pt x="0" y="13"/>
                    </a:lnTo>
                    <a:lnTo>
                      <a:pt x="1" y="9"/>
                    </a:lnTo>
                    <a:lnTo>
                      <a:pt x="3" y="7"/>
                    </a:lnTo>
                    <a:lnTo>
                      <a:pt x="4" y="3"/>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6" name="Freeform 9136"/>
              <p:cNvSpPr/>
              <p:nvPr/>
            </p:nvSpPr>
            <p:spPr bwMode="auto">
              <a:xfrm>
                <a:off x="4912" y="1375"/>
                <a:ext cx="4" cy="7"/>
              </a:xfrm>
              <a:custGeom>
                <a:avLst/>
                <a:gdLst>
                  <a:gd name="T0" fmla="*/ 4 w 4"/>
                  <a:gd name="T1" fmla="*/ 0 h 7"/>
                  <a:gd name="T2" fmla="*/ 4 w 4"/>
                  <a:gd name="T3" fmla="*/ 1 h 7"/>
                  <a:gd name="T4" fmla="*/ 4 w 4"/>
                  <a:gd name="T5" fmla="*/ 2 h 7"/>
                  <a:gd name="T6" fmla="*/ 4 w 4"/>
                  <a:gd name="T7" fmla="*/ 5 h 7"/>
                  <a:gd name="T8" fmla="*/ 3 w 4"/>
                  <a:gd name="T9" fmla="*/ 6 h 7"/>
                  <a:gd name="T10" fmla="*/ 1 w 4"/>
                  <a:gd name="T11" fmla="*/ 7 h 7"/>
                  <a:gd name="T12" fmla="*/ 0 w 4"/>
                  <a:gd name="T13" fmla="*/ 7 h 7"/>
                  <a:gd name="T14" fmla="*/ 0 w 4"/>
                  <a:gd name="T15" fmla="*/ 7 h 7"/>
                  <a:gd name="T16" fmla="*/ 0 w 4"/>
                  <a:gd name="T17" fmla="*/ 7 h 7"/>
                  <a:gd name="T18" fmla="*/ 0 w 4"/>
                  <a:gd name="T19" fmla="*/ 6 h 7"/>
                  <a:gd name="T20" fmla="*/ 1 w 4"/>
                  <a:gd name="T21" fmla="*/ 3 h 7"/>
                  <a:gd name="T22" fmla="*/ 3 w 4"/>
                  <a:gd name="T23" fmla="*/ 2 h 7"/>
                  <a:gd name="T24" fmla="*/ 4 w 4"/>
                  <a:gd name="T25" fmla="*/ 1 h 7"/>
                  <a:gd name="T26" fmla="*/ 4 w 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0"/>
                    </a:moveTo>
                    <a:lnTo>
                      <a:pt x="4" y="1"/>
                    </a:lnTo>
                    <a:lnTo>
                      <a:pt x="4" y="2"/>
                    </a:lnTo>
                    <a:lnTo>
                      <a:pt x="4" y="5"/>
                    </a:lnTo>
                    <a:lnTo>
                      <a:pt x="3" y="6"/>
                    </a:lnTo>
                    <a:lnTo>
                      <a:pt x="1" y="7"/>
                    </a:lnTo>
                    <a:lnTo>
                      <a:pt x="0" y="7"/>
                    </a:lnTo>
                    <a:lnTo>
                      <a:pt x="0" y="7"/>
                    </a:lnTo>
                    <a:lnTo>
                      <a:pt x="0" y="7"/>
                    </a:lnTo>
                    <a:lnTo>
                      <a:pt x="0" y="6"/>
                    </a:lnTo>
                    <a:lnTo>
                      <a:pt x="1" y="3"/>
                    </a:lnTo>
                    <a:lnTo>
                      <a:pt x="3" y="2"/>
                    </a:lnTo>
                    <a:lnTo>
                      <a:pt x="4" y="1"/>
                    </a:lnTo>
                    <a:lnTo>
                      <a:pt x="4"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7" name="Freeform 9137"/>
              <p:cNvSpPr/>
              <p:nvPr/>
            </p:nvSpPr>
            <p:spPr bwMode="auto">
              <a:xfrm>
                <a:off x="4912" y="1380"/>
                <a:ext cx="4" cy="8"/>
              </a:xfrm>
              <a:custGeom>
                <a:avLst/>
                <a:gdLst>
                  <a:gd name="T0" fmla="*/ 4 w 4"/>
                  <a:gd name="T1" fmla="*/ 0 h 8"/>
                  <a:gd name="T2" fmla="*/ 4 w 4"/>
                  <a:gd name="T3" fmla="*/ 2 h 8"/>
                  <a:gd name="T4" fmla="*/ 4 w 4"/>
                  <a:gd name="T5" fmla="*/ 4 h 8"/>
                  <a:gd name="T6" fmla="*/ 3 w 4"/>
                  <a:gd name="T7" fmla="*/ 5 h 8"/>
                  <a:gd name="T8" fmla="*/ 3 w 4"/>
                  <a:gd name="T9" fmla="*/ 6 h 8"/>
                  <a:gd name="T10" fmla="*/ 1 w 4"/>
                  <a:gd name="T11" fmla="*/ 6 h 8"/>
                  <a:gd name="T12" fmla="*/ 1 w 4"/>
                  <a:gd name="T13" fmla="*/ 8 h 8"/>
                  <a:gd name="T14" fmla="*/ 0 w 4"/>
                  <a:gd name="T15" fmla="*/ 6 h 8"/>
                  <a:gd name="T16" fmla="*/ 0 w 4"/>
                  <a:gd name="T17" fmla="*/ 6 h 8"/>
                  <a:gd name="T18" fmla="*/ 0 w 4"/>
                  <a:gd name="T19" fmla="*/ 6 h 8"/>
                  <a:gd name="T20" fmla="*/ 0 w 4"/>
                  <a:gd name="T21" fmla="*/ 5 h 8"/>
                  <a:gd name="T22" fmla="*/ 1 w 4"/>
                  <a:gd name="T23" fmla="*/ 4 h 8"/>
                  <a:gd name="T24" fmla="*/ 3 w 4"/>
                  <a:gd name="T25" fmla="*/ 2 h 8"/>
                  <a:gd name="T26" fmla="*/ 4 w 4"/>
                  <a:gd name="T27" fmla="*/ 1 h 8"/>
                  <a:gd name="T28" fmla="*/ 4 w 4"/>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8">
                    <a:moveTo>
                      <a:pt x="4" y="0"/>
                    </a:moveTo>
                    <a:lnTo>
                      <a:pt x="4" y="2"/>
                    </a:lnTo>
                    <a:lnTo>
                      <a:pt x="4" y="4"/>
                    </a:lnTo>
                    <a:lnTo>
                      <a:pt x="3" y="5"/>
                    </a:lnTo>
                    <a:lnTo>
                      <a:pt x="3" y="6"/>
                    </a:lnTo>
                    <a:lnTo>
                      <a:pt x="1" y="6"/>
                    </a:lnTo>
                    <a:lnTo>
                      <a:pt x="1" y="8"/>
                    </a:lnTo>
                    <a:lnTo>
                      <a:pt x="0" y="6"/>
                    </a:lnTo>
                    <a:lnTo>
                      <a:pt x="0" y="6"/>
                    </a:lnTo>
                    <a:lnTo>
                      <a:pt x="0" y="6"/>
                    </a:lnTo>
                    <a:lnTo>
                      <a:pt x="0" y="5"/>
                    </a:lnTo>
                    <a:lnTo>
                      <a:pt x="1" y="4"/>
                    </a:lnTo>
                    <a:lnTo>
                      <a:pt x="3" y="2"/>
                    </a:lnTo>
                    <a:lnTo>
                      <a:pt x="4" y="1"/>
                    </a:lnTo>
                    <a:lnTo>
                      <a:pt x="4"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8" name="Freeform 9138"/>
              <p:cNvSpPr/>
              <p:nvPr/>
            </p:nvSpPr>
            <p:spPr bwMode="auto">
              <a:xfrm>
                <a:off x="4908" y="1371"/>
                <a:ext cx="4" cy="14"/>
              </a:xfrm>
              <a:custGeom>
                <a:avLst/>
                <a:gdLst>
                  <a:gd name="T0" fmla="*/ 3 w 4"/>
                  <a:gd name="T1" fmla="*/ 0 h 14"/>
                  <a:gd name="T2" fmla="*/ 4 w 4"/>
                  <a:gd name="T3" fmla="*/ 4 h 14"/>
                  <a:gd name="T4" fmla="*/ 4 w 4"/>
                  <a:gd name="T5" fmla="*/ 7 h 14"/>
                  <a:gd name="T6" fmla="*/ 4 w 4"/>
                  <a:gd name="T7" fmla="*/ 10 h 14"/>
                  <a:gd name="T8" fmla="*/ 3 w 4"/>
                  <a:gd name="T9" fmla="*/ 14 h 14"/>
                  <a:gd name="T10" fmla="*/ 3 w 4"/>
                  <a:gd name="T11" fmla="*/ 14 h 14"/>
                  <a:gd name="T12" fmla="*/ 0 w 4"/>
                  <a:gd name="T13" fmla="*/ 10 h 14"/>
                  <a:gd name="T14" fmla="*/ 0 w 4"/>
                  <a:gd name="T15" fmla="*/ 7 h 14"/>
                  <a:gd name="T16" fmla="*/ 2 w 4"/>
                  <a:gd name="T17" fmla="*/ 4 h 14"/>
                  <a:gd name="T18" fmla="*/ 3 w 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3" y="0"/>
                    </a:moveTo>
                    <a:lnTo>
                      <a:pt x="4" y="4"/>
                    </a:lnTo>
                    <a:lnTo>
                      <a:pt x="4" y="7"/>
                    </a:lnTo>
                    <a:lnTo>
                      <a:pt x="4" y="10"/>
                    </a:lnTo>
                    <a:lnTo>
                      <a:pt x="3" y="14"/>
                    </a:lnTo>
                    <a:lnTo>
                      <a:pt x="3" y="14"/>
                    </a:lnTo>
                    <a:lnTo>
                      <a:pt x="0" y="10"/>
                    </a:lnTo>
                    <a:lnTo>
                      <a:pt x="0" y="7"/>
                    </a:lnTo>
                    <a:lnTo>
                      <a:pt x="2" y="4"/>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9" name="Freeform 9139"/>
              <p:cNvSpPr/>
              <p:nvPr/>
            </p:nvSpPr>
            <p:spPr bwMode="auto">
              <a:xfrm>
                <a:off x="4912" y="1369"/>
                <a:ext cx="3" cy="9"/>
              </a:xfrm>
              <a:custGeom>
                <a:avLst/>
                <a:gdLst>
                  <a:gd name="T0" fmla="*/ 0 w 3"/>
                  <a:gd name="T1" fmla="*/ 0 h 9"/>
                  <a:gd name="T2" fmla="*/ 1 w 3"/>
                  <a:gd name="T3" fmla="*/ 2 h 9"/>
                  <a:gd name="T4" fmla="*/ 1 w 3"/>
                  <a:gd name="T5" fmla="*/ 3 h 9"/>
                  <a:gd name="T6" fmla="*/ 3 w 3"/>
                  <a:gd name="T7" fmla="*/ 4 h 9"/>
                  <a:gd name="T8" fmla="*/ 3 w 3"/>
                  <a:gd name="T9" fmla="*/ 6 h 9"/>
                  <a:gd name="T10" fmla="*/ 1 w 3"/>
                  <a:gd name="T11" fmla="*/ 7 h 9"/>
                  <a:gd name="T12" fmla="*/ 0 w 3"/>
                  <a:gd name="T13" fmla="*/ 9 h 9"/>
                  <a:gd name="T14" fmla="*/ 0 w 3"/>
                  <a:gd name="T15" fmla="*/ 9 h 9"/>
                  <a:gd name="T16" fmla="*/ 1 w 3"/>
                  <a:gd name="T17" fmla="*/ 8 h 9"/>
                  <a:gd name="T18" fmla="*/ 1 w 3"/>
                  <a:gd name="T19" fmla="*/ 6 h 9"/>
                  <a:gd name="T20" fmla="*/ 0 w 3"/>
                  <a:gd name="T21" fmla="*/ 3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1" y="2"/>
                    </a:lnTo>
                    <a:lnTo>
                      <a:pt x="1" y="3"/>
                    </a:lnTo>
                    <a:lnTo>
                      <a:pt x="3" y="4"/>
                    </a:lnTo>
                    <a:lnTo>
                      <a:pt x="3" y="6"/>
                    </a:lnTo>
                    <a:lnTo>
                      <a:pt x="1" y="7"/>
                    </a:lnTo>
                    <a:lnTo>
                      <a:pt x="0" y="9"/>
                    </a:lnTo>
                    <a:lnTo>
                      <a:pt x="0" y="9"/>
                    </a:lnTo>
                    <a:lnTo>
                      <a:pt x="1" y="8"/>
                    </a:lnTo>
                    <a:lnTo>
                      <a:pt x="1" y="6"/>
                    </a:lnTo>
                    <a:lnTo>
                      <a:pt x="0"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0" name="Freeform 9140"/>
              <p:cNvSpPr/>
              <p:nvPr/>
            </p:nvSpPr>
            <p:spPr bwMode="auto">
              <a:xfrm>
                <a:off x="4908" y="1381"/>
                <a:ext cx="3" cy="8"/>
              </a:xfrm>
              <a:custGeom>
                <a:avLst/>
                <a:gdLst>
                  <a:gd name="T0" fmla="*/ 0 w 3"/>
                  <a:gd name="T1" fmla="*/ 0 h 8"/>
                  <a:gd name="T2" fmla="*/ 2 w 3"/>
                  <a:gd name="T3" fmla="*/ 3 h 8"/>
                  <a:gd name="T4" fmla="*/ 3 w 3"/>
                  <a:gd name="T5" fmla="*/ 4 h 8"/>
                  <a:gd name="T6" fmla="*/ 3 w 3"/>
                  <a:gd name="T7" fmla="*/ 7 h 8"/>
                  <a:gd name="T8" fmla="*/ 3 w 3"/>
                  <a:gd name="T9" fmla="*/ 8 h 8"/>
                  <a:gd name="T10" fmla="*/ 3 w 3"/>
                  <a:gd name="T11" fmla="*/ 8 h 8"/>
                  <a:gd name="T12" fmla="*/ 2 w 3"/>
                  <a:gd name="T13" fmla="*/ 7 h 8"/>
                  <a:gd name="T14" fmla="*/ 0 w 3"/>
                  <a:gd name="T15" fmla="*/ 5 h 8"/>
                  <a:gd name="T16" fmla="*/ 0 w 3"/>
                  <a:gd name="T17" fmla="*/ 3 h 8"/>
                  <a:gd name="T18" fmla="*/ 0 w 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0" y="0"/>
                    </a:moveTo>
                    <a:lnTo>
                      <a:pt x="2" y="3"/>
                    </a:lnTo>
                    <a:lnTo>
                      <a:pt x="3" y="4"/>
                    </a:lnTo>
                    <a:lnTo>
                      <a:pt x="3" y="7"/>
                    </a:lnTo>
                    <a:lnTo>
                      <a:pt x="3" y="8"/>
                    </a:lnTo>
                    <a:lnTo>
                      <a:pt x="3" y="8"/>
                    </a:lnTo>
                    <a:lnTo>
                      <a:pt x="2" y="7"/>
                    </a:lnTo>
                    <a:lnTo>
                      <a:pt x="0" y="5"/>
                    </a:lnTo>
                    <a:lnTo>
                      <a:pt x="0" y="3"/>
                    </a:lnTo>
                    <a:lnTo>
                      <a:pt x="0"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grpSp>
        <p:nvGrpSpPr>
          <p:cNvPr id="541" name="组合 540"/>
          <p:cNvGrpSpPr/>
          <p:nvPr/>
        </p:nvGrpSpPr>
        <p:grpSpPr>
          <a:xfrm flipH="1">
            <a:off x="330200" y="484947"/>
            <a:ext cx="2657888" cy="1329685"/>
            <a:chOff x="8690388" y="396047"/>
            <a:chExt cx="2578213" cy="1329685"/>
          </a:xfrm>
        </p:grpSpPr>
        <p:sp>
          <p:nvSpPr>
            <p:cNvPr id="542"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3"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4"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5"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6"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7"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8"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9"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0" name="组合 549"/>
          <p:cNvGrpSpPr/>
          <p:nvPr/>
        </p:nvGrpSpPr>
        <p:grpSpPr>
          <a:xfrm flipV="1">
            <a:off x="9225077" y="5213917"/>
            <a:ext cx="2578213" cy="1255060"/>
            <a:chOff x="8690388" y="396047"/>
            <a:chExt cx="2578213" cy="1329685"/>
          </a:xfrm>
        </p:grpSpPr>
        <p:sp>
          <p:nvSpPr>
            <p:cNvPr id="551"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2"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3"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4"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5"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6"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7"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8"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9" name="组合 558"/>
          <p:cNvGrpSpPr/>
          <p:nvPr/>
        </p:nvGrpSpPr>
        <p:grpSpPr>
          <a:xfrm flipH="1" flipV="1">
            <a:off x="356889" y="5213917"/>
            <a:ext cx="2657888" cy="1255060"/>
            <a:chOff x="8690388" y="396047"/>
            <a:chExt cx="2578213" cy="1329685"/>
          </a:xfrm>
        </p:grpSpPr>
        <p:sp>
          <p:nvSpPr>
            <p:cNvPr id="560"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1"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2"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3"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4"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5"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6"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7"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570" name="PA_库_文本框 569"/>
          <p:cNvSpPr txBox="1"/>
          <p:nvPr>
            <p:custDataLst>
              <p:tags r:id="rId2"/>
            </p:custDataLst>
          </p:nvPr>
        </p:nvSpPr>
        <p:spPr>
          <a:xfrm>
            <a:off x="5307526" y="1126553"/>
            <a:ext cx="1524000" cy="1015663"/>
          </a:xfrm>
          <a:prstGeom prst="rect">
            <a:avLst/>
          </a:prstGeom>
          <a:noFill/>
        </p:spPr>
        <p:txBody>
          <a:bodyPr wrap="square" rtlCol="0">
            <a:spAutoFit/>
          </a:bodyPr>
          <a:lstStyle/>
          <a:p>
            <a:pPr algn="ctr"/>
            <a:r>
              <a:rPr lang="en-US" altLang="zh-CN" sz="6000" dirty="0">
                <a:solidFill>
                  <a:schemeClr val="bg1"/>
                </a:solidFill>
                <a:cs typeface="+mn-ea"/>
                <a:sym typeface="+mn-lt"/>
              </a:rPr>
              <a:t>03</a:t>
            </a:r>
            <a:endParaRPr lang="zh-CN" altLang="en-US" sz="6000" dirty="0">
              <a:solidFill>
                <a:schemeClr val="bg1"/>
              </a:solidFill>
              <a:cs typeface="+mn-ea"/>
              <a:sym typeface="+mn-lt"/>
            </a:endParaRPr>
          </a:p>
        </p:txBody>
      </p:sp>
      <p:grpSp>
        <p:nvGrpSpPr>
          <p:cNvPr id="571" name="PA_库_组合 570"/>
          <p:cNvGrpSpPr/>
          <p:nvPr>
            <p:custDataLst>
              <p:tags r:id="rId3"/>
            </p:custDataLst>
          </p:nvPr>
        </p:nvGrpSpPr>
        <p:grpSpPr>
          <a:xfrm>
            <a:off x="4116865" y="4645782"/>
            <a:ext cx="3899217" cy="838031"/>
            <a:chOff x="7497701" y="1534157"/>
            <a:chExt cx="2177121" cy="838031"/>
          </a:xfrm>
        </p:grpSpPr>
        <p:sp>
          <p:nvSpPr>
            <p:cNvPr id="572" name="文本框 571"/>
            <p:cNvSpPr txBox="1"/>
            <p:nvPr/>
          </p:nvSpPr>
          <p:spPr>
            <a:xfrm>
              <a:off x="7497701" y="1534157"/>
              <a:ext cx="2177121" cy="646331"/>
            </a:xfrm>
            <a:prstGeom prst="rect">
              <a:avLst/>
            </a:prstGeom>
            <a:noFill/>
          </p:spPr>
          <p:txBody>
            <a:bodyPr wrap="square" rtlCol="0">
              <a:spAutoFit/>
            </a:bodyPr>
            <a:lstStyle/>
            <a:p>
              <a:pPr algn="dist"/>
              <a:r>
                <a:rPr lang="zh-CN" altLang="en-US" sz="3600" dirty="0">
                  <a:solidFill>
                    <a:schemeClr val="bg1"/>
                  </a:solidFill>
                  <a:cs typeface="+mn-ea"/>
                  <a:sym typeface="+mn-lt"/>
                </a:rPr>
                <a:t>在此添加标题</a:t>
              </a:r>
            </a:p>
          </p:txBody>
        </p:sp>
        <p:sp>
          <p:nvSpPr>
            <p:cNvPr id="573" name="文本框 572"/>
            <p:cNvSpPr txBox="1"/>
            <p:nvPr/>
          </p:nvSpPr>
          <p:spPr>
            <a:xfrm>
              <a:off x="7508478" y="2033634"/>
              <a:ext cx="2155566" cy="338554"/>
            </a:xfrm>
            <a:prstGeom prst="rect">
              <a:avLst/>
            </a:prstGeom>
            <a:noFill/>
          </p:spPr>
          <p:txBody>
            <a:bodyPr wrap="square" rtlCol="0">
              <a:spAutoFit/>
            </a:bodyPr>
            <a:lstStyle/>
            <a:p>
              <a:pPr algn="dist"/>
              <a:r>
                <a:rPr lang="en-US" altLang="zh-CN" sz="1600" dirty="0">
                  <a:solidFill>
                    <a:schemeClr val="bg1"/>
                  </a:solidFill>
                  <a:cs typeface="+mn-ea"/>
                  <a:sym typeface="+mn-lt"/>
                </a:rPr>
                <a:t>Add the title here</a:t>
              </a:r>
              <a:endParaRPr lang="zh-CN" altLang="en-US" sz="1600" dirty="0">
                <a:solidFill>
                  <a:schemeClr val="bg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iterate type="lt">
                                    <p:tmPct val="10000"/>
                                  </p:iterate>
                                  <p:childTnLst>
                                    <p:set>
                                      <p:cBhvr>
                                        <p:cTn id="6" dur="1" fill="hold">
                                          <p:stCondLst>
                                            <p:cond delay="0"/>
                                          </p:stCondLst>
                                        </p:cTn>
                                        <p:tgtEl>
                                          <p:spTgt spid="570"/>
                                        </p:tgtEl>
                                        <p:attrNameLst>
                                          <p:attrName>style.visibility</p:attrName>
                                        </p:attrNameLst>
                                      </p:cBhvr>
                                      <p:to>
                                        <p:strVal val="visible"/>
                                      </p:to>
                                    </p:set>
                                    <p:anim calcmode="lin" valueType="num">
                                      <p:cBhvr>
                                        <p:cTn id="7" dur="500" fill="hold"/>
                                        <p:tgtEl>
                                          <p:spTgt spid="570"/>
                                        </p:tgtEl>
                                        <p:attrNameLst>
                                          <p:attrName>ppt_w</p:attrName>
                                        </p:attrNameLst>
                                      </p:cBhvr>
                                      <p:tavLst>
                                        <p:tav tm="0">
                                          <p:val>
                                            <p:fltVal val="0"/>
                                          </p:val>
                                        </p:tav>
                                        <p:tav tm="100000">
                                          <p:val>
                                            <p:strVal val="#ppt_w"/>
                                          </p:val>
                                        </p:tav>
                                      </p:tavLst>
                                    </p:anim>
                                    <p:anim calcmode="lin" valueType="num">
                                      <p:cBhvr>
                                        <p:cTn id="8" dur="500" fill="hold"/>
                                        <p:tgtEl>
                                          <p:spTgt spid="570"/>
                                        </p:tgtEl>
                                        <p:attrNameLst>
                                          <p:attrName>ppt_h</p:attrName>
                                        </p:attrNameLst>
                                      </p:cBhvr>
                                      <p:tavLst>
                                        <p:tav tm="0">
                                          <p:val>
                                            <p:fltVal val="0"/>
                                          </p:val>
                                        </p:tav>
                                        <p:tav tm="100000">
                                          <p:val>
                                            <p:strVal val="#ppt_h"/>
                                          </p:val>
                                        </p:tav>
                                      </p:tavLst>
                                    </p:anim>
                                    <p:animEffect transition="in" filter="fade">
                                      <p:cBhvr>
                                        <p:cTn id="9" dur="500"/>
                                        <p:tgtEl>
                                          <p:spTgt spid="570"/>
                                        </p:tgtEl>
                                      </p:cBhvr>
                                    </p:animEffect>
                                  </p:childTnLst>
                                </p:cTn>
                              </p:par>
                            </p:childTnLst>
                          </p:cTn>
                        </p:par>
                        <p:par>
                          <p:cTn id="10" fill="hold">
                            <p:stCondLst>
                              <p:cond delay="0"/>
                            </p:stCondLst>
                            <p:childTnLst>
                              <p:par>
                                <p:cTn id="11" presetID="16" presetClass="entr" presetSubtype="37" fill="hold" nodeType="afterEffect">
                                  <p:stCondLst>
                                    <p:cond delay="0"/>
                                  </p:stCondLst>
                                  <p:childTnLst>
                                    <p:set>
                                      <p:cBhvr>
                                        <p:cTn id="12" dur="1" fill="hold">
                                          <p:stCondLst>
                                            <p:cond delay="0"/>
                                          </p:stCondLst>
                                        </p:cTn>
                                        <p:tgtEl>
                                          <p:spTgt spid="571"/>
                                        </p:tgtEl>
                                        <p:attrNameLst>
                                          <p:attrName>style.visibility</p:attrName>
                                        </p:attrNameLst>
                                      </p:cBhvr>
                                      <p:to>
                                        <p:strVal val="visible"/>
                                      </p:to>
                                    </p:set>
                                    <p:animEffect transition="in" filter="barn(outVertical)">
                                      <p:cBhvr>
                                        <p:cTn id="13" dur="500"/>
                                        <p:tgtEl>
                                          <p:spTgt spid="571"/>
                                        </p:tgtEl>
                                      </p:cBhvr>
                                    </p:animEffect>
                                  </p:childTnLst>
                                </p:cTn>
                              </p:par>
                              <p:par>
                                <p:cTn id="14" presetID="23" presetClass="entr" presetSubtype="288" fill="hold" nodeType="withEffect">
                                  <p:stCondLst>
                                    <p:cond delay="250"/>
                                  </p:stCondLst>
                                  <p:childTnLst>
                                    <p:set>
                                      <p:cBhvr>
                                        <p:cTn id="15" dur="1" fill="hold">
                                          <p:stCondLst>
                                            <p:cond delay="0"/>
                                          </p:stCondLst>
                                        </p:cTn>
                                        <p:tgtEl>
                                          <p:spTgt spid="569"/>
                                        </p:tgtEl>
                                        <p:attrNameLst>
                                          <p:attrName>style.visibility</p:attrName>
                                        </p:attrNameLst>
                                      </p:cBhvr>
                                      <p:to>
                                        <p:strVal val="visible"/>
                                      </p:to>
                                    </p:set>
                                    <p:anim calcmode="lin" valueType="num">
                                      <p:cBhvr>
                                        <p:cTn id="16" dur="500" fill="hold"/>
                                        <p:tgtEl>
                                          <p:spTgt spid="569"/>
                                        </p:tgtEl>
                                        <p:attrNameLst>
                                          <p:attrName>ppt_w</p:attrName>
                                        </p:attrNameLst>
                                      </p:cBhvr>
                                      <p:tavLst>
                                        <p:tav tm="0">
                                          <p:val>
                                            <p:strVal val="4*#ppt_w"/>
                                          </p:val>
                                        </p:tav>
                                        <p:tav tm="100000">
                                          <p:val>
                                            <p:strVal val="#ppt_w"/>
                                          </p:val>
                                        </p:tav>
                                      </p:tavLst>
                                    </p:anim>
                                    <p:anim calcmode="lin" valueType="num">
                                      <p:cBhvr>
                                        <p:cTn id="17" dur="500" fill="hold"/>
                                        <p:tgtEl>
                                          <p:spTgt spid="569"/>
                                        </p:tgtEl>
                                        <p:attrNameLst>
                                          <p:attrName>ppt_h</p:attrName>
                                        </p:attrNameLst>
                                      </p:cBhvr>
                                      <p:tavLst>
                                        <p:tav tm="0">
                                          <p:val>
                                            <p:strVal val="4/3*#ppt_h"/>
                                          </p:val>
                                        </p:tav>
                                        <p:tav tm="100000">
                                          <p:val>
                                            <p:strVal val="#ppt_h"/>
                                          </p:val>
                                        </p:tav>
                                      </p:tavLst>
                                    </p:anim>
                                  </p:childTnLst>
                                </p:cTn>
                              </p:par>
                              <p:par>
                                <p:cTn id="18" presetID="23" presetClass="entr" presetSubtype="288" fill="hold" grpId="1" nodeType="withEffect">
                                  <p:stCondLst>
                                    <p:cond delay="250"/>
                                  </p:stCondLst>
                                  <p:iterate type="lt">
                                    <p:tmPct val="0"/>
                                  </p:iterate>
                                  <p:childTnLst>
                                    <p:set>
                                      <p:cBhvr>
                                        <p:cTn id="19" dur="1" fill="hold">
                                          <p:stCondLst>
                                            <p:cond delay="0"/>
                                          </p:stCondLst>
                                        </p:cTn>
                                        <p:tgtEl>
                                          <p:spTgt spid="570"/>
                                        </p:tgtEl>
                                        <p:attrNameLst>
                                          <p:attrName>style.visibility</p:attrName>
                                        </p:attrNameLst>
                                      </p:cBhvr>
                                      <p:to>
                                        <p:strVal val="visible"/>
                                      </p:to>
                                    </p:set>
                                    <p:anim calcmode="lin" valueType="num">
                                      <p:cBhvr>
                                        <p:cTn id="20" dur="500" fill="hold"/>
                                        <p:tgtEl>
                                          <p:spTgt spid="570"/>
                                        </p:tgtEl>
                                        <p:attrNameLst>
                                          <p:attrName>ppt_w</p:attrName>
                                        </p:attrNameLst>
                                      </p:cBhvr>
                                      <p:tavLst>
                                        <p:tav tm="0">
                                          <p:val>
                                            <p:strVal val="4*#ppt_w"/>
                                          </p:val>
                                        </p:tav>
                                        <p:tav tm="100000">
                                          <p:val>
                                            <p:strVal val="#ppt_w"/>
                                          </p:val>
                                        </p:tav>
                                      </p:tavLst>
                                    </p:anim>
                                    <p:anim calcmode="lin" valueType="num">
                                      <p:cBhvr>
                                        <p:cTn id="21" dur="500" fill="hold"/>
                                        <p:tgtEl>
                                          <p:spTgt spid="570"/>
                                        </p:tgtEl>
                                        <p:attrNameLst>
                                          <p:attrName>ppt_h</p:attrName>
                                        </p:attrNameLst>
                                      </p:cBhvr>
                                      <p:tavLst>
                                        <p:tav tm="0">
                                          <p:val>
                                            <p:strVal val="4/3*#ppt_h"/>
                                          </p:val>
                                        </p:tav>
                                        <p:tav tm="100000">
                                          <p:val>
                                            <p:strVal val="#ppt_h"/>
                                          </p:val>
                                        </p:tav>
                                      </p:tavLst>
                                    </p:anim>
                                  </p:childTnLst>
                                </p:cTn>
                              </p:par>
                              <p:par>
                                <p:cTn id="22" presetID="23" presetClass="entr" presetSubtype="288" fill="hold" nodeType="withEffect">
                                  <p:stCondLst>
                                    <p:cond delay="250"/>
                                  </p:stCondLst>
                                  <p:childTnLst>
                                    <p:set>
                                      <p:cBhvr>
                                        <p:cTn id="23" dur="1" fill="hold">
                                          <p:stCondLst>
                                            <p:cond delay="0"/>
                                          </p:stCondLst>
                                        </p:cTn>
                                        <p:tgtEl>
                                          <p:spTgt spid="571"/>
                                        </p:tgtEl>
                                        <p:attrNameLst>
                                          <p:attrName>style.visibility</p:attrName>
                                        </p:attrNameLst>
                                      </p:cBhvr>
                                      <p:to>
                                        <p:strVal val="visible"/>
                                      </p:to>
                                    </p:set>
                                    <p:anim calcmode="lin" valueType="num">
                                      <p:cBhvr>
                                        <p:cTn id="24" dur="500" fill="hold"/>
                                        <p:tgtEl>
                                          <p:spTgt spid="571"/>
                                        </p:tgtEl>
                                        <p:attrNameLst>
                                          <p:attrName>ppt_w</p:attrName>
                                        </p:attrNameLst>
                                      </p:cBhvr>
                                      <p:tavLst>
                                        <p:tav tm="0">
                                          <p:val>
                                            <p:strVal val="4*#ppt_w"/>
                                          </p:val>
                                        </p:tav>
                                        <p:tav tm="100000">
                                          <p:val>
                                            <p:strVal val="#ppt_w"/>
                                          </p:val>
                                        </p:tav>
                                      </p:tavLst>
                                    </p:anim>
                                    <p:anim calcmode="lin" valueType="num">
                                      <p:cBhvr>
                                        <p:cTn id="25" dur="500" fill="hold"/>
                                        <p:tgtEl>
                                          <p:spTgt spid="57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57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_库_直接连接符 1"/>
          <p:cNvCxnSpPr/>
          <p:nvPr>
            <p:custDataLst>
              <p:tags r:id="rId1"/>
            </p:custDataLst>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37086" y="500044"/>
            <a:ext cx="4317831" cy="684891"/>
            <a:chOff x="4160914" y="538145"/>
            <a:chExt cx="3870173" cy="684891"/>
          </a:xfrm>
        </p:grpSpPr>
        <p:sp>
          <p:nvSpPr>
            <p:cNvPr id="4" name="矩形 3"/>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工作分工</a:t>
              </a:r>
            </a:p>
          </p:txBody>
        </p:sp>
        <p:sp>
          <p:nvSpPr>
            <p:cNvPr id="5" name="文本框 4"/>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graphicFrame>
        <p:nvGraphicFramePr>
          <p:cNvPr id="6" name="PA_库_组合 3"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GraphicFramePr>
            <a:graphicFrameLocks noGrp="1"/>
          </p:cNvGraphicFramePr>
          <p:nvPr>
            <p:custDataLst>
              <p:tags r:id="rId2"/>
            </p:custDataLst>
          </p:nvPr>
        </p:nvGraphicFramePr>
        <p:xfrm>
          <a:off x="1182687" y="1522888"/>
          <a:ext cx="9829800" cy="4655627"/>
        </p:xfrm>
        <a:graphic>
          <a:graphicData uri="http://schemas.openxmlformats.org/drawingml/2006/table">
            <a:tbl>
              <a:tblPr/>
              <a:tblGrid>
                <a:gridCol w="701531">
                  <a:extLst>
                    <a:ext uri="{9D8B030D-6E8A-4147-A177-3AD203B41FA5}">
                      <a16:colId xmlns:a16="http://schemas.microsoft.com/office/drawing/2014/main" val="20000"/>
                    </a:ext>
                  </a:extLst>
                </a:gridCol>
                <a:gridCol w="1413164">
                  <a:extLst>
                    <a:ext uri="{9D8B030D-6E8A-4147-A177-3AD203B41FA5}">
                      <a16:colId xmlns:a16="http://schemas.microsoft.com/office/drawing/2014/main" val="20001"/>
                    </a:ext>
                  </a:extLst>
                </a:gridCol>
                <a:gridCol w="1385454">
                  <a:extLst>
                    <a:ext uri="{9D8B030D-6E8A-4147-A177-3AD203B41FA5}">
                      <a16:colId xmlns:a16="http://schemas.microsoft.com/office/drawing/2014/main" val="20002"/>
                    </a:ext>
                  </a:extLst>
                </a:gridCol>
                <a:gridCol w="2826328">
                  <a:extLst>
                    <a:ext uri="{9D8B030D-6E8A-4147-A177-3AD203B41FA5}">
                      <a16:colId xmlns:a16="http://schemas.microsoft.com/office/drawing/2014/main" val="20003"/>
                    </a:ext>
                  </a:extLst>
                </a:gridCol>
                <a:gridCol w="3503323">
                  <a:extLst>
                    <a:ext uri="{9D8B030D-6E8A-4147-A177-3AD203B41FA5}">
                      <a16:colId xmlns:a16="http://schemas.microsoft.com/office/drawing/2014/main" val="20004"/>
                    </a:ext>
                  </a:extLst>
                </a:gridCol>
              </a:tblGrid>
              <a:tr h="66346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2"/>
                          </a:solidFill>
                          <a:effectLst/>
                          <a:latin typeface="+mn-lt"/>
                          <a:ea typeface="+mn-ea"/>
                          <a:cs typeface="+mn-ea"/>
                          <a:sym typeface="+mn-lt"/>
                        </a:rPr>
                        <a:t>序号</a:t>
                      </a:r>
                      <a:endParaRPr kumimoji="0" lang="zh-CN" altLang="en-US" sz="2400" b="0" i="0" u="none" strike="noStrike" cap="none" normalizeH="0" baseline="0" dirty="0">
                        <a:ln>
                          <a:noFill/>
                        </a:ln>
                        <a:solidFill>
                          <a:schemeClr val="bg2"/>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2"/>
                          </a:solidFill>
                          <a:effectLst/>
                          <a:latin typeface="+mn-lt"/>
                          <a:ea typeface="+mn-ea"/>
                          <a:cs typeface="+mn-ea"/>
                          <a:sym typeface="+mn-lt"/>
                        </a:rPr>
                        <a:t>项目</a:t>
                      </a:r>
                      <a:endParaRPr kumimoji="0" lang="zh-CN" altLang="en-US" sz="2400" b="0" i="0" u="none" strike="noStrike" cap="none" normalizeH="0" baseline="0" dirty="0">
                        <a:ln>
                          <a:noFill/>
                        </a:ln>
                        <a:solidFill>
                          <a:schemeClr val="bg2"/>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2"/>
                          </a:solidFill>
                          <a:effectLst/>
                          <a:latin typeface="+mn-lt"/>
                          <a:ea typeface="+mn-ea"/>
                          <a:cs typeface="+mn-ea"/>
                          <a:sym typeface="+mn-lt"/>
                        </a:rPr>
                        <a:t>负责人</a:t>
                      </a:r>
                      <a:endParaRPr kumimoji="0" lang="zh-CN" altLang="en-US" sz="2400" b="0" i="0" u="none" strike="noStrike" cap="none" normalizeH="0" baseline="0" dirty="0">
                        <a:ln>
                          <a:noFill/>
                        </a:ln>
                        <a:solidFill>
                          <a:schemeClr val="bg2"/>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2"/>
                          </a:solidFill>
                          <a:effectLst/>
                          <a:latin typeface="+mn-lt"/>
                          <a:ea typeface="+mn-ea"/>
                          <a:cs typeface="+mn-ea"/>
                          <a:sym typeface="+mn-lt"/>
                        </a:rPr>
                        <a:t>工作事项</a:t>
                      </a:r>
                      <a:endParaRPr kumimoji="0" lang="zh-CN" altLang="en-US" sz="2400" b="0" i="0" u="none" strike="noStrike" cap="none" normalizeH="0" baseline="0" dirty="0">
                        <a:ln>
                          <a:noFill/>
                        </a:ln>
                        <a:solidFill>
                          <a:schemeClr val="bg2"/>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2"/>
                          </a:solidFill>
                          <a:effectLst/>
                          <a:latin typeface="+mn-lt"/>
                          <a:ea typeface="+mn-ea"/>
                          <a:cs typeface="+mn-ea"/>
                          <a:sym typeface="+mn-lt"/>
                        </a:rPr>
                        <a:t>协助人员</a:t>
                      </a:r>
                      <a:endParaRPr kumimoji="0" lang="zh-CN" altLang="en-US" sz="2400" b="0" i="0" u="none" strike="noStrike" cap="none" normalizeH="0" baseline="0" dirty="0">
                        <a:ln>
                          <a:noFill/>
                        </a:ln>
                        <a:solidFill>
                          <a:schemeClr val="bg2"/>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443601">
                <a:tc rowSpan="3">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solidFill>
                            <a:schemeClr val="tx1"/>
                          </a:solidFill>
                          <a:effectLst/>
                          <a:latin typeface="+mn-lt"/>
                          <a:ea typeface="+mn-ea"/>
                          <a:cs typeface="+mn-ea"/>
                          <a:sym typeface="+mn-lt"/>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邀请组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老总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商会领导邀请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协助人员姓名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4360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solidFill>
                            <a:schemeClr val="tx1">
                              <a:lumMod val="75000"/>
                              <a:lumOff val="25000"/>
                            </a:schemeClr>
                          </a:solidFill>
                          <a:effectLst/>
                          <a:latin typeface="+mn-lt"/>
                          <a:ea typeface="+mn-ea"/>
                          <a:cs typeface="+mn-ea"/>
                          <a:sym typeface="+mn-lt"/>
                        </a:rPr>
                        <a:t>500</a:t>
                      </a: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个商户邀请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协助人员姓名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43601">
                <a:tc vMerge="1">
                  <a:txBody>
                    <a:bodyPr/>
                    <a:lstStyle/>
                    <a:p>
                      <a:endParaRPr lang="zh-CN"/>
                    </a:p>
                  </a:txBody>
                  <a:tcPr/>
                </a:tc>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赵总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政府领导邀请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协助人员姓名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43601">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solidFill>
                            <a:schemeClr val="tx1"/>
                          </a:solidFill>
                          <a:effectLst/>
                          <a:latin typeface="+mn-lt"/>
                          <a:ea typeface="+mn-ea"/>
                          <a:cs typeface="+mn-ea"/>
                          <a:sym typeface="+mn-lt"/>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活动组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张总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活动规划申请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协助人员姓名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4360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活动现场执行指挥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协助人员姓名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43601">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solidFill>
                            <a:schemeClr val="tx1"/>
                          </a:solidFill>
                          <a:effectLst/>
                          <a:latin typeface="+mn-lt"/>
                          <a:ea typeface="+mn-ea"/>
                          <a:cs typeface="+mn-ea"/>
                          <a:sym typeface="+mn-lt"/>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chemeClr val="tx1">
                              <a:lumMod val="75000"/>
                              <a:lumOff val="25000"/>
                            </a:schemeClr>
                          </a:solidFill>
                          <a:effectLst/>
                          <a:latin typeface="+mn-lt"/>
                          <a:ea typeface="+mn-ea"/>
                          <a:cs typeface="+mn-ea"/>
                          <a:sym typeface="+mn-lt"/>
                        </a:rPr>
                        <a:t>宣传组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zh-CN"/>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媒体宣传推广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协助人员姓名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44360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媒体记者邀请、接待</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协助人员姓名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443476">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solidFill>
                            <a:schemeClr val="tx1"/>
                          </a:solidFill>
                          <a:effectLst/>
                          <a:latin typeface="+mn-lt"/>
                          <a:ea typeface="+mn-ea"/>
                          <a:cs typeface="+mn-ea"/>
                          <a:sym typeface="+mn-lt"/>
                        </a:rPr>
                        <a:t>4</a:t>
                      </a:r>
                      <a:endParaRPr kumimoji="0" lang="zh-CN" altLang="en-US" sz="1400" b="0" i="0" u="none" strike="noStrike" cap="none" normalizeH="0" baseline="0" dirty="0">
                        <a:ln>
                          <a:noFill/>
                        </a:ln>
                        <a:solidFill>
                          <a:schemeClr val="tx1"/>
                        </a:solidFill>
                        <a:effectLst/>
                        <a:latin typeface="+mn-lt"/>
                        <a:ea typeface="+mn-ea"/>
                        <a:cs typeface="+mn-ea"/>
                        <a:sym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安保组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王总</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会场安全规划、应急方案执行</a:t>
                      </a:r>
                      <a:endParaRPr kumimoji="0" lang="zh-CN" altLang="en-US" sz="2000" b="0" i="0" u="none" strike="noStrike" cap="none" normalizeH="0" baseline="0" dirty="0">
                        <a:ln>
                          <a:noFill/>
                        </a:ln>
                        <a:solidFill>
                          <a:schemeClr val="tx1">
                            <a:lumMod val="75000"/>
                            <a:lumOff val="25000"/>
                          </a:schemeClr>
                        </a:solidFill>
                        <a:effectLst/>
                        <a:latin typeface="+mn-lt"/>
                        <a:ea typeface="+mn-ea"/>
                        <a:cs typeface="+mn-ea"/>
                        <a:sym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协助办公室</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443476">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400" b="0" i="0" u="none" strike="noStrike" cap="none" normalizeH="0" baseline="0" dirty="0">
                          <a:ln>
                            <a:noFill/>
                          </a:ln>
                          <a:solidFill>
                            <a:schemeClr val="tx1"/>
                          </a:solidFill>
                          <a:effectLst/>
                          <a:latin typeface="+mn-lt"/>
                          <a:ea typeface="+mn-ea"/>
                          <a:cs typeface="+mn-ea"/>
                          <a:sym typeface="+mn-lt"/>
                        </a:rPr>
                        <a:t>5</a:t>
                      </a:r>
                      <a:endParaRPr kumimoji="0" lang="zh-CN" altLang="en-US" sz="1400" b="0" i="0" u="none" strike="noStrike" cap="none" normalizeH="0" baseline="0" dirty="0">
                        <a:ln>
                          <a:noFill/>
                        </a:ln>
                        <a:solidFill>
                          <a:schemeClr val="tx1"/>
                        </a:solidFill>
                        <a:effectLst/>
                        <a:latin typeface="+mn-lt"/>
                        <a:ea typeface="+mn-ea"/>
                        <a:cs typeface="+mn-ea"/>
                        <a:sym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后勤组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许总</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礼品采购与活动后勤保障</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cap="none" normalizeH="0" baseline="0" dirty="0">
                          <a:ln>
                            <a:noFill/>
                          </a:ln>
                          <a:solidFill>
                            <a:schemeClr val="tx1">
                              <a:lumMod val="75000"/>
                              <a:lumOff val="25000"/>
                            </a:schemeClr>
                          </a:solidFill>
                          <a:effectLst/>
                          <a:latin typeface="+mn-lt"/>
                          <a:ea typeface="+mn-ea"/>
                          <a:cs typeface="+mn-ea"/>
                          <a:sym typeface="+mn-lt"/>
                        </a:rPr>
                        <a:t>协助办公室</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37086" y="500044"/>
            <a:ext cx="4317831" cy="684891"/>
            <a:chOff x="4160914" y="538145"/>
            <a:chExt cx="3870173" cy="684891"/>
          </a:xfrm>
        </p:grpSpPr>
        <p:sp>
          <p:nvSpPr>
            <p:cNvPr id="4" name="矩形 3"/>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5" name="文本框 4"/>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
        <p:nvSpPr>
          <p:cNvPr id="6" name="任意多边形 5"/>
          <p:cNvSpPr/>
          <p:nvPr/>
        </p:nvSpPr>
        <p:spPr>
          <a:xfrm>
            <a:off x="4" y="6805839"/>
            <a:ext cx="12191997" cy="71211"/>
          </a:xfrm>
          <a:custGeom>
            <a:avLst/>
            <a:gdLst>
              <a:gd name="connsiteX0" fmla="*/ 8131581 w 12191997"/>
              <a:gd name="connsiteY0" fmla="*/ 0 h 71211"/>
              <a:gd name="connsiteX1" fmla="*/ 8802015 w 12191997"/>
              <a:gd name="connsiteY1" fmla="*/ 0 h 71211"/>
              <a:gd name="connsiteX2" fmla="*/ 8839826 w 12191997"/>
              <a:gd name="connsiteY2" fmla="*/ 0 h 71211"/>
              <a:gd name="connsiteX3" fmla="*/ 9472449 w 12191997"/>
              <a:gd name="connsiteY3" fmla="*/ 0 h 71211"/>
              <a:gd name="connsiteX4" fmla="*/ 9510260 w 12191997"/>
              <a:gd name="connsiteY4" fmla="*/ 0 h 71211"/>
              <a:gd name="connsiteX5" fmla="*/ 10142883 w 12191997"/>
              <a:gd name="connsiteY5" fmla="*/ 0 h 71211"/>
              <a:gd name="connsiteX6" fmla="*/ 10180694 w 12191997"/>
              <a:gd name="connsiteY6" fmla="*/ 0 h 71211"/>
              <a:gd name="connsiteX7" fmla="*/ 10813317 w 12191997"/>
              <a:gd name="connsiteY7" fmla="*/ 0 h 71211"/>
              <a:gd name="connsiteX8" fmla="*/ 10851128 w 12191997"/>
              <a:gd name="connsiteY8" fmla="*/ 0 h 71211"/>
              <a:gd name="connsiteX9" fmla="*/ 11483752 w 12191997"/>
              <a:gd name="connsiteY9" fmla="*/ 0 h 71211"/>
              <a:gd name="connsiteX10" fmla="*/ 11521562 w 12191997"/>
              <a:gd name="connsiteY10" fmla="*/ 0 h 71211"/>
              <a:gd name="connsiteX11" fmla="*/ 12191997 w 12191997"/>
              <a:gd name="connsiteY11" fmla="*/ 0 h 71211"/>
              <a:gd name="connsiteX12" fmla="*/ 12191997 w 12191997"/>
              <a:gd name="connsiteY12" fmla="*/ 71211 h 71211"/>
              <a:gd name="connsiteX13" fmla="*/ 11521562 w 12191997"/>
              <a:gd name="connsiteY13" fmla="*/ 71211 h 71211"/>
              <a:gd name="connsiteX14" fmla="*/ 11483752 w 12191997"/>
              <a:gd name="connsiteY14" fmla="*/ 71211 h 71211"/>
              <a:gd name="connsiteX15" fmla="*/ 10851128 w 12191997"/>
              <a:gd name="connsiteY15" fmla="*/ 71211 h 71211"/>
              <a:gd name="connsiteX16" fmla="*/ 10813317 w 12191997"/>
              <a:gd name="connsiteY16" fmla="*/ 71211 h 71211"/>
              <a:gd name="connsiteX17" fmla="*/ 10180694 w 12191997"/>
              <a:gd name="connsiteY17" fmla="*/ 71211 h 71211"/>
              <a:gd name="connsiteX18" fmla="*/ 10142883 w 12191997"/>
              <a:gd name="connsiteY18" fmla="*/ 71211 h 71211"/>
              <a:gd name="connsiteX19" fmla="*/ 9510260 w 12191997"/>
              <a:gd name="connsiteY19" fmla="*/ 71211 h 71211"/>
              <a:gd name="connsiteX20" fmla="*/ 9472449 w 12191997"/>
              <a:gd name="connsiteY20" fmla="*/ 71211 h 71211"/>
              <a:gd name="connsiteX21" fmla="*/ 8839826 w 12191997"/>
              <a:gd name="connsiteY21" fmla="*/ 71211 h 71211"/>
              <a:gd name="connsiteX22" fmla="*/ 8802015 w 12191997"/>
              <a:gd name="connsiteY22" fmla="*/ 71211 h 71211"/>
              <a:gd name="connsiteX23" fmla="*/ 8131581 w 12191997"/>
              <a:gd name="connsiteY23" fmla="*/ 71211 h 71211"/>
              <a:gd name="connsiteX24" fmla="*/ 4065791 w 12191997"/>
              <a:gd name="connsiteY24" fmla="*/ 0 h 71211"/>
              <a:gd name="connsiteX25" fmla="*/ 4736223 w 12191997"/>
              <a:gd name="connsiteY25" fmla="*/ 0 h 71211"/>
              <a:gd name="connsiteX26" fmla="*/ 4774034 w 12191997"/>
              <a:gd name="connsiteY26" fmla="*/ 0 h 71211"/>
              <a:gd name="connsiteX27" fmla="*/ 5406658 w 12191997"/>
              <a:gd name="connsiteY27" fmla="*/ 0 h 71211"/>
              <a:gd name="connsiteX28" fmla="*/ 5444468 w 12191997"/>
              <a:gd name="connsiteY28" fmla="*/ 0 h 71211"/>
              <a:gd name="connsiteX29" fmla="*/ 6077091 w 12191997"/>
              <a:gd name="connsiteY29" fmla="*/ 0 h 71211"/>
              <a:gd name="connsiteX30" fmla="*/ 6114902 w 12191997"/>
              <a:gd name="connsiteY30" fmla="*/ 0 h 71211"/>
              <a:gd name="connsiteX31" fmla="*/ 6747525 w 12191997"/>
              <a:gd name="connsiteY31" fmla="*/ 0 h 71211"/>
              <a:gd name="connsiteX32" fmla="*/ 6785336 w 12191997"/>
              <a:gd name="connsiteY32" fmla="*/ 0 h 71211"/>
              <a:gd name="connsiteX33" fmla="*/ 7417960 w 12191997"/>
              <a:gd name="connsiteY33" fmla="*/ 0 h 71211"/>
              <a:gd name="connsiteX34" fmla="*/ 7455770 w 12191997"/>
              <a:gd name="connsiteY34" fmla="*/ 0 h 71211"/>
              <a:gd name="connsiteX35" fmla="*/ 8126205 w 12191997"/>
              <a:gd name="connsiteY35" fmla="*/ 0 h 71211"/>
              <a:gd name="connsiteX36" fmla="*/ 8126205 w 12191997"/>
              <a:gd name="connsiteY36" fmla="*/ 71211 h 71211"/>
              <a:gd name="connsiteX37" fmla="*/ 7455770 w 12191997"/>
              <a:gd name="connsiteY37" fmla="*/ 71211 h 71211"/>
              <a:gd name="connsiteX38" fmla="*/ 7417960 w 12191997"/>
              <a:gd name="connsiteY38" fmla="*/ 71211 h 71211"/>
              <a:gd name="connsiteX39" fmla="*/ 6785336 w 12191997"/>
              <a:gd name="connsiteY39" fmla="*/ 71211 h 71211"/>
              <a:gd name="connsiteX40" fmla="*/ 6747525 w 12191997"/>
              <a:gd name="connsiteY40" fmla="*/ 71211 h 71211"/>
              <a:gd name="connsiteX41" fmla="*/ 6114902 w 12191997"/>
              <a:gd name="connsiteY41" fmla="*/ 71211 h 71211"/>
              <a:gd name="connsiteX42" fmla="*/ 6077091 w 12191997"/>
              <a:gd name="connsiteY42" fmla="*/ 71211 h 71211"/>
              <a:gd name="connsiteX43" fmla="*/ 5444468 w 12191997"/>
              <a:gd name="connsiteY43" fmla="*/ 71211 h 71211"/>
              <a:gd name="connsiteX44" fmla="*/ 5406658 w 12191997"/>
              <a:gd name="connsiteY44" fmla="*/ 71211 h 71211"/>
              <a:gd name="connsiteX45" fmla="*/ 4774034 w 12191997"/>
              <a:gd name="connsiteY45" fmla="*/ 71211 h 71211"/>
              <a:gd name="connsiteX46" fmla="*/ 4736223 w 12191997"/>
              <a:gd name="connsiteY46" fmla="*/ 71211 h 71211"/>
              <a:gd name="connsiteX47" fmla="*/ 4065791 w 12191997"/>
              <a:gd name="connsiteY47" fmla="*/ 71211 h 71211"/>
              <a:gd name="connsiteX48" fmla="*/ 0 w 12191997"/>
              <a:gd name="connsiteY48" fmla="*/ 0 h 71211"/>
              <a:gd name="connsiteX49" fmla="*/ 670434 w 12191997"/>
              <a:gd name="connsiteY49" fmla="*/ 0 h 71211"/>
              <a:gd name="connsiteX50" fmla="*/ 708245 w 12191997"/>
              <a:gd name="connsiteY50" fmla="*/ 0 h 71211"/>
              <a:gd name="connsiteX51" fmla="*/ 1340868 w 12191997"/>
              <a:gd name="connsiteY51" fmla="*/ 0 h 71211"/>
              <a:gd name="connsiteX52" fmla="*/ 1378679 w 12191997"/>
              <a:gd name="connsiteY52" fmla="*/ 0 h 71211"/>
              <a:gd name="connsiteX53" fmla="*/ 2011301 w 12191997"/>
              <a:gd name="connsiteY53" fmla="*/ 0 h 71211"/>
              <a:gd name="connsiteX54" fmla="*/ 2049112 w 12191997"/>
              <a:gd name="connsiteY54" fmla="*/ 0 h 71211"/>
              <a:gd name="connsiteX55" fmla="*/ 2681735 w 12191997"/>
              <a:gd name="connsiteY55" fmla="*/ 0 h 71211"/>
              <a:gd name="connsiteX56" fmla="*/ 2719547 w 12191997"/>
              <a:gd name="connsiteY56" fmla="*/ 0 h 71211"/>
              <a:gd name="connsiteX57" fmla="*/ 3352170 w 12191997"/>
              <a:gd name="connsiteY57" fmla="*/ 0 h 71211"/>
              <a:gd name="connsiteX58" fmla="*/ 3389981 w 12191997"/>
              <a:gd name="connsiteY58" fmla="*/ 0 h 71211"/>
              <a:gd name="connsiteX59" fmla="*/ 4060415 w 12191997"/>
              <a:gd name="connsiteY59" fmla="*/ 0 h 71211"/>
              <a:gd name="connsiteX60" fmla="*/ 4060415 w 12191997"/>
              <a:gd name="connsiteY60" fmla="*/ 71211 h 71211"/>
              <a:gd name="connsiteX61" fmla="*/ 3389981 w 12191997"/>
              <a:gd name="connsiteY61" fmla="*/ 71211 h 71211"/>
              <a:gd name="connsiteX62" fmla="*/ 3352170 w 12191997"/>
              <a:gd name="connsiteY62" fmla="*/ 71211 h 71211"/>
              <a:gd name="connsiteX63" fmla="*/ 2719547 w 12191997"/>
              <a:gd name="connsiteY63" fmla="*/ 71211 h 71211"/>
              <a:gd name="connsiteX64" fmla="*/ 2681735 w 12191997"/>
              <a:gd name="connsiteY64" fmla="*/ 71211 h 71211"/>
              <a:gd name="connsiteX65" fmla="*/ 2049112 w 12191997"/>
              <a:gd name="connsiteY65" fmla="*/ 71211 h 71211"/>
              <a:gd name="connsiteX66" fmla="*/ 2011301 w 12191997"/>
              <a:gd name="connsiteY66" fmla="*/ 71211 h 71211"/>
              <a:gd name="connsiteX67" fmla="*/ 1378679 w 12191997"/>
              <a:gd name="connsiteY67" fmla="*/ 71211 h 71211"/>
              <a:gd name="connsiteX68" fmla="*/ 1340868 w 12191997"/>
              <a:gd name="connsiteY68" fmla="*/ 71211 h 71211"/>
              <a:gd name="connsiteX69" fmla="*/ 708245 w 12191997"/>
              <a:gd name="connsiteY69" fmla="*/ 71211 h 71211"/>
              <a:gd name="connsiteX70" fmla="*/ 670434 w 12191997"/>
              <a:gd name="connsiteY70" fmla="*/ 71211 h 71211"/>
              <a:gd name="connsiteX71" fmla="*/ 0 w 12191997"/>
              <a:gd name="connsiteY71" fmla="*/ 71211 h 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71211">
                <a:moveTo>
                  <a:pt x="8131581" y="0"/>
                </a:moveTo>
                <a:lnTo>
                  <a:pt x="8802015" y="0"/>
                </a:lnTo>
                <a:lnTo>
                  <a:pt x="8839826" y="0"/>
                </a:lnTo>
                <a:lnTo>
                  <a:pt x="9472449" y="0"/>
                </a:lnTo>
                <a:lnTo>
                  <a:pt x="9510260" y="0"/>
                </a:lnTo>
                <a:lnTo>
                  <a:pt x="10142883" y="0"/>
                </a:lnTo>
                <a:lnTo>
                  <a:pt x="10180694" y="0"/>
                </a:lnTo>
                <a:lnTo>
                  <a:pt x="10813317" y="0"/>
                </a:lnTo>
                <a:lnTo>
                  <a:pt x="10851128" y="0"/>
                </a:lnTo>
                <a:lnTo>
                  <a:pt x="11483752" y="0"/>
                </a:lnTo>
                <a:lnTo>
                  <a:pt x="11521562" y="0"/>
                </a:lnTo>
                <a:lnTo>
                  <a:pt x="12191997" y="0"/>
                </a:lnTo>
                <a:lnTo>
                  <a:pt x="12191997" y="71211"/>
                </a:lnTo>
                <a:lnTo>
                  <a:pt x="11521562" y="71211"/>
                </a:lnTo>
                <a:lnTo>
                  <a:pt x="11483752" y="71211"/>
                </a:lnTo>
                <a:lnTo>
                  <a:pt x="10851128" y="71211"/>
                </a:lnTo>
                <a:lnTo>
                  <a:pt x="10813317" y="71211"/>
                </a:lnTo>
                <a:lnTo>
                  <a:pt x="10180694" y="71211"/>
                </a:lnTo>
                <a:lnTo>
                  <a:pt x="10142883" y="71211"/>
                </a:lnTo>
                <a:lnTo>
                  <a:pt x="9510260" y="71211"/>
                </a:lnTo>
                <a:lnTo>
                  <a:pt x="9472449" y="71211"/>
                </a:lnTo>
                <a:lnTo>
                  <a:pt x="8839826" y="71211"/>
                </a:lnTo>
                <a:lnTo>
                  <a:pt x="8802015" y="71211"/>
                </a:lnTo>
                <a:lnTo>
                  <a:pt x="8131581" y="71211"/>
                </a:lnTo>
                <a:close/>
                <a:moveTo>
                  <a:pt x="4065791" y="0"/>
                </a:moveTo>
                <a:lnTo>
                  <a:pt x="4736223" y="0"/>
                </a:lnTo>
                <a:lnTo>
                  <a:pt x="4774034" y="0"/>
                </a:lnTo>
                <a:lnTo>
                  <a:pt x="5406658" y="0"/>
                </a:lnTo>
                <a:lnTo>
                  <a:pt x="5444468" y="0"/>
                </a:lnTo>
                <a:lnTo>
                  <a:pt x="6077091" y="0"/>
                </a:lnTo>
                <a:lnTo>
                  <a:pt x="6114902" y="0"/>
                </a:lnTo>
                <a:lnTo>
                  <a:pt x="6747525" y="0"/>
                </a:lnTo>
                <a:lnTo>
                  <a:pt x="6785336" y="0"/>
                </a:lnTo>
                <a:lnTo>
                  <a:pt x="7417960" y="0"/>
                </a:lnTo>
                <a:lnTo>
                  <a:pt x="7455770" y="0"/>
                </a:lnTo>
                <a:lnTo>
                  <a:pt x="8126205" y="0"/>
                </a:lnTo>
                <a:lnTo>
                  <a:pt x="8126205" y="71211"/>
                </a:lnTo>
                <a:lnTo>
                  <a:pt x="7455770" y="71211"/>
                </a:lnTo>
                <a:lnTo>
                  <a:pt x="7417960" y="71211"/>
                </a:lnTo>
                <a:lnTo>
                  <a:pt x="6785336" y="71211"/>
                </a:lnTo>
                <a:lnTo>
                  <a:pt x="6747525" y="71211"/>
                </a:lnTo>
                <a:lnTo>
                  <a:pt x="6114902" y="71211"/>
                </a:lnTo>
                <a:lnTo>
                  <a:pt x="6077091" y="71211"/>
                </a:lnTo>
                <a:lnTo>
                  <a:pt x="5444468" y="71211"/>
                </a:lnTo>
                <a:lnTo>
                  <a:pt x="5406658" y="71211"/>
                </a:lnTo>
                <a:lnTo>
                  <a:pt x="4774034" y="71211"/>
                </a:lnTo>
                <a:lnTo>
                  <a:pt x="4736223" y="71211"/>
                </a:lnTo>
                <a:lnTo>
                  <a:pt x="4065791" y="71211"/>
                </a:lnTo>
                <a:close/>
                <a:moveTo>
                  <a:pt x="0" y="0"/>
                </a:moveTo>
                <a:lnTo>
                  <a:pt x="670434" y="0"/>
                </a:lnTo>
                <a:lnTo>
                  <a:pt x="708245" y="0"/>
                </a:lnTo>
                <a:lnTo>
                  <a:pt x="1340868" y="0"/>
                </a:lnTo>
                <a:lnTo>
                  <a:pt x="1378679" y="0"/>
                </a:lnTo>
                <a:lnTo>
                  <a:pt x="2011301" y="0"/>
                </a:lnTo>
                <a:lnTo>
                  <a:pt x="2049112" y="0"/>
                </a:lnTo>
                <a:lnTo>
                  <a:pt x="2681735" y="0"/>
                </a:lnTo>
                <a:lnTo>
                  <a:pt x="2719547" y="0"/>
                </a:lnTo>
                <a:lnTo>
                  <a:pt x="3352170" y="0"/>
                </a:lnTo>
                <a:lnTo>
                  <a:pt x="3389981" y="0"/>
                </a:lnTo>
                <a:lnTo>
                  <a:pt x="4060415" y="0"/>
                </a:lnTo>
                <a:lnTo>
                  <a:pt x="4060415" y="71211"/>
                </a:lnTo>
                <a:lnTo>
                  <a:pt x="3389981" y="71211"/>
                </a:lnTo>
                <a:lnTo>
                  <a:pt x="3352170" y="71211"/>
                </a:lnTo>
                <a:lnTo>
                  <a:pt x="2719547" y="71211"/>
                </a:lnTo>
                <a:lnTo>
                  <a:pt x="2681735" y="71211"/>
                </a:lnTo>
                <a:lnTo>
                  <a:pt x="2049112" y="71211"/>
                </a:lnTo>
                <a:lnTo>
                  <a:pt x="2011301" y="71211"/>
                </a:lnTo>
                <a:lnTo>
                  <a:pt x="1378679" y="71211"/>
                </a:lnTo>
                <a:lnTo>
                  <a:pt x="1340868" y="71211"/>
                </a:lnTo>
                <a:lnTo>
                  <a:pt x="708245" y="71211"/>
                </a:lnTo>
                <a:lnTo>
                  <a:pt x="670434" y="71211"/>
                </a:lnTo>
                <a:lnTo>
                  <a:pt x="0" y="712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7" name="Freeform 5"/>
          <p:cNvSpPr/>
          <p:nvPr/>
        </p:nvSpPr>
        <p:spPr bwMode="auto">
          <a:xfrm rot="10800000">
            <a:off x="4416848" y="2639167"/>
            <a:ext cx="3494658" cy="2315658"/>
          </a:xfrm>
          <a:custGeom>
            <a:avLst/>
            <a:gdLst>
              <a:gd name="T0" fmla="*/ 357 w 357"/>
              <a:gd name="T1" fmla="*/ 13 h 236"/>
              <a:gd name="T2" fmla="*/ 314 w 357"/>
              <a:gd name="T3" fmla="*/ 0 h 236"/>
              <a:gd name="T4" fmla="*/ 317 w 357"/>
              <a:gd name="T5" fmla="*/ 12 h 236"/>
              <a:gd name="T6" fmla="*/ 178 w 357"/>
              <a:gd name="T7" fmla="*/ 113 h 236"/>
              <a:gd name="T8" fmla="*/ 0 w 357"/>
              <a:gd name="T9" fmla="*/ 220 h 236"/>
              <a:gd name="T10" fmla="*/ 1 w 357"/>
              <a:gd name="T11" fmla="*/ 236 h 236"/>
              <a:gd name="T12" fmla="*/ 191 w 357"/>
              <a:gd name="T13" fmla="*/ 124 h 236"/>
              <a:gd name="T14" fmla="*/ 321 w 357"/>
              <a:gd name="T15" fmla="*/ 29 h 236"/>
              <a:gd name="T16" fmla="*/ 324 w 357"/>
              <a:gd name="T17" fmla="*/ 44 h 236"/>
              <a:gd name="T18" fmla="*/ 357 w 357"/>
              <a:gd name="T19" fmla="*/ 1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36">
                <a:moveTo>
                  <a:pt x="357" y="13"/>
                </a:moveTo>
                <a:cubicBezTo>
                  <a:pt x="314" y="0"/>
                  <a:pt x="314" y="0"/>
                  <a:pt x="314" y="0"/>
                </a:cubicBezTo>
                <a:cubicBezTo>
                  <a:pt x="317" y="12"/>
                  <a:pt x="317" y="12"/>
                  <a:pt x="317" y="12"/>
                </a:cubicBezTo>
                <a:cubicBezTo>
                  <a:pt x="277" y="25"/>
                  <a:pt x="224" y="54"/>
                  <a:pt x="178" y="113"/>
                </a:cubicBezTo>
                <a:cubicBezTo>
                  <a:pt x="131" y="174"/>
                  <a:pt x="66" y="213"/>
                  <a:pt x="0" y="220"/>
                </a:cubicBezTo>
                <a:cubicBezTo>
                  <a:pt x="1" y="236"/>
                  <a:pt x="1" y="236"/>
                  <a:pt x="1" y="236"/>
                </a:cubicBezTo>
                <a:cubicBezTo>
                  <a:pt x="72" y="229"/>
                  <a:pt x="142" y="188"/>
                  <a:pt x="191" y="124"/>
                </a:cubicBezTo>
                <a:cubicBezTo>
                  <a:pt x="235" y="68"/>
                  <a:pt x="283" y="41"/>
                  <a:pt x="321" y="29"/>
                </a:cubicBezTo>
                <a:cubicBezTo>
                  <a:pt x="324" y="44"/>
                  <a:pt x="324" y="44"/>
                  <a:pt x="324" y="44"/>
                </a:cubicBezTo>
                <a:lnTo>
                  <a:pt x="357" y="13"/>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cs typeface="+mn-ea"/>
              <a:sym typeface="+mn-lt"/>
            </a:endParaRPr>
          </a:p>
        </p:txBody>
      </p:sp>
      <p:sp>
        <p:nvSpPr>
          <p:cNvPr id="8" name="Freeform 6"/>
          <p:cNvSpPr/>
          <p:nvPr/>
        </p:nvSpPr>
        <p:spPr bwMode="auto">
          <a:xfrm rot="10800000">
            <a:off x="8508895" y="2669525"/>
            <a:ext cx="958858" cy="892867"/>
          </a:xfrm>
          <a:custGeom>
            <a:avLst/>
            <a:gdLst>
              <a:gd name="T0" fmla="*/ 98 w 98"/>
              <a:gd name="T1" fmla="*/ 83 h 91"/>
              <a:gd name="T2" fmla="*/ 70 w 98"/>
              <a:gd name="T3" fmla="*/ 49 h 91"/>
              <a:gd name="T4" fmla="*/ 65 w 98"/>
              <a:gd name="T5" fmla="*/ 61 h 91"/>
              <a:gd name="T6" fmla="*/ 16 w 98"/>
              <a:gd name="T7" fmla="*/ 0 h 91"/>
              <a:gd name="T8" fmla="*/ 0 w 98"/>
              <a:gd name="T9" fmla="*/ 4 h 91"/>
              <a:gd name="T10" fmla="*/ 59 w 98"/>
              <a:gd name="T11" fmla="*/ 78 h 91"/>
              <a:gd name="T12" fmla="*/ 54 w 98"/>
              <a:gd name="T13" fmla="*/ 91 h 91"/>
              <a:gd name="T14" fmla="*/ 98 w 98"/>
              <a:gd name="T15" fmla="*/ 83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91">
                <a:moveTo>
                  <a:pt x="98" y="83"/>
                </a:moveTo>
                <a:cubicBezTo>
                  <a:pt x="70" y="49"/>
                  <a:pt x="70" y="49"/>
                  <a:pt x="70" y="49"/>
                </a:cubicBezTo>
                <a:cubicBezTo>
                  <a:pt x="65" y="61"/>
                  <a:pt x="65" y="61"/>
                  <a:pt x="65" y="61"/>
                </a:cubicBezTo>
                <a:cubicBezTo>
                  <a:pt x="40" y="48"/>
                  <a:pt x="23" y="26"/>
                  <a:pt x="16" y="0"/>
                </a:cubicBezTo>
                <a:cubicBezTo>
                  <a:pt x="0" y="4"/>
                  <a:pt x="0" y="4"/>
                  <a:pt x="0" y="4"/>
                </a:cubicBezTo>
                <a:cubicBezTo>
                  <a:pt x="7" y="36"/>
                  <a:pt x="28" y="61"/>
                  <a:pt x="59" y="78"/>
                </a:cubicBezTo>
                <a:cubicBezTo>
                  <a:pt x="54" y="91"/>
                  <a:pt x="54" y="91"/>
                  <a:pt x="54" y="91"/>
                </a:cubicBezTo>
                <a:lnTo>
                  <a:pt x="98" y="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9" name="Freeform 7"/>
          <p:cNvSpPr/>
          <p:nvPr/>
        </p:nvSpPr>
        <p:spPr bwMode="auto">
          <a:xfrm rot="10800000">
            <a:off x="8391625" y="4150278"/>
            <a:ext cx="978174" cy="785228"/>
          </a:xfrm>
          <a:custGeom>
            <a:avLst/>
            <a:gdLst>
              <a:gd name="T0" fmla="*/ 100 w 100"/>
              <a:gd name="T1" fmla="*/ 17 h 80"/>
              <a:gd name="T2" fmla="*/ 97 w 100"/>
              <a:gd name="T3" fmla="*/ 0 h 80"/>
              <a:gd name="T4" fmla="*/ 14 w 100"/>
              <a:gd name="T5" fmla="*/ 43 h 80"/>
              <a:gd name="T6" fmla="*/ 3 w 100"/>
              <a:gd name="T7" fmla="*/ 36 h 80"/>
              <a:gd name="T8" fmla="*/ 0 w 100"/>
              <a:gd name="T9" fmla="*/ 80 h 80"/>
              <a:gd name="T10" fmla="*/ 40 w 100"/>
              <a:gd name="T11" fmla="*/ 60 h 80"/>
              <a:gd name="T12" fmla="*/ 28 w 100"/>
              <a:gd name="T13" fmla="*/ 52 h 80"/>
              <a:gd name="T14" fmla="*/ 100 w 100"/>
              <a:gd name="T15" fmla="*/ 17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80">
                <a:moveTo>
                  <a:pt x="100" y="17"/>
                </a:moveTo>
                <a:cubicBezTo>
                  <a:pt x="97" y="0"/>
                  <a:pt x="97" y="0"/>
                  <a:pt x="97" y="0"/>
                </a:cubicBezTo>
                <a:cubicBezTo>
                  <a:pt x="62" y="6"/>
                  <a:pt x="33" y="21"/>
                  <a:pt x="14" y="43"/>
                </a:cubicBezTo>
                <a:cubicBezTo>
                  <a:pt x="3" y="36"/>
                  <a:pt x="3" y="36"/>
                  <a:pt x="3" y="36"/>
                </a:cubicBezTo>
                <a:cubicBezTo>
                  <a:pt x="0" y="80"/>
                  <a:pt x="0" y="80"/>
                  <a:pt x="0" y="80"/>
                </a:cubicBezTo>
                <a:cubicBezTo>
                  <a:pt x="40" y="60"/>
                  <a:pt x="40" y="60"/>
                  <a:pt x="40" y="60"/>
                </a:cubicBezTo>
                <a:cubicBezTo>
                  <a:pt x="28" y="52"/>
                  <a:pt x="28" y="52"/>
                  <a:pt x="28" y="52"/>
                </a:cubicBezTo>
                <a:cubicBezTo>
                  <a:pt x="45" y="34"/>
                  <a:pt x="70" y="22"/>
                  <a:pt x="100" y="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 name="Freeform 8"/>
          <p:cNvSpPr/>
          <p:nvPr/>
        </p:nvSpPr>
        <p:spPr bwMode="auto">
          <a:xfrm rot="10800000">
            <a:off x="4298198" y="2639166"/>
            <a:ext cx="3486380" cy="2325319"/>
          </a:xfrm>
          <a:custGeom>
            <a:avLst/>
            <a:gdLst>
              <a:gd name="T0" fmla="*/ 178 w 356"/>
              <a:gd name="T1" fmla="*/ 114 h 237"/>
              <a:gd name="T2" fmla="*/ 40 w 356"/>
              <a:gd name="T3" fmla="*/ 13 h 237"/>
              <a:gd name="T4" fmla="*/ 43 w 356"/>
              <a:gd name="T5" fmla="*/ 0 h 237"/>
              <a:gd name="T6" fmla="*/ 0 w 356"/>
              <a:gd name="T7" fmla="*/ 11 h 237"/>
              <a:gd name="T8" fmla="*/ 32 w 356"/>
              <a:gd name="T9" fmla="*/ 43 h 237"/>
              <a:gd name="T10" fmla="*/ 35 w 356"/>
              <a:gd name="T11" fmla="*/ 29 h 237"/>
              <a:gd name="T12" fmla="*/ 165 w 356"/>
              <a:gd name="T13" fmla="*/ 125 h 237"/>
              <a:gd name="T14" fmla="*/ 354 w 356"/>
              <a:gd name="T15" fmla="*/ 237 h 237"/>
              <a:gd name="T16" fmla="*/ 356 w 356"/>
              <a:gd name="T17" fmla="*/ 220 h 237"/>
              <a:gd name="T18" fmla="*/ 178 w 356"/>
              <a:gd name="T19" fmla="*/ 11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37">
                <a:moveTo>
                  <a:pt x="178" y="114"/>
                </a:moveTo>
                <a:cubicBezTo>
                  <a:pt x="132" y="54"/>
                  <a:pt x="79" y="26"/>
                  <a:pt x="40" y="13"/>
                </a:cubicBezTo>
                <a:cubicBezTo>
                  <a:pt x="43" y="0"/>
                  <a:pt x="43" y="0"/>
                  <a:pt x="43" y="0"/>
                </a:cubicBezTo>
                <a:cubicBezTo>
                  <a:pt x="0" y="11"/>
                  <a:pt x="0" y="11"/>
                  <a:pt x="0" y="11"/>
                </a:cubicBezTo>
                <a:cubicBezTo>
                  <a:pt x="32" y="43"/>
                  <a:pt x="32" y="43"/>
                  <a:pt x="32" y="43"/>
                </a:cubicBezTo>
                <a:cubicBezTo>
                  <a:pt x="35" y="29"/>
                  <a:pt x="35" y="29"/>
                  <a:pt x="35" y="29"/>
                </a:cubicBezTo>
                <a:cubicBezTo>
                  <a:pt x="72" y="42"/>
                  <a:pt x="121" y="68"/>
                  <a:pt x="165" y="125"/>
                </a:cubicBezTo>
                <a:cubicBezTo>
                  <a:pt x="214" y="189"/>
                  <a:pt x="283" y="230"/>
                  <a:pt x="354" y="237"/>
                </a:cubicBezTo>
                <a:cubicBezTo>
                  <a:pt x="356" y="220"/>
                  <a:pt x="356" y="220"/>
                  <a:pt x="356" y="220"/>
                </a:cubicBezTo>
                <a:cubicBezTo>
                  <a:pt x="290" y="213"/>
                  <a:pt x="225" y="175"/>
                  <a:pt x="178" y="114"/>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cs typeface="+mn-ea"/>
              <a:sym typeface="+mn-lt"/>
            </a:endParaRPr>
          </a:p>
        </p:txBody>
      </p:sp>
      <p:sp>
        <p:nvSpPr>
          <p:cNvPr id="11" name="Freeform 9"/>
          <p:cNvSpPr/>
          <p:nvPr/>
        </p:nvSpPr>
        <p:spPr bwMode="auto">
          <a:xfrm rot="10800000">
            <a:off x="2703320" y="2669527"/>
            <a:ext cx="987832" cy="1117808"/>
          </a:xfrm>
          <a:custGeom>
            <a:avLst/>
            <a:gdLst>
              <a:gd name="T0" fmla="*/ 101 w 101"/>
              <a:gd name="T1" fmla="*/ 0 h 114"/>
              <a:gd name="T2" fmla="*/ 84 w 101"/>
              <a:gd name="T3" fmla="*/ 0 h 114"/>
              <a:gd name="T4" fmla="*/ 31 w 101"/>
              <a:gd name="T5" fmla="*/ 85 h 114"/>
              <a:gd name="T6" fmla="*/ 26 w 101"/>
              <a:gd name="T7" fmla="*/ 73 h 114"/>
              <a:gd name="T8" fmla="*/ 0 w 101"/>
              <a:gd name="T9" fmla="*/ 109 h 114"/>
              <a:gd name="T10" fmla="*/ 44 w 101"/>
              <a:gd name="T11" fmla="*/ 114 h 114"/>
              <a:gd name="T12" fmla="*/ 38 w 101"/>
              <a:gd name="T13" fmla="*/ 100 h 114"/>
              <a:gd name="T14" fmla="*/ 101 w 101"/>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14">
                <a:moveTo>
                  <a:pt x="101" y="0"/>
                </a:moveTo>
                <a:cubicBezTo>
                  <a:pt x="84" y="0"/>
                  <a:pt x="84" y="0"/>
                  <a:pt x="84" y="0"/>
                </a:cubicBezTo>
                <a:cubicBezTo>
                  <a:pt x="84" y="37"/>
                  <a:pt x="65" y="67"/>
                  <a:pt x="31" y="85"/>
                </a:cubicBezTo>
                <a:cubicBezTo>
                  <a:pt x="26" y="73"/>
                  <a:pt x="26" y="73"/>
                  <a:pt x="26" y="73"/>
                </a:cubicBezTo>
                <a:cubicBezTo>
                  <a:pt x="0" y="109"/>
                  <a:pt x="0" y="109"/>
                  <a:pt x="0" y="109"/>
                </a:cubicBezTo>
                <a:cubicBezTo>
                  <a:pt x="44" y="114"/>
                  <a:pt x="44" y="114"/>
                  <a:pt x="44" y="114"/>
                </a:cubicBezTo>
                <a:cubicBezTo>
                  <a:pt x="38" y="100"/>
                  <a:pt x="38" y="100"/>
                  <a:pt x="38" y="100"/>
                </a:cubicBezTo>
                <a:cubicBezTo>
                  <a:pt x="78" y="80"/>
                  <a:pt x="101" y="44"/>
                  <a:pt x="1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2" name="Freeform 10"/>
          <p:cNvSpPr/>
          <p:nvPr/>
        </p:nvSpPr>
        <p:spPr bwMode="auto">
          <a:xfrm rot="10800000">
            <a:off x="2849564" y="4140617"/>
            <a:ext cx="929885" cy="785228"/>
          </a:xfrm>
          <a:custGeom>
            <a:avLst/>
            <a:gdLst>
              <a:gd name="T0" fmla="*/ 83 w 95"/>
              <a:gd name="T1" fmla="*/ 42 h 80"/>
              <a:gd name="T2" fmla="*/ 3 w 95"/>
              <a:gd name="T3" fmla="*/ 0 h 80"/>
              <a:gd name="T4" fmla="*/ 0 w 95"/>
              <a:gd name="T5" fmla="*/ 17 h 80"/>
              <a:gd name="T6" fmla="*/ 67 w 95"/>
              <a:gd name="T7" fmla="*/ 51 h 80"/>
              <a:gd name="T8" fmla="*/ 56 w 95"/>
              <a:gd name="T9" fmla="*/ 57 h 80"/>
              <a:gd name="T10" fmla="*/ 94 w 95"/>
              <a:gd name="T11" fmla="*/ 80 h 80"/>
              <a:gd name="T12" fmla="*/ 95 w 95"/>
              <a:gd name="T13" fmla="*/ 35 h 80"/>
              <a:gd name="T14" fmla="*/ 83 w 95"/>
              <a:gd name="T15" fmla="*/ 4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0">
                <a:moveTo>
                  <a:pt x="83" y="42"/>
                </a:moveTo>
                <a:cubicBezTo>
                  <a:pt x="64" y="21"/>
                  <a:pt x="36" y="6"/>
                  <a:pt x="3" y="0"/>
                </a:cubicBezTo>
                <a:cubicBezTo>
                  <a:pt x="0" y="17"/>
                  <a:pt x="0" y="17"/>
                  <a:pt x="0" y="17"/>
                </a:cubicBezTo>
                <a:cubicBezTo>
                  <a:pt x="28" y="22"/>
                  <a:pt x="51" y="34"/>
                  <a:pt x="67" y="51"/>
                </a:cubicBezTo>
                <a:cubicBezTo>
                  <a:pt x="56" y="57"/>
                  <a:pt x="56" y="57"/>
                  <a:pt x="56" y="57"/>
                </a:cubicBezTo>
                <a:cubicBezTo>
                  <a:pt x="94" y="80"/>
                  <a:pt x="94" y="80"/>
                  <a:pt x="94" y="80"/>
                </a:cubicBezTo>
                <a:cubicBezTo>
                  <a:pt x="95" y="35"/>
                  <a:pt x="95" y="35"/>
                  <a:pt x="95" y="35"/>
                </a:cubicBezTo>
                <a:lnTo>
                  <a:pt x="83" y="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3" name="Oval 11"/>
          <p:cNvSpPr>
            <a:spLocks noChangeArrowheads="1"/>
          </p:cNvSpPr>
          <p:nvPr/>
        </p:nvSpPr>
        <p:spPr bwMode="auto">
          <a:xfrm>
            <a:off x="7773050" y="4395235"/>
            <a:ext cx="927570" cy="942539"/>
          </a:xfrm>
          <a:prstGeom prst="ellipse">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 name="Oval 12"/>
          <p:cNvSpPr>
            <a:spLocks noChangeArrowheads="1"/>
          </p:cNvSpPr>
          <p:nvPr/>
        </p:nvSpPr>
        <p:spPr bwMode="auto">
          <a:xfrm>
            <a:off x="3454586" y="4340958"/>
            <a:ext cx="940454" cy="942539"/>
          </a:xfrm>
          <a:prstGeom prst="ellipse">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5" name="Oval 13"/>
          <p:cNvSpPr>
            <a:spLocks noChangeArrowheads="1"/>
          </p:cNvSpPr>
          <p:nvPr/>
        </p:nvSpPr>
        <p:spPr bwMode="auto">
          <a:xfrm>
            <a:off x="2322315" y="3211031"/>
            <a:ext cx="927570" cy="929654"/>
          </a:xfrm>
          <a:prstGeom prst="ellipse">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6" name="Oval 14"/>
          <p:cNvSpPr>
            <a:spLocks noChangeArrowheads="1"/>
          </p:cNvSpPr>
          <p:nvPr/>
        </p:nvSpPr>
        <p:spPr bwMode="auto">
          <a:xfrm>
            <a:off x="8929233" y="3211031"/>
            <a:ext cx="940454" cy="929654"/>
          </a:xfrm>
          <a:prstGeom prst="ellipse">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7" name="Oval 15"/>
          <p:cNvSpPr>
            <a:spLocks noChangeArrowheads="1"/>
          </p:cNvSpPr>
          <p:nvPr/>
        </p:nvSpPr>
        <p:spPr bwMode="auto">
          <a:xfrm>
            <a:off x="7571503" y="2228850"/>
            <a:ext cx="927570" cy="929654"/>
          </a:xfrm>
          <a:prstGeom prst="ellipse">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8" name="Oval 16"/>
          <p:cNvSpPr>
            <a:spLocks noChangeArrowheads="1"/>
          </p:cNvSpPr>
          <p:nvPr/>
        </p:nvSpPr>
        <p:spPr bwMode="auto">
          <a:xfrm>
            <a:off x="3694893" y="2228850"/>
            <a:ext cx="940454" cy="929654"/>
          </a:xfrm>
          <a:prstGeom prst="ellipse">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19" name="Group 195"/>
          <p:cNvGrpSpPr/>
          <p:nvPr/>
        </p:nvGrpSpPr>
        <p:grpSpPr>
          <a:xfrm>
            <a:off x="9149015" y="3474565"/>
            <a:ext cx="513639" cy="390177"/>
            <a:chOff x="3390447" y="1657488"/>
            <a:chExt cx="912100" cy="692860"/>
          </a:xfrm>
        </p:grpSpPr>
        <p:sp>
          <p:nvSpPr>
            <p:cNvPr id="20" name="Freeform 156"/>
            <p:cNvSpPr>
              <a:spLocks noChangeArrowheads="1"/>
            </p:cNvSpPr>
            <p:nvPr/>
          </p:nvSpPr>
          <p:spPr bwMode="auto">
            <a:xfrm>
              <a:off x="3603377" y="1657488"/>
              <a:ext cx="591117" cy="346429"/>
            </a:xfrm>
            <a:custGeom>
              <a:avLst/>
              <a:gdLst>
                <a:gd name="T0" fmla="*/ 0 w 822"/>
                <a:gd name="T1" fmla="*/ 141 h 482"/>
                <a:gd name="T2" fmla="*/ 0 w 822"/>
                <a:gd name="T3" fmla="*/ 141 h 482"/>
                <a:gd name="T4" fmla="*/ 340 w 822"/>
                <a:gd name="T5" fmla="*/ 0 h 482"/>
                <a:gd name="T6" fmla="*/ 821 w 822"/>
                <a:gd name="T7" fmla="*/ 481 h 482"/>
              </a:gdLst>
              <a:ahLst/>
              <a:cxnLst>
                <a:cxn ang="0">
                  <a:pos x="T0" y="T1"/>
                </a:cxn>
                <a:cxn ang="0">
                  <a:pos x="T2" y="T3"/>
                </a:cxn>
                <a:cxn ang="0">
                  <a:pos x="T4" y="T5"/>
                </a:cxn>
                <a:cxn ang="0">
                  <a:pos x="T6" y="T7"/>
                </a:cxn>
              </a:cxnLst>
              <a:rect l="0" t="0" r="r" b="b"/>
              <a:pathLst>
                <a:path w="822" h="482">
                  <a:moveTo>
                    <a:pt x="0" y="141"/>
                  </a:moveTo>
                  <a:lnTo>
                    <a:pt x="0" y="141"/>
                  </a:lnTo>
                  <a:cubicBezTo>
                    <a:pt x="91" y="50"/>
                    <a:pt x="210" y="0"/>
                    <a:pt x="340" y="0"/>
                  </a:cubicBezTo>
                  <a:cubicBezTo>
                    <a:pt x="612" y="0"/>
                    <a:pt x="821" y="209"/>
                    <a:pt x="821" y="481"/>
                  </a:cubicBezTo>
                </a:path>
              </a:pathLst>
            </a:custGeom>
            <a:noFill/>
            <a:ln w="4680" cap="flat">
              <a:solidFill>
                <a:sysClr val="window" lastClr="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21" name="Freeform 157"/>
            <p:cNvSpPr>
              <a:spLocks noChangeArrowheads="1"/>
            </p:cNvSpPr>
            <p:nvPr/>
          </p:nvSpPr>
          <p:spPr bwMode="auto">
            <a:xfrm>
              <a:off x="3501679" y="2003917"/>
              <a:ext cx="594296" cy="346431"/>
            </a:xfrm>
            <a:custGeom>
              <a:avLst/>
              <a:gdLst>
                <a:gd name="T0" fmla="*/ 0 w 824"/>
                <a:gd name="T1" fmla="*/ 0 h 482"/>
                <a:gd name="T2" fmla="*/ 0 w 824"/>
                <a:gd name="T3" fmla="*/ 0 h 482"/>
                <a:gd name="T4" fmla="*/ 481 w 824"/>
                <a:gd name="T5" fmla="*/ 481 h 482"/>
                <a:gd name="T6" fmla="*/ 823 w 824"/>
                <a:gd name="T7" fmla="*/ 340 h 482"/>
              </a:gdLst>
              <a:ahLst/>
              <a:cxnLst>
                <a:cxn ang="0">
                  <a:pos x="T0" y="T1"/>
                </a:cxn>
                <a:cxn ang="0">
                  <a:pos x="T2" y="T3"/>
                </a:cxn>
                <a:cxn ang="0">
                  <a:pos x="T4" y="T5"/>
                </a:cxn>
                <a:cxn ang="0">
                  <a:pos x="T6" y="T7"/>
                </a:cxn>
              </a:cxnLst>
              <a:rect l="0" t="0" r="r" b="b"/>
              <a:pathLst>
                <a:path w="824" h="482">
                  <a:moveTo>
                    <a:pt x="0" y="0"/>
                  </a:moveTo>
                  <a:lnTo>
                    <a:pt x="0" y="0"/>
                  </a:lnTo>
                  <a:cubicBezTo>
                    <a:pt x="0" y="260"/>
                    <a:pt x="221" y="481"/>
                    <a:pt x="481" y="481"/>
                  </a:cubicBezTo>
                  <a:cubicBezTo>
                    <a:pt x="611" y="481"/>
                    <a:pt x="732" y="431"/>
                    <a:pt x="823" y="340"/>
                  </a:cubicBezTo>
                </a:path>
              </a:pathLst>
            </a:custGeom>
            <a:noFill/>
            <a:ln w="4680" cap="flat">
              <a:solidFill>
                <a:sysClr val="window" lastClr="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22" name="Line 158"/>
            <p:cNvSpPr>
              <a:spLocks noChangeShapeType="1"/>
            </p:cNvSpPr>
            <p:nvPr/>
          </p:nvSpPr>
          <p:spPr bwMode="auto">
            <a:xfrm flipH="1" flipV="1">
              <a:off x="4048304" y="1892679"/>
              <a:ext cx="149369" cy="114417"/>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23" name="Line 159"/>
            <p:cNvSpPr>
              <a:spLocks noChangeShapeType="1"/>
            </p:cNvSpPr>
            <p:nvPr/>
          </p:nvSpPr>
          <p:spPr bwMode="auto">
            <a:xfrm flipV="1">
              <a:off x="4194493" y="1848182"/>
              <a:ext cx="108054" cy="158913"/>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24" name="Line 160"/>
            <p:cNvSpPr>
              <a:spLocks noChangeShapeType="1"/>
            </p:cNvSpPr>
            <p:nvPr/>
          </p:nvSpPr>
          <p:spPr bwMode="auto">
            <a:xfrm>
              <a:off x="3501678" y="2003916"/>
              <a:ext cx="152546" cy="108061"/>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25" name="Line 161"/>
            <p:cNvSpPr>
              <a:spLocks noChangeShapeType="1"/>
            </p:cNvSpPr>
            <p:nvPr/>
          </p:nvSpPr>
          <p:spPr bwMode="auto">
            <a:xfrm flipH="1">
              <a:off x="3390447" y="2003916"/>
              <a:ext cx="114410" cy="152556"/>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grpSp>
      <p:grpSp>
        <p:nvGrpSpPr>
          <p:cNvPr id="26" name="Group 202"/>
          <p:cNvGrpSpPr/>
          <p:nvPr/>
        </p:nvGrpSpPr>
        <p:grpSpPr>
          <a:xfrm>
            <a:off x="2531829" y="3474565"/>
            <a:ext cx="513639" cy="390177"/>
            <a:chOff x="3390447" y="1657488"/>
            <a:chExt cx="912100" cy="692860"/>
          </a:xfrm>
        </p:grpSpPr>
        <p:sp>
          <p:nvSpPr>
            <p:cNvPr id="27" name="Freeform 156"/>
            <p:cNvSpPr>
              <a:spLocks noChangeArrowheads="1"/>
            </p:cNvSpPr>
            <p:nvPr/>
          </p:nvSpPr>
          <p:spPr bwMode="auto">
            <a:xfrm>
              <a:off x="3603377" y="1657488"/>
              <a:ext cx="591117" cy="346429"/>
            </a:xfrm>
            <a:custGeom>
              <a:avLst/>
              <a:gdLst>
                <a:gd name="T0" fmla="*/ 0 w 822"/>
                <a:gd name="T1" fmla="*/ 141 h 482"/>
                <a:gd name="T2" fmla="*/ 0 w 822"/>
                <a:gd name="T3" fmla="*/ 141 h 482"/>
                <a:gd name="T4" fmla="*/ 340 w 822"/>
                <a:gd name="T5" fmla="*/ 0 h 482"/>
                <a:gd name="T6" fmla="*/ 821 w 822"/>
                <a:gd name="T7" fmla="*/ 481 h 482"/>
              </a:gdLst>
              <a:ahLst/>
              <a:cxnLst>
                <a:cxn ang="0">
                  <a:pos x="T0" y="T1"/>
                </a:cxn>
                <a:cxn ang="0">
                  <a:pos x="T2" y="T3"/>
                </a:cxn>
                <a:cxn ang="0">
                  <a:pos x="T4" y="T5"/>
                </a:cxn>
                <a:cxn ang="0">
                  <a:pos x="T6" y="T7"/>
                </a:cxn>
              </a:cxnLst>
              <a:rect l="0" t="0" r="r" b="b"/>
              <a:pathLst>
                <a:path w="822" h="482">
                  <a:moveTo>
                    <a:pt x="0" y="141"/>
                  </a:moveTo>
                  <a:lnTo>
                    <a:pt x="0" y="141"/>
                  </a:lnTo>
                  <a:cubicBezTo>
                    <a:pt x="91" y="50"/>
                    <a:pt x="210" y="0"/>
                    <a:pt x="340" y="0"/>
                  </a:cubicBezTo>
                  <a:cubicBezTo>
                    <a:pt x="612" y="0"/>
                    <a:pt x="821" y="209"/>
                    <a:pt x="821" y="481"/>
                  </a:cubicBezTo>
                </a:path>
              </a:pathLst>
            </a:custGeom>
            <a:noFill/>
            <a:ln w="4680" cap="flat">
              <a:solidFill>
                <a:sysClr val="window" lastClr="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28" name="Freeform 157"/>
            <p:cNvSpPr>
              <a:spLocks noChangeArrowheads="1"/>
            </p:cNvSpPr>
            <p:nvPr/>
          </p:nvSpPr>
          <p:spPr bwMode="auto">
            <a:xfrm>
              <a:off x="3501679" y="2003917"/>
              <a:ext cx="594296" cy="346431"/>
            </a:xfrm>
            <a:custGeom>
              <a:avLst/>
              <a:gdLst>
                <a:gd name="T0" fmla="*/ 0 w 824"/>
                <a:gd name="T1" fmla="*/ 0 h 482"/>
                <a:gd name="T2" fmla="*/ 0 w 824"/>
                <a:gd name="T3" fmla="*/ 0 h 482"/>
                <a:gd name="T4" fmla="*/ 481 w 824"/>
                <a:gd name="T5" fmla="*/ 481 h 482"/>
                <a:gd name="T6" fmla="*/ 823 w 824"/>
                <a:gd name="T7" fmla="*/ 340 h 482"/>
              </a:gdLst>
              <a:ahLst/>
              <a:cxnLst>
                <a:cxn ang="0">
                  <a:pos x="T0" y="T1"/>
                </a:cxn>
                <a:cxn ang="0">
                  <a:pos x="T2" y="T3"/>
                </a:cxn>
                <a:cxn ang="0">
                  <a:pos x="T4" y="T5"/>
                </a:cxn>
                <a:cxn ang="0">
                  <a:pos x="T6" y="T7"/>
                </a:cxn>
              </a:cxnLst>
              <a:rect l="0" t="0" r="r" b="b"/>
              <a:pathLst>
                <a:path w="824" h="482">
                  <a:moveTo>
                    <a:pt x="0" y="0"/>
                  </a:moveTo>
                  <a:lnTo>
                    <a:pt x="0" y="0"/>
                  </a:lnTo>
                  <a:cubicBezTo>
                    <a:pt x="0" y="260"/>
                    <a:pt x="221" y="481"/>
                    <a:pt x="481" y="481"/>
                  </a:cubicBezTo>
                  <a:cubicBezTo>
                    <a:pt x="611" y="481"/>
                    <a:pt x="732" y="431"/>
                    <a:pt x="823" y="340"/>
                  </a:cubicBezTo>
                </a:path>
              </a:pathLst>
            </a:custGeom>
            <a:noFill/>
            <a:ln w="4680" cap="flat">
              <a:solidFill>
                <a:sysClr val="window" lastClr="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29" name="Line 158"/>
            <p:cNvSpPr>
              <a:spLocks noChangeShapeType="1"/>
            </p:cNvSpPr>
            <p:nvPr/>
          </p:nvSpPr>
          <p:spPr bwMode="auto">
            <a:xfrm flipH="1" flipV="1">
              <a:off x="4048304" y="1892679"/>
              <a:ext cx="149369" cy="114417"/>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30" name="Line 159"/>
            <p:cNvSpPr>
              <a:spLocks noChangeShapeType="1"/>
            </p:cNvSpPr>
            <p:nvPr/>
          </p:nvSpPr>
          <p:spPr bwMode="auto">
            <a:xfrm flipV="1">
              <a:off x="4194493" y="1848182"/>
              <a:ext cx="108054" cy="158913"/>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31" name="Line 160"/>
            <p:cNvSpPr>
              <a:spLocks noChangeShapeType="1"/>
            </p:cNvSpPr>
            <p:nvPr/>
          </p:nvSpPr>
          <p:spPr bwMode="auto">
            <a:xfrm>
              <a:off x="3501678" y="2003916"/>
              <a:ext cx="152546" cy="108061"/>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sp>
          <p:nvSpPr>
            <p:cNvPr id="32" name="Line 161"/>
            <p:cNvSpPr>
              <a:spLocks noChangeShapeType="1"/>
            </p:cNvSpPr>
            <p:nvPr/>
          </p:nvSpPr>
          <p:spPr bwMode="auto">
            <a:xfrm flipH="1">
              <a:off x="3390447" y="2003916"/>
              <a:ext cx="114410" cy="152556"/>
            </a:xfrm>
            <a:prstGeom prst="line">
              <a:avLst/>
            </a:prstGeom>
            <a:noFill/>
            <a:ln w="468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chemeClr val="bg1"/>
                </a:solidFill>
                <a:effectLst/>
                <a:uLnTx/>
                <a:uFillTx/>
                <a:cs typeface="+mn-ea"/>
                <a:sym typeface="+mn-lt"/>
              </a:endParaRPr>
            </a:p>
          </p:txBody>
        </p:sp>
      </p:grpSp>
      <p:sp>
        <p:nvSpPr>
          <p:cNvPr id="33" name="矩形 32"/>
          <p:cNvSpPr/>
          <p:nvPr/>
        </p:nvSpPr>
        <p:spPr>
          <a:xfrm>
            <a:off x="7504613" y="3318289"/>
            <a:ext cx="800219"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bg1"/>
                </a:solidFill>
                <a:effectLst/>
                <a:uLnTx/>
                <a:uFillTx/>
                <a:cs typeface="+mn-ea"/>
                <a:sym typeface="+mn-lt"/>
              </a:rPr>
              <a:t>添加</a:t>
            </a:r>
            <a:endParaRPr kumimoji="0" lang="en-US" altLang="zh-CN" sz="2400" b="0" i="0" u="none" strike="noStrike" kern="0" cap="none" spc="0" normalizeH="0" baseline="0" noProof="0" dirty="0">
              <a:ln>
                <a:noFill/>
              </a:ln>
              <a:solidFill>
                <a:schemeClr val="bg1"/>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bg1"/>
                </a:solidFill>
                <a:effectLst/>
                <a:uLnTx/>
                <a:uFillTx/>
                <a:cs typeface="+mn-ea"/>
                <a:sym typeface="+mn-lt"/>
              </a:rPr>
              <a:t>标题</a:t>
            </a:r>
          </a:p>
        </p:txBody>
      </p:sp>
      <p:sp>
        <p:nvSpPr>
          <p:cNvPr id="34" name="矩形 33"/>
          <p:cNvSpPr/>
          <p:nvPr/>
        </p:nvSpPr>
        <p:spPr>
          <a:xfrm>
            <a:off x="3828488" y="3318289"/>
            <a:ext cx="800219"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bg1"/>
                </a:solidFill>
                <a:effectLst/>
                <a:uLnTx/>
                <a:uFillTx/>
                <a:cs typeface="+mn-ea"/>
                <a:sym typeface="+mn-lt"/>
              </a:rPr>
              <a:t>添加</a:t>
            </a:r>
            <a:endParaRPr kumimoji="0" lang="en-US" altLang="zh-CN" sz="2400" b="0" i="0" u="none" strike="noStrike" kern="0" cap="none" spc="0" normalizeH="0" baseline="0" noProof="0" dirty="0">
              <a:ln>
                <a:noFill/>
              </a:ln>
              <a:solidFill>
                <a:schemeClr val="bg1"/>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bg1"/>
                </a:solidFill>
                <a:effectLst/>
                <a:uLnTx/>
                <a:uFillTx/>
                <a:cs typeface="+mn-ea"/>
                <a:sym typeface="+mn-lt"/>
              </a:rPr>
              <a:t>标题</a:t>
            </a:r>
          </a:p>
        </p:txBody>
      </p:sp>
      <p:grpSp>
        <p:nvGrpSpPr>
          <p:cNvPr id="35" name="组合 34"/>
          <p:cNvGrpSpPr/>
          <p:nvPr/>
        </p:nvGrpSpPr>
        <p:grpSpPr>
          <a:xfrm>
            <a:off x="2876550" y="5370674"/>
            <a:ext cx="2114550" cy="994939"/>
            <a:chOff x="1295400" y="5142074"/>
            <a:chExt cx="2114550" cy="994939"/>
          </a:xfrm>
        </p:grpSpPr>
        <p:sp>
          <p:nvSpPr>
            <p:cNvPr id="36" name="文本框 35"/>
            <p:cNvSpPr txBox="1"/>
            <p:nvPr/>
          </p:nvSpPr>
          <p:spPr>
            <a:xfrm>
              <a:off x="1391114" y="5142074"/>
              <a:ext cx="1923123" cy="338554"/>
            </a:xfrm>
            <a:prstGeom prst="rect">
              <a:avLst/>
            </a:prstGeom>
            <a:noFill/>
          </p:spPr>
          <p:txBody>
            <a:bodyPr wrap="square" rtlCol="0">
              <a:spAutoFit/>
            </a:bodyPr>
            <a:lstStyle/>
            <a:p>
              <a:pPr algn="ctr"/>
              <a:r>
                <a:rPr lang="zh-CN" altLang="en-US" sz="1600" dirty="0">
                  <a:solidFill>
                    <a:schemeClr val="bg1"/>
                  </a:solidFill>
                  <a:cs typeface="+mn-ea"/>
                  <a:sym typeface="+mn-lt"/>
                </a:rPr>
                <a:t>点击添加标题</a:t>
              </a:r>
            </a:p>
          </p:txBody>
        </p:sp>
        <p:sp>
          <p:nvSpPr>
            <p:cNvPr id="37" name="矩形 36"/>
            <p:cNvSpPr/>
            <p:nvPr/>
          </p:nvSpPr>
          <p:spPr>
            <a:xfrm>
              <a:off x="1295400" y="5429127"/>
              <a:ext cx="2114550" cy="707886"/>
            </a:xfrm>
            <a:prstGeom prst="rect">
              <a:avLst/>
            </a:prstGeom>
          </p:spPr>
          <p:txBody>
            <a:bodyPr wrap="square">
              <a:spAutoFit/>
            </a:bodyPr>
            <a:lstStyle/>
            <a:p>
              <a:pPr lvl="0" algn="ctr" fontAlgn="base">
                <a:spcBef>
                  <a:spcPct val="0"/>
                </a:spcBef>
                <a:spcAft>
                  <a:spcPct val="0"/>
                </a:spcAft>
              </a:pPr>
              <a:r>
                <a:rPr lang="en-US" altLang="zh-CN" sz="1000" dirty="0">
                  <a:solidFill>
                    <a:schemeClr val="bg1"/>
                  </a:solidFill>
                  <a:cs typeface="+mn-ea"/>
                  <a:sym typeface="+mn-lt"/>
                </a:rPr>
                <a:t>Lorem ipsum dolor sit amet, consectetuer adipiscing elit. Maecenas porttitor congue massa. Fusce posuere, </a:t>
              </a:r>
            </a:p>
          </p:txBody>
        </p:sp>
      </p:grpSp>
      <p:grpSp>
        <p:nvGrpSpPr>
          <p:cNvPr id="38" name="组合 37"/>
          <p:cNvGrpSpPr/>
          <p:nvPr/>
        </p:nvGrpSpPr>
        <p:grpSpPr>
          <a:xfrm>
            <a:off x="7200900" y="5370674"/>
            <a:ext cx="2114550" cy="994939"/>
            <a:chOff x="1295400" y="5142074"/>
            <a:chExt cx="2114550" cy="994939"/>
          </a:xfrm>
        </p:grpSpPr>
        <p:sp>
          <p:nvSpPr>
            <p:cNvPr id="39" name="文本框 38"/>
            <p:cNvSpPr txBox="1"/>
            <p:nvPr/>
          </p:nvSpPr>
          <p:spPr>
            <a:xfrm>
              <a:off x="1391114" y="5142074"/>
              <a:ext cx="1923123" cy="338554"/>
            </a:xfrm>
            <a:prstGeom prst="rect">
              <a:avLst/>
            </a:prstGeom>
            <a:noFill/>
          </p:spPr>
          <p:txBody>
            <a:bodyPr wrap="square" rtlCol="0">
              <a:spAutoFit/>
            </a:bodyPr>
            <a:lstStyle/>
            <a:p>
              <a:pPr algn="ctr"/>
              <a:r>
                <a:rPr lang="zh-CN" altLang="en-US" sz="1600" dirty="0">
                  <a:solidFill>
                    <a:schemeClr val="bg1"/>
                  </a:solidFill>
                  <a:cs typeface="+mn-ea"/>
                  <a:sym typeface="+mn-lt"/>
                </a:rPr>
                <a:t>点击添加标题</a:t>
              </a:r>
            </a:p>
          </p:txBody>
        </p:sp>
        <p:sp>
          <p:nvSpPr>
            <p:cNvPr id="40" name="矩形 39"/>
            <p:cNvSpPr/>
            <p:nvPr/>
          </p:nvSpPr>
          <p:spPr>
            <a:xfrm>
              <a:off x="1295400" y="5429127"/>
              <a:ext cx="2114550" cy="707886"/>
            </a:xfrm>
            <a:prstGeom prst="rect">
              <a:avLst/>
            </a:prstGeom>
          </p:spPr>
          <p:txBody>
            <a:bodyPr wrap="square">
              <a:spAutoFit/>
            </a:bodyPr>
            <a:lstStyle/>
            <a:p>
              <a:pPr lvl="0" algn="ctr" fontAlgn="base">
                <a:spcBef>
                  <a:spcPct val="0"/>
                </a:spcBef>
                <a:spcAft>
                  <a:spcPct val="0"/>
                </a:spcAft>
              </a:pPr>
              <a:r>
                <a:rPr lang="en-US" altLang="zh-CN" sz="1000" dirty="0">
                  <a:solidFill>
                    <a:schemeClr val="bg1"/>
                  </a:solidFill>
                  <a:cs typeface="+mn-ea"/>
                  <a:sym typeface="+mn-lt"/>
                </a:rPr>
                <a:t>Lorem ipsum dolor sit amet, consectetuer adipiscing elit. Maecenas porttitor congue massa. Fusce posuere, </a:t>
              </a:r>
            </a:p>
          </p:txBody>
        </p:sp>
      </p:grpSp>
      <p:grpSp>
        <p:nvGrpSpPr>
          <p:cNvPr id="41" name="组合 40"/>
          <p:cNvGrpSpPr/>
          <p:nvPr/>
        </p:nvGrpSpPr>
        <p:grpSpPr>
          <a:xfrm>
            <a:off x="3181350" y="1198724"/>
            <a:ext cx="2114550" cy="994939"/>
            <a:chOff x="1295400" y="5142074"/>
            <a:chExt cx="2114550" cy="994939"/>
          </a:xfrm>
        </p:grpSpPr>
        <p:sp>
          <p:nvSpPr>
            <p:cNvPr id="42" name="文本框 41"/>
            <p:cNvSpPr txBox="1"/>
            <p:nvPr/>
          </p:nvSpPr>
          <p:spPr>
            <a:xfrm>
              <a:off x="1391114" y="5142074"/>
              <a:ext cx="1923123" cy="338554"/>
            </a:xfrm>
            <a:prstGeom prst="rect">
              <a:avLst/>
            </a:prstGeom>
            <a:noFill/>
          </p:spPr>
          <p:txBody>
            <a:bodyPr wrap="square" rtlCol="0">
              <a:spAutoFit/>
            </a:bodyPr>
            <a:lstStyle/>
            <a:p>
              <a:pPr algn="ctr"/>
              <a:r>
                <a:rPr lang="zh-CN" altLang="en-US" sz="1600" dirty="0">
                  <a:solidFill>
                    <a:schemeClr val="bg1"/>
                  </a:solidFill>
                  <a:cs typeface="+mn-ea"/>
                  <a:sym typeface="+mn-lt"/>
                </a:rPr>
                <a:t>点击添加标题</a:t>
              </a:r>
            </a:p>
          </p:txBody>
        </p:sp>
        <p:sp>
          <p:nvSpPr>
            <p:cNvPr id="43" name="矩形 42"/>
            <p:cNvSpPr/>
            <p:nvPr/>
          </p:nvSpPr>
          <p:spPr>
            <a:xfrm>
              <a:off x="1295400" y="5429127"/>
              <a:ext cx="2114550" cy="707886"/>
            </a:xfrm>
            <a:prstGeom prst="rect">
              <a:avLst/>
            </a:prstGeom>
          </p:spPr>
          <p:txBody>
            <a:bodyPr wrap="square">
              <a:spAutoFit/>
            </a:bodyPr>
            <a:lstStyle/>
            <a:p>
              <a:pPr lvl="0" algn="ctr" fontAlgn="base">
                <a:spcBef>
                  <a:spcPct val="0"/>
                </a:spcBef>
                <a:spcAft>
                  <a:spcPct val="0"/>
                </a:spcAft>
              </a:pPr>
              <a:r>
                <a:rPr lang="en-US" altLang="zh-CN" sz="1000" dirty="0">
                  <a:solidFill>
                    <a:schemeClr val="bg1"/>
                  </a:solidFill>
                  <a:cs typeface="+mn-ea"/>
                  <a:sym typeface="+mn-lt"/>
                </a:rPr>
                <a:t>Lorem ipsum dolor sit amet, consectetuer adipiscing elit. Maecenas porttitor congue massa. Fusce posuere, </a:t>
              </a:r>
            </a:p>
          </p:txBody>
        </p:sp>
      </p:grpSp>
      <p:grpSp>
        <p:nvGrpSpPr>
          <p:cNvPr id="44" name="组合 43"/>
          <p:cNvGrpSpPr/>
          <p:nvPr/>
        </p:nvGrpSpPr>
        <p:grpSpPr>
          <a:xfrm>
            <a:off x="6915150" y="1198724"/>
            <a:ext cx="2114550" cy="994939"/>
            <a:chOff x="1295400" y="5142074"/>
            <a:chExt cx="2114550" cy="994939"/>
          </a:xfrm>
        </p:grpSpPr>
        <p:sp>
          <p:nvSpPr>
            <p:cNvPr id="45" name="文本框 44"/>
            <p:cNvSpPr txBox="1"/>
            <p:nvPr/>
          </p:nvSpPr>
          <p:spPr>
            <a:xfrm>
              <a:off x="1391114" y="5142074"/>
              <a:ext cx="1923123" cy="338554"/>
            </a:xfrm>
            <a:prstGeom prst="rect">
              <a:avLst/>
            </a:prstGeom>
            <a:noFill/>
          </p:spPr>
          <p:txBody>
            <a:bodyPr wrap="square" rtlCol="0">
              <a:spAutoFit/>
            </a:bodyPr>
            <a:lstStyle/>
            <a:p>
              <a:pPr algn="ctr"/>
              <a:r>
                <a:rPr lang="zh-CN" altLang="en-US" sz="1600" dirty="0">
                  <a:solidFill>
                    <a:schemeClr val="bg1"/>
                  </a:solidFill>
                  <a:cs typeface="+mn-ea"/>
                  <a:sym typeface="+mn-lt"/>
                </a:rPr>
                <a:t>点击添加标题</a:t>
              </a:r>
            </a:p>
          </p:txBody>
        </p:sp>
        <p:sp>
          <p:nvSpPr>
            <p:cNvPr id="46" name="矩形 45"/>
            <p:cNvSpPr/>
            <p:nvPr/>
          </p:nvSpPr>
          <p:spPr>
            <a:xfrm>
              <a:off x="1295400" y="5429127"/>
              <a:ext cx="2114550" cy="707886"/>
            </a:xfrm>
            <a:prstGeom prst="rect">
              <a:avLst/>
            </a:prstGeom>
          </p:spPr>
          <p:txBody>
            <a:bodyPr wrap="square">
              <a:spAutoFit/>
            </a:bodyPr>
            <a:lstStyle/>
            <a:p>
              <a:pPr lvl="0" algn="ctr" fontAlgn="base">
                <a:spcBef>
                  <a:spcPct val="0"/>
                </a:spcBef>
                <a:spcAft>
                  <a:spcPct val="0"/>
                </a:spcAft>
              </a:pPr>
              <a:r>
                <a:rPr lang="en-US" altLang="zh-CN" sz="1000" dirty="0">
                  <a:solidFill>
                    <a:schemeClr val="bg1"/>
                  </a:solidFill>
                  <a:cs typeface="+mn-ea"/>
                  <a:sym typeface="+mn-lt"/>
                </a:rPr>
                <a:t>Lorem ipsum dolor sit amet, consectetuer adipiscing elit. Maecenas porttitor congue massa. Fusce posuere, </a:t>
              </a:r>
            </a:p>
          </p:txBody>
        </p:sp>
      </p:grpSp>
      <p:grpSp>
        <p:nvGrpSpPr>
          <p:cNvPr id="47" name="组合 46"/>
          <p:cNvGrpSpPr/>
          <p:nvPr/>
        </p:nvGrpSpPr>
        <p:grpSpPr>
          <a:xfrm>
            <a:off x="9886950" y="3160874"/>
            <a:ext cx="2114550" cy="994939"/>
            <a:chOff x="1295400" y="5142074"/>
            <a:chExt cx="2114550" cy="994939"/>
          </a:xfrm>
        </p:grpSpPr>
        <p:sp>
          <p:nvSpPr>
            <p:cNvPr id="48" name="文本框 47"/>
            <p:cNvSpPr txBox="1"/>
            <p:nvPr/>
          </p:nvSpPr>
          <p:spPr>
            <a:xfrm>
              <a:off x="1391114" y="5142074"/>
              <a:ext cx="1923123" cy="338554"/>
            </a:xfrm>
            <a:prstGeom prst="rect">
              <a:avLst/>
            </a:prstGeom>
            <a:noFill/>
          </p:spPr>
          <p:txBody>
            <a:bodyPr wrap="square" rtlCol="0">
              <a:spAutoFit/>
            </a:bodyPr>
            <a:lstStyle/>
            <a:p>
              <a:pPr algn="ctr"/>
              <a:r>
                <a:rPr lang="zh-CN" altLang="en-US" sz="1600" dirty="0">
                  <a:solidFill>
                    <a:schemeClr val="bg1"/>
                  </a:solidFill>
                  <a:cs typeface="+mn-ea"/>
                  <a:sym typeface="+mn-lt"/>
                </a:rPr>
                <a:t>点击添加标题</a:t>
              </a:r>
            </a:p>
          </p:txBody>
        </p:sp>
        <p:sp>
          <p:nvSpPr>
            <p:cNvPr id="49" name="矩形 48"/>
            <p:cNvSpPr/>
            <p:nvPr/>
          </p:nvSpPr>
          <p:spPr>
            <a:xfrm>
              <a:off x="1295400" y="5429127"/>
              <a:ext cx="2114550" cy="707886"/>
            </a:xfrm>
            <a:prstGeom prst="rect">
              <a:avLst/>
            </a:prstGeom>
          </p:spPr>
          <p:txBody>
            <a:bodyPr wrap="square">
              <a:spAutoFit/>
            </a:bodyPr>
            <a:lstStyle/>
            <a:p>
              <a:pPr lvl="0" algn="ctr" fontAlgn="base">
                <a:spcBef>
                  <a:spcPct val="0"/>
                </a:spcBef>
                <a:spcAft>
                  <a:spcPct val="0"/>
                </a:spcAft>
              </a:pPr>
              <a:r>
                <a:rPr lang="en-US" altLang="zh-CN" sz="1000" dirty="0">
                  <a:solidFill>
                    <a:schemeClr val="bg1"/>
                  </a:solidFill>
                  <a:cs typeface="+mn-ea"/>
                  <a:sym typeface="+mn-lt"/>
                </a:rPr>
                <a:t>Lorem ipsum dolor sit amet, consectetuer adipiscing elit. Maecenas porttitor congue massa. Fusce posuere, </a:t>
              </a:r>
            </a:p>
          </p:txBody>
        </p:sp>
      </p:grpSp>
      <p:grpSp>
        <p:nvGrpSpPr>
          <p:cNvPr id="50" name="组合 49"/>
          <p:cNvGrpSpPr/>
          <p:nvPr/>
        </p:nvGrpSpPr>
        <p:grpSpPr>
          <a:xfrm>
            <a:off x="209550" y="3160874"/>
            <a:ext cx="2114550" cy="994939"/>
            <a:chOff x="1295400" y="5142074"/>
            <a:chExt cx="2114550" cy="994939"/>
          </a:xfrm>
        </p:grpSpPr>
        <p:sp>
          <p:nvSpPr>
            <p:cNvPr id="51" name="文本框 50"/>
            <p:cNvSpPr txBox="1"/>
            <p:nvPr/>
          </p:nvSpPr>
          <p:spPr>
            <a:xfrm>
              <a:off x="1391114" y="5142074"/>
              <a:ext cx="1923123" cy="338554"/>
            </a:xfrm>
            <a:prstGeom prst="rect">
              <a:avLst/>
            </a:prstGeom>
            <a:noFill/>
          </p:spPr>
          <p:txBody>
            <a:bodyPr wrap="square" rtlCol="0">
              <a:spAutoFit/>
            </a:bodyPr>
            <a:lstStyle/>
            <a:p>
              <a:pPr algn="ctr"/>
              <a:r>
                <a:rPr lang="zh-CN" altLang="en-US" sz="1600" dirty="0">
                  <a:solidFill>
                    <a:schemeClr val="bg1"/>
                  </a:solidFill>
                  <a:cs typeface="+mn-ea"/>
                  <a:sym typeface="+mn-lt"/>
                </a:rPr>
                <a:t>点击添加标题</a:t>
              </a:r>
            </a:p>
          </p:txBody>
        </p:sp>
        <p:sp>
          <p:nvSpPr>
            <p:cNvPr id="52" name="矩形 51"/>
            <p:cNvSpPr/>
            <p:nvPr/>
          </p:nvSpPr>
          <p:spPr>
            <a:xfrm>
              <a:off x="1295400" y="5429127"/>
              <a:ext cx="2114550" cy="707886"/>
            </a:xfrm>
            <a:prstGeom prst="rect">
              <a:avLst/>
            </a:prstGeom>
          </p:spPr>
          <p:txBody>
            <a:bodyPr wrap="square">
              <a:spAutoFit/>
            </a:bodyPr>
            <a:lstStyle/>
            <a:p>
              <a:pPr lvl="0" algn="ctr" fontAlgn="base">
                <a:spcBef>
                  <a:spcPct val="0"/>
                </a:spcBef>
                <a:spcAft>
                  <a:spcPct val="0"/>
                </a:spcAft>
              </a:pPr>
              <a:r>
                <a:rPr lang="en-US" altLang="zh-CN" sz="1000" dirty="0">
                  <a:solidFill>
                    <a:schemeClr val="bg1"/>
                  </a:solidFill>
                  <a:cs typeface="+mn-ea"/>
                  <a:sym typeface="+mn-lt"/>
                </a:rPr>
                <a:t>Lorem ipsum dolor sit amet, consectetuer adipiscing elit. Maecenas porttitor congue massa. Fusce posuere, </a:t>
              </a:r>
            </a:p>
          </p:txBody>
        </p:sp>
      </p:grpSp>
      <p:sp>
        <p:nvSpPr>
          <p:cNvPr id="53" name="Freeform 19"/>
          <p:cNvSpPr>
            <a:spLocks noEditPoints="1"/>
          </p:cNvSpPr>
          <p:nvPr/>
        </p:nvSpPr>
        <p:spPr bwMode="auto">
          <a:xfrm>
            <a:off x="3683001" y="4573588"/>
            <a:ext cx="474662" cy="474662"/>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Freeform 24"/>
          <p:cNvSpPr>
            <a:spLocks noEditPoints="1"/>
          </p:cNvSpPr>
          <p:nvPr/>
        </p:nvSpPr>
        <p:spPr bwMode="auto">
          <a:xfrm>
            <a:off x="7797801" y="2424113"/>
            <a:ext cx="490537" cy="490537"/>
          </a:xfrm>
          <a:custGeom>
            <a:avLst/>
            <a:gdLst>
              <a:gd name="T0" fmla="*/ 14 w 96"/>
              <a:gd name="T1" fmla="*/ 82 h 96"/>
              <a:gd name="T2" fmla="*/ 42 w 96"/>
              <a:gd name="T3" fmla="*/ 38 h 96"/>
              <a:gd name="T4" fmla="*/ 60 w 96"/>
              <a:gd name="T5" fmla="*/ 48 h 96"/>
              <a:gd name="T6" fmla="*/ 17 w 96"/>
              <a:gd name="T7" fmla="*/ 36 h 96"/>
              <a:gd name="T8" fmla="*/ 53 w 96"/>
              <a:gd name="T9" fmla="*/ 52 h 96"/>
              <a:gd name="T10" fmla="*/ 53 w 96"/>
              <a:gd name="T11" fmla="*/ 52 h 96"/>
              <a:gd name="T12" fmla="*/ 53 w 96"/>
              <a:gd name="T13" fmla="*/ 52 h 96"/>
              <a:gd name="T14" fmla="*/ 54 w 96"/>
              <a:gd name="T15" fmla="*/ 51 h 96"/>
              <a:gd name="T16" fmla="*/ 54 w 96"/>
              <a:gd name="T17" fmla="*/ 50 h 96"/>
              <a:gd name="T18" fmla="*/ 54 w 96"/>
              <a:gd name="T19" fmla="*/ 49 h 96"/>
              <a:gd name="T20" fmla="*/ 54 w 96"/>
              <a:gd name="T21" fmla="*/ 49 h 96"/>
              <a:gd name="T22" fmla="*/ 51 w 96"/>
              <a:gd name="T23" fmla="*/ 43 h 96"/>
              <a:gd name="T24" fmla="*/ 51 w 96"/>
              <a:gd name="T25" fmla="*/ 43 h 96"/>
              <a:gd name="T26" fmla="*/ 50 w 96"/>
              <a:gd name="T27" fmla="*/ 43 h 96"/>
              <a:gd name="T28" fmla="*/ 50 w 96"/>
              <a:gd name="T29" fmla="*/ 43 h 96"/>
              <a:gd name="T30" fmla="*/ 50 w 96"/>
              <a:gd name="T31" fmla="*/ 43 h 96"/>
              <a:gd name="T32" fmla="*/ 50 w 96"/>
              <a:gd name="T33" fmla="*/ 43 h 96"/>
              <a:gd name="T34" fmla="*/ 50 w 96"/>
              <a:gd name="T35" fmla="*/ 43 h 96"/>
              <a:gd name="T36" fmla="*/ 49 w 96"/>
              <a:gd name="T37" fmla="*/ 42 h 96"/>
              <a:gd name="T38" fmla="*/ 49 w 96"/>
              <a:gd name="T39" fmla="*/ 42 h 96"/>
              <a:gd name="T40" fmla="*/ 49 w 96"/>
              <a:gd name="T41" fmla="*/ 42 h 96"/>
              <a:gd name="T42" fmla="*/ 48 w 96"/>
              <a:gd name="T43" fmla="*/ 42 h 96"/>
              <a:gd name="T44" fmla="*/ 48 w 96"/>
              <a:gd name="T45" fmla="*/ 42 h 96"/>
              <a:gd name="T46" fmla="*/ 48 w 96"/>
              <a:gd name="T47" fmla="*/ 42 h 96"/>
              <a:gd name="T48" fmla="*/ 47 w 96"/>
              <a:gd name="T49" fmla="*/ 42 h 96"/>
              <a:gd name="T50" fmla="*/ 46 w 96"/>
              <a:gd name="T51" fmla="*/ 43 h 96"/>
              <a:gd name="T52" fmla="*/ 46 w 96"/>
              <a:gd name="T53" fmla="*/ 43 h 96"/>
              <a:gd name="T54" fmla="*/ 46 w 96"/>
              <a:gd name="T55" fmla="*/ 43 h 96"/>
              <a:gd name="T56" fmla="*/ 46 w 96"/>
              <a:gd name="T57" fmla="*/ 43 h 96"/>
              <a:gd name="T58" fmla="*/ 45 w 96"/>
              <a:gd name="T59" fmla="*/ 43 h 96"/>
              <a:gd name="T60" fmla="*/ 45 w 96"/>
              <a:gd name="T61" fmla="*/ 43 h 96"/>
              <a:gd name="T62" fmla="*/ 45 w 96"/>
              <a:gd name="T63" fmla="*/ 43 h 96"/>
              <a:gd name="T64" fmla="*/ 45 w 96"/>
              <a:gd name="T65" fmla="*/ 43 h 96"/>
              <a:gd name="T66" fmla="*/ 44 w 96"/>
              <a:gd name="T67" fmla="*/ 44 h 96"/>
              <a:gd name="T68" fmla="*/ 44 w 96"/>
              <a:gd name="T69" fmla="*/ 44 h 96"/>
              <a:gd name="T70" fmla="*/ 44 w 96"/>
              <a:gd name="T71" fmla="*/ 44 h 96"/>
              <a:gd name="T72" fmla="*/ 43 w 96"/>
              <a:gd name="T73" fmla="*/ 45 h 96"/>
              <a:gd name="T74" fmla="*/ 43 w 96"/>
              <a:gd name="T75" fmla="*/ 45 h 96"/>
              <a:gd name="T76" fmla="*/ 42 w 96"/>
              <a:gd name="T77" fmla="*/ 48 h 96"/>
              <a:gd name="T78" fmla="*/ 45 w 96"/>
              <a:gd name="T79" fmla="*/ 54 h 96"/>
              <a:gd name="T80" fmla="*/ 45 w 96"/>
              <a:gd name="T81" fmla="*/ 54 h 96"/>
              <a:gd name="T82" fmla="*/ 46 w 96"/>
              <a:gd name="T83" fmla="*/ 54 h 96"/>
              <a:gd name="T84" fmla="*/ 46 w 96"/>
              <a:gd name="T85" fmla="*/ 54 h 96"/>
              <a:gd name="T86" fmla="*/ 46 w 96"/>
              <a:gd name="T87" fmla="*/ 54 h 96"/>
              <a:gd name="T88" fmla="*/ 46 w 96"/>
              <a:gd name="T89" fmla="*/ 54 h 96"/>
              <a:gd name="T90" fmla="*/ 47 w 96"/>
              <a:gd name="T91" fmla="*/ 54 h 96"/>
              <a:gd name="T92" fmla="*/ 47 w 96"/>
              <a:gd name="T93" fmla="*/ 54 h 96"/>
              <a:gd name="T94" fmla="*/ 47 w 96"/>
              <a:gd name="T95" fmla="*/ 54 h 96"/>
              <a:gd name="T96" fmla="*/ 48 w 96"/>
              <a:gd name="T97" fmla="*/ 54 h 96"/>
              <a:gd name="T98" fmla="*/ 48 w 96"/>
              <a:gd name="T99" fmla="*/ 54 h 96"/>
              <a:gd name="T100" fmla="*/ 49 w 96"/>
              <a:gd name="T101" fmla="*/ 54 h 96"/>
              <a:gd name="T102" fmla="*/ 49 w 96"/>
              <a:gd name="T103" fmla="*/ 54 h 96"/>
              <a:gd name="T104" fmla="*/ 49 w 96"/>
              <a:gd name="T105" fmla="*/ 54 h 96"/>
              <a:gd name="T106" fmla="*/ 50 w 96"/>
              <a:gd name="T107" fmla="*/ 54 h 96"/>
              <a:gd name="T108" fmla="*/ 50 w 96"/>
              <a:gd name="T109" fmla="*/ 54 h 96"/>
              <a:gd name="T110" fmla="*/ 51 w 96"/>
              <a:gd name="T111" fmla="*/ 54 h 96"/>
              <a:gd name="T112" fmla="*/ 51 w 96"/>
              <a:gd name="T113" fmla="*/ 54 h 96"/>
              <a:gd name="T114" fmla="*/ 51 w 96"/>
              <a:gd name="T115" fmla="*/ 53 h 96"/>
              <a:gd name="T116" fmla="*/ 52 w 96"/>
              <a:gd name="T117" fmla="*/ 53 h 96"/>
              <a:gd name="T118" fmla="*/ 52 w 96"/>
              <a:gd name="T119" fmla="*/ 53 h 96"/>
              <a:gd name="T120" fmla="*/ 52 w 96"/>
              <a:gd name="T121" fmla="*/ 53 h 96"/>
              <a:gd name="T122" fmla="*/ 48 w 96"/>
              <a:gd name="T12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96">
                <a:moveTo>
                  <a:pt x="48" y="0"/>
                </a:moveTo>
                <a:cubicBezTo>
                  <a:pt x="61" y="0"/>
                  <a:pt x="73" y="6"/>
                  <a:pt x="82" y="14"/>
                </a:cubicBezTo>
                <a:cubicBezTo>
                  <a:pt x="91" y="23"/>
                  <a:pt x="96" y="35"/>
                  <a:pt x="96" y="48"/>
                </a:cubicBezTo>
                <a:cubicBezTo>
                  <a:pt x="96" y="62"/>
                  <a:pt x="91" y="74"/>
                  <a:pt x="82" y="82"/>
                </a:cubicBezTo>
                <a:cubicBezTo>
                  <a:pt x="73" y="91"/>
                  <a:pt x="61" y="96"/>
                  <a:pt x="48" y="96"/>
                </a:cubicBezTo>
                <a:cubicBezTo>
                  <a:pt x="35" y="96"/>
                  <a:pt x="23" y="91"/>
                  <a:pt x="14" y="82"/>
                </a:cubicBezTo>
                <a:cubicBezTo>
                  <a:pt x="5" y="74"/>
                  <a:pt x="0" y="62"/>
                  <a:pt x="0" y="48"/>
                </a:cubicBezTo>
                <a:cubicBezTo>
                  <a:pt x="0" y="35"/>
                  <a:pt x="5" y="23"/>
                  <a:pt x="14" y="14"/>
                </a:cubicBezTo>
                <a:cubicBezTo>
                  <a:pt x="23" y="6"/>
                  <a:pt x="35" y="0"/>
                  <a:pt x="48" y="0"/>
                </a:cubicBezTo>
                <a:close/>
                <a:moveTo>
                  <a:pt x="17" y="36"/>
                </a:moveTo>
                <a:cubicBezTo>
                  <a:pt x="22" y="27"/>
                  <a:pt x="30" y="22"/>
                  <a:pt x="38" y="21"/>
                </a:cubicBezTo>
                <a:cubicBezTo>
                  <a:pt x="42" y="38"/>
                  <a:pt x="42" y="38"/>
                  <a:pt x="42" y="38"/>
                </a:cubicBezTo>
                <a:cubicBezTo>
                  <a:pt x="38" y="40"/>
                  <a:pt x="36" y="44"/>
                  <a:pt x="36" y="48"/>
                </a:cubicBezTo>
                <a:cubicBezTo>
                  <a:pt x="36" y="54"/>
                  <a:pt x="41" y="59"/>
                  <a:pt x="46" y="60"/>
                </a:cubicBezTo>
                <a:cubicBezTo>
                  <a:pt x="48" y="66"/>
                  <a:pt x="48" y="66"/>
                  <a:pt x="48" y="66"/>
                </a:cubicBezTo>
                <a:cubicBezTo>
                  <a:pt x="61" y="61"/>
                  <a:pt x="61" y="61"/>
                  <a:pt x="61" y="61"/>
                </a:cubicBezTo>
                <a:cubicBezTo>
                  <a:pt x="58" y="55"/>
                  <a:pt x="58" y="55"/>
                  <a:pt x="58" y="55"/>
                </a:cubicBezTo>
                <a:cubicBezTo>
                  <a:pt x="59" y="53"/>
                  <a:pt x="60" y="51"/>
                  <a:pt x="60" y="48"/>
                </a:cubicBezTo>
                <a:cubicBezTo>
                  <a:pt x="60" y="42"/>
                  <a:pt x="55" y="36"/>
                  <a:pt x="48" y="36"/>
                </a:cubicBezTo>
                <a:cubicBezTo>
                  <a:pt x="48" y="36"/>
                  <a:pt x="48" y="36"/>
                  <a:pt x="47" y="36"/>
                </a:cubicBezTo>
                <a:cubicBezTo>
                  <a:pt x="39" y="21"/>
                  <a:pt x="39" y="21"/>
                  <a:pt x="39" y="21"/>
                </a:cubicBezTo>
                <a:cubicBezTo>
                  <a:pt x="53" y="20"/>
                  <a:pt x="68" y="30"/>
                  <a:pt x="69" y="50"/>
                </a:cubicBezTo>
                <a:cubicBezTo>
                  <a:pt x="74" y="50"/>
                  <a:pt x="77" y="50"/>
                  <a:pt x="82" y="50"/>
                </a:cubicBezTo>
                <a:cubicBezTo>
                  <a:pt x="81" y="10"/>
                  <a:pt x="28" y="1"/>
                  <a:pt x="17" y="36"/>
                </a:cubicBezTo>
                <a:close/>
                <a:moveTo>
                  <a:pt x="52" y="53"/>
                </a:moveTo>
                <a:cubicBezTo>
                  <a:pt x="52" y="53"/>
                  <a:pt x="52" y="53"/>
                  <a:pt x="52" y="53"/>
                </a:cubicBezTo>
                <a:cubicBezTo>
                  <a:pt x="52" y="52"/>
                  <a:pt x="52" y="52"/>
                  <a:pt x="52"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1"/>
                  <a:pt x="53" y="51"/>
                  <a:pt x="53" y="51"/>
                </a:cubicBezTo>
                <a:cubicBezTo>
                  <a:pt x="53" y="51"/>
                  <a:pt x="53" y="51"/>
                  <a:pt x="53" y="51"/>
                </a:cubicBezTo>
                <a:cubicBezTo>
                  <a:pt x="53" y="51"/>
                  <a:pt x="53" y="51"/>
                  <a:pt x="53" y="51"/>
                </a:cubicBezTo>
                <a:cubicBezTo>
                  <a:pt x="53" y="51"/>
                  <a:pt x="54" y="51"/>
                  <a:pt x="54" y="51"/>
                </a:cubicBezTo>
                <a:cubicBezTo>
                  <a:pt x="54" y="51"/>
                  <a:pt x="54" y="51"/>
                  <a:pt x="54" y="51"/>
                </a:cubicBezTo>
                <a:cubicBezTo>
                  <a:pt x="54" y="51"/>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50"/>
                  <a:pt x="54" y="50"/>
                  <a:pt x="54" y="50"/>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8"/>
                  <a:pt x="54" y="48"/>
                </a:cubicBezTo>
                <a:cubicBezTo>
                  <a:pt x="54" y="46"/>
                  <a:pt x="53" y="44"/>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6" y="43"/>
                  <a:pt x="46" y="43"/>
                  <a:pt x="46"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3" y="44"/>
                  <a:pt x="43" y="44"/>
                  <a:pt x="43" y="44"/>
                </a:cubicBezTo>
                <a:cubicBezTo>
                  <a:pt x="43" y="44"/>
                  <a:pt x="43" y="44"/>
                  <a:pt x="43" y="44"/>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3" y="45"/>
                  <a:pt x="43" y="45"/>
                  <a:pt x="43" y="45"/>
                </a:cubicBezTo>
                <a:cubicBezTo>
                  <a:pt x="42" y="46"/>
                  <a:pt x="42" y="47"/>
                  <a:pt x="42" y="48"/>
                </a:cubicBezTo>
                <a:cubicBezTo>
                  <a:pt x="42" y="51"/>
                  <a:pt x="43" y="52"/>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5" y="54"/>
                  <a:pt x="45" y="54"/>
                  <a:pt x="45"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6" y="54"/>
                  <a:pt x="46" y="54"/>
                  <a:pt x="46"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7" y="54"/>
                  <a:pt x="47" y="54"/>
                  <a:pt x="47"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8" y="54"/>
                  <a:pt x="48" y="54"/>
                  <a:pt x="48"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49" y="54"/>
                  <a:pt x="49" y="54"/>
                  <a:pt x="49"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0" y="54"/>
                  <a:pt x="50" y="54"/>
                  <a:pt x="50"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3"/>
                  <a:pt x="51" y="53"/>
                  <a:pt x="51" y="53"/>
                </a:cubicBezTo>
                <a:cubicBezTo>
                  <a:pt x="51" y="53"/>
                  <a:pt x="51" y="53"/>
                  <a:pt x="51" y="53"/>
                </a:cubicBezTo>
                <a:cubicBezTo>
                  <a:pt x="51" y="53"/>
                  <a:pt x="51" y="53"/>
                  <a:pt x="51" y="53"/>
                </a:cubicBezTo>
                <a:cubicBezTo>
                  <a:pt x="51" y="53"/>
                  <a:pt x="51" y="53"/>
                  <a:pt x="51"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lose/>
                <a:moveTo>
                  <a:pt x="76" y="20"/>
                </a:moveTo>
                <a:cubicBezTo>
                  <a:pt x="69" y="13"/>
                  <a:pt x="59" y="9"/>
                  <a:pt x="48" y="9"/>
                </a:cubicBezTo>
                <a:cubicBezTo>
                  <a:pt x="37" y="9"/>
                  <a:pt x="27" y="13"/>
                  <a:pt x="20" y="20"/>
                </a:cubicBezTo>
                <a:cubicBezTo>
                  <a:pt x="13" y="28"/>
                  <a:pt x="8" y="37"/>
                  <a:pt x="8" y="48"/>
                </a:cubicBezTo>
                <a:cubicBezTo>
                  <a:pt x="8" y="59"/>
                  <a:pt x="13" y="69"/>
                  <a:pt x="20" y="76"/>
                </a:cubicBezTo>
                <a:cubicBezTo>
                  <a:pt x="27" y="84"/>
                  <a:pt x="37" y="88"/>
                  <a:pt x="48" y="88"/>
                </a:cubicBezTo>
                <a:cubicBezTo>
                  <a:pt x="59" y="88"/>
                  <a:pt x="69" y="84"/>
                  <a:pt x="76" y="76"/>
                </a:cubicBezTo>
                <a:cubicBezTo>
                  <a:pt x="83" y="69"/>
                  <a:pt x="88" y="59"/>
                  <a:pt x="88" y="48"/>
                </a:cubicBezTo>
                <a:cubicBezTo>
                  <a:pt x="88" y="37"/>
                  <a:pt x="83" y="28"/>
                  <a:pt x="76" y="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15"/>
          <p:cNvSpPr>
            <a:spLocks noEditPoints="1"/>
          </p:cNvSpPr>
          <p:nvPr/>
        </p:nvSpPr>
        <p:spPr bwMode="auto">
          <a:xfrm>
            <a:off x="8069263" y="4672014"/>
            <a:ext cx="331787" cy="433652"/>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Freeform 13"/>
          <p:cNvSpPr>
            <a:spLocks noEditPoints="1"/>
          </p:cNvSpPr>
          <p:nvPr/>
        </p:nvSpPr>
        <p:spPr bwMode="auto">
          <a:xfrm>
            <a:off x="3948113" y="2400300"/>
            <a:ext cx="460449" cy="492126"/>
          </a:xfrm>
          <a:custGeom>
            <a:avLst/>
            <a:gdLst>
              <a:gd name="T0" fmla="*/ 75 w 89"/>
              <a:gd name="T1" fmla="*/ 21 h 95"/>
              <a:gd name="T2" fmla="*/ 89 w 89"/>
              <a:gd name="T3" fmla="*/ 53 h 95"/>
              <a:gd name="T4" fmla="*/ 78 w 89"/>
              <a:gd name="T5" fmla="*/ 80 h 95"/>
              <a:gd name="T6" fmla="*/ 48 w 89"/>
              <a:gd name="T7" fmla="*/ 53 h 95"/>
              <a:gd name="T8" fmla="*/ 75 w 89"/>
              <a:gd name="T9" fmla="*/ 21 h 95"/>
              <a:gd name="T10" fmla="*/ 76 w 89"/>
              <a:gd name="T11" fmla="*/ 83 h 95"/>
              <a:gd name="T12" fmla="*/ 70 w 89"/>
              <a:gd name="T13" fmla="*/ 88 h 95"/>
              <a:gd name="T14" fmla="*/ 74 w 89"/>
              <a:gd name="T15" fmla="*/ 81 h 95"/>
              <a:gd name="T16" fmla="*/ 76 w 89"/>
              <a:gd name="T17" fmla="*/ 83 h 95"/>
              <a:gd name="T18" fmla="*/ 65 w 89"/>
              <a:gd name="T19" fmla="*/ 92 h 95"/>
              <a:gd name="T20" fmla="*/ 72 w 89"/>
              <a:gd name="T21" fmla="*/ 79 h 95"/>
              <a:gd name="T22" fmla="*/ 70 w 89"/>
              <a:gd name="T23" fmla="*/ 77 h 95"/>
              <a:gd name="T24" fmla="*/ 60 w 89"/>
              <a:gd name="T25" fmla="*/ 93 h 95"/>
              <a:gd name="T26" fmla="*/ 65 w 89"/>
              <a:gd name="T27" fmla="*/ 92 h 95"/>
              <a:gd name="T28" fmla="*/ 59 w 89"/>
              <a:gd name="T29" fmla="*/ 91 h 95"/>
              <a:gd name="T30" fmla="*/ 68 w 89"/>
              <a:gd name="T31" fmla="*/ 75 h 95"/>
              <a:gd name="T32" fmla="*/ 66 w 89"/>
              <a:gd name="T33" fmla="*/ 73 h 95"/>
              <a:gd name="T34" fmla="*/ 57 w 89"/>
              <a:gd name="T35" fmla="*/ 88 h 95"/>
              <a:gd name="T36" fmla="*/ 59 w 89"/>
              <a:gd name="T37" fmla="*/ 91 h 95"/>
              <a:gd name="T38" fmla="*/ 56 w 89"/>
              <a:gd name="T39" fmla="*/ 84 h 95"/>
              <a:gd name="T40" fmla="*/ 64 w 89"/>
              <a:gd name="T41" fmla="*/ 72 h 95"/>
              <a:gd name="T42" fmla="*/ 62 w 89"/>
              <a:gd name="T43" fmla="*/ 70 h 95"/>
              <a:gd name="T44" fmla="*/ 55 w 89"/>
              <a:gd name="T45" fmla="*/ 81 h 95"/>
              <a:gd name="T46" fmla="*/ 56 w 89"/>
              <a:gd name="T47" fmla="*/ 84 h 95"/>
              <a:gd name="T48" fmla="*/ 54 w 89"/>
              <a:gd name="T49" fmla="*/ 78 h 95"/>
              <a:gd name="T50" fmla="*/ 60 w 89"/>
              <a:gd name="T51" fmla="*/ 68 h 95"/>
              <a:gd name="T52" fmla="*/ 58 w 89"/>
              <a:gd name="T53" fmla="*/ 66 h 95"/>
              <a:gd name="T54" fmla="*/ 53 w 89"/>
              <a:gd name="T55" fmla="*/ 74 h 95"/>
              <a:gd name="T56" fmla="*/ 54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9 w 89"/>
              <a:gd name="T69" fmla="*/ 65 h 95"/>
              <a:gd name="T70" fmla="*/ 51 w 89"/>
              <a:gd name="T71" fmla="*/ 60 h 95"/>
              <a:gd name="T72" fmla="*/ 49 w 89"/>
              <a:gd name="T73" fmla="*/ 59 h 95"/>
              <a:gd name="T74" fmla="*/ 48 w 89"/>
              <a:gd name="T75" fmla="*/ 61 h 95"/>
              <a:gd name="T76" fmla="*/ 49 w 89"/>
              <a:gd name="T77" fmla="*/ 65 h 95"/>
              <a:gd name="T78" fmla="*/ 46 w 89"/>
              <a:gd name="T79" fmla="*/ 58 h 95"/>
              <a:gd name="T80" fmla="*/ 45 w 89"/>
              <a:gd name="T81" fmla="*/ 55 h 95"/>
              <a:gd name="T82" fmla="*/ 47 w 89"/>
              <a:gd name="T83" fmla="*/ 57 h 95"/>
              <a:gd name="T84" fmla="*/ 46 w 89"/>
              <a:gd name="T85" fmla="*/ 58 h 95"/>
              <a:gd name="T86" fmla="*/ 60 w 89"/>
              <a:gd name="T87" fmla="*/ 17 h 95"/>
              <a:gd name="T88" fmla="*/ 42 w 89"/>
              <a:gd name="T89" fmla="*/ 54 h 95"/>
              <a:gd name="T90" fmla="*/ 37 w 89"/>
              <a:gd name="T91" fmla="*/ 13 h 95"/>
              <a:gd name="T92" fmla="*/ 0 w 89"/>
              <a:gd name="T93" fmla="*/ 54 h 95"/>
              <a:gd name="T94" fmla="*/ 42 w 89"/>
              <a:gd name="T95" fmla="*/ 95 h 95"/>
              <a:gd name="T96" fmla="*/ 56 w 89"/>
              <a:gd name="T97" fmla="*/ 92 h 95"/>
              <a:gd name="T98" fmla="*/ 42 w 89"/>
              <a:gd name="T99" fmla="*/ 54 h 95"/>
              <a:gd name="T100" fmla="*/ 69 w 89"/>
              <a:gd name="T101" fmla="*/ 23 h 95"/>
              <a:gd name="T102" fmla="*/ 60 w 89"/>
              <a:gd name="T103" fmla="*/ 17 h 95"/>
              <a:gd name="T104" fmla="*/ 43 w 89"/>
              <a:gd name="T105" fmla="*/ 0 h 95"/>
              <a:gd name="T106" fmla="*/ 39 w 89"/>
              <a:gd name="T107" fmla="*/ 0 h 95"/>
              <a:gd name="T108" fmla="*/ 43 w 89"/>
              <a:gd name="T109" fmla="*/ 41 h 95"/>
              <a:gd name="T110" fmla="*/ 62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fltVal val="0"/>
                                          </p:val>
                                        </p:tav>
                                        <p:tav tm="100000">
                                          <p:val>
                                            <p:strVal val="#ppt_h"/>
                                          </p:val>
                                        </p:tav>
                                      </p:tavLst>
                                    </p:anim>
                                  </p:childTnLst>
                                </p:cTn>
                              </p:par>
                            </p:childTnLst>
                          </p:cTn>
                        </p:par>
                        <p:par>
                          <p:cTn id="94" fill="hold">
                            <p:stCondLst>
                              <p:cond delay="9000"/>
                            </p:stCondLst>
                            <p:childTnLst>
                              <p:par>
                                <p:cTn id="95" presetID="23" presetClass="entr" presetSubtype="16"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childTnLst>
                                </p:cTn>
                              </p:par>
                            </p:childTnLst>
                          </p:cTn>
                        </p:par>
                        <p:par>
                          <p:cTn id="99" fill="hold">
                            <p:stCondLst>
                              <p:cond delay="9500"/>
                            </p:stCondLst>
                            <p:childTnLst>
                              <p:par>
                                <p:cTn id="100" presetID="23" presetClass="entr" presetSubtype="16"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childTnLst>
                                </p:cTn>
                              </p:par>
                            </p:childTnLst>
                          </p:cTn>
                        </p:par>
                        <p:par>
                          <p:cTn id="104" fill="hold">
                            <p:stCondLst>
                              <p:cond delay="10000"/>
                            </p:stCondLst>
                            <p:childTnLst>
                              <p:par>
                                <p:cTn id="105" presetID="23" presetClass="entr" presetSubtype="16"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p:cTn id="107" dur="500" fill="hold"/>
                                        <p:tgtEl>
                                          <p:spTgt spid="44"/>
                                        </p:tgtEl>
                                        <p:attrNameLst>
                                          <p:attrName>ppt_w</p:attrName>
                                        </p:attrNameLst>
                                      </p:cBhvr>
                                      <p:tavLst>
                                        <p:tav tm="0">
                                          <p:val>
                                            <p:fltVal val="0"/>
                                          </p:val>
                                        </p:tav>
                                        <p:tav tm="100000">
                                          <p:val>
                                            <p:strVal val="#ppt_w"/>
                                          </p:val>
                                        </p:tav>
                                      </p:tavLst>
                                    </p:anim>
                                    <p:anim calcmode="lin" valueType="num">
                                      <p:cBhvr>
                                        <p:cTn id="108" dur="500" fill="hold"/>
                                        <p:tgtEl>
                                          <p:spTgt spid="44"/>
                                        </p:tgtEl>
                                        <p:attrNameLst>
                                          <p:attrName>ppt_h</p:attrName>
                                        </p:attrNameLst>
                                      </p:cBhvr>
                                      <p:tavLst>
                                        <p:tav tm="0">
                                          <p:val>
                                            <p:fltVal val="0"/>
                                          </p:val>
                                        </p:tav>
                                        <p:tav tm="100000">
                                          <p:val>
                                            <p:strVal val="#ppt_h"/>
                                          </p:val>
                                        </p:tav>
                                      </p:tavLst>
                                    </p:anim>
                                  </p:childTnLst>
                                </p:cTn>
                              </p:par>
                            </p:childTnLst>
                          </p:cTn>
                        </p:par>
                        <p:par>
                          <p:cTn id="109" fill="hold">
                            <p:stCondLst>
                              <p:cond delay="10500"/>
                            </p:stCondLst>
                            <p:childTnLst>
                              <p:par>
                                <p:cTn id="110" presetID="23" presetClass="entr" presetSubtype="16" fill="hold"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childTnLst>
                                </p:cTn>
                              </p:par>
                            </p:childTnLst>
                          </p:cTn>
                        </p:par>
                        <p:par>
                          <p:cTn id="114" fill="hold">
                            <p:stCondLst>
                              <p:cond delay="11000"/>
                            </p:stCondLst>
                            <p:childTnLst>
                              <p:par>
                                <p:cTn id="115" presetID="23" presetClass="entr" presetSubtype="16" fill="hold"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childTnLst>
                                </p:cTn>
                              </p:par>
                            </p:childTnLst>
                          </p:cTn>
                        </p:par>
                        <p:par>
                          <p:cTn id="119" fill="hold">
                            <p:stCondLst>
                              <p:cond delay="11500"/>
                            </p:stCondLst>
                            <p:childTnLst>
                              <p:par>
                                <p:cTn id="120" presetID="2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childTnLst>
                                </p:cTn>
                              </p:par>
                            </p:childTnLst>
                          </p:cTn>
                        </p:par>
                        <p:par>
                          <p:cTn id="124" fill="hold">
                            <p:stCondLst>
                              <p:cond delay="12000"/>
                            </p:stCondLst>
                            <p:childTnLst>
                              <p:par>
                                <p:cTn id="125" presetID="23" presetClass="entr" presetSubtype="16" fill="hold" grpId="0" nodeType="after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childTnLst>
                                </p:cTn>
                              </p:par>
                            </p:childTnLst>
                          </p:cTn>
                        </p:par>
                        <p:par>
                          <p:cTn id="129" fill="hold">
                            <p:stCondLst>
                              <p:cond delay="12500"/>
                            </p:stCondLst>
                            <p:childTnLst>
                              <p:par>
                                <p:cTn id="130" presetID="23" presetClass="entr" presetSubtype="16" fill="hold" grpId="0" nodeType="after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p:cTn id="132" dur="500" fill="hold"/>
                                        <p:tgtEl>
                                          <p:spTgt spid="55"/>
                                        </p:tgtEl>
                                        <p:attrNameLst>
                                          <p:attrName>ppt_w</p:attrName>
                                        </p:attrNameLst>
                                      </p:cBhvr>
                                      <p:tavLst>
                                        <p:tav tm="0">
                                          <p:val>
                                            <p:fltVal val="0"/>
                                          </p:val>
                                        </p:tav>
                                        <p:tav tm="100000">
                                          <p:val>
                                            <p:strVal val="#ppt_w"/>
                                          </p:val>
                                        </p:tav>
                                      </p:tavLst>
                                    </p:anim>
                                    <p:anim calcmode="lin" valueType="num">
                                      <p:cBhvr>
                                        <p:cTn id="133" dur="500" fill="hold"/>
                                        <p:tgtEl>
                                          <p:spTgt spid="55"/>
                                        </p:tgtEl>
                                        <p:attrNameLst>
                                          <p:attrName>ppt_h</p:attrName>
                                        </p:attrNameLst>
                                      </p:cBhvr>
                                      <p:tavLst>
                                        <p:tav tm="0">
                                          <p:val>
                                            <p:fltVal val="0"/>
                                          </p:val>
                                        </p:tav>
                                        <p:tav tm="100000">
                                          <p:val>
                                            <p:strVal val="#ppt_h"/>
                                          </p:val>
                                        </p:tav>
                                      </p:tavLst>
                                    </p:anim>
                                  </p:childTnLst>
                                </p:cTn>
                              </p:par>
                            </p:childTnLst>
                          </p:cTn>
                        </p:par>
                        <p:par>
                          <p:cTn id="134" fill="hold">
                            <p:stCondLst>
                              <p:cond delay="13000"/>
                            </p:stCondLst>
                            <p:childTnLst>
                              <p:par>
                                <p:cTn id="135" presetID="23" presetClass="entr" presetSubtype="16" fill="hold" grpId="0" nodeType="afterEffect">
                                  <p:stCondLst>
                                    <p:cond delay="0"/>
                                  </p:stCondLst>
                                  <p:childTnLst>
                                    <p:set>
                                      <p:cBhvr>
                                        <p:cTn id="136" dur="1" fill="hold">
                                          <p:stCondLst>
                                            <p:cond delay="0"/>
                                          </p:stCondLst>
                                        </p:cTn>
                                        <p:tgtEl>
                                          <p:spTgt spid="56"/>
                                        </p:tgtEl>
                                        <p:attrNameLst>
                                          <p:attrName>style.visibility</p:attrName>
                                        </p:attrNameLst>
                                      </p:cBhvr>
                                      <p:to>
                                        <p:strVal val="visible"/>
                                      </p:to>
                                    </p:set>
                                    <p:anim calcmode="lin" valueType="num">
                                      <p:cBhvr>
                                        <p:cTn id="137" dur="500" fill="hold"/>
                                        <p:tgtEl>
                                          <p:spTgt spid="56"/>
                                        </p:tgtEl>
                                        <p:attrNameLst>
                                          <p:attrName>ppt_w</p:attrName>
                                        </p:attrNameLst>
                                      </p:cBhvr>
                                      <p:tavLst>
                                        <p:tav tm="0">
                                          <p:val>
                                            <p:fltVal val="0"/>
                                          </p:val>
                                        </p:tav>
                                        <p:tav tm="100000">
                                          <p:val>
                                            <p:strVal val="#ppt_w"/>
                                          </p:val>
                                        </p:tav>
                                      </p:tavLst>
                                    </p:anim>
                                    <p:anim calcmode="lin" valueType="num">
                                      <p:cBhvr>
                                        <p:cTn id="138"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3" grpId="0"/>
      <p:bldP spid="34" grpId="0"/>
      <p:bldP spid="53" grpId="0" animBg="1"/>
      <p:bldP spid="54" grpId="0" animBg="1"/>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37086" y="500044"/>
            <a:ext cx="4317831" cy="684891"/>
            <a:chOff x="4160914" y="538145"/>
            <a:chExt cx="3870173" cy="684891"/>
          </a:xfrm>
        </p:grpSpPr>
        <p:sp>
          <p:nvSpPr>
            <p:cNvPr id="4" name="矩形 3"/>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5" name="文本框 4"/>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graphicFrame>
        <p:nvGraphicFramePr>
          <p:cNvPr id="6" name="图表 5"/>
          <p:cNvGraphicFramePr/>
          <p:nvPr/>
        </p:nvGraphicFramePr>
        <p:xfrm>
          <a:off x="1338282" y="2082800"/>
          <a:ext cx="6273800" cy="3784600"/>
        </p:xfrm>
        <a:graphic>
          <a:graphicData uri="http://schemas.openxmlformats.org/drawingml/2006/chart">
            <c:chart xmlns:c="http://schemas.openxmlformats.org/drawingml/2006/chart" xmlns:r="http://schemas.openxmlformats.org/officeDocument/2006/relationships" r:id="rId3"/>
          </a:graphicData>
        </a:graphic>
      </p:graphicFrame>
      <p:sp>
        <p:nvSpPr>
          <p:cNvPr id="9" name="椭圆 8"/>
          <p:cNvSpPr/>
          <p:nvPr/>
        </p:nvSpPr>
        <p:spPr>
          <a:xfrm>
            <a:off x="7957962" y="2719999"/>
            <a:ext cx="847832" cy="847830"/>
          </a:xfrm>
          <a:prstGeom prst="ellipse">
            <a:avLst/>
          </a:prstGeom>
          <a:solidFill>
            <a:srgbClr val="DE1F26"/>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12" name="椭圆 11"/>
          <p:cNvSpPr/>
          <p:nvPr/>
        </p:nvSpPr>
        <p:spPr>
          <a:xfrm>
            <a:off x="7957962" y="4367824"/>
            <a:ext cx="847832" cy="847830"/>
          </a:xfrm>
          <a:prstGeom prst="ellipse">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grpSp>
        <p:nvGrpSpPr>
          <p:cNvPr id="13" name="组合 12"/>
          <p:cNvGrpSpPr/>
          <p:nvPr/>
        </p:nvGrpSpPr>
        <p:grpSpPr>
          <a:xfrm>
            <a:off x="8935098" y="2733860"/>
            <a:ext cx="2299620" cy="1300240"/>
            <a:chOff x="8752516" y="3094498"/>
            <a:chExt cx="2299620" cy="1300240"/>
          </a:xfrm>
        </p:grpSpPr>
        <p:sp>
          <p:nvSpPr>
            <p:cNvPr id="14" name="文本框 13"/>
            <p:cNvSpPr txBox="1"/>
            <p:nvPr/>
          </p:nvSpPr>
          <p:spPr bwMode="auto">
            <a:xfrm>
              <a:off x="8752516" y="3342142"/>
              <a:ext cx="1995400" cy="1052596"/>
            </a:xfrm>
            <a:prstGeom prst="rect">
              <a:avLst/>
            </a:prstGeom>
            <a:noFill/>
          </p:spPr>
          <p:txBody>
            <a:bodyPr wrap="square">
              <a:spAutoFit/>
            </a:bodyPr>
            <a:lstStyle/>
            <a:p>
              <a:pPr>
                <a:lnSpc>
                  <a:spcPct val="130000"/>
                </a:lnSpc>
                <a:defRPr/>
              </a:pPr>
              <a:r>
                <a:rPr lang="zh-CN" altLang="en-US" sz="1200" dirty="0">
                  <a:solidFill>
                    <a:schemeClr val="bg1"/>
                  </a:solidFill>
                  <a:cs typeface="+mn-ea"/>
                  <a:sym typeface="+mn-lt"/>
                </a:rPr>
                <a:t>这是一段描述性文字，你可以在这里写上对本次推介会的活动节目安排进行简短的说明。</a:t>
              </a:r>
            </a:p>
          </p:txBody>
        </p:sp>
        <p:sp>
          <p:nvSpPr>
            <p:cNvPr id="15" name="文本框 14"/>
            <p:cNvSpPr txBox="1"/>
            <p:nvPr/>
          </p:nvSpPr>
          <p:spPr bwMode="auto">
            <a:xfrm>
              <a:off x="8752516" y="3094498"/>
              <a:ext cx="2299620" cy="338554"/>
            </a:xfrm>
            <a:prstGeom prst="rect">
              <a:avLst/>
            </a:prstGeom>
            <a:noFill/>
          </p:spPr>
          <p:txBody>
            <a:bodyPr wrap="square">
              <a:spAutoFit/>
            </a:bodyPr>
            <a:lstStyle/>
            <a:p>
              <a:pPr>
                <a:defRPr/>
              </a:pPr>
              <a:r>
                <a:rPr lang="zh-CN" altLang="en-US" sz="1600" spc="100" dirty="0">
                  <a:solidFill>
                    <a:schemeClr val="bg1"/>
                  </a:solidFill>
                  <a:cs typeface="+mn-ea"/>
                  <a:sym typeface="+mn-lt"/>
                </a:rPr>
                <a:t>在此添加标题</a:t>
              </a:r>
            </a:p>
          </p:txBody>
        </p:sp>
      </p:grpSp>
      <p:grpSp>
        <p:nvGrpSpPr>
          <p:cNvPr id="16" name="组合 15"/>
          <p:cNvGrpSpPr/>
          <p:nvPr/>
        </p:nvGrpSpPr>
        <p:grpSpPr>
          <a:xfrm>
            <a:off x="8935098" y="4400735"/>
            <a:ext cx="2299620" cy="1300240"/>
            <a:chOff x="8752516" y="3094498"/>
            <a:chExt cx="2299620" cy="1300240"/>
          </a:xfrm>
        </p:grpSpPr>
        <p:sp>
          <p:nvSpPr>
            <p:cNvPr id="17" name="文本框 16"/>
            <p:cNvSpPr txBox="1"/>
            <p:nvPr/>
          </p:nvSpPr>
          <p:spPr bwMode="auto">
            <a:xfrm>
              <a:off x="8752516" y="3342142"/>
              <a:ext cx="1995400" cy="1052596"/>
            </a:xfrm>
            <a:prstGeom prst="rect">
              <a:avLst/>
            </a:prstGeom>
            <a:noFill/>
          </p:spPr>
          <p:txBody>
            <a:bodyPr wrap="square">
              <a:spAutoFit/>
            </a:bodyPr>
            <a:lstStyle/>
            <a:p>
              <a:pPr>
                <a:lnSpc>
                  <a:spcPct val="130000"/>
                </a:lnSpc>
                <a:defRPr/>
              </a:pPr>
              <a:r>
                <a:rPr lang="zh-CN" altLang="en-US" sz="1200" dirty="0">
                  <a:solidFill>
                    <a:schemeClr val="bg1"/>
                  </a:solidFill>
                  <a:cs typeface="+mn-ea"/>
                  <a:sym typeface="+mn-lt"/>
                </a:rPr>
                <a:t>这是一段描述性文字，你可以在这里写上对本次推介会的活动节目安排进行简短的说明。</a:t>
              </a:r>
            </a:p>
          </p:txBody>
        </p:sp>
        <p:sp>
          <p:nvSpPr>
            <p:cNvPr id="18" name="文本框 17"/>
            <p:cNvSpPr txBox="1"/>
            <p:nvPr/>
          </p:nvSpPr>
          <p:spPr bwMode="auto">
            <a:xfrm>
              <a:off x="8752516" y="3094498"/>
              <a:ext cx="2299620" cy="338554"/>
            </a:xfrm>
            <a:prstGeom prst="rect">
              <a:avLst/>
            </a:prstGeom>
            <a:noFill/>
          </p:spPr>
          <p:txBody>
            <a:bodyPr wrap="square">
              <a:spAutoFit/>
            </a:bodyPr>
            <a:lstStyle/>
            <a:p>
              <a:pPr>
                <a:defRPr/>
              </a:pPr>
              <a:r>
                <a:rPr lang="zh-CN" altLang="en-US" sz="1600" spc="100" dirty="0">
                  <a:solidFill>
                    <a:schemeClr val="bg1"/>
                  </a:solidFill>
                  <a:cs typeface="+mn-ea"/>
                  <a:sym typeface="+mn-lt"/>
                </a:rPr>
                <a:t>在此添加标题</a:t>
              </a:r>
            </a:p>
          </p:txBody>
        </p:sp>
      </p:grpSp>
      <p:grpSp>
        <p:nvGrpSpPr>
          <p:cNvPr id="19" name="组合 18"/>
          <p:cNvGrpSpPr/>
          <p:nvPr/>
        </p:nvGrpSpPr>
        <p:grpSpPr>
          <a:xfrm>
            <a:off x="8233891" y="2980270"/>
            <a:ext cx="310255" cy="327288"/>
            <a:chOff x="2720976" y="3214688"/>
            <a:chExt cx="404813" cy="427038"/>
          </a:xfrm>
        </p:grpSpPr>
        <p:sp>
          <p:nvSpPr>
            <p:cNvPr id="20" name="Freeform 104"/>
            <p:cNvSpPr>
              <a:spLocks noEditPoints="1"/>
            </p:cNvSpPr>
            <p:nvPr/>
          </p:nvSpPr>
          <p:spPr bwMode="auto">
            <a:xfrm>
              <a:off x="2720976" y="3214688"/>
              <a:ext cx="404813" cy="427038"/>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 name="Freeform 105"/>
            <p:cNvSpPr>
              <a:spLocks noEditPoints="1"/>
            </p:cNvSpPr>
            <p:nvPr/>
          </p:nvSpPr>
          <p:spPr bwMode="auto">
            <a:xfrm>
              <a:off x="2725738" y="3455988"/>
              <a:ext cx="130175" cy="98425"/>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22" name="组合 21"/>
          <p:cNvGrpSpPr/>
          <p:nvPr/>
        </p:nvGrpSpPr>
        <p:grpSpPr>
          <a:xfrm>
            <a:off x="8232223" y="4622111"/>
            <a:ext cx="299305" cy="341890"/>
            <a:chOff x="7273925" y="5930901"/>
            <a:chExt cx="390526" cy="446088"/>
          </a:xfrm>
          <a:solidFill>
            <a:schemeClr val="bg1"/>
          </a:solidFill>
        </p:grpSpPr>
        <p:sp>
          <p:nvSpPr>
            <p:cNvPr id="23" name="Freeform 222"/>
            <p:cNvSpPr>
              <a:spLocks noEditPoints="1"/>
            </p:cNvSpPr>
            <p:nvPr/>
          </p:nvSpPr>
          <p:spPr bwMode="auto">
            <a:xfrm>
              <a:off x="7273925" y="6064251"/>
              <a:ext cx="125413" cy="312738"/>
            </a:xfrm>
            <a:custGeom>
              <a:avLst/>
              <a:gdLst>
                <a:gd name="T0" fmla="*/ 38 w 53"/>
                <a:gd name="T1" fmla="*/ 132 h 132"/>
                <a:gd name="T2" fmla="*/ 15 w 53"/>
                <a:gd name="T3" fmla="*/ 132 h 132"/>
                <a:gd name="T4" fmla="*/ 0 w 53"/>
                <a:gd name="T5" fmla="*/ 116 h 132"/>
                <a:gd name="T6" fmla="*/ 0 w 53"/>
                <a:gd name="T7" fmla="*/ 16 h 132"/>
                <a:gd name="T8" fmla="*/ 15 w 53"/>
                <a:gd name="T9" fmla="*/ 0 h 132"/>
                <a:gd name="T10" fmla="*/ 38 w 53"/>
                <a:gd name="T11" fmla="*/ 0 h 132"/>
                <a:gd name="T12" fmla="*/ 53 w 53"/>
                <a:gd name="T13" fmla="*/ 16 h 132"/>
                <a:gd name="T14" fmla="*/ 53 w 53"/>
                <a:gd name="T15" fmla="*/ 116 h 132"/>
                <a:gd name="T16" fmla="*/ 38 w 53"/>
                <a:gd name="T17" fmla="*/ 132 h 132"/>
                <a:gd name="T18" fmla="*/ 15 w 53"/>
                <a:gd name="T19" fmla="*/ 8 h 132"/>
                <a:gd name="T20" fmla="*/ 8 w 53"/>
                <a:gd name="T21" fmla="*/ 16 h 132"/>
                <a:gd name="T22" fmla="*/ 8 w 53"/>
                <a:gd name="T23" fmla="*/ 116 h 132"/>
                <a:gd name="T24" fmla="*/ 15 w 53"/>
                <a:gd name="T25" fmla="*/ 124 h 132"/>
                <a:gd name="T26" fmla="*/ 38 w 53"/>
                <a:gd name="T27" fmla="*/ 124 h 132"/>
                <a:gd name="T28" fmla="*/ 45 w 53"/>
                <a:gd name="T29" fmla="*/ 116 h 132"/>
                <a:gd name="T30" fmla="*/ 45 w 53"/>
                <a:gd name="T31" fmla="*/ 16 h 132"/>
                <a:gd name="T32" fmla="*/ 38 w 53"/>
                <a:gd name="T33" fmla="*/ 8 h 132"/>
                <a:gd name="T34" fmla="*/ 15 w 53"/>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32">
                  <a:moveTo>
                    <a:pt x="38" y="132"/>
                  </a:moveTo>
                  <a:cubicBezTo>
                    <a:pt x="15" y="132"/>
                    <a:pt x="15" y="132"/>
                    <a:pt x="15" y="132"/>
                  </a:cubicBezTo>
                  <a:cubicBezTo>
                    <a:pt x="7" y="132"/>
                    <a:pt x="0" y="125"/>
                    <a:pt x="0" y="116"/>
                  </a:cubicBezTo>
                  <a:cubicBezTo>
                    <a:pt x="0" y="16"/>
                    <a:pt x="0" y="16"/>
                    <a:pt x="0" y="16"/>
                  </a:cubicBezTo>
                  <a:cubicBezTo>
                    <a:pt x="0" y="7"/>
                    <a:pt x="7" y="0"/>
                    <a:pt x="15" y="0"/>
                  </a:cubicBezTo>
                  <a:cubicBezTo>
                    <a:pt x="38" y="0"/>
                    <a:pt x="38" y="0"/>
                    <a:pt x="38" y="0"/>
                  </a:cubicBezTo>
                  <a:cubicBezTo>
                    <a:pt x="46" y="0"/>
                    <a:pt x="53" y="7"/>
                    <a:pt x="53" y="16"/>
                  </a:cubicBezTo>
                  <a:cubicBezTo>
                    <a:pt x="53" y="116"/>
                    <a:pt x="53" y="116"/>
                    <a:pt x="53" y="116"/>
                  </a:cubicBezTo>
                  <a:cubicBezTo>
                    <a:pt x="53" y="125"/>
                    <a:pt x="46" y="132"/>
                    <a:pt x="38" y="132"/>
                  </a:cubicBezTo>
                  <a:close/>
                  <a:moveTo>
                    <a:pt x="15" y="8"/>
                  </a:moveTo>
                  <a:cubicBezTo>
                    <a:pt x="11" y="8"/>
                    <a:pt x="8" y="12"/>
                    <a:pt x="8" y="16"/>
                  </a:cubicBezTo>
                  <a:cubicBezTo>
                    <a:pt x="8" y="116"/>
                    <a:pt x="8" y="116"/>
                    <a:pt x="8" y="116"/>
                  </a:cubicBezTo>
                  <a:cubicBezTo>
                    <a:pt x="8" y="120"/>
                    <a:pt x="11" y="124"/>
                    <a:pt x="15" y="124"/>
                  </a:cubicBezTo>
                  <a:cubicBezTo>
                    <a:pt x="38" y="124"/>
                    <a:pt x="38" y="124"/>
                    <a:pt x="38" y="124"/>
                  </a:cubicBezTo>
                  <a:cubicBezTo>
                    <a:pt x="42" y="124"/>
                    <a:pt x="45" y="120"/>
                    <a:pt x="45" y="116"/>
                  </a:cubicBezTo>
                  <a:cubicBezTo>
                    <a:pt x="45" y="16"/>
                    <a:pt x="45" y="16"/>
                    <a:pt x="45" y="16"/>
                  </a:cubicBezTo>
                  <a:cubicBezTo>
                    <a:pt x="45" y="12"/>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 name="Freeform 223"/>
            <p:cNvSpPr>
              <a:spLocks noEditPoints="1"/>
            </p:cNvSpPr>
            <p:nvPr/>
          </p:nvSpPr>
          <p:spPr bwMode="auto">
            <a:xfrm>
              <a:off x="7405688" y="5930901"/>
              <a:ext cx="125413" cy="446088"/>
            </a:xfrm>
            <a:custGeom>
              <a:avLst/>
              <a:gdLst>
                <a:gd name="T0" fmla="*/ 38 w 53"/>
                <a:gd name="T1" fmla="*/ 188 h 188"/>
                <a:gd name="T2" fmla="*/ 15 w 53"/>
                <a:gd name="T3" fmla="*/ 188 h 188"/>
                <a:gd name="T4" fmla="*/ 0 w 53"/>
                <a:gd name="T5" fmla="*/ 172 h 188"/>
                <a:gd name="T6" fmla="*/ 0 w 53"/>
                <a:gd name="T7" fmla="*/ 15 h 188"/>
                <a:gd name="T8" fmla="*/ 15 w 53"/>
                <a:gd name="T9" fmla="*/ 0 h 188"/>
                <a:gd name="T10" fmla="*/ 38 w 53"/>
                <a:gd name="T11" fmla="*/ 0 h 188"/>
                <a:gd name="T12" fmla="*/ 53 w 53"/>
                <a:gd name="T13" fmla="*/ 15 h 188"/>
                <a:gd name="T14" fmla="*/ 53 w 53"/>
                <a:gd name="T15" fmla="*/ 172 h 188"/>
                <a:gd name="T16" fmla="*/ 38 w 53"/>
                <a:gd name="T17" fmla="*/ 188 h 188"/>
                <a:gd name="T18" fmla="*/ 15 w 53"/>
                <a:gd name="T19" fmla="*/ 8 h 188"/>
                <a:gd name="T20" fmla="*/ 8 w 53"/>
                <a:gd name="T21" fmla="*/ 15 h 188"/>
                <a:gd name="T22" fmla="*/ 8 w 53"/>
                <a:gd name="T23" fmla="*/ 172 h 188"/>
                <a:gd name="T24" fmla="*/ 15 w 53"/>
                <a:gd name="T25" fmla="*/ 180 h 188"/>
                <a:gd name="T26" fmla="*/ 38 w 53"/>
                <a:gd name="T27" fmla="*/ 180 h 188"/>
                <a:gd name="T28" fmla="*/ 45 w 53"/>
                <a:gd name="T29" fmla="*/ 172 h 188"/>
                <a:gd name="T30" fmla="*/ 45 w 53"/>
                <a:gd name="T31" fmla="*/ 15 h 188"/>
                <a:gd name="T32" fmla="*/ 38 w 53"/>
                <a:gd name="T33" fmla="*/ 8 h 188"/>
                <a:gd name="T34" fmla="*/ 15 w 53"/>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8">
                  <a:moveTo>
                    <a:pt x="38" y="188"/>
                  </a:moveTo>
                  <a:cubicBezTo>
                    <a:pt x="15" y="188"/>
                    <a:pt x="15" y="188"/>
                    <a:pt x="15" y="188"/>
                  </a:cubicBezTo>
                  <a:cubicBezTo>
                    <a:pt x="7" y="188"/>
                    <a:pt x="0" y="181"/>
                    <a:pt x="0" y="172"/>
                  </a:cubicBezTo>
                  <a:cubicBezTo>
                    <a:pt x="0" y="15"/>
                    <a:pt x="0" y="15"/>
                    <a:pt x="0" y="15"/>
                  </a:cubicBezTo>
                  <a:cubicBezTo>
                    <a:pt x="0" y="7"/>
                    <a:pt x="7" y="0"/>
                    <a:pt x="15" y="0"/>
                  </a:cubicBezTo>
                  <a:cubicBezTo>
                    <a:pt x="38" y="0"/>
                    <a:pt x="38" y="0"/>
                    <a:pt x="38" y="0"/>
                  </a:cubicBezTo>
                  <a:cubicBezTo>
                    <a:pt x="46" y="0"/>
                    <a:pt x="53" y="7"/>
                    <a:pt x="53" y="15"/>
                  </a:cubicBezTo>
                  <a:cubicBezTo>
                    <a:pt x="53" y="172"/>
                    <a:pt x="53" y="172"/>
                    <a:pt x="53" y="172"/>
                  </a:cubicBezTo>
                  <a:cubicBezTo>
                    <a:pt x="53" y="181"/>
                    <a:pt x="46" y="188"/>
                    <a:pt x="38" y="188"/>
                  </a:cubicBezTo>
                  <a:close/>
                  <a:moveTo>
                    <a:pt x="15" y="8"/>
                  </a:moveTo>
                  <a:cubicBezTo>
                    <a:pt x="11" y="8"/>
                    <a:pt x="8" y="12"/>
                    <a:pt x="8" y="15"/>
                  </a:cubicBezTo>
                  <a:cubicBezTo>
                    <a:pt x="8" y="172"/>
                    <a:pt x="8" y="172"/>
                    <a:pt x="8" y="172"/>
                  </a:cubicBezTo>
                  <a:cubicBezTo>
                    <a:pt x="8" y="176"/>
                    <a:pt x="11" y="180"/>
                    <a:pt x="15" y="180"/>
                  </a:cubicBezTo>
                  <a:cubicBezTo>
                    <a:pt x="38" y="180"/>
                    <a:pt x="38" y="180"/>
                    <a:pt x="38" y="180"/>
                  </a:cubicBezTo>
                  <a:cubicBezTo>
                    <a:pt x="42" y="180"/>
                    <a:pt x="45" y="176"/>
                    <a:pt x="45" y="172"/>
                  </a:cubicBezTo>
                  <a:cubicBezTo>
                    <a:pt x="45" y="15"/>
                    <a:pt x="45" y="15"/>
                    <a:pt x="45" y="15"/>
                  </a:cubicBezTo>
                  <a:cubicBezTo>
                    <a:pt x="45" y="12"/>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 name="Freeform 224"/>
            <p:cNvSpPr>
              <a:spLocks noEditPoints="1"/>
            </p:cNvSpPr>
            <p:nvPr/>
          </p:nvSpPr>
          <p:spPr bwMode="auto">
            <a:xfrm>
              <a:off x="7539038" y="6145213"/>
              <a:ext cx="125413" cy="231775"/>
            </a:xfrm>
            <a:custGeom>
              <a:avLst/>
              <a:gdLst>
                <a:gd name="T0" fmla="*/ 38 w 53"/>
                <a:gd name="T1" fmla="*/ 98 h 98"/>
                <a:gd name="T2" fmla="*/ 15 w 53"/>
                <a:gd name="T3" fmla="*/ 98 h 98"/>
                <a:gd name="T4" fmla="*/ 0 w 53"/>
                <a:gd name="T5" fmla="*/ 82 h 98"/>
                <a:gd name="T6" fmla="*/ 0 w 53"/>
                <a:gd name="T7" fmla="*/ 15 h 98"/>
                <a:gd name="T8" fmla="*/ 15 w 53"/>
                <a:gd name="T9" fmla="*/ 0 h 98"/>
                <a:gd name="T10" fmla="*/ 38 w 53"/>
                <a:gd name="T11" fmla="*/ 0 h 98"/>
                <a:gd name="T12" fmla="*/ 53 w 53"/>
                <a:gd name="T13" fmla="*/ 15 h 98"/>
                <a:gd name="T14" fmla="*/ 53 w 53"/>
                <a:gd name="T15" fmla="*/ 82 h 98"/>
                <a:gd name="T16" fmla="*/ 38 w 53"/>
                <a:gd name="T17" fmla="*/ 98 h 98"/>
                <a:gd name="T18" fmla="*/ 15 w 53"/>
                <a:gd name="T19" fmla="*/ 8 h 98"/>
                <a:gd name="T20" fmla="*/ 8 w 53"/>
                <a:gd name="T21" fmla="*/ 15 h 98"/>
                <a:gd name="T22" fmla="*/ 8 w 53"/>
                <a:gd name="T23" fmla="*/ 82 h 98"/>
                <a:gd name="T24" fmla="*/ 15 w 53"/>
                <a:gd name="T25" fmla="*/ 90 h 98"/>
                <a:gd name="T26" fmla="*/ 38 w 53"/>
                <a:gd name="T27" fmla="*/ 90 h 98"/>
                <a:gd name="T28" fmla="*/ 45 w 53"/>
                <a:gd name="T29" fmla="*/ 82 h 98"/>
                <a:gd name="T30" fmla="*/ 45 w 53"/>
                <a:gd name="T31" fmla="*/ 15 h 98"/>
                <a:gd name="T32" fmla="*/ 38 w 53"/>
                <a:gd name="T33" fmla="*/ 8 h 98"/>
                <a:gd name="T34" fmla="*/ 15 w 53"/>
                <a:gd name="T35"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98">
                  <a:moveTo>
                    <a:pt x="38" y="98"/>
                  </a:moveTo>
                  <a:cubicBezTo>
                    <a:pt x="15" y="98"/>
                    <a:pt x="15" y="98"/>
                    <a:pt x="15" y="98"/>
                  </a:cubicBezTo>
                  <a:cubicBezTo>
                    <a:pt x="7" y="98"/>
                    <a:pt x="0" y="91"/>
                    <a:pt x="0" y="82"/>
                  </a:cubicBezTo>
                  <a:cubicBezTo>
                    <a:pt x="0" y="15"/>
                    <a:pt x="0" y="15"/>
                    <a:pt x="0" y="15"/>
                  </a:cubicBezTo>
                  <a:cubicBezTo>
                    <a:pt x="0" y="7"/>
                    <a:pt x="7" y="0"/>
                    <a:pt x="15" y="0"/>
                  </a:cubicBezTo>
                  <a:cubicBezTo>
                    <a:pt x="38" y="0"/>
                    <a:pt x="38" y="0"/>
                    <a:pt x="38" y="0"/>
                  </a:cubicBezTo>
                  <a:cubicBezTo>
                    <a:pt x="46" y="0"/>
                    <a:pt x="53" y="7"/>
                    <a:pt x="53" y="15"/>
                  </a:cubicBezTo>
                  <a:cubicBezTo>
                    <a:pt x="53" y="82"/>
                    <a:pt x="53" y="82"/>
                    <a:pt x="53" y="82"/>
                  </a:cubicBezTo>
                  <a:cubicBezTo>
                    <a:pt x="53" y="91"/>
                    <a:pt x="46" y="98"/>
                    <a:pt x="38" y="98"/>
                  </a:cubicBezTo>
                  <a:close/>
                  <a:moveTo>
                    <a:pt x="15" y="8"/>
                  </a:moveTo>
                  <a:cubicBezTo>
                    <a:pt x="12" y="8"/>
                    <a:pt x="8" y="11"/>
                    <a:pt x="8" y="15"/>
                  </a:cubicBezTo>
                  <a:cubicBezTo>
                    <a:pt x="8" y="82"/>
                    <a:pt x="8" y="82"/>
                    <a:pt x="8" y="82"/>
                  </a:cubicBezTo>
                  <a:cubicBezTo>
                    <a:pt x="8" y="86"/>
                    <a:pt x="12" y="90"/>
                    <a:pt x="15" y="90"/>
                  </a:cubicBezTo>
                  <a:cubicBezTo>
                    <a:pt x="38" y="90"/>
                    <a:pt x="38" y="90"/>
                    <a:pt x="38" y="90"/>
                  </a:cubicBezTo>
                  <a:cubicBezTo>
                    <a:pt x="42" y="90"/>
                    <a:pt x="45" y="86"/>
                    <a:pt x="45" y="82"/>
                  </a:cubicBezTo>
                  <a:cubicBezTo>
                    <a:pt x="45" y="15"/>
                    <a:pt x="45" y="15"/>
                    <a:pt x="45" y="15"/>
                  </a:cubicBezTo>
                  <a:cubicBezTo>
                    <a:pt x="45" y="11"/>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1" dur="500"/>
                                        <p:tgtEl>
                                          <p:spTgt spid="6">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5" dur="500"/>
                                        <p:tgtEl>
                                          <p:spTgt spid="6">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19" dur="500"/>
                                        <p:tgtEl>
                                          <p:spTgt spid="6">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3" dur="500"/>
                                        <p:tgtEl>
                                          <p:spTgt spid="6">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4000"/>
                            </p:stCondLst>
                            <p:childTnLst>
                              <p:par>
                                <p:cTn id="41" presetID="16" presetClass="entr" presetSubtype="37"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outVertic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37086" y="500044"/>
            <a:ext cx="4317831" cy="684891"/>
            <a:chOff x="4160914" y="538145"/>
            <a:chExt cx="3870173" cy="684891"/>
          </a:xfrm>
        </p:grpSpPr>
        <p:sp>
          <p:nvSpPr>
            <p:cNvPr id="4" name="矩形 3"/>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5" name="文本框 4"/>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
        <p:nvSpPr>
          <p:cNvPr id="8" name="椭圆 7"/>
          <p:cNvSpPr/>
          <p:nvPr/>
        </p:nvSpPr>
        <p:spPr>
          <a:xfrm>
            <a:off x="1386715" y="2385102"/>
            <a:ext cx="1659403" cy="1659401"/>
          </a:xfrm>
          <a:prstGeom prst="ellipse">
            <a:avLst/>
          </a:prstGeom>
          <a:solidFill>
            <a:srgbClr val="FFFFFF"/>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11" name="椭圆 10"/>
          <p:cNvSpPr/>
          <p:nvPr/>
        </p:nvSpPr>
        <p:spPr>
          <a:xfrm>
            <a:off x="3964815" y="2385102"/>
            <a:ext cx="1659403" cy="1659401"/>
          </a:xfrm>
          <a:prstGeom prst="ellipse">
            <a:avLst/>
          </a:prstGeom>
          <a:solidFill>
            <a:srgbClr val="FFFFFF"/>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14" name="椭圆 13"/>
          <p:cNvSpPr/>
          <p:nvPr/>
        </p:nvSpPr>
        <p:spPr>
          <a:xfrm>
            <a:off x="6542915" y="2385102"/>
            <a:ext cx="1659403" cy="1659401"/>
          </a:xfrm>
          <a:prstGeom prst="ellipse">
            <a:avLst/>
          </a:prstGeom>
          <a:solidFill>
            <a:srgbClr val="FFFFFF"/>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sp>
        <p:nvSpPr>
          <p:cNvPr id="17" name="椭圆 16"/>
          <p:cNvSpPr/>
          <p:nvPr/>
        </p:nvSpPr>
        <p:spPr>
          <a:xfrm>
            <a:off x="9121015" y="2385102"/>
            <a:ext cx="1659403" cy="1659401"/>
          </a:xfrm>
          <a:prstGeom prst="ellipse">
            <a:avLst/>
          </a:prstGeom>
          <a:solidFill>
            <a:srgbClr val="FFFFFF"/>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graphicFrame>
        <p:nvGraphicFramePr>
          <p:cNvPr id="18" name="图表 17"/>
          <p:cNvGraphicFramePr/>
          <p:nvPr/>
        </p:nvGraphicFramePr>
        <p:xfrm>
          <a:off x="1097591" y="2302131"/>
          <a:ext cx="2237651" cy="1825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p:cNvGraphicFramePr/>
          <p:nvPr/>
        </p:nvGraphicFramePr>
        <p:xfrm>
          <a:off x="8831891" y="2302131"/>
          <a:ext cx="2237651" cy="1825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p:cNvGraphicFramePr/>
          <p:nvPr/>
        </p:nvGraphicFramePr>
        <p:xfrm>
          <a:off x="3675691" y="2302131"/>
          <a:ext cx="2237651" cy="18253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图表 20"/>
          <p:cNvGraphicFramePr/>
          <p:nvPr/>
        </p:nvGraphicFramePr>
        <p:xfrm>
          <a:off x="6253791" y="2302131"/>
          <a:ext cx="2237651" cy="1825342"/>
        </p:xfrm>
        <a:graphic>
          <a:graphicData uri="http://schemas.openxmlformats.org/drawingml/2006/chart">
            <c:chart xmlns:c="http://schemas.openxmlformats.org/drawingml/2006/chart" xmlns:r="http://schemas.openxmlformats.org/officeDocument/2006/relationships" r:id="rId6"/>
          </a:graphicData>
        </a:graphic>
      </p:graphicFrame>
      <p:sp>
        <p:nvSpPr>
          <p:cNvPr id="22" name="文本框 21"/>
          <p:cNvSpPr txBox="1"/>
          <p:nvPr/>
        </p:nvSpPr>
        <p:spPr>
          <a:xfrm>
            <a:off x="1470267" y="2891636"/>
            <a:ext cx="1492300" cy="646331"/>
          </a:xfrm>
          <a:prstGeom prst="rect">
            <a:avLst/>
          </a:prstGeom>
          <a:noFill/>
        </p:spPr>
        <p:txBody>
          <a:bodyPr wrap="square" rtlCol="0">
            <a:spAutoFit/>
          </a:bodyPr>
          <a:lstStyle/>
          <a:p>
            <a:pPr algn="ctr"/>
            <a:r>
              <a:rPr lang="en-US" altLang="zh-CN" sz="3600" dirty="0">
                <a:solidFill>
                  <a:srgbClr val="1A4730"/>
                </a:solidFill>
                <a:cs typeface="+mn-ea"/>
                <a:sym typeface="+mn-lt"/>
              </a:rPr>
              <a:t>40</a:t>
            </a:r>
            <a:r>
              <a:rPr lang="en-US" altLang="zh-CN" sz="2400" dirty="0">
                <a:solidFill>
                  <a:srgbClr val="1A4730"/>
                </a:solidFill>
                <a:cs typeface="+mn-ea"/>
                <a:sym typeface="+mn-lt"/>
              </a:rPr>
              <a:t>%</a:t>
            </a:r>
            <a:endParaRPr lang="zh-CN" altLang="en-US" sz="3600" dirty="0">
              <a:solidFill>
                <a:srgbClr val="1A4730"/>
              </a:solidFill>
              <a:cs typeface="+mn-ea"/>
              <a:sym typeface="+mn-lt"/>
            </a:endParaRPr>
          </a:p>
        </p:txBody>
      </p:sp>
      <p:sp>
        <p:nvSpPr>
          <p:cNvPr id="23" name="文本框 22"/>
          <p:cNvSpPr txBox="1"/>
          <p:nvPr/>
        </p:nvSpPr>
        <p:spPr>
          <a:xfrm>
            <a:off x="4048367" y="2891636"/>
            <a:ext cx="1492300" cy="646331"/>
          </a:xfrm>
          <a:prstGeom prst="rect">
            <a:avLst/>
          </a:prstGeom>
          <a:noFill/>
        </p:spPr>
        <p:txBody>
          <a:bodyPr wrap="square" rtlCol="0">
            <a:spAutoFit/>
          </a:bodyPr>
          <a:lstStyle/>
          <a:p>
            <a:pPr algn="ctr"/>
            <a:r>
              <a:rPr lang="en-US" altLang="zh-CN" sz="3600" dirty="0">
                <a:solidFill>
                  <a:srgbClr val="1A4730"/>
                </a:solidFill>
                <a:cs typeface="+mn-ea"/>
                <a:sym typeface="+mn-lt"/>
              </a:rPr>
              <a:t>50</a:t>
            </a:r>
            <a:r>
              <a:rPr lang="en-US" altLang="zh-CN" sz="2400" dirty="0">
                <a:solidFill>
                  <a:srgbClr val="1A4730"/>
                </a:solidFill>
                <a:cs typeface="+mn-ea"/>
                <a:sym typeface="+mn-lt"/>
              </a:rPr>
              <a:t>%</a:t>
            </a:r>
            <a:endParaRPr lang="zh-CN" altLang="en-US" sz="3600" dirty="0">
              <a:solidFill>
                <a:srgbClr val="1A4730"/>
              </a:solidFill>
              <a:cs typeface="+mn-ea"/>
              <a:sym typeface="+mn-lt"/>
            </a:endParaRPr>
          </a:p>
        </p:txBody>
      </p:sp>
      <p:sp>
        <p:nvSpPr>
          <p:cNvPr id="24" name="文本框 23"/>
          <p:cNvSpPr txBox="1"/>
          <p:nvPr/>
        </p:nvSpPr>
        <p:spPr>
          <a:xfrm>
            <a:off x="6626467" y="2891636"/>
            <a:ext cx="1492300" cy="646331"/>
          </a:xfrm>
          <a:prstGeom prst="rect">
            <a:avLst/>
          </a:prstGeom>
          <a:noFill/>
        </p:spPr>
        <p:txBody>
          <a:bodyPr wrap="square" rtlCol="0">
            <a:spAutoFit/>
          </a:bodyPr>
          <a:lstStyle/>
          <a:p>
            <a:pPr algn="ctr"/>
            <a:r>
              <a:rPr lang="en-US" altLang="zh-CN" sz="3600" dirty="0">
                <a:solidFill>
                  <a:srgbClr val="1A4730"/>
                </a:solidFill>
                <a:cs typeface="+mn-ea"/>
                <a:sym typeface="+mn-lt"/>
              </a:rPr>
              <a:t>75</a:t>
            </a:r>
            <a:r>
              <a:rPr lang="en-US" altLang="zh-CN" sz="2400" dirty="0">
                <a:solidFill>
                  <a:srgbClr val="1A4730"/>
                </a:solidFill>
                <a:cs typeface="+mn-ea"/>
                <a:sym typeface="+mn-lt"/>
              </a:rPr>
              <a:t>%</a:t>
            </a:r>
            <a:endParaRPr lang="zh-CN" altLang="en-US" sz="3600" dirty="0">
              <a:solidFill>
                <a:srgbClr val="1A4730"/>
              </a:solidFill>
              <a:cs typeface="+mn-ea"/>
              <a:sym typeface="+mn-lt"/>
            </a:endParaRPr>
          </a:p>
        </p:txBody>
      </p:sp>
      <p:sp>
        <p:nvSpPr>
          <p:cNvPr id="25" name="文本框 24"/>
          <p:cNvSpPr txBox="1"/>
          <p:nvPr/>
        </p:nvSpPr>
        <p:spPr>
          <a:xfrm>
            <a:off x="9204567" y="2891636"/>
            <a:ext cx="1492300" cy="646331"/>
          </a:xfrm>
          <a:prstGeom prst="rect">
            <a:avLst/>
          </a:prstGeom>
          <a:noFill/>
        </p:spPr>
        <p:txBody>
          <a:bodyPr wrap="square" rtlCol="0">
            <a:spAutoFit/>
          </a:bodyPr>
          <a:lstStyle/>
          <a:p>
            <a:pPr algn="ctr"/>
            <a:r>
              <a:rPr lang="en-US" altLang="zh-CN" sz="3600" dirty="0">
                <a:solidFill>
                  <a:srgbClr val="1A4730"/>
                </a:solidFill>
                <a:cs typeface="+mn-ea"/>
                <a:sym typeface="+mn-lt"/>
              </a:rPr>
              <a:t>90</a:t>
            </a:r>
            <a:r>
              <a:rPr lang="en-US" altLang="zh-CN" sz="2400" dirty="0">
                <a:solidFill>
                  <a:srgbClr val="1A4730"/>
                </a:solidFill>
                <a:cs typeface="+mn-ea"/>
                <a:sym typeface="+mn-lt"/>
              </a:rPr>
              <a:t>%</a:t>
            </a:r>
            <a:endParaRPr lang="zh-CN" altLang="en-US" sz="3600" dirty="0">
              <a:solidFill>
                <a:srgbClr val="1A4730"/>
              </a:solidFill>
              <a:cs typeface="+mn-ea"/>
              <a:sym typeface="+mn-lt"/>
            </a:endParaRPr>
          </a:p>
        </p:txBody>
      </p:sp>
      <p:grpSp>
        <p:nvGrpSpPr>
          <p:cNvPr id="26" name="组合 25"/>
          <p:cNvGrpSpPr/>
          <p:nvPr/>
        </p:nvGrpSpPr>
        <p:grpSpPr>
          <a:xfrm>
            <a:off x="780177" y="4402472"/>
            <a:ext cx="2976130" cy="796705"/>
            <a:chOff x="1967455" y="4933602"/>
            <a:chExt cx="2299620" cy="796705"/>
          </a:xfrm>
        </p:grpSpPr>
        <p:sp>
          <p:nvSpPr>
            <p:cNvPr id="27" name="文本框 26"/>
            <p:cNvSpPr txBox="1"/>
            <p:nvPr/>
          </p:nvSpPr>
          <p:spPr bwMode="auto">
            <a:xfrm>
              <a:off x="2119565" y="5181246"/>
              <a:ext cx="1995400" cy="549061"/>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28" name="文本框 27"/>
            <p:cNvSpPr txBox="1"/>
            <p:nvPr/>
          </p:nvSpPr>
          <p:spPr bwMode="auto">
            <a:xfrm>
              <a:off x="1967455" y="4933602"/>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29" name="组合 28"/>
          <p:cNvGrpSpPr/>
          <p:nvPr/>
        </p:nvGrpSpPr>
        <p:grpSpPr>
          <a:xfrm>
            <a:off x="3455797" y="4402472"/>
            <a:ext cx="2878173" cy="796705"/>
            <a:chOff x="1967455" y="4933602"/>
            <a:chExt cx="2299620" cy="796705"/>
          </a:xfrm>
        </p:grpSpPr>
        <p:sp>
          <p:nvSpPr>
            <p:cNvPr id="30" name="文本框 29"/>
            <p:cNvSpPr txBox="1"/>
            <p:nvPr/>
          </p:nvSpPr>
          <p:spPr bwMode="auto">
            <a:xfrm>
              <a:off x="2119565" y="5181246"/>
              <a:ext cx="1995400" cy="549061"/>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31" name="文本框 30"/>
            <p:cNvSpPr txBox="1"/>
            <p:nvPr/>
          </p:nvSpPr>
          <p:spPr bwMode="auto">
            <a:xfrm>
              <a:off x="1967455" y="4933602"/>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32" name="组合 31"/>
          <p:cNvGrpSpPr/>
          <p:nvPr/>
        </p:nvGrpSpPr>
        <p:grpSpPr>
          <a:xfrm>
            <a:off x="5913342" y="4402472"/>
            <a:ext cx="2924899" cy="796705"/>
            <a:chOff x="1967455" y="4933602"/>
            <a:chExt cx="2299620" cy="796705"/>
          </a:xfrm>
        </p:grpSpPr>
        <p:sp>
          <p:nvSpPr>
            <p:cNvPr id="33" name="文本框 32"/>
            <p:cNvSpPr txBox="1"/>
            <p:nvPr/>
          </p:nvSpPr>
          <p:spPr bwMode="auto">
            <a:xfrm>
              <a:off x="2119565" y="5181246"/>
              <a:ext cx="1995400" cy="549061"/>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34" name="文本框 33"/>
            <p:cNvSpPr txBox="1"/>
            <p:nvPr/>
          </p:nvSpPr>
          <p:spPr bwMode="auto">
            <a:xfrm>
              <a:off x="1967455" y="4933602"/>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35" name="组合 34"/>
          <p:cNvGrpSpPr/>
          <p:nvPr/>
        </p:nvGrpSpPr>
        <p:grpSpPr>
          <a:xfrm>
            <a:off x="8601285" y="4402472"/>
            <a:ext cx="2941966" cy="796705"/>
            <a:chOff x="1967455" y="4933602"/>
            <a:chExt cx="2299620" cy="796705"/>
          </a:xfrm>
        </p:grpSpPr>
        <p:sp>
          <p:nvSpPr>
            <p:cNvPr id="36" name="文本框 35"/>
            <p:cNvSpPr txBox="1"/>
            <p:nvPr/>
          </p:nvSpPr>
          <p:spPr bwMode="auto">
            <a:xfrm>
              <a:off x="2119565" y="5181246"/>
              <a:ext cx="1995400" cy="549061"/>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点击此处输入文本内容点击此处输入文本内容点击此处输入文本内容</a:t>
              </a:r>
            </a:p>
          </p:txBody>
        </p:sp>
        <p:sp>
          <p:nvSpPr>
            <p:cNvPr id="37" name="文本框 36"/>
            <p:cNvSpPr txBox="1"/>
            <p:nvPr/>
          </p:nvSpPr>
          <p:spPr bwMode="auto">
            <a:xfrm>
              <a:off x="1967455" y="4933602"/>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38" name="组合 37"/>
          <p:cNvGrpSpPr/>
          <p:nvPr/>
        </p:nvGrpSpPr>
        <p:grpSpPr>
          <a:xfrm>
            <a:off x="1720826" y="5293877"/>
            <a:ext cx="991180" cy="276999"/>
            <a:chOff x="1720826" y="5293877"/>
            <a:chExt cx="991180" cy="276999"/>
          </a:xfrm>
          <a:solidFill>
            <a:srgbClr val="DE1F26"/>
          </a:solidFill>
        </p:grpSpPr>
        <p:sp>
          <p:nvSpPr>
            <p:cNvPr id="39" name="圆角矩形 38"/>
            <p:cNvSpPr/>
            <p:nvPr/>
          </p:nvSpPr>
          <p:spPr>
            <a:xfrm>
              <a:off x="1792077" y="5309346"/>
              <a:ext cx="848678" cy="24606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文本框 39"/>
            <p:cNvSpPr txBox="1"/>
            <p:nvPr/>
          </p:nvSpPr>
          <p:spPr>
            <a:xfrm>
              <a:off x="1720826" y="5293877"/>
              <a:ext cx="991180" cy="276999"/>
            </a:xfrm>
            <a:prstGeom prst="rect">
              <a:avLst/>
            </a:prstGeom>
            <a:grpFill/>
          </p:spPr>
          <p:txBody>
            <a:bodyPr wrap="square" rtlCol="0">
              <a:spAutoFit/>
            </a:bodyPr>
            <a:lstStyle/>
            <a:p>
              <a:pPr algn="ctr"/>
              <a:r>
                <a:rPr lang="en-US" altLang="zh-CN" sz="1200" dirty="0">
                  <a:solidFill>
                    <a:schemeClr val="bg1"/>
                  </a:solidFill>
                  <a:cs typeface="+mn-ea"/>
                  <a:sym typeface="+mn-lt"/>
                </a:rPr>
                <a:t>title here</a:t>
              </a:r>
            </a:p>
          </p:txBody>
        </p:sp>
      </p:grpSp>
      <p:grpSp>
        <p:nvGrpSpPr>
          <p:cNvPr id="41" name="组合 40"/>
          <p:cNvGrpSpPr/>
          <p:nvPr/>
        </p:nvGrpSpPr>
        <p:grpSpPr>
          <a:xfrm>
            <a:off x="4334551" y="5293877"/>
            <a:ext cx="991180" cy="276999"/>
            <a:chOff x="4334551" y="5293877"/>
            <a:chExt cx="991180" cy="276999"/>
          </a:xfrm>
          <a:solidFill>
            <a:srgbClr val="DE1F26"/>
          </a:solidFill>
        </p:grpSpPr>
        <p:sp>
          <p:nvSpPr>
            <p:cNvPr id="42" name="圆角矩形 41"/>
            <p:cNvSpPr/>
            <p:nvPr/>
          </p:nvSpPr>
          <p:spPr>
            <a:xfrm>
              <a:off x="4370177" y="5309346"/>
              <a:ext cx="848678" cy="24606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3" name="文本框 42"/>
            <p:cNvSpPr txBox="1"/>
            <p:nvPr/>
          </p:nvSpPr>
          <p:spPr>
            <a:xfrm>
              <a:off x="4334551" y="5293877"/>
              <a:ext cx="991180" cy="276999"/>
            </a:xfrm>
            <a:prstGeom prst="rect">
              <a:avLst/>
            </a:prstGeom>
            <a:grpFill/>
          </p:spPr>
          <p:txBody>
            <a:bodyPr wrap="square" rtlCol="0">
              <a:spAutoFit/>
            </a:bodyPr>
            <a:lstStyle/>
            <a:p>
              <a:pPr algn="ctr"/>
              <a:r>
                <a:rPr lang="en-US" altLang="zh-CN" sz="1200" dirty="0">
                  <a:solidFill>
                    <a:schemeClr val="bg1"/>
                  </a:solidFill>
                  <a:cs typeface="+mn-ea"/>
                  <a:sym typeface="+mn-lt"/>
                </a:rPr>
                <a:t>title here</a:t>
              </a:r>
            </a:p>
          </p:txBody>
        </p:sp>
      </p:grpSp>
      <p:grpSp>
        <p:nvGrpSpPr>
          <p:cNvPr id="44" name="组合 43"/>
          <p:cNvGrpSpPr/>
          <p:nvPr/>
        </p:nvGrpSpPr>
        <p:grpSpPr>
          <a:xfrm>
            <a:off x="6876848" y="5293877"/>
            <a:ext cx="991180" cy="276999"/>
            <a:chOff x="6876848" y="5293877"/>
            <a:chExt cx="991180" cy="276999"/>
          </a:xfrm>
          <a:solidFill>
            <a:srgbClr val="DE1F26"/>
          </a:solidFill>
        </p:grpSpPr>
        <p:sp>
          <p:nvSpPr>
            <p:cNvPr id="45" name="圆角矩形 44"/>
            <p:cNvSpPr/>
            <p:nvPr/>
          </p:nvSpPr>
          <p:spPr>
            <a:xfrm>
              <a:off x="6948277" y="5309346"/>
              <a:ext cx="848678" cy="24606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6" name="文本框 45"/>
            <p:cNvSpPr txBox="1"/>
            <p:nvPr/>
          </p:nvSpPr>
          <p:spPr>
            <a:xfrm>
              <a:off x="6876848" y="5293877"/>
              <a:ext cx="991180" cy="276999"/>
            </a:xfrm>
            <a:prstGeom prst="rect">
              <a:avLst/>
            </a:prstGeom>
            <a:grpFill/>
          </p:spPr>
          <p:txBody>
            <a:bodyPr wrap="square" rtlCol="0">
              <a:spAutoFit/>
            </a:bodyPr>
            <a:lstStyle/>
            <a:p>
              <a:pPr algn="ctr"/>
              <a:r>
                <a:rPr lang="en-US" altLang="zh-CN" sz="1200" dirty="0">
                  <a:solidFill>
                    <a:schemeClr val="bg1"/>
                  </a:solidFill>
                  <a:cs typeface="+mn-ea"/>
                  <a:sym typeface="+mn-lt"/>
                </a:rPr>
                <a:t>title here</a:t>
              </a:r>
            </a:p>
          </p:txBody>
        </p:sp>
      </p:grpSp>
      <p:grpSp>
        <p:nvGrpSpPr>
          <p:cNvPr id="47" name="组合 46"/>
          <p:cNvGrpSpPr/>
          <p:nvPr/>
        </p:nvGrpSpPr>
        <p:grpSpPr>
          <a:xfrm>
            <a:off x="9458141" y="5293877"/>
            <a:ext cx="991180" cy="276999"/>
            <a:chOff x="9458141" y="5293877"/>
            <a:chExt cx="991180" cy="276999"/>
          </a:xfrm>
          <a:solidFill>
            <a:srgbClr val="DE1F26"/>
          </a:solidFill>
        </p:grpSpPr>
        <p:sp>
          <p:nvSpPr>
            <p:cNvPr id="48" name="圆角矩形 47"/>
            <p:cNvSpPr/>
            <p:nvPr/>
          </p:nvSpPr>
          <p:spPr>
            <a:xfrm>
              <a:off x="9526377" y="5309346"/>
              <a:ext cx="848678" cy="24606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9" name="文本框 48"/>
            <p:cNvSpPr txBox="1"/>
            <p:nvPr/>
          </p:nvSpPr>
          <p:spPr>
            <a:xfrm>
              <a:off x="9458141" y="5293877"/>
              <a:ext cx="991180" cy="276999"/>
            </a:xfrm>
            <a:prstGeom prst="rect">
              <a:avLst/>
            </a:prstGeom>
            <a:grpFill/>
          </p:spPr>
          <p:txBody>
            <a:bodyPr wrap="square" rtlCol="0">
              <a:spAutoFit/>
            </a:bodyPr>
            <a:lstStyle/>
            <a:p>
              <a:pPr algn="ctr"/>
              <a:r>
                <a:rPr lang="en-US" altLang="zh-CN" sz="1200" dirty="0">
                  <a:solidFill>
                    <a:schemeClr val="bg1"/>
                  </a:solidFill>
                  <a:cs typeface="+mn-ea"/>
                  <a:sym typeface="+mn-lt"/>
                </a:rPr>
                <a:t>title here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par>
                                <p:cTn id="8" presetID="53" presetClass="entr" presetSubtype="16" fill="hold" grpId="0" nodeType="withEffect">
                                  <p:stCondLst>
                                    <p:cond delay="0"/>
                                  </p:stCondLst>
                                  <p:iterate type="lt">
                                    <p:tmPct val="10000"/>
                                  </p:iterate>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outVertical)">
                                      <p:cBhvr>
                                        <p:cTn id="16" dur="500"/>
                                        <p:tgtEl>
                                          <p:spTgt spid="26"/>
                                        </p:tgtEl>
                                      </p:cBhvr>
                                    </p:animEffect>
                                  </p:childTnLst>
                                </p:cTn>
                              </p:par>
                              <p:par>
                                <p:cTn id="17" presetID="53" presetClass="entr" presetSubtype="16"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1000"/>
                                        <p:tgtEl>
                                          <p:spTgt spid="20"/>
                                        </p:tgtEl>
                                      </p:cBhvr>
                                    </p:animEffect>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2500"/>
                            </p:stCondLst>
                            <p:childTnLst>
                              <p:par>
                                <p:cTn id="32" presetID="16" presetClass="entr" presetSubtype="37"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par>
                          <p:cTn id="40" fill="hold">
                            <p:stCondLst>
                              <p:cond delay="3000"/>
                            </p:stCondLst>
                            <p:childTnLst>
                              <p:par>
                                <p:cTn id="41" presetID="21"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1000"/>
                                        <p:tgtEl>
                                          <p:spTgt spid="21"/>
                                        </p:tgtEl>
                                      </p:cBhvr>
                                    </p:animEffect>
                                  </p:childTnLst>
                                </p:cTn>
                              </p:par>
                              <p:par>
                                <p:cTn id="44" presetID="53" presetClass="entr" presetSubtype="16" fill="hold" grpId="0" nodeType="withEffect">
                                  <p:stCondLst>
                                    <p:cond delay="0"/>
                                  </p:stCondLst>
                                  <p:iterate type="lt">
                                    <p:tmPct val="10000"/>
                                  </p:iterate>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000"/>
                            </p:stCondLst>
                            <p:childTnLst>
                              <p:par>
                                <p:cTn id="50" presetID="16" presetClass="entr" presetSubtype="37"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outVertical)">
                                      <p:cBhvr>
                                        <p:cTn id="52" dur="500"/>
                                        <p:tgtEl>
                                          <p:spTgt spid="32"/>
                                        </p:tgtEl>
                                      </p:cBhvr>
                                    </p:animEffect>
                                  </p:childTnLst>
                                </p:cTn>
                              </p:par>
                              <p:par>
                                <p:cTn id="53" presetID="53" presetClass="entr" presetSubtype="16"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4500"/>
                            </p:stCondLst>
                            <p:childTnLst>
                              <p:par>
                                <p:cTn id="59" presetID="21"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1000"/>
                                        <p:tgtEl>
                                          <p:spTgt spid="19"/>
                                        </p:tgtEl>
                                      </p:cBhvr>
                                    </p:animEffect>
                                  </p:childTnLst>
                                </p:cTn>
                              </p:par>
                              <p:par>
                                <p:cTn id="62" presetID="53" presetClass="entr" presetSubtype="16" fill="hold" grpId="0" nodeType="withEffect">
                                  <p:stCondLst>
                                    <p:cond delay="0"/>
                                  </p:stCondLst>
                                  <p:iterate type="lt">
                                    <p:tmPct val="10000"/>
                                  </p:iterate>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childTnLst>
                          </p:cTn>
                        </p:par>
                        <p:par>
                          <p:cTn id="67" fill="hold">
                            <p:stCondLst>
                              <p:cond delay="5500"/>
                            </p:stCondLst>
                            <p:childTnLst>
                              <p:par>
                                <p:cTn id="68" presetID="16" presetClass="entr" presetSubtype="37"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outVertical)">
                                      <p:cBhvr>
                                        <p:cTn id="70" dur="500"/>
                                        <p:tgtEl>
                                          <p:spTgt spid="35"/>
                                        </p:tgtEl>
                                      </p:cBhvr>
                                    </p:animEffect>
                                  </p:childTnLst>
                                </p:cTn>
                              </p:par>
                              <p:par>
                                <p:cTn id="71" presetID="53" presetClass="entr" presetSubtype="16"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p:cTn id="73" dur="500" fill="hold"/>
                                        <p:tgtEl>
                                          <p:spTgt spid="47"/>
                                        </p:tgtEl>
                                        <p:attrNameLst>
                                          <p:attrName>ppt_w</p:attrName>
                                        </p:attrNameLst>
                                      </p:cBhvr>
                                      <p:tavLst>
                                        <p:tav tm="0">
                                          <p:val>
                                            <p:fltVal val="0"/>
                                          </p:val>
                                        </p:tav>
                                        <p:tav tm="100000">
                                          <p:val>
                                            <p:strVal val="#ppt_w"/>
                                          </p:val>
                                        </p:tav>
                                      </p:tavLst>
                                    </p:anim>
                                    <p:anim calcmode="lin" valueType="num">
                                      <p:cBhvr>
                                        <p:cTn id="74" dur="500" fill="hold"/>
                                        <p:tgtEl>
                                          <p:spTgt spid="47"/>
                                        </p:tgtEl>
                                        <p:attrNameLst>
                                          <p:attrName>ppt_h</p:attrName>
                                        </p:attrNameLst>
                                      </p:cBhvr>
                                      <p:tavLst>
                                        <p:tav tm="0">
                                          <p:val>
                                            <p:fltVal val="0"/>
                                          </p:val>
                                        </p:tav>
                                        <p:tav tm="100000">
                                          <p:val>
                                            <p:strVal val="#ppt_h"/>
                                          </p:val>
                                        </p:tav>
                                      </p:tavLst>
                                    </p:anim>
                                    <p:animEffect transition="in" filter="fade">
                                      <p:cBhvr>
                                        <p:cTn id="7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Graphic spid="20" grpId="0">
        <p:bldAsOne/>
      </p:bldGraphic>
      <p:bldGraphic spid="21" grpId="0">
        <p:bldAsOne/>
      </p:bldGraphic>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612410" y="277439"/>
            <a:ext cx="2571969" cy="3271144"/>
            <a:chOff x="612410" y="277439"/>
            <a:chExt cx="2571969" cy="3271144"/>
          </a:xfrm>
        </p:grpSpPr>
        <p:sp>
          <p:nvSpPr>
            <p:cNvPr id="11" name="Freeform 8678"/>
            <p:cNvSpPr/>
            <p:nvPr/>
          </p:nvSpPr>
          <p:spPr bwMode="auto">
            <a:xfrm>
              <a:off x="612410" y="2518545"/>
              <a:ext cx="955126" cy="1030038"/>
            </a:xfrm>
            <a:custGeom>
              <a:avLst/>
              <a:gdLst>
                <a:gd name="T0" fmla="*/ 77 w 153"/>
                <a:gd name="T1" fmla="*/ 0 h 165"/>
                <a:gd name="T2" fmla="*/ 81 w 153"/>
                <a:gd name="T3" fmla="*/ 0 h 165"/>
                <a:gd name="T4" fmla="*/ 82 w 153"/>
                <a:gd name="T5" fmla="*/ 1 h 165"/>
                <a:gd name="T6" fmla="*/ 83 w 153"/>
                <a:gd name="T7" fmla="*/ 4 h 165"/>
                <a:gd name="T8" fmla="*/ 83 w 153"/>
                <a:gd name="T9" fmla="*/ 5 h 165"/>
                <a:gd name="T10" fmla="*/ 86 w 153"/>
                <a:gd name="T11" fmla="*/ 8 h 165"/>
                <a:gd name="T12" fmla="*/ 89 w 153"/>
                <a:gd name="T13" fmla="*/ 9 h 165"/>
                <a:gd name="T14" fmla="*/ 90 w 153"/>
                <a:gd name="T15" fmla="*/ 12 h 165"/>
                <a:gd name="T16" fmla="*/ 89 w 153"/>
                <a:gd name="T17" fmla="*/ 13 h 165"/>
                <a:gd name="T18" fmla="*/ 110 w 153"/>
                <a:gd name="T19" fmla="*/ 20 h 165"/>
                <a:gd name="T20" fmla="*/ 127 w 153"/>
                <a:gd name="T21" fmla="*/ 32 h 165"/>
                <a:gd name="T22" fmla="*/ 141 w 153"/>
                <a:gd name="T23" fmla="*/ 49 h 165"/>
                <a:gd name="T24" fmla="*/ 150 w 153"/>
                <a:gd name="T25" fmla="*/ 67 h 165"/>
                <a:gd name="T26" fmla="*/ 153 w 153"/>
                <a:gd name="T27" fmla="*/ 89 h 165"/>
                <a:gd name="T28" fmla="*/ 149 w 153"/>
                <a:gd name="T29" fmla="*/ 113 h 165"/>
                <a:gd name="T30" fmla="*/ 138 w 153"/>
                <a:gd name="T31" fmla="*/ 134 h 165"/>
                <a:gd name="T32" fmla="*/ 121 w 153"/>
                <a:gd name="T33" fmla="*/ 151 h 165"/>
                <a:gd name="T34" fmla="*/ 100 w 153"/>
                <a:gd name="T35" fmla="*/ 161 h 165"/>
                <a:gd name="T36" fmla="*/ 77 w 153"/>
                <a:gd name="T37" fmla="*/ 165 h 165"/>
                <a:gd name="T38" fmla="*/ 52 w 153"/>
                <a:gd name="T39" fmla="*/ 161 h 165"/>
                <a:gd name="T40" fmla="*/ 31 w 153"/>
                <a:gd name="T41" fmla="*/ 151 h 165"/>
                <a:gd name="T42" fmla="*/ 14 w 153"/>
                <a:gd name="T43" fmla="*/ 134 h 165"/>
                <a:gd name="T44" fmla="*/ 4 w 153"/>
                <a:gd name="T45" fmla="*/ 113 h 165"/>
                <a:gd name="T46" fmla="*/ 0 w 153"/>
                <a:gd name="T47" fmla="*/ 89 h 165"/>
                <a:gd name="T48" fmla="*/ 4 w 153"/>
                <a:gd name="T49" fmla="*/ 67 h 165"/>
                <a:gd name="T50" fmla="*/ 11 w 153"/>
                <a:gd name="T51" fmla="*/ 47 h 165"/>
                <a:gd name="T52" fmla="*/ 26 w 153"/>
                <a:gd name="T53" fmla="*/ 32 h 165"/>
                <a:gd name="T54" fmla="*/ 43 w 153"/>
                <a:gd name="T55" fmla="*/ 20 h 165"/>
                <a:gd name="T56" fmla="*/ 64 w 153"/>
                <a:gd name="T57" fmla="*/ 13 h 165"/>
                <a:gd name="T58" fmla="*/ 64 w 153"/>
                <a:gd name="T59" fmla="*/ 12 h 165"/>
                <a:gd name="T60" fmla="*/ 65 w 153"/>
                <a:gd name="T61" fmla="*/ 9 h 165"/>
                <a:gd name="T62" fmla="*/ 66 w 153"/>
                <a:gd name="T63" fmla="*/ 8 h 165"/>
                <a:gd name="T64" fmla="*/ 70 w 153"/>
                <a:gd name="T65" fmla="*/ 5 h 165"/>
                <a:gd name="T66" fmla="*/ 69 w 153"/>
                <a:gd name="T67" fmla="*/ 4 h 165"/>
                <a:gd name="T68" fmla="*/ 70 w 153"/>
                <a:gd name="T69" fmla="*/ 1 h 165"/>
                <a:gd name="T70" fmla="*/ 73 w 153"/>
                <a:gd name="T71" fmla="*/ 0 h 165"/>
                <a:gd name="T72" fmla="*/ 77 w 153"/>
                <a:gd name="T7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65">
                  <a:moveTo>
                    <a:pt x="77" y="0"/>
                  </a:moveTo>
                  <a:lnTo>
                    <a:pt x="81" y="0"/>
                  </a:lnTo>
                  <a:lnTo>
                    <a:pt x="82" y="1"/>
                  </a:lnTo>
                  <a:lnTo>
                    <a:pt x="83" y="4"/>
                  </a:lnTo>
                  <a:lnTo>
                    <a:pt x="83" y="5"/>
                  </a:lnTo>
                  <a:lnTo>
                    <a:pt x="86" y="8"/>
                  </a:lnTo>
                  <a:lnTo>
                    <a:pt x="89" y="9"/>
                  </a:lnTo>
                  <a:lnTo>
                    <a:pt x="90" y="12"/>
                  </a:lnTo>
                  <a:lnTo>
                    <a:pt x="89" y="13"/>
                  </a:lnTo>
                  <a:lnTo>
                    <a:pt x="110" y="20"/>
                  </a:lnTo>
                  <a:lnTo>
                    <a:pt x="127" y="32"/>
                  </a:lnTo>
                  <a:lnTo>
                    <a:pt x="141" y="49"/>
                  </a:lnTo>
                  <a:lnTo>
                    <a:pt x="150" y="67"/>
                  </a:lnTo>
                  <a:lnTo>
                    <a:pt x="153" y="89"/>
                  </a:lnTo>
                  <a:lnTo>
                    <a:pt x="149" y="113"/>
                  </a:lnTo>
                  <a:lnTo>
                    <a:pt x="138" y="134"/>
                  </a:lnTo>
                  <a:lnTo>
                    <a:pt x="121" y="151"/>
                  </a:lnTo>
                  <a:lnTo>
                    <a:pt x="100" y="161"/>
                  </a:lnTo>
                  <a:lnTo>
                    <a:pt x="77" y="165"/>
                  </a:lnTo>
                  <a:lnTo>
                    <a:pt x="52" y="161"/>
                  </a:lnTo>
                  <a:lnTo>
                    <a:pt x="31" y="151"/>
                  </a:lnTo>
                  <a:lnTo>
                    <a:pt x="14" y="134"/>
                  </a:lnTo>
                  <a:lnTo>
                    <a:pt x="4" y="113"/>
                  </a:lnTo>
                  <a:lnTo>
                    <a:pt x="0" y="89"/>
                  </a:lnTo>
                  <a:lnTo>
                    <a:pt x="4" y="67"/>
                  </a:lnTo>
                  <a:lnTo>
                    <a:pt x="11" y="47"/>
                  </a:lnTo>
                  <a:lnTo>
                    <a:pt x="26" y="32"/>
                  </a:lnTo>
                  <a:lnTo>
                    <a:pt x="43" y="20"/>
                  </a:lnTo>
                  <a:lnTo>
                    <a:pt x="64" y="13"/>
                  </a:lnTo>
                  <a:lnTo>
                    <a:pt x="64" y="12"/>
                  </a:lnTo>
                  <a:lnTo>
                    <a:pt x="65" y="9"/>
                  </a:lnTo>
                  <a:lnTo>
                    <a:pt x="66" y="8"/>
                  </a:lnTo>
                  <a:lnTo>
                    <a:pt x="70" y="5"/>
                  </a:lnTo>
                  <a:lnTo>
                    <a:pt x="69" y="4"/>
                  </a:lnTo>
                  <a:lnTo>
                    <a:pt x="70" y="1"/>
                  </a:lnTo>
                  <a:lnTo>
                    <a:pt x="73" y="0"/>
                  </a:lnTo>
                  <a:lnTo>
                    <a:pt x="7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Freeform 8679"/>
            <p:cNvSpPr/>
            <p:nvPr/>
          </p:nvSpPr>
          <p:spPr bwMode="auto">
            <a:xfrm>
              <a:off x="1061881" y="2443634"/>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 name="Freeform 8680"/>
            <p:cNvSpPr/>
            <p:nvPr/>
          </p:nvSpPr>
          <p:spPr bwMode="auto">
            <a:xfrm>
              <a:off x="1061881" y="2381207"/>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 name="Freeform 8681"/>
            <p:cNvSpPr/>
            <p:nvPr/>
          </p:nvSpPr>
          <p:spPr bwMode="auto">
            <a:xfrm>
              <a:off x="1061881" y="2306296"/>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 name="Freeform 8682"/>
            <p:cNvSpPr/>
            <p:nvPr/>
          </p:nvSpPr>
          <p:spPr bwMode="auto">
            <a:xfrm>
              <a:off x="1061881" y="2243869"/>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 name="Freeform 8683"/>
            <p:cNvSpPr/>
            <p:nvPr/>
          </p:nvSpPr>
          <p:spPr bwMode="auto">
            <a:xfrm>
              <a:off x="1061881" y="2168957"/>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 name="Freeform 8684"/>
            <p:cNvSpPr/>
            <p:nvPr/>
          </p:nvSpPr>
          <p:spPr bwMode="auto">
            <a:xfrm>
              <a:off x="1061881" y="2100290"/>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 name="Freeform 8685"/>
            <p:cNvSpPr/>
            <p:nvPr/>
          </p:nvSpPr>
          <p:spPr bwMode="auto">
            <a:xfrm>
              <a:off x="1061881" y="2031619"/>
              <a:ext cx="62426" cy="68671"/>
            </a:xfrm>
            <a:custGeom>
              <a:avLst/>
              <a:gdLst>
                <a:gd name="T0" fmla="*/ 5 w 10"/>
                <a:gd name="T1" fmla="*/ 0 h 11"/>
                <a:gd name="T2" fmla="*/ 7 w 10"/>
                <a:gd name="T3" fmla="*/ 1 h 11"/>
                <a:gd name="T4" fmla="*/ 9 w 10"/>
                <a:gd name="T5" fmla="*/ 2 h 11"/>
                <a:gd name="T6" fmla="*/ 10 w 10"/>
                <a:gd name="T7" fmla="*/ 6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6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6"/>
                  </a:lnTo>
                  <a:lnTo>
                    <a:pt x="9" y="9"/>
                  </a:lnTo>
                  <a:lnTo>
                    <a:pt x="7" y="10"/>
                  </a:lnTo>
                  <a:lnTo>
                    <a:pt x="5" y="11"/>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 name="Freeform 8686"/>
            <p:cNvSpPr/>
            <p:nvPr/>
          </p:nvSpPr>
          <p:spPr bwMode="auto">
            <a:xfrm>
              <a:off x="1061881" y="1962952"/>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 name="Freeform 8687"/>
            <p:cNvSpPr/>
            <p:nvPr/>
          </p:nvSpPr>
          <p:spPr bwMode="auto">
            <a:xfrm>
              <a:off x="1061881" y="1888041"/>
              <a:ext cx="62426" cy="74912"/>
            </a:xfrm>
            <a:custGeom>
              <a:avLst/>
              <a:gdLst>
                <a:gd name="T0" fmla="*/ 5 w 10"/>
                <a:gd name="T1" fmla="*/ 0 h 12"/>
                <a:gd name="T2" fmla="*/ 7 w 10"/>
                <a:gd name="T3" fmla="*/ 2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7"/>
                  </a:lnTo>
                  <a:lnTo>
                    <a:pt x="9" y="9"/>
                  </a:lnTo>
                  <a:lnTo>
                    <a:pt x="7" y="11"/>
                  </a:lnTo>
                  <a:lnTo>
                    <a:pt x="5" y="12"/>
                  </a:lnTo>
                  <a:lnTo>
                    <a:pt x="2" y="11"/>
                  </a:lnTo>
                  <a:lnTo>
                    <a:pt x="0" y="9"/>
                  </a:lnTo>
                  <a:lnTo>
                    <a:pt x="0" y="7"/>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 name="Freeform 8688"/>
            <p:cNvSpPr/>
            <p:nvPr/>
          </p:nvSpPr>
          <p:spPr bwMode="auto">
            <a:xfrm>
              <a:off x="1061881" y="1825614"/>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 name="Freeform 8689"/>
            <p:cNvSpPr/>
            <p:nvPr/>
          </p:nvSpPr>
          <p:spPr bwMode="auto">
            <a:xfrm>
              <a:off x="1061881" y="1750702"/>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1"/>
                  </a:lnTo>
                  <a:lnTo>
                    <a:pt x="5" y="12"/>
                  </a:lnTo>
                  <a:lnTo>
                    <a:pt x="2" y="11"/>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 name="Freeform 8690"/>
            <p:cNvSpPr/>
            <p:nvPr/>
          </p:nvSpPr>
          <p:spPr bwMode="auto">
            <a:xfrm>
              <a:off x="1061881" y="1688276"/>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 name="Freeform 8691"/>
            <p:cNvSpPr/>
            <p:nvPr/>
          </p:nvSpPr>
          <p:spPr bwMode="auto">
            <a:xfrm>
              <a:off x="1061881" y="1613364"/>
              <a:ext cx="62426" cy="74912"/>
            </a:xfrm>
            <a:custGeom>
              <a:avLst/>
              <a:gdLst>
                <a:gd name="T0" fmla="*/ 5 w 10"/>
                <a:gd name="T1" fmla="*/ 0 h 12"/>
                <a:gd name="T2" fmla="*/ 7 w 10"/>
                <a:gd name="T3" fmla="*/ 1 h 12"/>
                <a:gd name="T4" fmla="*/ 9 w 10"/>
                <a:gd name="T5" fmla="*/ 2 h 12"/>
                <a:gd name="T6" fmla="*/ 10 w 10"/>
                <a:gd name="T7" fmla="*/ 6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6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6"/>
                  </a:lnTo>
                  <a:lnTo>
                    <a:pt x="9" y="9"/>
                  </a:lnTo>
                  <a:lnTo>
                    <a:pt x="7" y="10"/>
                  </a:lnTo>
                  <a:lnTo>
                    <a:pt x="5" y="12"/>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 name="Freeform 8692"/>
            <p:cNvSpPr/>
            <p:nvPr/>
          </p:nvSpPr>
          <p:spPr bwMode="auto">
            <a:xfrm>
              <a:off x="1061881" y="1544693"/>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 name="Freeform 8693"/>
            <p:cNvSpPr/>
            <p:nvPr/>
          </p:nvSpPr>
          <p:spPr bwMode="auto">
            <a:xfrm>
              <a:off x="1061881" y="1482267"/>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 name="Freeform 8694"/>
            <p:cNvSpPr/>
            <p:nvPr/>
          </p:nvSpPr>
          <p:spPr bwMode="auto">
            <a:xfrm>
              <a:off x="1061881" y="1407355"/>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 name="Freeform 8695"/>
            <p:cNvSpPr/>
            <p:nvPr/>
          </p:nvSpPr>
          <p:spPr bwMode="auto">
            <a:xfrm>
              <a:off x="1061881" y="1344929"/>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 name="Freeform 8696"/>
            <p:cNvSpPr/>
            <p:nvPr/>
          </p:nvSpPr>
          <p:spPr bwMode="auto">
            <a:xfrm>
              <a:off x="1061881" y="1270017"/>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 name="Freeform 8697"/>
            <p:cNvSpPr/>
            <p:nvPr/>
          </p:nvSpPr>
          <p:spPr bwMode="auto">
            <a:xfrm>
              <a:off x="1061881" y="1201350"/>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 name="Freeform 8698"/>
            <p:cNvSpPr/>
            <p:nvPr/>
          </p:nvSpPr>
          <p:spPr bwMode="auto">
            <a:xfrm>
              <a:off x="1061881" y="1132679"/>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 name="Freeform 8699"/>
            <p:cNvSpPr/>
            <p:nvPr/>
          </p:nvSpPr>
          <p:spPr bwMode="auto">
            <a:xfrm>
              <a:off x="1061881" y="1064012"/>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 name="Freeform 8700"/>
            <p:cNvSpPr/>
            <p:nvPr/>
          </p:nvSpPr>
          <p:spPr bwMode="auto">
            <a:xfrm>
              <a:off x="1061881" y="989100"/>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 name="Freeform 8701"/>
            <p:cNvSpPr/>
            <p:nvPr/>
          </p:nvSpPr>
          <p:spPr bwMode="auto">
            <a:xfrm>
              <a:off x="1061881" y="926674"/>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Freeform 8702"/>
            <p:cNvSpPr/>
            <p:nvPr/>
          </p:nvSpPr>
          <p:spPr bwMode="auto">
            <a:xfrm>
              <a:off x="1061881" y="851762"/>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 name="Freeform 8703"/>
            <p:cNvSpPr/>
            <p:nvPr/>
          </p:nvSpPr>
          <p:spPr bwMode="auto">
            <a:xfrm>
              <a:off x="1061881" y="789336"/>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 name="Freeform 8704"/>
            <p:cNvSpPr/>
            <p:nvPr/>
          </p:nvSpPr>
          <p:spPr bwMode="auto">
            <a:xfrm>
              <a:off x="1061881" y="714424"/>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Freeform 8705"/>
            <p:cNvSpPr/>
            <p:nvPr/>
          </p:nvSpPr>
          <p:spPr bwMode="auto">
            <a:xfrm>
              <a:off x="1061881" y="645753"/>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Freeform 8706"/>
            <p:cNvSpPr/>
            <p:nvPr/>
          </p:nvSpPr>
          <p:spPr bwMode="auto">
            <a:xfrm>
              <a:off x="1061881" y="577086"/>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 name="Freeform 8707"/>
            <p:cNvSpPr/>
            <p:nvPr/>
          </p:nvSpPr>
          <p:spPr bwMode="auto">
            <a:xfrm>
              <a:off x="1061881" y="508415"/>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8708"/>
            <p:cNvSpPr/>
            <p:nvPr/>
          </p:nvSpPr>
          <p:spPr bwMode="auto">
            <a:xfrm>
              <a:off x="1061881" y="433503"/>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8709"/>
            <p:cNvSpPr/>
            <p:nvPr/>
          </p:nvSpPr>
          <p:spPr bwMode="auto">
            <a:xfrm>
              <a:off x="1061881" y="371077"/>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8710"/>
            <p:cNvSpPr/>
            <p:nvPr/>
          </p:nvSpPr>
          <p:spPr bwMode="auto">
            <a:xfrm>
              <a:off x="1061881" y="296165"/>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0"/>
                  </a:lnTo>
                  <a:lnTo>
                    <a:pt x="5" y="12"/>
                  </a:lnTo>
                  <a:lnTo>
                    <a:pt x="2" y="10"/>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8711"/>
            <p:cNvSpPr/>
            <p:nvPr/>
          </p:nvSpPr>
          <p:spPr bwMode="auto">
            <a:xfrm>
              <a:off x="1061881" y="277439"/>
              <a:ext cx="56186" cy="24971"/>
            </a:xfrm>
            <a:custGeom>
              <a:avLst/>
              <a:gdLst>
                <a:gd name="T0" fmla="*/ 0 w 9"/>
                <a:gd name="T1" fmla="*/ 0 h 4"/>
                <a:gd name="T2" fmla="*/ 9 w 9"/>
                <a:gd name="T3" fmla="*/ 0 h 4"/>
                <a:gd name="T4" fmla="*/ 7 w 9"/>
                <a:gd name="T5" fmla="*/ 3 h 4"/>
                <a:gd name="T6" fmla="*/ 5 w 9"/>
                <a:gd name="T7" fmla="*/ 4 h 4"/>
                <a:gd name="T8" fmla="*/ 1 w 9"/>
                <a:gd name="T9" fmla="*/ 3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9" y="0"/>
                  </a:lnTo>
                  <a:lnTo>
                    <a:pt x="7" y="3"/>
                  </a:lnTo>
                  <a:lnTo>
                    <a:pt x="5" y="4"/>
                  </a:lnTo>
                  <a:lnTo>
                    <a:pt x="1"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8712"/>
            <p:cNvSpPr>
              <a:spLocks noEditPoints="1"/>
            </p:cNvSpPr>
            <p:nvPr/>
          </p:nvSpPr>
          <p:spPr bwMode="auto">
            <a:xfrm>
              <a:off x="743504" y="2724555"/>
              <a:ext cx="699176" cy="724146"/>
            </a:xfrm>
            <a:custGeom>
              <a:avLst/>
              <a:gdLst>
                <a:gd name="T0" fmla="*/ 60 w 112"/>
                <a:gd name="T1" fmla="*/ 98 h 116"/>
                <a:gd name="T2" fmla="*/ 55 w 112"/>
                <a:gd name="T3" fmla="*/ 106 h 116"/>
                <a:gd name="T4" fmla="*/ 49 w 112"/>
                <a:gd name="T5" fmla="*/ 95 h 116"/>
                <a:gd name="T6" fmla="*/ 38 w 112"/>
                <a:gd name="T7" fmla="*/ 89 h 116"/>
                <a:gd name="T8" fmla="*/ 69 w 112"/>
                <a:gd name="T9" fmla="*/ 85 h 116"/>
                <a:gd name="T10" fmla="*/ 40 w 112"/>
                <a:gd name="T11" fmla="*/ 85 h 116"/>
                <a:gd name="T12" fmla="*/ 38 w 112"/>
                <a:gd name="T13" fmla="*/ 82 h 116"/>
                <a:gd name="T14" fmla="*/ 89 w 112"/>
                <a:gd name="T15" fmla="*/ 61 h 116"/>
                <a:gd name="T16" fmla="*/ 89 w 112"/>
                <a:gd name="T17" fmla="*/ 72 h 116"/>
                <a:gd name="T18" fmla="*/ 96 w 112"/>
                <a:gd name="T19" fmla="*/ 81 h 116"/>
                <a:gd name="T20" fmla="*/ 87 w 112"/>
                <a:gd name="T21" fmla="*/ 82 h 116"/>
                <a:gd name="T22" fmla="*/ 74 w 112"/>
                <a:gd name="T23" fmla="*/ 71 h 116"/>
                <a:gd name="T24" fmla="*/ 19 w 112"/>
                <a:gd name="T25" fmla="*/ 60 h 116"/>
                <a:gd name="T26" fmla="*/ 28 w 112"/>
                <a:gd name="T27" fmla="*/ 74 h 116"/>
                <a:gd name="T28" fmla="*/ 22 w 112"/>
                <a:gd name="T29" fmla="*/ 84 h 116"/>
                <a:gd name="T30" fmla="*/ 14 w 112"/>
                <a:gd name="T31" fmla="*/ 82 h 116"/>
                <a:gd name="T32" fmla="*/ 19 w 112"/>
                <a:gd name="T33" fmla="*/ 72 h 116"/>
                <a:gd name="T34" fmla="*/ 21 w 112"/>
                <a:gd name="T35" fmla="*/ 60 h 116"/>
                <a:gd name="T36" fmla="*/ 55 w 112"/>
                <a:gd name="T37" fmla="*/ 71 h 116"/>
                <a:gd name="T38" fmla="*/ 60 w 112"/>
                <a:gd name="T39" fmla="*/ 67 h 116"/>
                <a:gd name="T40" fmla="*/ 66 w 112"/>
                <a:gd name="T41" fmla="*/ 64 h 116"/>
                <a:gd name="T42" fmla="*/ 53 w 112"/>
                <a:gd name="T43" fmla="*/ 60 h 116"/>
                <a:gd name="T44" fmla="*/ 52 w 112"/>
                <a:gd name="T45" fmla="*/ 64 h 116"/>
                <a:gd name="T46" fmla="*/ 65 w 112"/>
                <a:gd name="T47" fmla="*/ 60 h 116"/>
                <a:gd name="T48" fmla="*/ 43 w 112"/>
                <a:gd name="T49" fmla="*/ 59 h 116"/>
                <a:gd name="T50" fmla="*/ 47 w 112"/>
                <a:gd name="T51" fmla="*/ 57 h 116"/>
                <a:gd name="T52" fmla="*/ 51 w 112"/>
                <a:gd name="T53" fmla="*/ 55 h 116"/>
                <a:gd name="T54" fmla="*/ 60 w 112"/>
                <a:gd name="T55" fmla="*/ 56 h 116"/>
                <a:gd name="T56" fmla="*/ 53 w 112"/>
                <a:gd name="T57" fmla="*/ 52 h 116"/>
                <a:gd name="T58" fmla="*/ 55 w 112"/>
                <a:gd name="T59" fmla="*/ 47 h 116"/>
                <a:gd name="T60" fmla="*/ 73 w 112"/>
                <a:gd name="T61" fmla="*/ 36 h 116"/>
                <a:gd name="T62" fmla="*/ 47 w 112"/>
                <a:gd name="T63" fmla="*/ 48 h 116"/>
                <a:gd name="T64" fmla="*/ 60 w 112"/>
                <a:gd name="T65" fmla="*/ 47 h 116"/>
                <a:gd name="T66" fmla="*/ 77 w 112"/>
                <a:gd name="T67" fmla="*/ 31 h 116"/>
                <a:gd name="T68" fmla="*/ 85 w 112"/>
                <a:gd name="T69" fmla="*/ 38 h 116"/>
                <a:gd name="T70" fmla="*/ 95 w 112"/>
                <a:gd name="T71" fmla="*/ 38 h 116"/>
                <a:gd name="T72" fmla="*/ 93 w 112"/>
                <a:gd name="T73" fmla="*/ 46 h 116"/>
                <a:gd name="T74" fmla="*/ 85 w 112"/>
                <a:gd name="T75" fmla="*/ 56 h 116"/>
                <a:gd name="T76" fmla="*/ 9 w 112"/>
                <a:gd name="T77" fmla="*/ 31 h 116"/>
                <a:gd name="T78" fmla="*/ 21 w 112"/>
                <a:gd name="T79" fmla="*/ 47 h 116"/>
                <a:gd name="T80" fmla="*/ 17 w 112"/>
                <a:gd name="T81" fmla="*/ 40 h 116"/>
                <a:gd name="T82" fmla="*/ 22 w 112"/>
                <a:gd name="T83" fmla="*/ 34 h 116"/>
                <a:gd name="T84" fmla="*/ 28 w 112"/>
                <a:gd name="T85" fmla="*/ 43 h 116"/>
                <a:gd name="T86" fmla="*/ 38 w 112"/>
                <a:gd name="T87" fmla="*/ 27 h 116"/>
                <a:gd name="T88" fmla="*/ 51 w 112"/>
                <a:gd name="T89" fmla="*/ 22 h 116"/>
                <a:gd name="T90" fmla="*/ 55 w 112"/>
                <a:gd name="T91" fmla="*/ 13 h 116"/>
                <a:gd name="T92" fmla="*/ 61 w 112"/>
                <a:gd name="T93" fmla="*/ 18 h 116"/>
                <a:gd name="T94" fmla="*/ 57 w 112"/>
                <a:gd name="T95" fmla="*/ 36 h 116"/>
                <a:gd name="T96" fmla="*/ 57 w 112"/>
                <a:gd name="T97" fmla="*/ 1 h 116"/>
                <a:gd name="T98" fmla="*/ 86 w 112"/>
                <a:gd name="T99" fmla="*/ 12 h 116"/>
                <a:gd name="T100" fmla="*/ 107 w 112"/>
                <a:gd name="T101" fmla="*/ 31 h 116"/>
                <a:gd name="T102" fmla="*/ 108 w 112"/>
                <a:gd name="T103" fmla="*/ 55 h 116"/>
                <a:gd name="T104" fmla="*/ 107 w 112"/>
                <a:gd name="T105" fmla="*/ 82 h 116"/>
                <a:gd name="T106" fmla="*/ 87 w 112"/>
                <a:gd name="T107" fmla="*/ 99 h 116"/>
                <a:gd name="T108" fmla="*/ 75 w 112"/>
                <a:gd name="T109" fmla="*/ 93 h 116"/>
                <a:gd name="T110" fmla="*/ 32 w 112"/>
                <a:gd name="T111" fmla="*/ 99 h 116"/>
                <a:gd name="T112" fmla="*/ 27 w 112"/>
                <a:gd name="T113" fmla="*/ 95 h 116"/>
                <a:gd name="T114" fmla="*/ 5 w 112"/>
                <a:gd name="T115" fmla="*/ 84 h 116"/>
                <a:gd name="T116" fmla="*/ 2 w 112"/>
                <a:gd name="T117" fmla="*/ 55 h 116"/>
                <a:gd name="T118" fmla="*/ 6 w 112"/>
                <a:gd name="T119" fmla="*/ 27 h 116"/>
                <a:gd name="T120" fmla="*/ 28 w 112"/>
                <a:gd name="T121" fmla="*/ 12 h 116"/>
                <a:gd name="T122" fmla="*/ 53 w 112"/>
                <a:gd name="T12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56" y="82"/>
                  </a:moveTo>
                  <a:lnTo>
                    <a:pt x="56" y="90"/>
                  </a:lnTo>
                  <a:lnTo>
                    <a:pt x="61" y="94"/>
                  </a:lnTo>
                  <a:lnTo>
                    <a:pt x="62" y="94"/>
                  </a:lnTo>
                  <a:lnTo>
                    <a:pt x="62" y="95"/>
                  </a:lnTo>
                  <a:lnTo>
                    <a:pt x="61" y="95"/>
                  </a:lnTo>
                  <a:lnTo>
                    <a:pt x="60" y="95"/>
                  </a:lnTo>
                  <a:lnTo>
                    <a:pt x="56" y="93"/>
                  </a:lnTo>
                  <a:lnTo>
                    <a:pt x="56" y="97"/>
                  </a:lnTo>
                  <a:lnTo>
                    <a:pt x="60" y="98"/>
                  </a:lnTo>
                  <a:lnTo>
                    <a:pt x="60" y="99"/>
                  </a:lnTo>
                  <a:lnTo>
                    <a:pt x="60" y="101"/>
                  </a:lnTo>
                  <a:lnTo>
                    <a:pt x="58" y="101"/>
                  </a:lnTo>
                  <a:lnTo>
                    <a:pt x="58" y="101"/>
                  </a:lnTo>
                  <a:lnTo>
                    <a:pt x="56" y="99"/>
                  </a:lnTo>
                  <a:lnTo>
                    <a:pt x="56" y="105"/>
                  </a:lnTo>
                  <a:lnTo>
                    <a:pt x="56" y="106"/>
                  </a:lnTo>
                  <a:lnTo>
                    <a:pt x="55" y="106"/>
                  </a:lnTo>
                  <a:lnTo>
                    <a:pt x="55" y="106"/>
                  </a:lnTo>
                  <a:lnTo>
                    <a:pt x="55" y="106"/>
                  </a:lnTo>
                  <a:lnTo>
                    <a:pt x="55" y="105"/>
                  </a:lnTo>
                  <a:lnTo>
                    <a:pt x="55" y="99"/>
                  </a:lnTo>
                  <a:lnTo>
                    <a:pt x="52" y="101"/>
                  </a:lnTo>
                  <a:lnTo>
                    <a:pt x="52" y="101"/>
                  </a:lnTo>
                  <a:lnTo>
                    <a:pt x="51" y="101"/>
                  </a:lnTo>
                  <a:lnTo>
                    <a:pt x="51" y="99"/>
                  </a:lnTo>
                  <a:lnTo>
                    <a:pt x="51" y="98"/>
                  </a:lnTo>
                  <a:lnTo>
                    <a:pt x="55" y="97"/>
                  </a:lnTo>
                  <a:lnTo>
                    <a:pt x="55" y="93"/>
                  </a:lnTo>
                  <a:lnTo>
                    <a:pt x="49" y="95"/>
                  </a:lnTo>
                  <a:lnTo>
                    <a:pt x="49" y="95"/>
                  </a:lnTo>
                  <a:lnTo>
                    <a:pt x="48" y="95"/>
                  </a:lnTo>
                  <a:lnTo>
                    <a:pt x="48" y="94"/>
                  </a:lnTo>
                  <a:lnTo>
                    <a:pt x="48" y="94"/>
                  </a:lnTo>
                  <a:lnTo>
                    <a:pt x="55" y="89"/>
                  </a:lnTo>
                  <a:lnTo>
                    <a:pt x="55" y="82"/>
                  </a:lnTo>
                  <a:lnTo>
                    <a:pt x="40" y="86"/>
                  </a:lnTo>
                  <a:lnTo>
                    <a:pt x="40" y="88"/>
                  </a:lnTo>
                  <a:lnTo>
                    <a:pt x="39" y="89"/>
                  </a:lnTo>
                  <a:lnTo>
                    <a:pt x="38" y="89"/>
                  </a:lnTo>
                  <a:lnTo>
                    <a:pt x="36" y="89"/>
                  </a:lnTo>
                  <a:lnTo>
                    <a:pt x="36" y="90"/>
                  </a:lnTo>
                  <a:lnTo>
                    <a:pt x="55" y="112"/>
                  </a:lnTo>
                  <a:lnTo>
                    <a:pt x="55" y="112"/>
                  </a:lnTo>
                  <a:lnTo>
                    <a:pt x="56" y="112"/>
                  </a:lnTo>
                  <a:lnTo>
                    <a:pt x="74" y="90"/>
                  </a:lnTo>
                  <a:lnTo>
                    <a:pt x="73" y="88"/>
                  </a:lnTo>
                  <a:lnTo>
                    <a:pt x="72" y="88"/>
                  </a:lnTo>
                  <a:lnTo>
                    <a:pt x="69" y="86"/>
                  </a:lnTo>
                  <a:lnTo>
                    <a:pt x="69" y="85"/>
                  </a:lnTo>
                  <a:lnTo>
                    <a:pt x="56" y="82"/>
                  </a:lnTo>
                  <a:close/>
                  <a:moveTo>
                    <a:pt x="62" y="69"/>
                  </a:moveTo>
                  <a:lnTo>
                    <a:pt x="58" y="71"/>
                  </a:lnTo>
                  <a:lnTo>
                    <a:pt x="56" y="72"/>
                  </a:lnTo>
                  <a:lnTo>
                    <a:pt x="52" y="71"/>
                  </a:lnTo>
                  <a:lnTo>
                    <a:pt x="48" y="69"/>
                  </a:lnTo>
                  <a:lnTo>
                    <a:pt x="48" y="69"/>
                  </a:lnTo>
                  <a:lnTo>
                    <a:pt x="40" y="84"/>
                  </a:lnTo>
                  <a:lnTo>
                    <a:pt x="40" y="84"/>
                  </a:lnTo>
                  <a:lnTo>
                    <a:pt x="40" y="85"/>
                  </a:lnTo>
                  <a:lnTo>
                    <a:pt x="56" y="80"/>
                  </a:lnTo>
                  <a:lnTo>
                    <a:pt x="69" y="84"/>
                  </a:lnTo>
                  <a:lnTo>
                    <a:pt x="70" y="82"/>
                  </a:lnTo>
                  <a:lnTo>
                    <a:pt x="62" y="69"/>
                  </a:lnTo>
                  <a:lnTo>
                    <a:pt x="62" y="69"/>
                  </a:lnTo>
                  <a:close/>
                  <a:moveTo>
                    <a:pt x="27" y="60"/>
                  </a:moveTo>
                  <a:lnTo>
                    <a:pt x="27" y="60"/>
                  </a:lnTo>
                  <a:lnTo>
                    <a:pt x="36" y="68"/>
                  </a:lnTo>
                  <a:lnTo>
                    <a:pt x="38" y="82"/>
                  </a:lnTo>
                  <a:lnTo>
                    <a:pt x="38" y="82"/>
                  </a:lnTo>
                  <a:lnTo>
                    <a:pt x="47" y="69"/>
                  </a:lnTo>
                  <a:lnTo>
                    <a:pt x="47" y="69"/>
                  </a:lnTo>
                  <a:lnTo>
                    <a:pt x="44" y="67"/>
                  </a:lnTo>
                  <a:lnTo>
                    <a:pt x="43" y="64"/>
                  </a:lnTo>
                  <a:lnTo>
                    <a:pt x="41" y="60"/>
                  </a:lnTo>
                  <a:lnTo>
                    <a:pt x="41" y="60"/>
                  </a:lnTo>
                  <a:lnTo>
                    <a:pt x="41" y="60"/>
                  </a:lnTo>
                  <a:lnTo>
                    <a:pt x="27" y="60"/>
                  </a:lnTo>
                  <a:close/>
                  <a:moveTo>
                    <a:pt x="90" y="60"/>
                  </a:moveTo>
                  <a:lnTo>
                    <a:pt x="89" y="61"/>
                  </a:lnTo>
                  <a:lnTo>
                    <a:pt x="89" y="63"/>
                  </a:lnTo>
                  <a:lnTo>
                    <a:pt x="86" y="63"/>
                  </a:lnTo>
                  <a:lnTo>
                    <a:pt x="85" y="63"/>
                  </a:lnTo>
                  <a:lnTo>
                    <a:pt x="75" y="69"/>
                  </a:lnTo>
                  <a:lnTo>
                    <a:pt x="82" y="73"/>
                  </a:lnTo>
                  <a:lnTo>
                    <a:pt x="89" y="71"/>
                  </a:lnTo>
                  <a:lnTo>
                    <a:pt x="89" y="71"/>
                  </a:lnTo>
                  <a:lnTo>
                    <a:pt x="90" y="71"/>
                  </a:lnTo>
                  <a:lnTo>
                    <a:pt x="90" y="72"/>
                  </a:lnTo>
                  <a:lnTo>
                    <a:pt x="89" y="72"/>
                  </a:lnTo>
                  <a:lnTo>
                    <a:pt x="85" y="74"/>
                  </a:lnTo>
                  <a:lnTo>
                    <a:pt x="87" y="76"/>
                  </a:lnTo>
                  <a:lnTo>
                    <a:pt x="91" y="74"/>
                  </a:lnTo>
                  <a:lnTo>
                    <a:pt x="93" y="74"/>
                  </a:lnTo>
                  <a:lnTo>
                    <a:pt x="93" y="74"/>
                  </a:lnTo>
                  <a:lnTo>
                    <a:pt x="93" y="76"/>
                  </a:lnTo>
                  <a:lnTo>
                    <a:pt x="93" y="77"/>
                  </a:lnTo>
                  <a:lnTo>
                    <a:pt x="90" y="77"/>
                  </a:lnTo>
                  <a:lnTo>
                    <a:pt x="95" y="80"/>
                  </a:lnTo>
                  <a:lnTo>
                    <a:pt x="96" y="81"/>
                  </a:lnTo>
                  <a:lnTo>
                    <a:pt x="96" y="81"/>
                  </a:lnTo>
                  <a:lnTo>
                    <a:pt x="95" y="82"/>
                  </a:lnTo>
                  <a:lnTo>
                    <a:pt x="94" y="82"/>
                  </a:lnTo>
                  <a:lnTo>
                    <a:pt x="89" y="80"/>
                  </a:lnTo>
                  <a:lnTo>
                    <a:pt x="90" y="82"/>
                  </a:lnTo>
                  <a:lnTo>
                    <a:pt x="90" y="82"/>
                  </a:lnTo>
                  <a:lnTo>
                    <a:pt x="89" y="84"/>
                  </a:lnTo>
                  <a:lnTo>
                    <a:pt x="89" y="84"/>
                  </a:lnTo>
                  <a:lnTo>
                    <a:pt x="87" y="82"/>
                  </a:lnTo>
                  <a:lnTo>
                    <a:pt x="87" y="82"/>
                  </a:lnTo>
                  <a:lnTo>
                    <a:pt x="87" y="78"/>
                  </a:lnTo>
                  <a:lnTo>
                    <a:pt x="83" y="76"/>
                  </a:lnTo>
                  <a:lnTo>
                    <a:pt x="85" y="82"/>
                  </a:lnTo>
                  <a:lnTo>
                    <a:pt x="83" y="82"/>
                  </a:lnTo>
                  <a:lnTo>
                    <a:pt x="83" y="84"/>
                  </a:lnTo>
                  <a:lnTo>
                    <a:pt x="83" y="84"/>
                  </a:lnTo>
                  <a:lnTo>
                    <a:pt x="82" y="82"/>
                  </a:lnTo>
                  <a:lnTo>
                    <a:pt x="82" y="82"/>
                  </a:lnTo>
                  <a:lnTo>
                    <a:pt x="81" y="74"/>
                  </a:lnTo>
                  <a:lnTo>
                    <a:pt x="74" y="71"/>
                  </a:lnTo>
                  <a:lnTo>
                    <a:pt x="74" y="82"/>
                  </a:lnTo>
                  <a:lnTo>
                    <a:pt x="75" y="82"/>
                  </a:lnTo>
                  <a:lnTo>
                    <a:pt x="75" y="85"/>
                  </a:lnTo>
                  <a:lnTo>
                    <a:pt x="75" y="86"/>
                  </a:lnTo>
                  <a:lnTo>
                    <a:pt x="77" y="90"/>
                  </a:lnTo>
                  <a:lnTo>
                    <a:pt x="104" y="84"/>
                  </a:lnTo>
                  <a:lnTo>
                    <a:pt x="104" y="84"/>
                  </a:lnTo>
                  <a:lnTo>
                    <a:pt x="93" y="60"/>
                  </a:lnTo>
                  <a:lnTo>
                    <a:pt x="90" y="60"/>
                  </a:lnTo>
                  <a:close/>
                  <a:moveTo>
                    <a:pt x="19" y="60"/>
                  </a:moveTo>
                  <a:lnTo>
                    <a:pt x="7" y="85"/>
                  </a:lnTo>
                  <a:lnTo>
                    <a:pt x="7" y="85"/>
                  </a:lnTo>
                  <a:lnTo>
                    <a:pt x="34" y="89"/>
                  </a:lnTo>
                  <a:lnTo>
                    <a:pt x="35" y="88"/>
                  </a:lnTo>
                  <a:lnTo>
                    <a:pt x="35" y="88"/>
                  </a:lnTo>
                  <a:lnTo>
                    <a:pt x="34" y="86"/>
                  </a:lnTo>
                  <a:lnTo>
                    <a:pt x="34" y="85"/>
                  </a:lnTo>
                  <a:lnTo>
                    <a:pt x="35" y="84"/>
                  </a:lnTo>
                  <a:lnTo>
                    <a:pt x="35" y="71"/>
                  </a:lnTo>
                  <a:lnTo>
                    <a:pt x="28" y="74"/>
                  </a:lnTo>
                  <a:lnTo>
                    <a:pt x="27" y="82"/>
                  </a:lnTo>
                  <a:lnTo>
                    <a:pt x="27" y="82"/>
                  </a:lnTo>
                  <a:lnTo>
                    <a:pt x="27" y="82"/>
                  </a:lnTo>
                  <a:lnTo>
                    <a:pt x="26" y="82"/>
                  </a:lnTo>
                  <a:lnTo>
                    <a:pt x="26" y="82"/>
                  </a:lnTo>
                  <a:lnTo>
                    <a:pt x="26" y="81"/>
                  </a:lnTo>
                  <a:lnTo>
                    <a:pt x="26" y="77"/>
                  </a:lnTo>
                  <a:lnTo>
                    <a:pt x="23" y="78"/>
                  </a:lnTo>
                  <a:lnTo>
                    <a:pt x="22" y="82"/>
                  </a:lnTo>
                  <a:lnTo>
                    <a:pt x="22" y="84"/>
                  </a:lnTo>
                  <a:lnTo>
                    <a:pt x="22" y="84"/>
                  </a:lnTo>
                  <a:lnTo>
                    <a:pt x="21" y="84"/>
                  </a:lnTo>
                  <a:lnTo>
                    <a:pt x="21" y="84"/>
                  </a:lnTo>
                  <a:lnTo>
                    <a:pt x="21" y="82"/>
                  </a:lnTo>
                  <a:lnTo>
                    <a:pt x="21" y="80"/>
                  </a:lnTo>
                  <a:lnTo>
                    <a:pt x="15" y="84"/>
                  </a:lnTo>
                  <a:lnTo>
                    <a:pt x="15" y="84"/>
                  </a:lnTo>
                  <a:lnTo>
                    <a:pt x="14" y="84"/>
                  </a:lnTo>
                  <a:lnTo>
                    <a:pt x="14" y="82"/>
                  </a:lnTo>
                  <a:lnTo>
                    <a:pt x="14" y="82"/>
                  </a:lnTo>
                  <a:lnTo>
                    <a:pt x="19" y="78"/>
                  </a:lnTo>
                  <a:lnTo>
                    <a:pt x="17" y="77"/>
                  </a:lnTo>
                  <a:lnTo>
                    <a:pt x="17" y="77"/>
                  </a:lnTo>
                  <a:lnTo>
                    <a:pt x="17" y="76"/>
                  </a:lnTo>
                  <a:lnTo>
                    <a:pt x="17" y="76"/>
                  </a:lnTo>
                  <a:lnTo>
                    <a:pt x="18" y="76"/>
                  </a:lnTo>
                  <a:lnTo>
                    <a:pt x="22" y="77"/>
                  </a:lnTo>
                  <a:lnTo>
                    <a:pt x="24" y="74"/>
                  </a:lnTo>
                  <a:lnTo>
                    <a:pt x="19" y="73"/>
                  </a:lnTo>
                  <a:lnTo>
                    <a:pt x="19" y="72"/>
                  </a:lnTo>
                  <a:lnTo>
                    <a:pt x="19" y="72"/>
                  </a:lnTo>
                  <a:lnTo>
                    <a:pt x="19" y="71"/>
                  </a:lnTo>
                  <a:lnTo>
                    <a:pt x="21" y="71"/>
                  </a:lnTo>
                  <a:lnTo>
                    <a:pt x="27" y="73"/>
                  </a:lnTo>
                  <a:lnTo>
                    <a:pt x="34" y="69"/>
                  </a:lnTo>
                  <a:lnTo>
                    <a:pt x="26" y="63"/>
                  </a:lnTo>
                  <a:lnTo>
                    <a:pt x="24" y="63"/>
                  </a:lnTo>
                  <a:lnTo>
                    <a:pt x="22" y="63"/>
                  </a:lnTo>
                  <a:lnTo>
                    <a:pt x="21" y="61"/>
                  </a:lnTo>
                  <a:lnTo>
                    <a:pt x="21" y="60"/>
                  </a:lnTo>
                  <a:lnTo>
                    <a:pt x="19" y="60"/>
                  </a:lnTo>
                  <a:close/>
                  <a:moveTo>
                    <a:pt x="55" y="60"/>
                  </a:moveTo>
                  <a:lnTo>
                    <a:pt x="55" y="60"/>
                  </a:lnTo>
                  <a:lnTo>
                    <a:pt x="53" y="61"/>
                  </a:lnTo>
                  <a:lnTo>
                    <a:pt x="53" y="64"/>
                  </a:lnTo>
                  <a:lnTo>
                    <a:pt x="53" y="67"/>
                  </a:lnTo>
                  <a:lnTo>
                    <a:pt x="53" y="68"/>
                  </a:lnTo>
                  <a:lnTo>
                    <a:pt x="53" y="69"/>
                  </a:lnTo>
                  <a:lnTo>
                    <a:pt x="55" y="71"/>
                  </a:lnTo>
                  <a:lnTo>
                    <a:pt x="55" y="71"/>
                  </a:lnTo>
                  <a:lnTo>
                    <a:pt x="55" y="71"/>
                  </a:lnTo>
                  <a:lnTo>
                    <a:pt x="56" y="69"/>
                  </a:lnTo>
                  <a:lnTo>
                    <a:pt x="56" y="67"/>
                  </a:lnTo>
                  <a:lnTo>
                    <a:pt x="56" y="64"/>
                  </a:lnTo>
                  <a:lnTo>
                    <a:pt x="55" y="60"/>
                  </a:lnTo>
                  <a:close/>
                  <a:moveTo>
                    <a:pt x="55" y="60"/>
                  </a:moveTo>
                  <a:lnTo>
                    <a:pt x="56" y="60"/>
                  </a:lnTo>
                  <a:lnTo>
                    <a:pt x="56" y="63"/>
                  </a:lnTo>
                  <a:lnTo>
                    <a:pt x="57" y="64"/>
                  </a:lnTo>
                  <a:lnTo>
                    <a:pt x="60" y="67"/>
                  </a:lnTo>
                  <a:lnTo>
                    <a:pt x="61" y="68"/>
                  </a:lnTo>
                  <a:lnTo>
                    <a:pt x="62" y="67"/>
                  </a:lnTo>
                  <a:lnTo>
                    <a:pt x="62" y="67"/>
                  </a:lnTo>
                  <a:lnTo>
                    <a:pt x="62" y="67"/>
                  </a:lnTo>
                  <a:lnTo>
                    <a:pt x="62" y="65"/>
                  </a:lnTo>
                  <a:lnTo>
                    <a:pt x="61" y="64"/>
                  </a:lnTo>
                  <a:lnTo>
                    <a:pt x="58" y="63"/>
                  </a:lnTo>
                  <a:lnTo>
                    <a:pt x="55" y="60"/>
                  </a:lnTo>
                  <a:close/>
                  <a:moveTo>
                    <a:pt x="68" y="60"/>
                  </a:moveTo>
                  <a:lnTo>
                    <a:pt x="66" y="64"/>
                  </a:lnTo>
                  <a:lnTo>
                    <a:pt x="64" y="68"/>
                  </a:lnTo>
                  <a:lnTo>
                    <a:pt x="64" y="68"/>
                  </a:lnTo>
                  <a:lnTo>
                    <a:pt x="72" y="81"/>
                  </a:lnTo>
                  <a:lnTo>
                    <a:pt x="72" y="69"/>
                  </a:lnTo>
                  <a:lnTo>
                    <a:pt x="83" y="60"/>
                  </a:lnTo>
                  <a:lnTo>
                    <a:pt x="83" y="60"/>
                  </a:lnTo>
                  <a:lnTo>
                    <a:pt x="68" y="60"/>
                  </a:lnTo>
                  <a:lnTo>
                    <a:pt x="68" y="60"/>
                  </a:lnTo>
                  <a:close/>
                  <a:moveTo>
                    <a:pt x="55" y="60"/>
                  </a:moveTo>
                  <a:lnTo>
                    <a:pt x="53" y="60"/>
                  </a:lnTo>
                  <a:lnTo>
                    <a:pt x="52" y="61"/>
                  </a:lnTo>
                  <a:lnTo>
                    <a:pt x="49" y="63"/>
                  </a:lnTo>
                  <a:lnTo>
                    <a:pt x="47" y="64"/>
                  </a:lnTo>
                  <a:lnTo>
                    <a:pt x="47" y="65"/>
                  </a:lnTo>
                  <a:lnTo>
                    <a:pt x="47" y="67"/>
                  </a:lnTo>
                  <a:lnTo>
                    <a:pt x="47" y="67"/>
                  </a:lnTo>
                  <a:lnTo>
                    <a:pt x="47" y="68"/>
                  </a:lnTo>
                  <a:lnTo>
                    <a:pt x="48" y="67"/>
                  </a:lnTo>
                  <a:lnTo>
                    <a:pt x="49" y="65"/>
                  </a:lnTo>
                  <a:lnTo>
                    <a:pt x="52" y="64"/>
                  </a:lnTo>
                  <a:lnTo>
                    <a:pt x="55" y="60"/>
                  </a:lnTo>
                  <a:close/>
                  <a:moveTo>
                    <a:pt x="62" y="57"/>
                  </a:moveTo>
                  <a:lnTo>
                    <a:pt x="60" y="59"/>
                  </a:lnTo>
                  <a:lnTo>
                    <a:pt x="56" y="59"/>
                  </a:lnTo>
                  <a:lnTo>
                    <a:pt x="56" y="60"/>
                  </a:lnTo>
                  <a:lnTo>
                    <a:pt x="57" y="60"/>
                  </a:lnTo>
                  <a:lnTo>
                    <a:pt x="60" y="60"/>
                  </a:lnTo>
                  <a:lnTo>
                    <a:pt x="61" y="61"/>
                  </a:lnTo>
                  <a:lnTo>
                    <a:pt x="64" y="61"/>
                  </a:lnTo>
                  <a:lnTo>
                    <a:pt x="65" y="60"/>
                  </a:lnTo>
                  <a:lnTo>
                    <a:pt x="66" y="59"/>
                  </a:lnTo>
                  <a:lnTo>
                    <a:pt x="66" y="59"/>
                  </a:lnTo>
                  <a:lnTo>
                    <a:pt x="65" y="59"/>
                  </a:lnTo>
                  <a:lnTo>
                    <a:pt x="65" y="57"/>
                  </a:lnTo>
                  <a:lnTo>
                    <a:pt x="62" y="57"/>
                  </a:lnTo>
                  <a:close/>
                  <a:moveTo>
                    <a:pt x="47" y="57"/>
                  </a:moveTo>
                  <a:lnTo>
                    <a:pt x="44" y="57"/>
                  </a:lnTo>
                  <a:lnTo>
                    <a:pt x="43" y="59"/>
                  </a:lnTo>
                  <a:lnTo>
                    <a:pt x="43" y="59"/>
                  </a:lnTo>
                  <a:lnTo>
                    <a:pt x="43" y="59"/>
                  </a:lnTo>
                  <a:lnTo>
                    <a:pt x="43" y="60"/>
                  </a:lnTo>
                  <a:lnTo>
                    <a:pt x="44" y="60"/>
                  </a:lnTo>
                  <a:lnTo>
                    <a:pt x="45" y="61"/>
                  </a:lnTo>
                  <a:lnTo>
                    <a:pt x="48" y="61"/>
                  </a:lnTo>
                  <a:lnTo>
                    <a:pt x="49" y="60"/>
                  </a:lnTo>
                  <a:lnTo>
                    <a:pt x="52" y="60"/>
                  </a:lnTo>
                  <a:lnTo>
                    <a:pt x="53" y="60"/>
                  </a:lnTo>
                  <a:lnTo>
                    <a:pt x="53" y="59"/>
                  </a:lnTo>
                  <a:lnTo>
                    <a:pt x="49" y="59"/>
                  </a:lnTo>
                  <a:lnTo>
                    <a:pt x="47" y="57"/>
                  </a:lnTo>
                  <a:close/>
                  <a:moveTo>
                    <a:pt x="47" y="51"/>
                  </a:moveTo>
                  <a:lnTo>
                    <a:pt x="47" y="51"/>
                  </a:lnTo>
                  <a:lnTo>
                    <a:pt x="45" y="51"/>
                  </a:lnTo>
                  <a:lnTo>
                    <a:pt x="45" y="52"/>
                  </a:lnTo>
                  <a:lnTo>
                    <a:pt x="47" y="55"/>
                  </a:lnTo>
                  <a:lnTo>
                    <a:pt x="49" y="56"/>
                  </a:lnTo>
                  <a:lnTo>
                    <a:pt x="51" y="57"/>
                  </a:lnTo>
                  <a:lnTo>
                    <a:pt x="53" y="59"/>
                  </a:lnTo>
                  <a:lnTo>
                    <a:pt x="53" y="59"/>
                  </a:lnTo>
                  <a:lnTo>
                    <a:pt x="51" y="55"/>
                  </a:lnTo>
                  <a:lnTo>
                    <a:pt x="49" y="52"/>
                  </a:lnTo>
                  <a:lnTo>
                    <a:pt x="48" y="51"/>
                  </a:lnTo>
                  <a:lnTo>
                    <a:pt x="47" y="51"/>
                  </a:lnTo>
                  <a:close/>
                  <a:moveTo>
                    <a:pt x="61" y="51"/>
                  </a:moveTo>
                  <a:lnTo>
                    <a:pt x="60" y="52"/>
                  </a:lnTo>
                  <a:lnTo>
                    <a:pt x="58" y="53"/>
                  </a:lnTo>
                  <a:lnTo>
                    <a:pt x="57" y="56"/>
                  </a:lnTo>
                  <a:lnTo>
                    <a:pt x="56" y="57"/>
                  </a:lnTo>
                  <a:lnTo>
                    <a:pt x="56" y="59"/>
                  </a:lnTo>
                  <a:lnTo>
                    <a:pt x="60" y="56"/>
                  </a:lnTo>
                  <a:lnTo>
                    <a:pt x="61" y="55"/>
                  </a:lnTo>
                  <a:lnTo>
                    <a:pt x="62" y="53"/>
                  </a:lnTo>
                  <a:lnTo>
                    <a:pt x="64" y="52"/>
                  </a:lnTo>
                  <a:lnTo>
                    <a:pt x="64" y="51"/>
                  </a:lnTo>
                  <a:lnTo>
                    <a:pt x="64" y="51"/>
                  </a:lnTo>
                  <a:lnTo>
                    <a:pt x="61" y="51"/>
                  </a:lnTo>
                  <a:close/>
                  <a:moveTo>
                    <a:pt x="55" y="47"/>
                  </a:moveTo>
                  <a:lnTo>
                    <a:pt x="53" y="48"/>
                  </a:lnTo>
                  <a:lnTo>
                    <a:pt x="53" y="50"/>
                  </a:lnTo>
                  <a:lnTo>
                    <a:pt x="53" y="52"/>
                  </a:lnTo>
                  <a:lnTo>
                    <a:pt x="53" y="53"/>
                  </a:lnTo>
                  <a:lnTo>
                    <a:pt x="53" y="56"/>
                  </a:lnTo>
                  <a:lnTo>
                    <a:pt x="55" y="57"/>
                  </a:lnTo>
                  <a:lnTo>
                    <a:pt x="55" y="57"/>
                  </a:lnTo>
                  <a:lnTo>
                    <a:pt x="56" y="53"/>
                  </a:lnTo>
                  <a:lnTo>
                    <a:pt x="56" y="51"/>
                  </a:lnTo>
                  <a:lnTo>
                    <a:pt x="56" y="48"/>
                  </a:lnTo>
                  <a:lnTo>
                    <a:pt x="55" y="48"/>
                  </a:lnTo>
                  <a:lnTo>
                    <a:pt x="55" y="47"/>
                  </a:lnTo>
                  <a:lnTo>
                    <a:pt x="55" y="47"/>
                  </a:lnTo>
                  <a:close/>
                  <a:moveTo>
                    <a:pt x="73" y="36"/>
                  </a:moveTo>
                  <a:lnTo>
                    <a:pt x="65" y="50"/>
                  </a:lnTo>
                  <a:lnTo>
                    <a:pt x="64" y="51"/>
                  </a:lnTo>
                  <a:lnTo>
                    <a:pt x="66" y="53"/>
                  </a:lnTo>
                  <a:lnTo>
                    <a:pt x="68" y="57"/>
                  </a:lnTo>
                  <a:lnTo>
                    <a:pt x="68" y="57"/>
                  </a:lnTo>
                  <a:lnTo>
                    <a:pt x="68" y="57"/>
                  </a:lnTo>
                  <a:lnTo>
                    <a:pt x="83" y="57"/>
                  </a:lnTo>
                  <a:lnTo>
                    <a:pt x="73" y="51"/>
                  </a:lnTo>
                  <a:lnTo>
                    <a:pt x="73" y="36"/>
                  </a:lnTo>
                  <a:close/>
                  <a:moveTo>
                    <a:pt x="40" y="35"/>
                  </a:moveTo>
                  <a:lnTo>
                    <a:pt x="40" y="35"/>
                  </a:lnTo>
                  <a:lnTo>
                    <a:pt x="38" y="50"/>
                  </a:lnTo>
                  <a:lnTo>
                    <a:pt x="27" y="57"/>
                  </a:lnTo>
                  <a:lnTo>
                    <a:pt x="27" y="57"/>
                  </a:lnTo>
                  <a:lnTo>
                    <a:pt x="41" y="59"/>
                  </a:lnTo>
                  <a:lnTo>
                    <a:pt x="41" y="59"/>
                  </a:lnTo>
                  <a:lnTo>
                    <a:pt x="43" y="55"/>
                  </a:lnTo>
                  <a:lnTo>
                    <a:pt x="44" y="51"/>
                  </a:lnTo>
                  <a:lnTo>
                    <a:pt x="47" y="48"/>
                  </a:lnTo>
                  <a:lnTo>
                    <a:pt x="47" y="48"/>
                  </a:lnTo>
                  <a:lnTo>
                    <a:pt x="40" y="35"/>
                  </a:lnTo>
                  <a:close/>
                  <a:moveTo>
                    <a:pt x="43" y="34"/>
                  </a:moveTo>
                  <a:lnTo>
                    <a:pt x="41" y="35"/>
                  </a:lnTo>
                  <a:lnTo>
                    <a:pt x="48" y="47"/>
                  </a:lnTo>
                  <a:lnTo>
                    <a:pt x="48" y="47"/>
                  </a:lnTo>
                  <a:lnTo>
                    <a:pt x="51" y="47"/>
                  </a:lnTo>
                  <a:lnTo>
                    <a:pt x="53" y="46"/>
                  </a:lnTo>
                  <a:lnTo>
                    <a:pt x="57" y="46"/>
                  </a:lnTo>
                  <a:lnTo>
                    <a:pt x="60" y="47"/>
                  </a:lnTo>
                  <a:lnTo>
                    <a:pt x="62" y="50"/>
                  </a:lnTo>
                  <a:lnTo>
                    <a:pt x="62" y="48"/>
                  </a:lnTo>
                  <a:lnTo>
                    <a:pt x="70" y="35"/>
                  </a:lnTo>
                  <a:lnTo>
                    <a:pt x="70" y="35"/>
                  </a:lnTo>
                  <a:lnTo>
                    <a:pt x="70" y="35"/>
                  </a:lnTo>
                  <a:lnTo>
                    <a:pt x="56" y="39"/>
                  </a:lnTo>
                  <a:lnTo>
                    <a:pt x="43" y="34"/>
                  </a:lnTo>
                  <a:close/>
                  <a:moveTo>
                    <a:pt x="78" y="29"/>
                  </a:moveTo>
                  <a:lnTo>
                    <a:pt x="75" y="31"/>
                  </a:lnTo>
                  <a:lnTo>
                    <a:pt x="77" y="31"/>
                  </a:lnTo>
                  <a:lnTo>
                    <a:pt x="77" y="34"/>
                  </a:lnTo>
                  <a:lnTo>
                    <a:pt x="77" y="35"/>
                  </a:lnTo>
                  <a:lnTo>
                    <a:pt x="75" y="36"/>
                  </a:lnTo>
                  <a:lnTo>
                    <a:pt x="74" y="36"/>
                  </a:lnTo>
                  <a:lnTo>
                    <a:pt x="75" y="48"/>
                  </a:lnTo>
                  <a:lnTo>
                    <a:pt x="82" y="44"/>
                  </a:lnTo>
                  <a:lnTo>
                    <a:pt x="83" y="38"/>
                  </a:lnTo>
                  <a:lnTo>
                    <a:pt x="83" y="38"/>
                  </a:lnTo>
                  <a:lnTo>
                    <a:pt x="85" y="38"/>
                  </a:lnTo>
                  <a:lnTo>
                    <a:pt x="85" y="38"/>
                  </a:lnTo>
                  <a:lnTo>
                    <a:pt x="86" y="39"/>
                  </a:lnTo>
                  <a:lnTo>
                    <a:pt x="85" y="43"/>
                  </a:lnTo>
                  <a:lnTo>
                    <a:pt x="87" y="42"/>
                  </a:lnTo>
                  <a:lnTo>
                    <a:pt x="89" y="38"/>
                  </a:lnTo>
                  <a:lnTo>
                    <a:pt x="89" y="38"/>
                  </a:lnTo>
                  <a:lnTo>
                    <a:pt x="90" y="36"/>
                  </a:lnTo>
                  <a:lnTo>
                    <a:pt x="90" y="38"/>
                  </a:lnTo>
                  <a:lnTo>
                    <a:pt x="91" y="38"/>
                  </a:lnTo>
                  <a:lnTo>
                    <a:pt x="90" y="40"/>
                  </a:lnTo>
                  <a:lnTo>
                    <a:pt x="95" y="38"/>
                  </a:lnTo>
                  <a:lnTo>
                    <a:pt x="96" y="38"/>
                  </a:lnTo>
                  <a:lnTo>
                    <a:pt x="96" y="38"/>
                  </a:lnTo>
                  <a:lnTo>
                    <a:pt x="96" y="39"/>
                  </a:lnTo>
                  <a:lnTo>
                    <a:pt x="96" y="39"/>
                  </a:lnTo>
                  <a:lnTo>
                    <a:pt x="91" y="43"/>
                  </a:lnTo>
                  <a:lnTo>
                    <a:pt x="94" y="43"/>
                  </a:lnTo>
                  <a:lnTo>
                    <a:pt x="94" y="44"/>
                  </a:lnTo>
                  <a:lnTo>
                    <a:pt x="94" y="46"/>
                  </a:lnTo>
                  <a:lnTo>
                    <a:pt x="93" y="46"/>
                  </a:lnTo>
                  <a:lnTo>
                    <a:pt x="93" y="46"/>
                  </a:lnTo>
                  <a:lnTo>
                    <a:pt x="89" y="44"/>
                  </a:lnTo>
                  <a:lnTo>
                    <a:pt x="86" y="46"/>
                  </a:lnTo>
                  <a:lnTo>
                    <a:pt x="90" y="48"/>
                  </a:lnTo>
                  <a:lnTo>
                    <a:pt x="91" y="48"/>
                  </a:lnTo>
                  <a:lnTo>
                    <a:pt x="91" y="50"/>
                  </a:lnTo>
                  <a:lnTo>
                    <a:pt x="90" y="51"/>
                  </a:lnTo>
                  <a:lnTo>
                    <a:pt x="90" y="50"/>
                  </a:lnTo>
                  <a:lnTo>
                    <a:pt x="83" y="47"/>
                  </a:lnTo>
                  <a:lnTo>
                    <a:pt x="75" y="51"/>
                  </a:lnTo>
                  <a:lnTo>
                    <a:pt x="85" y="56"/>
                  </a:lnTo>
                  <a:lnTo>
                    <a:pt x="86" y="56"/>
                  </a:lnTo>
                  <a:lnTo>
                    <a:pt x="87" y="56"/>
                  </a:lnTo>
                  <a:lnTo>
                    <a:pt x="89" y="57"/>
                  </a:lnTo>
                  <a:lnTo>
                    <a:pt x="90" y="57"/>
                  </a:lnTo>
                  <a:lnTo>
                    <a:pt x="93" y="57"/>
                  </a:lnTo>
                  <a:lnTo>
                    <a:pt x="103" y="35"/>
                  </a:lnTo>
                  <a:lnTo>
                    <a:pt x="103" y="34"/>
                  </a:lnTo>
                  <a:lnTo>
                    <a:pt x="78" y="29"/>
                  </a:lnTo>
                  <a:close/>
                  <a:moveTo>
                    <a:pt x="36" y="27"/>
                  </a:moveTo>
                  <a:lnTo>
                    <a:pt x="9" y="31"/>
                  </a:lnTo>
                  <a:lnTo>
                    <a:pt x="9" y="31"/>
                  </a:lnTo>
                  <a:lnTo>
                    <a:pt x="18" y="57"/>
                  </a:lnTo>
                  <a:lnTo>
                    <a:pt x="21" y="57"/>
                  </a:lnTo>
                  <a:lnTo>
                    <a:pt x="22" y="56"/>
                  </a:lnTo>
                  <a:lnTo>
                    <a:pt x="23" y="56"/>
                  </a:lnTo>
                  <a:lnTo>
                    <a:pt x="26" y="56"/>
                  </a:lnTo>
                  <a:lnTo>
                    <a:pt x="34" y="48"/>
                  </a:lnTo>
                  <a:lnTo>
                    <a:pt x="27" y="44"/>
                  </a:lnTo>
                  <a:lnTo>
                    <a:pt x="21" y="47"/>
                  </a:lnTo>
                  <a:lnTo>
                    <a:pt x="21" y="47"/>
                  </a:lnTo>
                  <a:lnTo>
                    <a:pt x="19" y="47"/>
                  </a:lnTo>
                  <a:lnTo>
                    <a:pt x="19" y="46"/>
                  </a:lnTo>
                  <a:lnTo>
                    <a:pt x="21" y="44"/>
                  </a:lnTo>
                  <a:lnTo>
                    <a:pt x="24" y="43"/>
                  </a:lnTo>
                  <a:lnTo>
                    <a:pt x="22" y="42"/>
                  </a:lnTo>
                  <a:lnTo>
                    <a:pt x="18" y="43"/>
                  </a:lnTo>
                  <a:lnTo>
                    <a:pt x="18" y="43"/>
                  </a:lnTo>
                  <a:lnTo>
                    <a:pt x="17" y="42"/>
                  </a:lnTo>
                  <a:lnTo>
                    <a:pt x="17" y="42"/>
                  </a:lnTo>
                  <a:lnTo>
                    <a:pt x="17" y="40"/>
                  </a:lnTo>
                  <a:lnTo>
                    <a:pt x="19" y="40"/>
                  </a:lnTo>
                  <a:lnTo>
                    <a:pt x="14" y="36"/>
                  </a:lnTo>
                  <a:lnTo>
                    <a:pt x="14" y="36"/>
                  </a:lnTo>
                  <a:lnTo>
                    <a:pt x="14" y="35"/>
                  </a:lnTo>
                  <a:lnTo>
                    <a:pt x="15" y="35"/>
                  </a:lnTo>
                  <a:lnTo>
                    <a:pt x="15" y="35"/>
                  </a:lnTo>
                  <a:lnTo>
                    <a:pt x="21" y="38"/>
                  </a:lnTo>
                  <a:lnTo>
                    <a:pt x="21" y="35"/>
                  </a:lnTo>
                  <a:lnTo>
                    <a:pt x="21" y="34"/>
                  </a:lnTo>
                  <a:lnTo>
                    <a:pt x="22" y="34"/>
                  </a:lnTo>
                  <a:lnTo>
                    <a:pt x="22" y="34"/>
                  </a:lnTo>
                  <a:lnTo>
                    <a:pt x="23" y="35"/>
                  </a:lnTo>
                  <a:lnTo>
                    <a:pt x="23" y="39"/>
                  </a:lnTo>
                  <a:lnTo>
                    <a:pt x="26" y="42"/>
                  </a:lnTo>
                  <a:lnTo>
                    <a:pt x="26" y="35"/>
                  </a:lnTo>
                  <a:lnTo>
                    <a:pt x="26" y="35"/>
                  </a:lnTo>
                  <a:lnTo>
                    <a:pt x="27" y="34"/>
                  </a:lnTo>
                  <a:lnTo>
                    <a:pt x="27" y="35"/>
                  </a:lnTo>
                  <a:lnTo>
                    <a:pt x="28" y="35"/>
                  </a:lnTo>
                  <a:lnTo>
                    <a:pt x="28" y="43"/>
                  </a:lnTo>
                  <a:lnTo>
                    <a:pt x="35" y="47"/>
                  </a:lnTo>
                  <a:lnTo>
                    <a:pt x="38" y="35"/>
                  </a:lnTo>
                  <a:lnTo>
                    <a:pt x="36" y="34"/>
                  </a:lnTo>
                  <a:lnTo>
                    <a:pt x="36" y="33"/>
                  </a:lnTo>
                  <a:lnTo>
                    <a:pt x="38" y="30"/>
                  </a:lnTo>
                  <a:lnTo>
                    <a:pt x="36" y="27"/>
                  </a:lnTo>
                  <a:close/>
                  <a:moveTo>
                    <a:pt x="56" y="5"/>
                  </a:moveTo>
                  <a:lnTo>
                    <a:pt x="56" y="5"/>
                  </a:lnTo>
                  <a:lnTo>
                    <a:pt x="55" y="5"/>
                  </a:lnTo>
                  <a:lnTo>
                    <a:pt x="38" y="27"/>
                  </a:lnTo>
                  <a:lnTo>
                    <a:pt x="39" y="29"/>
                  </a:lnTo>
                  <a:lnTo>
                    <a:pt x="41" y="29"/>
                  </a:lnTo>
                  <a:lnTo>
                    <a:pt x="43" y="30"/>
                  </a:lnTo>
                  <a:lnTo>
                    <a:pt x="43" y="31"/>
                  </a:lnTo>
                  <a:lnTo>
                    <a:pt x="55" y="36"/>
                  </a:lnTo>
                  <a:lnTo>
                    <a:pt x="55" y="29"/>
                  </a:lnTo>
                  <a:lnTo>
                    <a:pt x="49" y="25"/>
                  </a:lnTo>
                  <a:lnTo>
                    <a:pt x="49" y="23"/>
                  </a:lnTo>
                  <a:lnTo>
                    <a:pt x="49" y="22"/>
                  </a:lnTo>
                  <a:lnTo>
                    <a:pt x="51" y="22"/>
                  </a:lnTo>
                  <a:lnTo>
                    <a:pt x="51" y="22"/>
                  </a:lnTo>
                  <a:lnTo>
                    <a:pt x="55" y="26"/>
                  </a:lnTo>
                  <a:lnTo>
                    <a:pt x="55" y="22"/>
                  </a:lnTo>
                  <a:lnTo>
                    <a:pt x="52" y="19"/>
                  </a:lnTo>
                  <a:lnTo>
                    <a:pt x="51" y="18"/>
                  </a:lnTo>
                  <a:lnTo>
                    <a:pt x="52" y="18"/>
                  </a:lnTo>
                  <a:lnTo>
                    <a:pt x="52" y="17"/>
                  </a:lnTo>
                  <a:lnTo>
                    <a:pt x="53" y="18"/>
                  </a:lnTo>
                  <a:lnTo>
                    <a:pt x="55" y="19"/>
                  </a:lnTo>
                  <a:lnTo>
                    <a:pt x="55" y="13"/>
                  </a:lnTo>
                  <a:lnTo>
                    <a:pt x="55" y="13"/>
                  </a:lnTo>
                  <a:lnTo>
                    <a:pt x="56" y="12"/>
                  </a:lnTo>
                  <a:lnTo>
                    <a:pt x="56" y="12"/>
                  </a:lnTo>
                  <a:lnTo>
                    <a:pt x="57" y="13"/>
                  </a:lnTo>
                  <a:lnTo>
                    <a:pt x="57" y="13"/>
                  </a:lnTo>
                  <a:lnTo>
                    <a:pt x="57" y="19"/>
                  </a:lnTo>
                  <a:lnTo>
                    <a:pt x="58" y="17"/>
                  </a:lnTo>
                  <a:lnTo>
                    <a:pt x="60" y="17"/>
                  </a:lnTo>
                  <a:lnTo>
                    <a:pt x="61" y="18"/>
                  </a:lnTo>
                  <a:lnTo>
                    <a:pt x="61" y="18"/>
                  </a:lnTo>
                  <a:lnTo>
                    <a:pt x="60" y="19"/>
                  </a:lnTo>
                  <a:lnTo>
                    <a:pt x="57" y="22"/>
                  </a:lnTo>
                  <a:lnTo>
                    <a:pt x="57" y="26"/>
                  </a:lnTo>
                  <a:lnTo>
                    <a:pt x="61" y="22"/>
                  </a:lnTo>
                  <a:lnTo>
                    <a:pt x="62" y="22"/>
                  </a:lnTo>
                  <a:lnTo>
                    <a:pt x="64" y="22"/>
                  </a:lnTo>
                  <a:lnTo>
                    <a:pt x="64" y="23"/>
                  </a:lnTo>
                  <a:lnTo>
                    <a:pt x="62" y="25"/>
                  </a:lnTo>
                  <a:lnTo>
                    <a:pt x="57" y="29"/>
                  </a:lnTo>
                  <a:lnTo>
                    <a:pt x="57" y="36"/>
                  </a:lnTo>
                  <a:lnTo>
                    <a:pt x="70" y="33"/>
                  </a:lnTo>
                  <a:lnTo>
                    <a:pt x="70" y="31"/>
                  </a:lnTo>
                  <a:lnTo>
                    <a:pt x="72" y="31"/>
                  </a:lnTo>
                  <a:lnTo>
                    <a:pt x="73" y="30"/>
                  </a:lnTo>
                  <a:lnTo>
                    <a:pt x="74" y="30"/>
                  </a:lnTo>
                  <a:lnTo>
                    <a:pt x="75" y="27"/>
                  </a:lnTo>
                  <a:lnTo>
                    <a:pt x="56" y="5"/>
                  </a:lnTo>
                  <a:close/>
                  <a:moveTo>
                    <a:pt x="56" y="0"/>
                  </a:moveTo>
                  <a:lnTo>
                    <a:pt x="56" y="1"/>
                  </a:lnTo>
                  <a:lnTo>
                    <a:pt x="57" y="1"/>
                  </a:lnTo>
                  <a:lnTo>
                    <a:pt x="57" y="2"/>
                  </a:lnTo>
                  <a:lnTo>
                    <a:pt x="57" y="2"/>
                  </a:lnTo>
                  <a:lnTo>
                    <a:pt x="77" y="26"/>
                  </a:lnTo>
                  <a:lnTo>
                    <a:pt x="79" y="21"/>
                  </a:lnTo>
                  <a:lnTo>
                    <a:pt x="78" y="19"/>
                  </a:lnTo>
                  <a:lnTo>
                    <a:pt x="78" y="17"/>
                  </a:lnTo>
                  <a:lnTo>
                    <a:pt x="78" y="14"/>
                  </a:lnTo>
                  <a:lnTo>
                    <a:pt x="81" y="13"/>
                  </a:lnTo>
                  <a:lnTo>
                    <a:pt x="83" y="12"/>
                  </a:lnTo>
                  <a:lnTo>
                    <a:pt x="86" y="12"/>
                  </a:lnTo>
                  <a:lnTo>
                    <a:pt x="87" y="14"/>
                  </a:lnTo>
                  <a:lnTo>
                    <a:pt x="89" y="17"/>
                  </a:lnTo>
                  <a:lnTo>
                    <a:pt x="89" y="19"/>
                  </a:lnTo>
                  <a:lnTo>
                    <a:pt x="86" y="21"/>
                  </a:lnTo>
                  <a:lnTo>
                    <a:pt x="83" y="22"/>
                  </a:lnTo>
                  <a:lnTo>
                    <a:pt x="82" y="22"/>
                  </a:lnTo>
                  <a:lnTo>
                    <a:pt x="79" y="26"/>
                  </a:lnTo>
                  <a:lnTo>
                    <a:pt x="103" y="33"/>
                  </a:lnTo>
                  <a:lnTo>
                    <a:pt x="106" y="31"/>
                  </a:lnTo>
                  <a:lnTo>
                    <a:pt x="107" y="31"/>
                  </a:lnTo>
                  <a:lnTo>
                    <a:pt x="107" y="34"/>
                  </a:lnTo>
                  <a:lnTo>
                    <a:pt x="107" y="35"/>
                  </a:lnTo>
                  <a:lnTo>
                    <a:pt x="106" y="36"/>
                  </a:lnTo>
                  <a:lnTo>
                    <a:pt x="106" y="36"/>
                  </a:lnTo>
                  <a:lnTo>
                    <a:pt x="95" y="57"/>
                  </a:lnTo>
                  <a:lnTo>
                    <a:pt x="102" y="57"/>
                  </a:lnTo>
                  <a:lnTo>
                    <a:pt x="102" y="56"/>
                  </a:lnTo>
                  <a:lnTo>
                    <a:pt x="104" y="55"/>
                  </a:lnTo>
                  <a:lnTo>
                    <a:pt x="106" y="53"/>
                  </a:lnTo>
                  <a:lnTo>
                    <a:pt x="108" y="55"/>
                  </a:lnTo>
                  <a:lnTo>
                    <a:pt x="111" y="56"/>
                  </a:lnTo>
                  <a:lnTo>
                    <a:pt x="112" y="59"/>
                  </a:lnTo>
                  <a:lnTo>
                    <a:pt x="111" y="61"/>
                  </a:lnTo>
                  <a:lnTo>
                    <a:pt x="110" y="63"/>
                  </a:lnTo>
                  <a:lnTo>
                    <a:pt x="107" y="64"/>
                  </a:lnTo>
                  <a:lnTo>
                    <a:pt x="104" y="64"/>
                  </a:lnTo>
                  <a:lnTo>
                    <a:pt x="102" y="63"/>
                  </a:lnTo>
                  <a:lnTo>
                    <a:pt x="102" y="60"/>
                  </a:lnTo>
                  <a:lnTo>
                    <a:pt x="95" y="60"/>
                  </a:lnTo>
                  <a:lnTo>
                    <a:pt x="107" y="82"/>
                  </a:lnTo>
                  <a:lnTo>
                    <a:pt x="108" y="84"/>
                  </a:lnTo>
                  <a:lnTo>
                    <a:pt x="110" y="85"/>
                  </a:lnTo>
                  <a:lnTo>
                    <a:pt x="108" y="86"/>
                  </a:lnTo>
                  <a:lnTo>
                    <a:pt x="107" y="88"/>
                  </a:lnTo>
                  <a:lnTo>
                    <a:pt x="106" y="86"/>
                  </a:lnTo>
                  <a:lnTo>
                    <a:pt x="78" y="91"/>
                  </a:lnTo>
                  <a:lnTo>
                    <a:pt x="81" y="97"/>
                  </a:lnTo>
                  <a:lnTo>
                    <a:pt x="82" y="97"/>
                  </a:lnTo>
                  <a:lnTo>
                    <a:pt x="85" y="97"/>
                  </a:lnTo>
                  <a:lnTo>
                    <a:pt x="87" y="99"/>
                  </a:lnTo>
                  <a:lnTo>
                    <a:pt x="87" y="102"/>
                  </a:lnTo>
                  <a:lnTo>
                    <a:pt x="87" y="105"/>
                  </a:lnTo>
                  <a:lnTo>
                    <a:pt x="86" y="106"/>
                  </a:lnTo>
                  <a:lnTo>
                    <a:pt x="83" y="107"/>
                  </a:lnTo>
                  <a:lnTo>
                    <a:pt x="81" y="107"/>
                  </a:lnTo>
                  <a:lnTo>
                    <a:pt x="78" y="105"/>
                  </a:lnTo>
                  <a:lnTo>
                    <a:pt x="77" y="102"/>
                  </a:lnTo>
                  <a:lnTo>
                    <a:pt x="77" y="99"/>
                  </a:lnTo>
                  <a:lnTo>
                    <a:pt x="78" y="98"/>
                  </a:lnTo>
                  <a:lnTo>
                    <a:pt x="75" y="93"/>
                  </a:lnTo>
                  <a:lnTo>
                    <a:pt x="57" y="114"/>
                  </a:lnTo>
                  <a:lnTo>
                    <a:pt x="57" y="115"/>
                  </a:lnTo>
                  <a:lnTo>
                    <a:pt x="57" y="116"/>
                  </a:lnTo>
                  <a:lnTo>
                    <a:pt x="56" y="116"/>
                  </a:lnTo>
                  <a:lnTo>
                    <a:pt x="53" y="116"/>
                  </a:lnTo>
                  <a:lnTo>
                    <a:pt x="53" y="115"/>
                  </a:lnTo>
                  <a:lnTo>
                    <a:pt x="53" y="115"/>
                  </a:lnTo>
                  <a:lnTo>
                    <a:pt x="35" y="93"/>
                  </a:lnTo>
                  <a:lnTo>
                    <a:pt x="31" y="98"/>
                  </a:lnTo>
                  <a:lnTo>
                    <a:pt x="32" y="99"/>
                  </a:lnTo>
                  <a:lnTo>
                    <a:pt x="32" y="101"/>
                  </a:lnTo>
                  <a:lnTo>
                    <a:pt x="32" y="103"/>
                  </a:lnTo>
                  <a:lnTo>
                    <a:pt x="31" y="106"/>
                  </a:lnTo>
                  <a:lnTo>
                    <a:pt x="28" y="107"/>
                  </a:lnTo>
                  <a:lnTo>
                    <a:pt x="26" y="106"/>
                  </a:lnTo>
                  <a:lnTo>
                    <a:pt x="23" y="105"/>
                  </a:lnTo>
                  <a:lnTo>
                    <a:pt x="22" y="102"/>
                  </a:lnTo>
                  <a:lnTo>
                    <a:pt x="23" y="99"/>
                  </a:lnTo>
                  <a:lnTo>
                    <a:pt x="24" y="97"/>
                  </a:lnTo>
                  <a:lnTo>
                    <a:pt x="27" y="95"/>
                  </a:lnTo>
                  <a:lnTo>
                    <a:pt x="30" y="97"/>
                  </a:lnTo>
                  <a:lnTo>
                    <a:pt x="32" y="91"/>
                  </a:lnTo>
                  <a:lnTo>
                    <a:pt x="7" y="88"/>
                  </a:lnTo>
                  <a:lnTo>
                    <a:pt x="6" y="88"/>
                  </a:lnTo>
                  <a:lnTo>
                    <a:pt x="6" y="89"/>
                  </a:lnTo>
                  <a:lnTo>
                    <a:pt x="3" y="88"/>
                  </a:lnTo>
                  <a:lnTo>
                    <a:pt x="3" y="86"/>
                  </a:lnTo>
                  <a:lnTo>
                    <a:pt x="3" y="85"/>
                  </a:lnTo>
                  <a:lnTo>
                    <a:pt x="5" y="84"/>
                  </a:lnTo>
                  <a:lnTo>
                    <a:pt x="5" y="84"/>
                  </a:lnTo>
                  <a:lnTo>
                    <a:pt x="17" y="60"/>
                  </a:lnTo>
                  <a:lnTo>
                    <a:pt x="10" y="60"/>
                  </a:lnTo>
                  <a:lnTo>
                    <a:pt x="9" y="61"/>
                  </a:lnTo>
                  <a:lnTo>
                    <a:pt x="7" y="64"/>
                  </a:lnTo>
                  <a:lnTo>
                    <a:pt x="6" y="64"/>
                  </a:lnTo>
                  <a:lnTo>
                    <a:pt x="3" y="64"/>
                  </a:lnTo>
                  <a:lnTo>
                    <a:pt x="1" y="61"/>
                  </a:lnTo>
                  <a:lnTo>
                    <a:pt x="0" y="59"/>
                  </a:lnTo>
                  <a:lnTo>
                    <a:pt x="1" y="56"/>
                  </a:lnTo>
                  <a:lnTo>
                    <a:pt x="2" y="55"/>
                  </a:lnTo>
                  <a:lnTo>
                    <a:pt x="5" y="53"/>
                  </a:lnTo>
                  <a:lnTo>
                    <a:pt x="7" y="53"/>
                  </a:lnTo>
                  <a:lnTo>
                    <a:pt x="9" y="55"/>
                  </a:lnTo>
                  <a:lnTo>
                    <a:pt x="10" y="57"/>
                  </a:lnTo>
                  <a:lnTo>
                    <a:pt x="15" y="57"/>
                  </a:lnTo>
                  <a:lnTo>
                    <a:pt x="6" y="31"/>
                  </a:lnTo>
                  <a:lnTo>
                    <a:pt x="5" y="31"/>
                  </a:lnTo>
                  <a:lnTo>
                    <a:pt x="5" y="30"/>
                  </a:lnTo>
                  <a:lnTo>
                    <a:pt x="5" y="29"/>
                  </a:lnTo>
                  <a:lnTo>
                    <a:pt x="6" y="27"/>
                  </a:lnTo>
                  <a:lnTo>
                    <a:pt x="7" y="27"/>
                  </a:lnTo>
                  <a:lnTo>
                    <a:pt x="9" y="29"/>
                  </a:lnTo>
                  <a:lnTo>
                    <a:pt x="35" y="25"/>
                  </a:lnTo>
                  <a:lnTo>
                    <a:pt x="32" y="21"/>
                  </a:lnTo>
                  <a:lnTo>
                    <a:pt x="32" y="21"/>
                  </a:lnTo>
                  <a:lnTo>
                    <a:pt x="28" y="21"/>
                  </a:lnTo>
                  <a:lnTo>
                    <a:pt x="27" y="18"/>
                  </a:lnTo>
                  <a:lnTo>
                    <a:pt x="26" y="16"/>
                  </a:lnTo>
                  <a:lnTo>
                    <a:pt x="26" y="13"/>
                  </a:lnTo>
                  <a:lnTo>
                    <a:pt x="28" y="12"/>
                  </a:lnTo>
                  <a:lnTo>
                    <a:pt x="31" y="10"/>
                  </a:lnTo>
                  <a:lnTo>
                    <a:pt x="34" y="10"/>
                  </a:lnTo>
                  <a:lnTo>
                    <a:pt x="35" y="12"/>
                  </a:lnTo>
                  <a:lnTo>
                    <a:pt x="36" y="14"/>
                  </a:lnTo>
                  <a:lnTo>
                    <a:pt x="36" y="18"/>
                  </a:lnTo>
                  <a:lnTo>
                    <a:pt x="34" y="19"/>
                  </a:lnTo>
                  <a:lnTo>
                    <a:pt x="36" y="25"/>
                  </a:lnTo>
                  <a:lnTo>
                    <a:pt x="53" y="4"/>
                  </a:lnTo>
                  <a:lnTo>
                    <a:pt x="53" y="2"/>
                  </a:lnTo>
                  <a:lnTo>
                    <a:pt x="53" y="1"/>
                  </a:lnTo>
                  <a:lnTo>
                    <a:pt x="55" y="1"/>
                  </a:lnTo>
                  <a:lnTo>
                    <a:pt x="56" y="1"/>
                  </a:lnTo>
                  <a:lnTo>
                    <a:pt x="56"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Freeform 8713"/>
            <p:cNvSpPr/>
            <p:nvPr/>
          </p:nvSpPr>
          <p:spPr bwMode="auto">
            <a:xfrm>
              <a:off x="1573777" y="1557179"/>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Freeform 8714"/>
            <p:cNvSpPr/>
            <p:nvPr/>
          </p:nvSpPr>
          <p:spPr bwMode="auto">
            <a:xfrm>
              <a:off x="1573777" y="1482267"/>
              <a:ext cx="68671" cy="74912"/>
            </a:xfrm>
            <a:custGeom>
              <a:avLst/>
              <a:gdLst>
                <a:gd name="T0" fmla="*/ 5 w 11"/>
                <a:gd name="T1" fmla="*/ 0 h 12"/>
                <a:gd name="T2" fmla="*/ 8 w 11"/>
                <a:gd name="T3" fmla="*/ 1 h 12"/>
                <a:gd name="T4" fmla="*/ 11 w 11"/>
                <a:gd name="T5" fmla="*/ 2 h 12"/>
                <a:gd name="T6" fmla="*/ 11 w 11"/>
                <a:gd name="T7" fmla="*/ 5 h 12"/>
                <a:gd name="T8" fmla="*/ 11 w 11"/>
                <a:gd name="T9" fmla="*/ 8 h 12"/>
                <a:gd name="T10" fmla="*/ 8 w 11"/>
                <a:gd name="T11" fmla="*/ 10 h 12"/>
                <a:gd name="T12" fmla="*/ 5 w 11"/>
                <a:gd name="T13" fmla="*/ 12 h 12"/>
                <a:gd name="T14" fmla="*/ 3 w 11"/>
                <a:gd name="T15" fmla="*/ 10 h 12"/>
                <a:gd name="T16" fmla="*/ 1 w 11"/>
                <a:gd name="T17" fmla="*/ 8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8"/>
                  </a:lnTo>
                  <a:lnTo>
                    <a:pt x="8" y="10"/>
                  </a:lnTo>
                  <a:lnTo>
                    <a:pt x="5" y="12"/>
                  </a:lnTo>
                  <a:lnTo>
                    <a:pt x="3" y="10"/>
                  </a:lnTo>
                  <a:lnTo>
                    <a:pt x="1" y="8"/>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8715"/>
            <p:cNvSpPr/>
            <p:nvPr/>
          </p:nvSpPr>
          <p:spPr bwMode="auto">
            <a:xfrm>
              <a:off x="1573777" y="1413600"/>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Freeform 8716"/>
            <p:cNvSpPr/>
            <p:nvPr/>
          </p:nvSpPr>
          <p:spPr bwMode="auto">
            <a:xfrm>
              <a:off x="1573777" y="1344929"/>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0" name="Freeform 8717"/>
            <p:cNvSpPr/>
            <p:nvPr/>
          </p:nvSpPr>
          <p:spPr bwMode="auto">
            <a:xfrm>
              <a:off x="1573777" y="1276262"/>
              <a:ext cx="68671" cy="68671"/>
            </a:xfrm>
            <a:custGeom>
              <a:avLst/>
              <a:gdLst>
                <a:gd name="T0" fmla="*/ 5 w 11"/>
                <a:gd name="T1" fmla="*/ 0 h 11"/>
                <a:gd name="T2" fmla="*/ 8 w 11"/>
                <a:gd name="T3" fmla="*/ 0 h 11"/>
                <a:gd name="T4" fmla="*/ 11 w 11"/>
                <a:gd name="T5" fmla="*/ 3 h 11"/>
                <a:gd name="T6" fmla="*/ 11 w 11"/>
                <a:gd name="T7" fmla="*/ 5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5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5"/>
                  </a:lnTo>
                  <a:lnTo>
                    <a:pt x="11" y="8"/>
                  </a:lnTo>
                  <a:lnTo>
                    <a:pt x="8"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51" name="组合 50"/>
            <p:cNvGrpSpPr/>
            <p:nvPr/>
          </p:nvGrpSpPr>
          <p:grpSpPr>
            <a:xfrm>
              <a:off x="1573777" y="277439"/>
              <a:ext cx="74912" cy="998823"/>
              <a:chOff x="1666787" y="349588"/>
              <a:chExt cx="74912" cy="998823"/>
            </a:xfrm>
          </p:grpSpPr>
          <p:sp>
            <p:nvSpPr>
              <p:cNvPr id="78"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9"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0"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1"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2"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3"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4"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5"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6"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7"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8"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9"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0"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1"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2"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2" name="Freeform 8733"/>
            <p:cNvSpPr/>
            <p:nvPr/>
          </p:nvSpPr>
          <p:spPr bwMode="auto">
            <a:xfrm>
              <a:off x="1255400" y="1619605"/>
              <a:ext cx="711661" cy="736632"/>
            </a:xfrm>
            <a:custGeom>
              <a:avLst/>
              <a:gdLst>
                <a:gd name="T0" fmla="*/ 56 w 114"/>
                <a:gd name="T1" fmla="*/ 0 h 118"/>
                <a:gd name="T2" fmla="*/ 59 w 114"/>
                <a:gd name="T3" fmla="*/ 1 h 118"/>
                <a:gd name="T4" fmla="*/ 62 w 114"/>
                <a:gd name="T5" fmla="*/ 3 h 118"/>
                <a:gd name="T6" fmla="*/ 62 w 114"/>
                <a:gd name="T7" fmla="*/ 5 h 118"/>
                <a:gd name="T8" fmla="*/ 62 w 114"/>
                <a:gd name="T9" fmla="*/ 8 h 118"/>
                <a:gd name="T10" fmla="*/ 60 w 114"/>
                <a:gd name="T11" fmla="*/ 11 h 118"/>
                <a:gd name="T12" fmla="*/ 59 w 114"/>
                <a:gd name="T13" fmla="*/ 11 h 118"/>
                <a:gd name="T14" fmla="*/ 62 w 114"/>
                <a:gd name="T15" fmla="*/ 12 h 118"/>
                <a:gd name="T16" fmla="*/ 63 w 114"/>
                <a:gd name="T17" fmla="*/ 13 h 118"/>
                <a:gd name="T18" fmla="*/ 64 w 114"/>
                <a:gd name="T19" fmla="*/ 16 h 118"/>
                <a:gd name="T20" fmla="*/ 63 w 114"/>
                <a:gd name="T21" fmla="*/ 17 h 118"/>
                <a:gd name="T22" fmla="*/ 65 w 114"/>
                <a:gd name="T23" fmla="*/ 18 h 118"/>
                <a:gd name="T24" fmla="*/ 68 w 114"/>
                <a:gd name="T25" fmla="*/ 20 h 118"/>
                <a:gd name="T26" fmla="*/ 77 w 114"/>
                <a:gd name="T27" fmla="*/ 16 h 118"/>
                <a:gd name="T28" fmla="*/ 86 w 114"/>
                <a:gd name="T29" fmla="*/ 14 h 118"/>
                <a:gd name="T30" fmla="*/ 96 w 114"/>
                <a:gd name="T31" fmla="*/ 17 h 118"/>
                <a:gd name="T32" fmla="*/ 105 w 114"/>
                <a:gd name="T33" fmla="*/ 24 h 118"/>
                <a:gd name="T34" fmla="*/ 110 w 114"/>
                <a:gd name="T35" fmla="*/ 33 h 118"/>
                <a:gd name="T36" fmla="*/ 114 w 114"/>
                <a:gd name="T37" fmla="*/ 46 h 118"/>
                <a:gd name="T38" fmla="*/ 110 w 114"/>
                <a:gd name="T39" fmla="*/ 63 h 118"/>
                <a:gd name="T40" fmla="*/ 101 w 114"/>
                <a:gd name="T41" fmla="*/ 79 h 118"/>
                <a:gd name="T42" fmla="*/ 88 w 114"/>
                <a:gd name="T43" fmla="*/ 93 h 118"/>
                <a:gd name="T44" fmla="*/ 73 w 114"/>
                <a:gd name="T45" fmla="*/ 106 h 118"/>
                <a:gd name="T46" fmla="*/ 59 w 114"/>
                <a:gd name="T47" fmla="*/ 118 h 118"/>
                <a:gd name="T48" fmla="*/ 42 w 114"/>
                <a:gd name="T49" fmla="*/ 109 h 118"/>
                <a:gd name="T50" fmla="*/ 26 w 114"/>
                <a:gd name="T51" fmla="*/ 96 h 118"/>
                <a:gd name="T52" fmla="*/ 14 w 114"/>
                <a:gd name="T53" fmla="*/ 80 h 118"/>
                <a:gd name="T54" fmla="*/ 5 w 114"/>
                <a:gd name="T55" fmla="*/ 64 h 118"/>
                <a:gd name="T56" fmla="*/ 0 w 114"/>
                <a:gd name="T57" fmla="*/ 50 h 118"/>
                <a:gd name="T58" fmla="*/ 1 w 114"/>
                <a:gd name="T59" fmla="*/ 35 h 118"/>
                <a:gd name="T60" fmla="*/ 8 w 114"/>
                <a:gd name="T61" fmla="*/ 25 h 118"/>
                <a:gd name="T62" fmla="*/ 18 w 114"/>
                <a:gd name="T63" fmla="*/ 18 h 118"/>
                <a:gd name="T64" fmla="*/ 31 w 114"/>
                <a:gd name="T65" fmla="*/ 16 h 118"/>
                <a:gd name="T66" fmla="*/ 46 w 114"/>
                <a:gd name="T67" fmla="*/ 20 h 118"/>
                <a:gd name="T68" fmla="*/ 47 w 114"/>
                <a:gd name="T69" fmla="*/ 18 h 118"/>
                <a:gd name="T70" fmla="*/ 50 w 114"/>
                <a:gd name="T71" fmla="*/ 17 h 118"/>
                <a:gd name="T72" fmla="*/ 50 w 114"/>
                <a:gd name="T73" fmla="*/ 16 h 118"/>
                <a:gd name="T74" fmla="*/ 50 w 114"/>
                <a:gd name="T75" fmla="*/ 13 h 118"/>
                <a:gd name="T76" fmla="*/ 52 w 114"/>
                <a:gd name="T77" fmla="*/ 12 h 118"/>
                <a:gd name="T78" fmla="*/ 55 w 114"/>
                <a:gd name="T79" fmla="*/ 11 h 118"/>
                <a:gd name="T80" fmla="*/ 54 w 114"/>
                <a:gd name="T81" fmla="*/ 11 h 118"/>
                <a:gd name="T82" fmla="*/ 51 w 114"/>
                <a:gd name="T83" fmla="*/ 8 h 118"/>
                <a:gd name="T84" fmla="*/ 51 w 114"/>
                <a:gd name="T85" fmla="*/ 5 h 118"/>
                <a:gd name="T86" fmla="*/ 52 w 114"/>
                <a:gd name="T87" fmla="*/ 3 h 118"/>
                <a:gd name="T88" fmla="*/ 54 w 114"/>
                <a:gd name="T89" fmla="*/ 1 h 118"/>
                <a:gd name="T90" fmla="*/ 56 w 114"/>
                <a:gd name="T9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18">
                  <a:moveTo>
                    <a:pt x="56" y="0"/>
                  </a:moveTo>
                  <a:lnTo>
                    <a:pt x="59" y="1"/>
                  </a:lnTo>
                  <a:lnTo>
                    <a:pt x="62" y="3"/>
                  </a:lnTo>
                  <a:lnTo>
                    <a:pt x="62" y="5"/>
                  </a:lnTo>
                  <a:lnTo>
                    <a:pt x="62" y="8"/>
                  </a:lnTo>
                  <a:lnTo>
                    <a:pt x="60" y="11"/>
                  </a:lnTo>
                  <a:lnTo>
                    <a:pt x="59" y="11"/>
                  </a:lnTo>
                  <a:lnTo>
                    <a:pt x="62" y="12"/>
                  </a:lnTo>
                  <a:lnTo>
                    <a:pt x="63" y="13"/>
                  </a:lnTo>
                  <a:lnTo>
                    <a:pt x="64" y="16"/>
                  </a:lnTo>
                  <a:lnTo>
                    <a:pt x="63" y="17"/>
                  </a:lnTo>
                  <a:lnTo>
                    <a:pt x="65" y="18"/>
                  </a:lnTo>
                  <a:lnTo>
                    <a:pt x="68" y="20"/>
                  </a:lnTo>
                  <a:lnTo>
                    <a:pt x="77" y="16"/>
                  </a:lnTo>
                  <a:lnTo>
                    <a:pt x="86" y="14"/>
                  </a:lnTo>
                  <a:lnTo>
                    <a:pt x="96" y="17"/>
                  </a:lnTo>
                  <a:lnTo>
                    <a:pt x="105" y="24"/>
                  </a:lnTo>
                  <a:lnTo>
                    <a:pt x="110" y="33"/>
                  </a:lnTo>
                  <a:lnTo>
                    <a:pt x="114" y="46"/>
                  </a:lnTo>
                  <a:lnTo>
                    <a:pt x="110" y="63"/>
                  </a:lnTo>
                  <a:lnTo>
                    <a:pt x="101" y="79"/>
                  </a:lnTo>
                  <a:lnTo>
                    <a:pt x="88" y="93"/>
                  </a:lnTo>
                  <a:lnTo>
                    <a:pt x="73" y="106"/>
                  </a:lnTo>
                  <a:lnTo>
                    <a:pt x="59" y="118"/>
                  </a:lnTo>
                  <a:lnTo>
                    <a:pt x="42" y="109"/>
                  </a:lnTo>
                  <a:lnTo>
                    <a:pt x="26" y="96"/>
                  </a:lnTo>
                  <a:lnTo>
                    <a:pt x="14" y="80"/>
                  </a:lnTo>
                  <a:lnTo>
                    <a:pt x="5" y="64"/>
                  </a:lnTo>
                  <a:lnTo>
                    <a:pt x="0" y="50"/>
                  </a:lnTo>
                  <a:lnTo>
                    <a:pt x="1" y="35"/>
                  </a:lnTo>
                  <a:lnTo>
                    <a:pt x="8" y="25"/>
                  </a:lnTo>
                  <a:lnTo>
                    <a:pt x="18" y="18"/>
                  </a:lnTo>
                  <a:lnTo>
                    <a:pt x="31" y="16"/>
                  </a:lnTo>
                  <a:lnTo>
                    <a:pt x="46" y="20"/>
                  </a:lnTo>
                  <a:lnTo>
                    <a:pt x="47" y="18"/>
                  </a:lnTo>
                  <a:lnTo>
                    <a:pt x="50" y="17"/>
                  </a:lnTo>
                  <a:lnTo>
                    <a:pt x="50" y="16"/>
                  </a:lnTo>
                  <a:lnTo>
                    <a:pt x="50" y="13"/>
                  </a:lnTo>
                  <a:lnTo>
                    <a:pt x="52" y="12"/>
                  </a:lnTo>
                  <a:lnTo>
                    <a:pt x="55" y="11"/>
                  </a:lnTo>
                  <a:lnTo>
                    <a:pt x="54" y="11"/>
                  </a:lnTo>
                  <a:lnTo>
                    <a:pt x="51" y="8"/>
                  </a:lnTo>
                  <a:lnTo>
                    <a:pt x="51" y="5"/>
                  </a:lnTo>
                  <a:lnTo>
                    <a:pt x="52" y="3"/>
                  </a:lnTo>
                  <a:lnTo>
                    <a:pt x="54" y="1"/>
                  </a:lnTo>
                  <a:lnTo>
                    <a:pt x="5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53" name="组合 52"/>
            <p:cNvGrpSpPr/>
            <p:nvPr/>
          </p:nvGrpSpPr>
          <p:grpSpPr>
            <a:xfrm>
              <a:off x="1442680" y="1819369"/>
              <a:ext cx="349588" cy="399529"/>
              <a:chOff x="1535690" y="1891518"/>
              <a:chExt cx="349588" cy="399529"/>
            </a:xfrm>
          </p:grpSpPr>
          <p:sp>
            <p:nvSpPr>
              <p:cNvPr id="76"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7"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4" name="Freeform 8736"/>
            <p:cNvSpPr/>
            <p:nvPr/>
          </p:nvSpPr>
          <p:spPr bwMode="auto">
            <a:xfrm>
              <a:off x="2241738" y="1326203"/>
              <a:ext cx="942641" cy="1036279"/>
            </a:xfrm>
            <a:custGeom>
              <a:avLst/>
              <a:gdLst>
                <a:gd name="T0" fmla="*/ 75 w 151"/>
                <a:gd name="T1" fmla="*/ 0 h 166"/>
                <a:gd name="T2" fmla="*/ 79 w 151"/>
                <a:gd name="T3" fmla="*/ 1 h 166"/>
                <a:gd name="T4" fmla="*/ 82 w 151"/>
                <a:gd name="T5" fmla="*/ 3 h 166"/>
                <a:gd name="T6" fmla="*/ 83 w 151"/>
                <a:gd name="T7" fmla="*/ 4 h 166"/>
                <a:gd name="T8" fmla="*/ 82 w 151"/>
                <a:gd name="T9" fmla="*/ 7 h 166"/>
                <a:gd name="T10" fmla="*/ 86 w 151"/>
                <a:gd name="T11" fmla="*/ 8 h 166"/>
                <a:gd name="T12" fmla="*/ 87 w 151"/>
                <a:gd name="T13" fmla="*/ 10 h 166"/>
                <a:gd name="T14" fmla="*/ 89 w 151"/>
                <a:gd name="T15" fmla="*/ 13 h 166"/>
                <a:gd name="T16" fmla="*/ 89 w 151"/>
                <a:gd name="T17" fmla="*/ 14 h 166"/>
                <a:gd name="T18" fmla="*/ 108 w 151"/>
                <a:gd name="T19" fmla="*/ 21 h 166"/>
                <a:gd name="T20" fmla="*/ 127 w 151"/>
                <a:gd name="T21" fmla="*/ 33 h 166"/>
                <a:gd name="T22" fmla="*/ 140 w 151"/>
                <a:gd name="T23" fmla="*/ 48 h 166"/>
                <a:gd name="T24" fmla="*/ 149 w 151"/>
                <a:gd name="T25" fmla="*/ 68 h 166"/>
                <a:gd name="T26" fmla="*/ 151 w 151"/>
                <a:gd name="T27" fmla="*/ 89 h 166"/>
                <a:gd name="T28" fmla="*/ 147 w 151"/>
                <a:gd name="T29" fmla="*/ 114 h 166"/>
                <a:gd name="T30" fmla="*/ 137 w 151"/>
                <a:gd name="T31" fmla="*/ 135 h 166"/>
                <a:gd name="T32" fmla="*/ 121 w 151"/>
                <a:gd name="T33" fmla="*/ 152 h 166"/>
                <a:gd name="T34" fmla="*/ 99 w 151"/>
                <a:gd name="T35" fmla="*/ 162 h 166"/>
                <a:gd name="T36" fmla="*/ 75 w 151"/>
                <a:gd name="T37" fmla="*/ 166 h 166"/>
                <a:gd name="T38" fmla="*/ 52 w 151"/>
                <a:gd name="T39" fmla="*/ 162 h 166"/>
                <a:gd name="T40" fmla="*/ 31 w 151"/>
                <a:gd name="T41" fmla="*/ 152 h 166"/>
                <a:gd name="T42" fmla="*/ 14 w 151"/>
                <a:gd name="T43" fmla="*/ 135 h 166"/>
                <a:gd name="T44" fmla="*/ 3 w 151"/>
                <a:gd name="T45" fmla="*/ 114 h 166"/>
                <a:gd name="T46" fmla="*/ 0 w 151"/>
                <a:gd name="T47" fmla="*/ 89 h 166"/>
                <a:gd name="T48" fmla="*/ 2 w 151"/>
                <a:gd name="T49" fmla="*/ 68 h 166"/>
                <a:gd name="T50" fmla="*/ 11 w 151"/>
                <a:gd name="T51" fmla="*/ 48 h 166"/>
                <a:gd name="T52" fmla="*/ 24 w 151"/>
                <a:gd name="T53" fmla="*/ 33 h 166"/>
                <a:gd name="T54" fmla="*/ 43 w 151"/>
                <a:gd name="T55" fmla="*/ 21 h 166"/>
                <a:gd name="T56" fmla="*/ 64 w 151"/>
                <a:gd name="T57" fmla="*/ 14 h 166"/>
                <a:gd name="T58" fmla="*/ 62 w 151"/>
                <a:gd name="T59" fmla="*/ 13 h 166"/>
                <a:gd name="T60" fmla="*/ 64 w 151"/>
                <a:gd name="T61" fmla="*/ 10 h 166"/>
                <a:gd name="T62" fmla="*/ 66 w 151"/>
                <a:gd name="T63" fmla="*/ 8 h 166"/>
                <a:gd name="T64" fmla="*/ 69 w 151"/>
                <a:gd name="T65" fmla="*/ 7 h 166"/>
                <a:gd name="T66" fmla="*/ 69 w 151"/>
                <a:gd name="T67" fmla="*/ 4 h 166"/>
                <a:gd name="T68" fmla="*/ 70 w 151"/>
                <a:gd name="T69" fmla="*/ 3 h 166"/>
                <a:gd name="T70" fmla="*/ 73 w 151"/>
                <a:gd name="T71" fmla="*/ 1 h 166"/>
                <a:gd name="T72" fmla="*/ 75 w 151"/>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66">
                  <a:moveTo>
                    <a:pt x="75" y="0"/>
                  </a:moveTo>
                  <a:lnTo>
                    <a:pt x="79" y="1"/>
                  </a:lnTo>
                  <a:lnTo>
                    <a:pt x="82" y="3"/>
                  </a:lnTo>
                  <a:lnTo>
                    <a:pt x="83" y="4"/>
                  </a:lnTo>
                  <a:lnTo>
                    <a:pt x="82" y="7"/>
                  </a:lnTo>
                  <a:lnTo>
                    <a:pt x="86" y="8"/>
                  </a:lnTo>
                  <a:lnTo>
                    <a:pt x="87" y="10"/>
                  </a:lnTo>
                  <a:lnTo>
                    <a:pt x="89" y="13"/>
                  </a:lnTo>
                  <a:lnTo>
                    <a:pt x="89" y="14"/>
                  </a:lnTo>
                  <a:lnTo>
                    <a:pt x="108" y="21"/>
                  </a:lnTo>
                  <a:lnTo>
                    <a:pt x="127" y="33"/>
                  </a:lnTo>
                  <a:lnTo>
                    <a:pt x="140" y="48"/>
                  </a:lnTo>
                  <a:lnTo>
                    <a:pt x="149" y="68"/>
                  </a:lnTo>
                  <a:lnTo>
                    <a:pt x="151" y="89"/>
                  </a:lnTo>
                  <a:lnTo>
                    <a:pt x="147" y="114"/>
                  </a:lnTo>
                  <a:lnTo>
                    <a:pt x="137" y="135"/>
                  </a:lnTo>
                  <a:lnTo>
                    <a:pt x="121" y="152"/>
                  </a:lnTo>
                  <a:lnTo>
                    <a:pt x="99" y="162"/>
                  </a:lnTo>
                  <a:lnTo>
                    <a:pt x="75" y="166"/>
                  </a:lnTo>
                  <a:lnTo>
                    <a:pt x="52" y="162"/>
                  </a:lnTo>
                  <a:lnTo>
                    <a:pt x="31" y="152"/>
                  </a:lnTo>
                  <a:lnTo>
                    <a:pt x="14" y="135"/>
                  </a:lnTo>
                  <a:lnTo>
                    <a:pt x="3" y="114"/>
                  </a:lnTo>
                  <a:lnTo>
                    <a:pt x="0" y="89"/>
                  </a:lnTo>
                  <a:lnTo>
                    <a:pt x="2" y="68"/>
                  </a:lnTo>
                  <a:lnTo>
                    <a:pt x="11" y="48"/>
                  </a:lnTo>
                  <a:lnTo>
                    <a:pt x="24" y="33"/>
                  </a:lnTo>
                  <a:lnTo>
                    <a:pt x="43" y="21"/>
                  </a:lnTo>
                  <a:lnTo>
                    <a:pt x="64" y="14"/>
                  </a:lnTo>
                  <a:lnTo>
                    <a:pt x="62" y="13"/>
                  </a:lnTo>
                  <a:lnTo>
                    <a:pt x="64" y="10"/>
                  </a:lnTo>
                  <a:lnTo>
                    <a:pt x="66" y="8"/>
                  </a:lnTo>
                  <a:lnTo>
                    <a:pt x="69" y="7"/>
                  </a:lnTo>
                  <a:lnTo>
                    <a:pt x="69" y="4"/>
                  </a:lnTo>
                  <a:lnTo>
                    <a:pt x="70" y="3"/>
                  </a:lnTo>
                  <a:lnTo>
                    <a:pt x="73" y="1"/>
                  </a:lnTo>
                  <a:lnTo>
                    <a:pt x="7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8737"/>
            <p:cNvSpPr/>
            <p:nvPr/>
          </p:nvSpPr>
          <p:spPr bwMode="auto">
            <a:xfrm>
              <a:off x="2678723" y="125753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2 w 11"/>
                <a:gd name="T17" fmla="*/ 8 h 11"/>
                <a:gd name="T18" fmla="*/ 0 w 11"/>
                <a:gd name="T19" fmla="*/ 6 h 11"/>
                <a:gd name="T20" fmla="*/ 2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2" y="8"/>
                  </a:lnTo>
                  <a:lnTo>
                    <a:pt x="0" y="6"/>
                  </a:lnTo>
                  <a:lnTo>
                    <a:pt x="2" y="3"/>
                  </a:lnTo>
                  <a:lnTo>
                    <a:pt x="3" y="0"/>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Freeform 8738"/>
            <p:cNvSpPr/>
            <p:nvPr/>
          </p:nvSpPr>
          <p:spPr bwMode="auto">
            <a:xfrm>
              <a:off x="2678723" y="118886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2 w 11"/>
                <a:gd name="T17" fmla="*/ 9 h 11"/>
                <a:gd name="T18" fmla="*/ 0 w 11"/>
                <a:gd name="T19" fmla="*/ 5 h 11"/>
                <a:gd name="T20" fmla="*/ 2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2" y="9"/>
                  </a:lnTo>
                  <a:lnTo>
                    <a:pt x="0" y="5"/>
                  </a:lnTo>
                  <a:lnTo>
                    <a:pt x="2" y="2"/>
                  </a:lnTo>
                  <a:lnTo>
                    <a:pt x="3" y="1"/>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57" name="组合 56"/>
            <p:cNvGrpSpPr/>
            <p:nvPr/>
          </p:nvGrpSpPr>
          <p:grpSpPr>
            <a:xfrm>
              <a:off x="2684963" y="296165"/>
              <a:ext cx="74912" cy="917670"/>
              <a:chOff x="1666787" y="349588"/>
              <a:chExt cx="74912" cy="998823"/>
            </a:xfrm>
          </p:grpSpPr>
          <p:sp>
            <p:nvSpPr>
              <p:cNvPr id="61"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3"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4"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6"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4"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5"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8" name="组合 57"/>
            <p:cNvGrpSpPr/>
            <p:nvPr/>
          </p:nvGrpSpPr>
          <p:grpSpPr>
            <a:xfrm>
              <a:off x="2365994" y="1498138"/>
              <a:ext cx="712851" cy="814686"/>
              <a:chOff x="1535690" y="1891518"/>
              <a:chExt cx="349588" cy="399529"/>
            </a:xfrm>
          </p:grpSpPr>
          <p:sp>
            <p:nvSpPr>
              <p:cNvPr id="59"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grpSp>
        <p:nvGrpSpPr>
          <p:cNvPr id="95" name="组合 94"/>
          <p:cNvGrpSpPr/>
          <p:nvPr/>
        </p:nvGrpSpPr>
        <p:grpSpPr>
          <a:xfrm flipH="1">
            <a:off x="8877299" y="289924"/>
            <a:ext cx="2580911" cy="3271144"/>
            <a:chOff x="612410" y="277439"/>
            <a:chExt cx="2571969" cy="3271144"/>
          </a:xfrm>
        </p:grpSpPr>
        <p:sp>
          <p:nvSpPr>
            <p:cNvPr id="96" name="Freeform 8678"/>
            <p:cNvSpPr/>
            <p:nvPr/>
          </p:nvSpPr>
          <p:spPr bwMode="auto">
            <a:xfrm>
              <a:off x="612410" y="2518545"/>
              <a:ext cx="955126" cy="1030038"/>
            </a:xfrm>
            <a:custGeom>
              <a:avLst/>
              <a:gdLst>
                <a:gd name="T0" fmla="*/ 77 w 153"/>
                <a:gd name="T1" fmla="*/ 0 h 165"/>
                <a:gd name="T2" fmla="*/ 81 w 153"/>
                <a:gd name="T3" fmla="*/ 0 h 165"/>
                <a:gd name="T4" fmla="*/ 82 w 153"/>
                <a:gd name="T5" fmla="*/ 1 h 165"/>
                <a:gd name="T6" fmla="*/ 83 w 153"/>
                <a:gd name="T7" fmla="*/ 4 h 165"/>
                <a:gd name="T8" fmla="*/ 83 w 153"/>
                <a:gd name="T9" fmla="*/ 5 h 165"/>
                <a:gd name="T10" fmla="*/ 86 w 153"/>
                <a:gd name="T11" fmla="*/ 8 h 165"/>
                <a:gd name="T12" fmla="*/ 89 w 153"/>
                <a:gd name="T13" fmla="*/ 9 h 165"/>
                <a:gd name="T14" fmla="*/ 90 w 153"/>
                <a:gd name="T15" fmla="*/ 12 h 165"/>
                <a:gd name="T16" fmla="*/ 89 w 153"/>
                <a:gd name="T17" fmla="*/ 13 h 165"/>
                <a:gd name="T18" fmla="*/ 110 w 153"/>
                <a:gd name="T19" fmla="*/ 20 h 165"/>
                <a:gd name="T20" fmla="*/ 127 w 153"/>
                <a:gd name="T21" fmla="*/ 32 h 165"/>
                <a:gd name="T22" fmla="*/ 141 w 153"/>
                <a:gd name="T23" fmla="*/ 49 h 165"/>
                <a:gd name="T24" fmla="*/ 150 w 153"/>
                <a:gd name="T25" fmla="*/ 67 h 165"/>
                <a:gd name="T26" fmla="*/ 153 w 153"/>
                <a:gd name="T27" fmla="*/ 89 h 165"/>
                <a:gd name="T28" fmla="*/ 149 w 153"/>
                <a:gd name="T29" fmla="*/ 113 h 165"/>
                <a:gd name="T30" fmla="*/ 138 w 153"/>
                <a:gd name="T31" fmla="*/ 134 h 165"/>
                <a:gd name="T32" fmla="*/ 121 w 153"/>
                <a:gd name="T33" fmla="*/ 151 h 165"/>
                <a:gd name="T34" fmla="*/ 100 w 153"/>
                <a:gd name="T35" fmla="*/ 161 h 165"/>
                <a:gd name="T36" fmla="*/ 77 w 153"/>
                <a:gd name="T37" fmla="*/ 165 h 165"/>
                <a:gd name="T38" fmla="*/ 52 w 153"/>
                <a:gd name="T39" fmla="*/ 161 h 165"/>
                <a:gd name="T40" fmla="*/ 31 w 153"/>
                <a:gd name="T41" fmla="*/ 151 h 165"/>
                <a:gd name="T42" fmla="*/ 14 w 153"/>
                <a:gd name="T43" fmla="*/ 134 h 165"/>
                <a:gd name="T44" fmla="*/ 4 w 153"/>
                <a:gd name="T45" fmla="*/ 113 h 165"/>
                <a:gd name="T46" fmla="*/ 0 w 153"/>
                <a:gd name="T47" fmla="*/ 89 h 165"/>
                <a:gd name="T48" fmla="*/ 4 w 153"/>
                <a:gd name="T49" fmla="*/ 67 h 165"/>
                <a:gd name="T50" fmla="*/ 11 w 153"/>
                <a:gd name="T51" fmla="*/ 47 h 165"/>
                <a:gd name="T52" fmla="*/ 26 w 153"/>
                <a:gd name="T53" fmla="*/ 32 h 165"/>
                <a:gd name="T54" fmla="*/ 43 w 153"/>
                <a:gd name="T55" fmla="*/ 20 h 165"/>
                <a:gd name="T56" fmla="*/ 64 w 153"/>
                <a:gd name="T57" fmla="*/ 13 h 165"/>
                <a:gd name="T58" fmla="*/ 64 w 153"/>
                <a:gd name="T59" fmla="*/ 12 h 165"/>
                <a:gd name="T60" fmla="*/ 65 w 153"/>
                <a:gd name="T61" fmla="*/ 9 h 165"/>
                <a:gd name="T62" fmla="*/ 66 w 153"/>
                <a:gd name="T63" fmla="*/ 8 h 165"/>
                <a:gd name="T64" fmla="*/ 70 w 153"/>
                <a:gd name="T65" fmla="*/ 5 h 165"/>
                <a:gd name="T66" fmla="*/ 69 w 153"/>
                <a:gd name="T67" fmla="*/ 4 h 165"/>
                <a:gd name="T68" fmla="*/ 70 w 153"/>
                <a:gd name="T69" fmla="*/ 1 h 165"/>
                <a:gd name="T70" fmla="*/ 73 w 153"/>
                <a:gd name="T71" fmla="*/ 0 h 165"/>
                <a:gd name="T72" fmla="*/ 77 w 153"/>
                <a:gd name="T7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65">
                  <a:moveTo>
                    <a:pt x="77" y="0"/>
                  </a:moveTo>
                  <a:lnTo>
                    <a:pt x="81" y="0"/>
                  </a:lnTo>
                  <a:lnTo>
                    <a:pt x="82" y="1"/>
                  </a:lnTo>
                  <a:lnTo>
                    <a:pt x="83" y="4"/>
                  </a:lnTo>
                  <a:lnTo>
                    <a:pt x="83" y="5"/>
                  </a:lnTo>
                  <a:lnTo>
                    <a:pt x="86" y="8"/>
                  </a:lnTo>
                  <a:lnTo>
                    <a:pt x="89" y="9"/>
                  </a:lnTo>
                  <a:lnTo>
                    <a:pt x="90" y="12"/>
                  </a:lnTo>
                  <a:lnTo>
                    <a:pt x="89" y="13"/>
                  </a:lnTo>
                  <a:lnTo>
                    <a:pt x="110" y="20"/>
                  </a:lnTo>
                  <a:lnTo>
                    <a:pt x="127" y="32"/>
                  </a:lnTo>
                  <a:lnTo>
                    <a:pt x="141" y="49"/>
                  </a:lnTo>
                  <a:lnTo>
                    <a:pt x="150" y="67"/>
                  </a:lnTo>
                  <a:lnTo>
                    <a:pt x="153" y="89"/>
                  </a:lnTo>
                  <a:lnTo>
                    <a:pt x="149" y="113"/>
                  </a:lnTo>
                  <a:lnTo>
                    <a:pt x="138" y="134"/>
                  </a:lnTo>
                  <a:lnTo>
                    <a:pt x="121" y="151"/>
                  </a:lnTo>
                  <a:lnTo>
                    <a:pt x="100" y="161"/>
                  </a:lnTo>
                  <a:lnTo>
                    <a:pt x="77" y="165"/>
                  </a:lnTo>
                  <a:lnTo>
                    <a:pt x="52" y="161"/>
                  </a:lnTo>
                  <a:lnTo>
                    <a:pt x="31" y="151"/>
                  </a:lnTo>
                  <a:lnTo>
                    <a:pt x="14" y="134"/>
                  </a:lnTo>
                  <a:lnTo>
                    <a:pt x="4" y="113"/>
                  </a:lnTo>
                  <a:lnTo>
                    <a:pt x="0" y="89"/>
                  </a:lnTo>
                  <a:lnTo>
                    <a:pt x="4" y="67"/>
                  </a:lnTo>
                  <a:lnTo>
                    <a:pt x="11" y="47"/>
                  </a:lnTo>
                  <a:lnTo>
                    <a:pt x="26" y="32"/>
                  </a:lnTo>
                  <a:lnTo>
                    <a:pt x="43" y="20"/>
                  </a:lnTo>
                  <a:lnTo>
                    <a:pt x="64" y="13"/>
                  </a:lnTo>
                  <a:lnTo>
                    <a:pt x="64" y="12"/>
                  </a:lnTo>
                  <a:lnTo>
                    <a:pt x="65" y="9"/>
                  </a:lnTo>
                  <a:lnTo>
                    <a:pt x="66" y="8"/>
                  </a:lnTo>
                  <a:lnTo>
                    <a:pt x="70" y="5"/>
                  </a:lnTo>
                  <a:lnTo>
                    <a:pt x="69" y="4"/>
                  </a:lnTo>
                  <a:lnTo>
                    <a:pt x="70" y="1"/>
                  </a:lnTo>
                  <a:lnTo>
                    <a:pt x="73" y="0"/>
                  </a:lnTo>
                  <a:lnTo>
                    <a:pt x="7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7" name="Freeform 8679"/>
            <p:cNvSpPr/>
            <p:nvPr/>
          </p:nvSpPr>
          <p:spPr bwMode="auto">
            <a:xfrm>
              <a:off x="1061881" y="2443634"/>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8" name="Freeform 8680"/>
            <p:cNvSpPr/>
            <p:nvPr/>
          </p:nvSpPr>
          <p:spPr bwMode="auto">
            <a:xfrm>
              <a:off x="1061881" y="2381207"/>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9" name="Freeform 8681"/>
            <p:cNvSpPr/>
            <p:nvPr/>
          </p:nvSpPr>
          <p:spPr bwMode="auto">
            <a:xfrm>
              <a:off x="1061881" y="2306296"/>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0" name="Freeform 8682"/>
            <p:cNvSpPr/>
            <p:nvPr/>
          </p:nvSpPr>
          <p:spPr bwMode="auto">
            <a:xfrm>
              <a:off x="1061881" y="2243869"/>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1" name="Freeform 8683"/>
            <p:cNvSpPr/>
            <p:nvPr/>
          </p:nvSpPr>
          <p:spPr bwMode="auto">
            <a:xfrm>
              <a:off x="1061881" y="2168957"/>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2" name="Freeform 8684"/>
            <p:cNvSpPr/>
            <p:nvPr/>
          </p:nvSpPr>
          <p:spPr bwMode="auto">
            <a:xfrm>
              <a:off x="1061881" y="2100290"/>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3" name="Freeform 8685"/>
            <p:cNvSpPr/>
            <p:nvPr/>
          </p:nvSpPr>
          <p:spPr bwMode="auto">
            <a:xfrm>
              <a:off x="1061881" y="2031619"/>
              <a:ext cx="62426" cy="68671"/>
            </a:xfrm>
            <a:custGeom>
              <a:avLst/>
              <a:gdLst>
                <a:gd name="T0" fmla="*/ 5 w 10"/>
                <a:gd name="T1" fmla="*/ 0 h 11"/>
                <a:gd name="T2" fmla="*/ 7 w 10"/>
                <a:gd name="T3" fmla="*/ 1 h 11"/>
                <a:gd name="T4" fmla="*/ 9 w 10"/>
                <a:gd name="T5" fmla="*/ 2 h 11"/>
                <a:gd name="T6" fmla="*/ 10 w 10"/>
                <a:gd name="T7" fmla="*/ 6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6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6"/>
                  </a:lnTo>
                  <a:lnTo>
                    <a:pt x="9" y="9"/>
                  </a:lnTo>
                  <a:lnTo>
                    <a:pt x="7" y="10"/>
                  </a:lnTo>
                  <a:lnTo>
                    <a:pt x="5" y="11"/>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4" name="Freeform 8686"/>
            <p:cNvSpPr/>
            <p:nvPr/>
          </p:nvSpPr>
          <p:spPr bwMode="auto">
            <a:xfrm>
              <a:off x="1061881" y="1962952"/>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5" name="Freeform 8687"/>
            <p:cNvSpPr/>
            <p:nvPr/>
          </p:nvSpPr>
          <p:spPr bwMode="auto">
            <a:xfrm>
              <a:off x="1061881" y="1888041"/>
              <a:ext cx="62426" cy="74912"/>
            </a:xfrm>
            <a:custGeom>
              <a:avLst/>
              <a:gdLst>
                <a:gd name="T0" fmla="*/ 5 w 10"/>
                <a:gd name="T1" fmla="*/ 0 h 12"/>
                <a:gd name="T2" fmla="*/ 7 w 10"/>
                <a:gd name="T3" fmla="*/ 2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7"/>
                  </a:lnTo>
                  <a:lnTo>
                    <a:pt x="9" y="9"/>
                  </a:lnTo>
                  <a:lnTo>
                    <a:pt x="7" y="11"/>
                  </a:lnTo>
                  <a:lnTo>
                    <a:pt x="5" y="12"/>
                  </a:lnTo>
                  <a:lnTo>
                    <a:pt x="2" y="11"/>
                  </a:lnTo>
                  <a:lnTo>
                    <a:pt x="0" y="9"/>
                  </a:lnTo>
                  <a:lnTo>
                    <a:pt x="0" y="7"/>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6" name="Freeform 8688"/>
            <p:cNvSpPr/>
            <p:nvPr/>
          </p:nvSpPr>
          <p:spPr bwMode="auto">
            <a:xfrm>
              <a:off x="1061881" y="1825614"/>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7" name="Freeform 8689"/>
            <p:cNvSpPr/>
            <p:nvPr/>
          </p:nvSpPr>
          <p:spPr bwMode="auto">
            <a:xfrm>
              <a:off x="1061881" y="1750702"/>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1"/>
                  </a:lnTo>
                  <a:lnTo>
                    <a:pt x="5" y="12"/>
                  </a:lnTo>
                  <a:lnTo>
                    <a:pt x="2" y="11"/>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8" name="Freeform 8690"/>
            <p:cNvSpPr/>
            <p:nvPr/>
          </p:nvSpPr>
          <p:spPr bwMode="auto">
            <a:xfrm>
              <a:off x="1061881" y="1688276"/>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9" name="Freeform 8691"/>
            <p:cNvSpPr/>
            <p:nvPr/>
          </p:nvSpPr>
          <p:spPr bwMode="auto">
            <a:xfrm>
              <a:off x="1061881" y="1613364"/>
              <a:ext cx="62426" cy="74912"/>
            </a:xfrm>
            <a:custGeom>
              <a:avLst/>
              <a:gdLst>
                <a:gd name="T0" fmla="*/ 5 w 10"/>
                <a:gd name="T1" fmla="*/ 0 h 12"/>
                <a:gd name="T2" fmla="*/ 7 w 10"/>
                <a:gd name="T3" fmla="*/ 1 h 12"/>
                <a:gd name="T4" fmla="*/ 9 w 10"/>
                <a:gd name="T5" fmla="*/ 2 h 12"/>
                <a:gd name="T6" fmla="*/ 10 w 10"/>
                <a:gd name="T7" fmla="*/ 6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6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6"/>
                  </a:lnTo>
                  <a:lnTo>
                    <a:pt x="9" y="9"/>
                  </a:lnTo>
                  <a:lnTo>
                    <a:pt x="7" y="10"/>
                  </a:lnTo>
                  <a:lnTo>
                    <a:pt x="5" y="12"/>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0" name="Freeform 8692"/>
            <p:cNvSpPr/>
            <p:nvPr/>
          </p:nvSpPr>
          <p:spPr bwMode="auto">
            <a:xfrm>
              <a:off x="1061881" y="1544693"/>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1" name="Freeform 8693"/>
            <p:cNvSpPr/>
            <p:nvPr/>
          </p:nvSpPr>
          <p:spPr bwMode="auto">
            <a:xfrm>
              <a:off x="1061881" y="1482267"/>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2" name="Freeform 8694"/>
            <p:cNvSpPr/>
            <p:nvPr/>
          </p:nvSpPr>
          <p:spPr bwMode="auto">
            <a:xfrm>
              <a:off x="1061881" y="1407355"/>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Freeform 8695"/>
            <p:cNvSpPr/>
            <p:nvPr/>
          </p:nvSpPr>
          <p:spPr bwMode="auto">
            <a:xfrm>
              <a:off x="1061881" y="1344929"/>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Freeform 8696"/>
            <p:cNvSpPr/>
            <p:nvPr/>
          </p:nvSpPr>
          <p:spPr bwMode="auto">
            <a:xfrm>
              <a:off x="1061881" y="1270017"/>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Freeform 8697"/>
            <p:cNvSpPr/>
            <p:nvPr/>
          </p:nvSpPr>
          <p:spPr bwMode="auto">
            <a:xfrm>
              <a:off x="1061881" y="1201350"/>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6" name="Freeform 8698"/>
            <p:cNvSpPr/>
            <p:nvPr/>
          </p:nvSpPr>
          <p:spPr bwMode="auto">
            <a:xfrm>
              <a:off x="1061881" y="1132679"/>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7" name="Freeform 8699"/>
            <p:cNvSpPr/>
            <p:nvPr/>
          </p:nvSpPr>
          <p:spPr bwMode="auto">
            <a:xfrm>
              <a:off x="1061881" y="1064012"/>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8" name="Freeform 8700"/>
            <p:cNvSpPr/>
            <p:nvPr/>
          </p:nvSpPr>
          <p:spPr bwMode="auto">
            <a:xfrm>
              <a:off x="1061881" y="989100"/>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9" name="Freeform 8701"/>
            <p:cNvSpPr/>
            <p:nvPr/>
          </p:nvSpPr>
          <p:spPr bwMode="auto">
            <a:xfrm>
              <a:off x="1061881" y="926674"/>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0" name="Freeform 8702"/>
            <p:cNvSpPr/>
            <p:nvPr/>
          </p:nvSpPr>
          <p:spPr bwMode="auto">
            <a:xfrm>
              <a:off x="1061881" y="851762"/>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Freeform 8703"/>
            <p:cNvSpPr/>
            <p:nvPr/>
          </p:nvSpPr>
          <p:spPr bwMode="auto">
            <a:xfrm>
              <a:off x="1061881" y="789336"/>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Freeform 8704"/>
            <p:cNvSpPr/>
            <p:nvPr/>
          </p:nvSpPr>
          <p:spPr bwMode="auto">
            <a:xfrm>
              <a:off x="1061881" y="714424"/>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Freeform 8705"/>
            <p:cNvSpPr/>
            <p:nvPr/>
          </p:nvSpPr>
          <p:spPr bwMode="auto">
            <a:xfrm>
              <a:off x="1061881" y="645753"/>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Freeform 8706"/>
            <p:cNvSpPr/>
            <p:nvPr/>
          </p:nvSpPr>
          <p:spPr bwMode="auto">
            <a:xfrm>
              <a:off x="1061881" y="577086"/>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5" name="Freeform 8707"/>
            <p:cNvSpPr/>
            <p:nvPr/>
          </p:nvSpPr>
          <p:spPr bwMode="auto">
            <a:xfrm>
              <a:off x="1061881" y="508415"/>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6" name="Freeform 8708"/>
            <p:cNvSpPr/>
            <p:nvPr/>
          </p:nvSpPr>
          <p:spPr bwMode="auto">
            <a:xfrm>
              <a:off x="1061881" y="433503"/>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7" name="Freeform 8709"/>
            <p:cNvSpPr/>
            <p:nvPr/>
          </p:nvSpPr>
          <p:spPr bwMode="auto">
            <a:xfrm>
              <a:off x="1061881" y="371077"/>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8" name="Freeform 8710"/>
            <p:cNvSpPr/>
            <p:nvPr/>
          </p:nvSpPr>
          <p:spPr bwMode="auto">
            <a:xfrm>
              <a:off x="1061881" y="296165"/>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0"/>
                  </a:lnTo>
                  <a:lnTo>
                    <a:pt x="5" y="12"/>
                  </a:lnTo>
                  <a:lnTo>
                    <a:pt x="2" y="10"/>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9" name="Freeform 8711"/>
            <p:cNvSpPr/>
            <p:nvPr/>
          </p:nvSpPr>
          <p:spPr bwMode="auto">
            <a:xfrm>
              <a:off x="1061881" y="277439"/>
              <a:ext cx="56186" cy="24971"/>
            </a:xfrm>
            <a:custGeom>
              <a:avLst/>
              <a:gdLst>
                <a:gd name="T0" fmla="*/ 0 w 9"/>
                <a:gd name="T1" fmla="*/ 0 h 4"/>
                <a:gd name="T2" fmla="*/ 9 w 9"/>
                <a:gd name="T3" fmla="*/ 0 h 4"/>
                <a:gd name="T4" fmla="*/ 7 w 9"/>
                <a:gd name="T5" fmla="*/ 3 h 4"/>
                <a:gd name="T6" fmla="*/ 5 w 9"/>
                <a:gd name="T7" fmla="*/ 4 h 4"/>
                <a:gd name="T8" fmla="*/ 1 w 9"/>
                <a:gd name="T9" fmla="*/ 3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9" y="0"/>
                  </a:lnTo>
                  <a:lnTo>
                    <a:pt x="7" y="3"/>
                  </a:lnTo>
                  <a:lnTo>
                    <a:pt x="5" y="4"/>
                  </a:lnTo>
                  <a:lnTo>
                    <a:pt x="1"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0" name="Freeform 8712"/>
            <p:cNvSpPr>
              <a:spLocks noEditPoints="1"/>
            </p:cNvSpPr>
            <p:nvPr/>
          </p:nvSpPr>
          <p:spPr bwMode="auto">
            <a:xfrm>
              <a:off x="743504" y="2724555"/>
              <a:ext cx="699176" cy="724146"/>
            </a:xfrm>
            <a:custGeom>
              <a:avLst/>
              <a:gdLst>
                <a:gd name="T0" fmla="*/ 60 w 112"/>
                <a:gd name="T1" fmla="*/ 98 h 116"/>
                <a:gd name="T2" fmla="*/ 55 w 112"/>
                <a:gd name="T3" fmla="*/ 106 h 116"/>
                <a:gd name="T4" fmla="*/ 49 w 112"/>
                <a:gd name="T5" fmla="*/ 95 h 116"/>
                <a:gd name="T6" fmla="*/ 38 w 112"/>
                <a:gd name="T7" fmla="*/ 89 h 116"/>
                <a:gd name="T8" fmla="*/ 69 w 112"/>
                <a:gd name="T9" fmla="*/ 85 h 116"/>
                <a:gd name="T10" fmla="*/ 40 w 112"/>
                <a:gd name="T11" fmla="*/ 85 h 116"/>
                <a:gd name="T12" fmla="*/ 38 w 112"/>
                <a:gd name="T13" fmla="*/ 82 h 116"/>
                <a:gd name="T14" fmla="*/ 89 w 112"/>
                <a:gd name="T15" fmla="*/ 61 h 116"/>
                <a:gd name="T16" fmla="*/ 89 w 112"/>
                <a:gd name="T17" fmla="*/ 72 h 116"/>
                <a:gd name="T18" fmla="*/ 96 w 112"/>
                <a:gd name="T19" fmla="*/ 81 h 116"/>
                <a:gd name="T20" fmla="*/ 87 w 112"/>
                <a:gd name="T21" fmla="*/ 82 h 116"/>
                <a:gd name="T22" fmla="*/ 74 w 112"/>
                <a:gd name="T23" fmla="*/ 71 h 116"/>
                <a:gd name="T24" fmla="*/ 19 w 112"/>
                <a:gd name="T25" fmla="*/ 60 h 116"/>
                <a:gd name="T26" fmla="*/ 28 w 112"/>
                <a:gd name="T27" fmla="*/ 74 h 116"/>
                <a:gd name="T28" fmla="*/ 22 w 112"/>
                <a:gd name="T29" fmla="*/ 84 h 116"/>
                <a:gd name="T30" fmla="*/ 14 w 112"/>
                <a:gd name="T31" fmla="*/ 82 h 116"/>
                <a:gd name="T32" fmla="*/ 19 w 112"/>
                <a:gd name="T33" fmla="*/ 72 h 116"/>
                <a:gd name="T34" fmla="*/ 21 w 112"/>
                <a:gd name="T35" fmla="*/ 60 h 116"/>
                <a:gd name="T36" fmla="*/ 55 w 112"/>
                <a:gd name="T37" fmla="*/ 71 h 116"/>
                <a:gd name="T38" fmla="*/ 60 w 112"/>
                <a:gd name="T39" fmla="*/ 67 h 116"/>
                <a:gd name="T40" fmla="*/ 66 w 112"/>
                <a:gd name="T41" fmla="*/ 64 h 116"/>
                <a:gd name="T42" fmla="*/ 53 w 112"/>
                <a:gd name="T43" fmla="*/ 60 h 116"/>
                <a:gd name="T44" fmla="*/ 52 w 112"/>
                <a:gd name="T45" fmla="*/ 64 h 116"/>
                <a:gd name="T46" fmla="*/ 65 w 112"/>
                <a:gd name="T47" fmla="*/ 60 h 116"/>
                <a:gd name="T48" fmla="*/ 43 w 112"/>
                <a:gd name="T49" fmla="*/ 59 h 116"/>
                <a:gd name="T50" fmla="*/ 47 w 112"/>
                <a:gd name="T51" fmla="*/ 57 h 116"/>
                <a:gd name="T52" fmla="*/ 51 w 112"/>
                <a:gd name="T53" fmla="*/ 55 h 116"/>
                <a:gd name="T54" fmla="*/ 60 w 112"/>
                <a:gd name="T55" fmla="*/ 56 h 116"/>
                <a:gd name="T56" fmla="*/ 53 w 112"/>
                <a:gd name="T57" fmla="*/ 52 h 116"/>
                <a:gd name="T58" fmla="*/ 55 w 112"/>
                <a:gd name="T59" fmla="*/ 47 h 116"/>
                <a:gd name="T60" fmla="*/ 73 w 112"/>
                <a:gd name="T61" fmla="*/ 36 h 116"/>
                <a:gd name="T62" fmla="*/ 47 w 112"/>
                <a:gd name="T63" fmla="*/ 48 h 116"/>
                <a:gd name="T64" fmla="*/ 60 w 112"/>
                <a:gd name="T65" fmla="*/ 47 h 116"/>
                <a:gd name="T66" fmla="*/ 77 w 112"/>
                <a:gd name="T67" fmla="*/ 31 h 116"/>
                <a:gd name="T68" fmla="*/ 85 w 112"/>
                <a:gd name="T69" fmla="*/ 38 h 116"/>
                <a:gd name="T70" fmla="*/ 95 w 112"/>
                <a:gd name="T71" fmla="*/ 38 h 116"/>
                <a:gd name="T72" fmla="*/ 93 w 112"/>
                <a:gd name="T73" fmla="*/ 46 h 116"/>
                <a:gd name="T74" fmla="*/ 85 w 112"/>
                <a:gd name="T75" fmla="*/ 56 h 116"/>
                <a:gd name="T76" fmla="*/ 9 w 112"/>
                <a:gd name="T77" fmla="*/ 31 h 116"/>
                <a:gd name="T78" fmla="*/ 21 w 112"/>
                <a:gd name="T79" fmla="*/ 47 h 116"/>
                <a:gd name="T80" fmla="*/ 17 w 112"/>
                <a:gd name="T81" fmla="*/ 40 h 116"/>
                <a:gd name="T82" fmla="*/ 22 w 112"/>
                <a:gd name="T83" fmla="*/ 34 h 116"/>
                <a:gd name="T84" fmla="*/ 28 w 112"/>
                <a:gd name="T85" fmla="*/ 43 h 116"/>
                <a:gd name="T86" fmla="*/ 38 w 112"/>
                <a:gd name="T87" fmla="*/ 27 h 116"/>
                <a:gd name="T88" fmla="*/ 51 w 112"/>
                <a:gd name="T89" fmla="*/ 22 h 116"/>
                <a:gd name="T90" fmla="*/ 55 w 112"/>
                <a:gd name="T91" fmla="*/ 13 h 116"/>
                <a:gd name="T92" fmla="*/ 61 w 112"/>
                <a:gd name="T93" fmla="*/ 18 h 116"/>
                <a:gd name="T94" fmla="*/ 57 w 112"/>
                <a:gd name="T95" fmla="*/ 36 h 116"/>
                <a:gd name="T96" fmla="*/ 57 w 112"/>
                <a:gd name="T97" fmla="*/ 1 h 116"/>
                <a:gd name="T98" fmla="*/ 86 w 112"/>
                <a:gd name="T99" fmla="*/ 12 h 116"/>
                <a:gd name="T100" fmla="*/ 107 w 112"/>
                <a:gd name="T101" fmla="*/ 31 h 116"/>
                <a:gd name="T102" fmla="*/ 108 w 112"/>
                <a:gd name="T103" fmla="*/ 55 h 116"/>
                <a:gd name="T104" fmla="*/ 107 w 112"/>
                <a:gd name="T105" fmla="*/ 82 h 116"/>
                <a:gd name="T106" fmla="*/ 87 w 112"/>
                <a:gd name="T107" fmla="*/ 99 h 116"/>
                <a:gd name="T108" fmla="*/ 75 w 112"/>
                <a:gd name="T109" fmla="*/ 93 h 116"/>
                <a:gd name="T110" fmla="*/ 32 w 112"/>
                <a:gd name="T111" fmla="*/ 99 h 116"/>
                <a:gd name="T112" fmla="*/ 27 w 112"/>
                <a:gd name="T113" fmla="*/ 95 h 116"/>
                <a:gd name="T114" fmla="*/ 5 w 112"/>
                <a:gd name="T115" fmla="*/ 84 h 116"/>
                <a:gd name="T116" fmla="*/ 2 w 112"/>
                <a:gd name="T117" fmla="*/ 55 h 116"/>
                <a:gd name="T118" fmla="*/ 6 w 112"/>
                <a:gd name="T119" fmla="*/ 27 h 116"/>
                <a:gd name="T120" fmla="*/ 28 w 112"/>
                <a:gd name="T121" fmla="*/ 12 h 116"/>
                <a:gd name="T122" fmla="*/ 53 w 112"/>
                <a:gd name="T12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56" y="82"/>
                  </a:moveTo>
                  <a:lnTo>
                    <a:pt x="56" y="90"/>
                  </a:lnTo>
                  <a:lnTo>
                    <a:pt x="61" y="94"/>
                  </a:lnTo>
                  <a:lnTo>
                    <a:pt x="62" y="94"/>
                  </a:lnTo>
                  <a:lnTo>
                    <a:pt x="62" y="95"/>
                  </a:lnTo>
                  <a:lnTo>
                    <a:pt x="61" y="95"/>
                  </a:lnTo>
                  <a:lnTo>
                    <a:pt x="60" y="95"/>
                  </a:lnTo>
                  <a:lnTo>
                    <a:pt x="56" y="93"/>
                  </a:lnTo>
                  <a:lnTo>
                    <a:pt x="56" y="97"/>
                  </a:lnTo>
                  <a:lnTo>
                    <a:pt x="60" y="98"/>
                  </a:lnTo>
                  <a:lnTo>
                    <a:pt x="60" y="99"/>
                  </a:lnTo>
                  <a:lnTo>
                    <a:pt x="60" y="101"/>
                  </a:lnTo>
                  <a:lnTo>
                    <a:pt x="58" y="101"/>
                  </a:lnTo>
                  <a:lnTo>
                    <a:pt x="58" y="101"/>
                  </a:lnTo>
                  <a:lnTo>
                    <a:pt x="56" y="99"/>
                  </a:lnTo>
                  <a:lnTo>
                    <a:pt x="56" y="105"/>
                  </a:lnTo>
                  <a:lnTo>
                    <a:pt x="56" y="106"/>
                  </a:lnTo>
                  <a:lnTo>
                    <a:pt x="55" y="106"/>
                  </a:lnTo>
                  <a:lnTo>
                    <a:pt x="55" y="106"/>
                  </a:lnTo>
                  <a:lnTo>
                    <a:pt x="55" y="106"/>
                  </a:lnTo>
                  <a:lnTo>
                    <a:pt x="55" y="105"/>
                  </a:lnTo>
                  <a:lnTo>
                    <a:pt x="55" y="99"/>
                  </a:lnTo>
                  <a:lnTo>
                    <a:pt x="52" y="101"/>
                  </a:lnTo>
                  <a:lnTo>
                    <a:pt x="52" y="101"/>
                  </a:lnTo>
                  <a:lnTo>
                    <a:pt x="51" y="101"/>
                  </a:lnTo>
                  <a:lnTo>
                    <a:pt x="51" y="99"/>
                  </a:lnTo>
                  <a:lnTo>
                    <a:pt x="51" y="98"/>
                  </a:lnTo>
                  <a:lnTo>
                    <a:pt x="55" y="97"/>
                  </a:lnTo>
                  <a:lnTo>
                    <a:pt x="55" y="93"/>
                  </a:lnTo>
                  <a:lnTo>
                    <a:pt x="49" y="95"/>
                  </a:lnTo>
                  <a:lnTo>
                    <a:pt x="49" y="95"/>
                  </a:lnTo>
                  <a:lnTo>
                    <a:pt x="48" y="95"/>
                  </a:lnTo>
                  <a:lnTo>
                    <a:pt x="48" y="94"/>
                  </a:lnTo>
                  <a:lnTo>
                    <a:pt x="48" y="94"/>
                  </a:lnTo>
                  <a:lnTo>
                    <a:pt x="55" y="89"/>
                  </a:lnTo>
                  <a:lnTo>
                    <a:pt x="55" y="82"/>
                  </a:lnTo>
                  <a:lnTo>
                    <a:pt x="40" y="86"/>
                  </a:lnTo>
                  <a:lnTo>
                    <a:pt x="40" y="88"/>
                  </a:lnTo>
                  <a:lnTo>
                    <a:pt x="39" y="89"/>
                  </a:lnTo>
                  <a:lnTo>
                    <a:pt x="38" y="89"/>
                  </a:lnTo>
                  <a:lnTo>
                    <a:pt x="36" y="89"/>
                  </a:lnTo>
                  <a:lnTo>
                    <a:pt x="36" y="90"/>
                  </a:lnTo>
                  <a:lnTo>
                    <a:pt x="55" y="112"/>
                  </a:lnTo>
                  <a:lnTo>
                    <a:pt x="55" y="112"/>
                  </a:lnTo>
                  <a:lnTo>
                    <a:pt x="56" y="112"/>
                  </a:lnTo>
                  <a:lnTo>
                    <a:pt x="74" y="90"/>
                  </a:lnTo>
                  <a:lnTo>
                    <a:pt x="73" y="88"/>
                  </a:lnTo>
                  <a:lnTo>
                    <a:pt x="72" y="88"/>
                  </a:lnTo>
                  <a:lnTo>
                    <a:pt x="69" y="86"/>
                  </a:lnTo>
                  <a:lnTo>
                    <a:pt x="69" y="85"/>
                  </a:lnTo>
                  <a:lnTo>
                    <a:pt x="56" y="82"/>
                  </a:lnTo>
                  <a:close/>
                  <a:moveTo>
                    <a:pt x="62" y="69"/>
                  </a:moveTo>
                  <a:lnTo>
                    <a:pt x="58" y="71"/>
                  </a:lnTo>
                  <a:lnTo>
                    <a:pt x="56" y="72"/>
                  </a:lnTo>
                  <a:lnTo>
                    <a:pt x="52" y="71"/>
                  </a:lnTo>
                  <a:lnTo>
                    <a:pt x="48" y="69"/>
                  </a:lnTo>
                  <a:lnTo>
                    <a:pt x="48" y="69"/>
                  </a:lnTo>
                  <a:lnTo>
                    <a:pt x="40" y="84"/>
                  </a:lnTo>
                  <a:lnTo>
                    <a:pt x="40" y="84"/>
                  </a:lnTo>
                  <a:lnTo>
                    <a:pt x="40" y="85"/>
                  </a:lnTo>
                  <a:lnTo>
                    <a:pt x="56" y="80"/>
                  </a:lnTo>
                  <a:lnTo>
                    <a:pt x="69" y="84"/>
                  </a:lnTo>
                  <a:lnTo>
                    <a:pt x="70" y="82"/>
                  </a:lnTo>
                  <a:lnTo>
                    <a:pt x="62" y="69"/>
                  </a:lnTo>
                  <a:lnTo>
                    <a:pt x="62" y="69"/>
                  </a:lnTo>
                  <a:close/>
                  <a:moveTo>
                    <a:pt x="27" y="60"/>
                  </a:moveTo>
                  <a:lnTo>
                    <a:pt x="27" y="60"/>
                  </a:lnTo>
                  <a:lnTo>
                    <a:pt x="36" y="68"/>
                  </a:lnTo>
                  <a:lnTo>
                    <a:pt x="38" y="82"/>
                  </a:lnTo>
                  <a:lnTo>
                    <a:pt x="38" y="82"/>
                  </a:lnTo>
                  <a:lnTo>
                    <a:pt x="47" y="69"/>
                  </a:lnTo>
                  <a:lnTo>
                    <a:pt x="47" y="69"/>
                  </a:lnTo>
                  <a:lnTo>
                    <a:pt x="44" y="67"/>
                  </a:lnTo>
                  <a:lnTo>
                    <a:pt x="43" y="64"/>
                  </a:lnTo>
                  <a:lnTo>
                    <a:pt x="41" y="60"/>
                  </a:lnTo>
                  <a:lnTo>
                    <a:pt x="41" y="60"/>
                  </a:lnTo>
                  <a:lnTo>
                    <a:pt x="41" y="60"/>
                  </a:lnTo>
                  <a:lnTo>
                    <a:pt x="27" y="60"/>
                  </a:lnTo>
                  <a:close/>
                  <a:moveTo>
                    <a:pt x="90" y="60"/>
                  </a:moveTo>
                  <a:lnTo>
                    <a:pt x="89" y="61"/>
                  </a:lnTo>
                  <a:lnTo>
                    <a:pt x="89" y="63"/>
                  </a:lnTo>
                  <a:lnTo>
                    <a:pt x="86" y="63"/>
                  </a:lnTo>
                  <a:lnTo>
                    <a:pt x="85" y="63"/>
                  </a:lnTo>
                  <a:lnTo>
                    <a:pt x="75" y="69"/>
                  </a:lnTo>
                  <a:lnTo>
                    <a:pt x="82" y="73"/>
                  </a:lnTo>
                  <a:lnTo>
                    <a:pt x="89" y="71"/>
                  </a:lnTo>
                  <a:lnTo>
                    <a:pt x="89" y="71"/>
                  </a:lnTo>
                  <a:lnTo>
                    <a:pt x="90" y="71"/>
                  </a:lnTo>
                  <a:lnTo>
                    <a:pt x="90" y="72"/>
                  </a:lnTo>
                  <a:lnTo>
                    <a:pt x="89" y="72"/>
                  </a:lnTo>
                  <a:lnTo>
                    <a:pt x="85" y="74"/>
                  </a:lnTo>
                  <a:lnTo>
                    <a:pt x="87" y="76"/>
                  </a:lnTo>
                  <a:lnTo>
                    <a:pt x="91" y="74"/>
                  </a:lnTo>
                  <a:lnTo>
                    <a:pt x="93" y="74"/>
                  </a:lnTo>
                  <a:lnTo>
                    <a:pt x="93" y="74"/>
                  </a:lnTo>
                  <a:lnTo>
                    <a:pt x="93" y="76"/>
                  </a:lnTo>
                  <a:lnTo>
                    <a:pt x="93" y="77"/>
                  </a:lnTo>
                  <a:lnTo>
                    <a:pt x="90" y="77"/>
                  </a:lnTo>
                  <a:lnTo>
                    <a:pt x="95" y="80"/>
                  </a:lnTo>
                  <a:lnTo>
                    <a:pt x="96" y="81"/>
                  </a:lnTo>
                  <a:lnTo>
                    <a:pt x="96" y="81"/>
                  </a:lnTo>
                  <a:lnTo>
                    <a:pt x="95" y="82"/>
                  </a:lnTo>
                  <a:lnTo>
                    <a:pt x="94" y="82"/>
                  </a:lnTo>
                  <a:lnTo>
                    <a:pt x="89" y="80"/>
                  </a:lnTo>
                  <a:lnTo>
                    <a:pt x="90" y="82"/>
                  </a:lnTo>
                  <a:lnTo>
                    <a:pt x="90" y="82"/>
                  </a:lnTo>
                  <a:lnTo>
                    <a:pt x="89" y="84"/>
                  </a:lnTo>
                  <a:lnTo>
                    <a:pt x="89" y="84"/>
                  </a:lnTo>
                  <a:lnTo>
                    <a:pt x="87" y="82"/>
                  </a:lnTo>
                  <a:lnTo>
                    <a:pt x="87" y="82"/>
                  </a:lnTo>
                  <a:lnTo>
                    <a:pt x="87" y="78"/>
                  </a:lnTo>
                  <a:lnTo>
                    <a:pt x="83" y="76"/>
                  </a:lnTo>
                  <a:lnTo>
                    <a:pt x="85" y="82"/>
                  </a:lnTo>
                  <a:lnTo>
                    <a:pt x="83" y="82"/>
                  </a:lnTo>
                  <a:lnTo>
                    <a:pt x="83" y="84"/>
                  </a:lnTo>
                  <a:lnTo>
                    <a:pt x="83" y="84"/>
                  </a:lnTo>
                  <a:lnTo>
                    <a:pt x="82" y="82"/>
                  </a:lnTo>
                  <a:lnTo>
                    <a:pt x="82" y="82"/>
                  </a:lnTo>
                  <a:lnTo>
                    <a:pt x="81" y="74"/>
                  </a:lnTo>
                  <a:lnTo>
                    <a:pt x="74" y="71"/>
                  </a:lnTo>
                  <a:lnTo>
                    <a:pt x="74" y="82"/>
                  </a:lnTo>
                  <a:lnTo>
                    <a:pt x="75" y="82"/>
                  </a:lnTo>
                  <a:lnTo>
                    <a:pt x="75" y="85"/>
                  </a:lnTo>
                  <a:lnTo>
                    <a:pt x="75" y="86"/>
                  </a:lnTo>
                  <a:lnTo>
                    <a:pt x="77" y="90"/>
                  </a:lnTo>
                  <a:lnTo>
                    <a:pt x="104" y="84"/>
                  </a:lnTo>
                  <a:lnTo>
                    <a:pt x="104" y="84"/>
                  </a:lnTo>
                  <a:lnTo>
                    <a:pt x="93" y="60"/>
                  </a:lnTo>
                  <a:lnTo>
                    <a:pt x="90" y="60"/>
                  </a:lnTo>
                  <a:close/>
                  <a:moveTo>
                    <a:pt x="19" y="60"/>
                  </a:moveTo>
                  <a:lnTo>
                    <a:pt x="7" y="85"/>
                  </a:lnTo>
                  <a:lnTo>
                    <a:pt x="7" y="85"/>
                  </a:lnTo>
                  <a:lnTo>
                    <a:pt x="34" y="89"/>
                  </a:lnTo>
                  <a:lnTo>
                    <a:pt x="35" y="88"/>
                  </a:lnTo>
                  <a:lnTo>
                    <a:pt x="35" y="88"/>
                  </a:lnTo>
                  <a:lnTo>
                    <a:pt x="34" y="86"/>
                  </a:lnTo>
                  <a:lnTo>
                    <a:pt x="34" y="85"/>
                  </a:lnTo>
                  <a:lnTo>
                    <a:pt x="35" y="84"/>
                  </a:lnTo>
                  <a:lnTo>
                    <a:pt x="35" y="71"/>
                  </a:lnTo>
                  <a:lnTo>
                    <a:pt x="28" y="74"/>
                  </a:lnTo>
                  <a:lnTo>
                    <a:pt x="27" y="82"/>
                  </a:lnTo>
                  <a:lnTo>
                    <a:pt x="27" y="82"/>
                  </a:lnTo>
                  <a:lnTo>
                    <a:pt x="27" y="82"/>
                  </a:lnTo>
                  <a:lnTo>
                    <a:pt x="26" y="82"/>
                  </a:lnTo>
                  <a:lnTo>
                    <a:pt x="26" y="82"/>
                  </a:lnTo>
                  <a:lnTo>
                    <a:pt x="26" y="81"/>
                  </a:lnTo>
                  <a:lnTo>
                    <a:pt x="26" y="77"/>
                  </a:lnTo>
                  <a:lnTo>
                    <a:pt x="23" y="78"/>
                  </a:lnTo>
                  <a:lnTo>
                    <a:pt x="22" y="82"/>
                  </a:lnTo>
                  <a:lnTo>
                    <a:pt x="22" y="84"/>
                  </a:lnTo>
                  <a:lnTo>
                    <a:pt x="22" y="84"/>
                  </a:lnTo>
                  <a:lnTo>
                    <a:pt x="21" y="84"/>
                  </a:lnTo>
                  <a:lnTo>
                    <a:pt x="21" y="84"/>
                  </a:lnTo>
                  <a:lnTo>
                    <a:pt x="21" y="82"/>
                  </a:lnTo>
                  <a:lnTo>
                    <a:pt x="21" y="80"/>
                  </a:lnTo>
                  <a:lnTo>
                    <a:pt x="15" y="84"/>
                  </a:lnTo>
                  <a:lnTo>
                    <a:pt x="15" y="84"/>
                  </a:lnTo>
                  <a:lnTo>
                    <a:pt x="14" y="84"/>
                  </a:lnTo>
                  <a:lnTo>
                    <a:pt x="14" y="82"/>
                  </a:lnTo>
                  <a:lnTo>
                    <a:pt x="14" y="82"/>
                  </a:lnTo>
                  <a:lnTo>
                    <a:pt x="19" y="78"/>
                  </a:lnTo>
                  <a:lnTo>
                    <a:pt x="17" y="77"/>
                  </a:lnTo>
                  <a:lnTo>
                    <a:pt x="17" y="77"/>
                  </a:lnTo>
                  <a:lnTo>
                    <a:pt x="17" y="76"/>
                  </a:lnTo>
                  <a:lnTo>
                    <a:pt x="17" y="76"/>
                  </a:lnTo>
                  <a:lnTo>
                    <a:pt x="18" y="76"/>
                  </a:lnTo>
                  <a:lnTo>
                    <a:pt x="22" y="77"/>
                  </a:lnTo>
                  <a:lnTo>
                    <a:pt x="24" y="74"/>
                  </a:lnTo>
                  <a:lnTo>
                    <a:pt x="19" y="73"/>
                  </a:lnTo>
                  <a:lnTo>
                    <a:pt x="19" y="72"/>
                  </a:lnTo>
                  <a:lnTo>
                    <a:pt x="19" y="72"/>
                  </a:lnTo>
                  <a:lnTo>
                    <a:pt x="19" y="71"/>
                  </a:lnTo>
                  <a:lnTo>
                    <a:pt x="21" y="71"/>
                  </a:lnTo>
                  <a:lnTo>
                    <a:pt x="27" y="73"/>
                  </a:lnTo>
                  <a:lnTo>
                    <a:pt x="34" y="69"/>
                  </a:lnTo>
                  <a:lnTo>
                    <a:pt x="26" y="63"/>
                  </a:lnTo>
                  <a:lnTo>
                    <a:pt x="24" y="63"/>
                  </a:lnTo>
                  <a:lnTo>
                    <a:pt x="22" y="63"/>
                  </a:lnTo>
                  <a:lnTo>
                    <a:pt x="21" y="61"/>
                  </a:lnTo>
                  <a:lnTo>
                    <a:pt x="21" y="60"/>
                  </a:lnTo>
                  <a:lnTo>
                    <a:pt x="19" y="60"/>
                  </a:lnTo>
                  <a:close/>
                  <a:moveTo>
                    <a:pt x="55" y="60"/>
                  </a:moveTo>
                  <a:lnTo>
                    <a:pt x="55" y="60"/>
                  </a:lnTo>
                  <a:lnTo>
                    <a:pt x="53" y="61"/>
                  </a:lnTo>
                  <a:lnTo>
                    <a:pt x="53" y="64"/>
                  </a:lnTo>
                  <a:lnTo>
                    <a:pt x="53" y="67"/>
                  </a:lnTo>
                  <a:lnTo>
                    <a:pt x="53" y="68"/>
                  </a:lnTo>
                  <a:lnTo>
                    <a:pt x="53" y="69"/>
                  </a:lnTo>
                  <a:lnTo>
                    <a:pt x="55" y="71"/>
                  </a:lnTo>
                  <a:lnTo>
                    <a:pt x="55" y="71"/>
                  </a:lnTo>
                  <a:lnTo>
                    <a:pt x="55" y="71"/>
                  </a:lnTo>
                  <a:lnTo>
                    <a:pt x="56" y="69"/>
                  </a:lnTo>
                  <a:lnTo>
                    <a:pt x="56" y="67"/>
                  </a:lnTo>
                  <a:lnTo>
                    <a:pt x="56" y="64"/>
                  </a:lnTo>
                  <a:lnTo>
                    <a:pt x="55" y="60"/>
                  </a:lnTo>
                  <a:close/>
                  <a:moveTo>
                    <a:pt x="55" y="60"/>
                  </a:moveTo>
                  <a:lnTo>
                    <a:pt x="56" y="60"/>
                  </a:lnTo>
                  <a:lnTo>
                    <a:pt x="56" y="63"/>
                  </a:lnTo>
                  <a:lnTo>
                    <a:pt x="57" y="64"/>
                  </a:lnTo>
                  <a:lnTo>
                    <a:pt x="60" y="67"/>
                  </a:lnTo>
                  <a:lnTo>
                    <a:pt x="61" y="68"/>
                  </a:lnTo>
                  <a:lnTo>
                    <a:pt x="62" y="67"/>
                  </a:lnTo>
                  <a:lnTo>
                    <a:pt x="62" y="67"/>
                  </a:lnTo>
                  <a:lnTo>
                    <a:pt x="62" y="67"/>
                  </a:lnTo>
                  <a:lnTo>
                    <a:pt x="62" y="65"/>
                  </a:lnTo>
                  <a:lnTo>
                    <a:pt x="61" y="64"/>
                  </a:lnTo>
                  <a:lnTo>
                    <a:pt x="58" y="63"/>
                  </a:lnTo>
                  <a:lnTo>
                    <a:pt x="55" y="60"/>
                  </a:lnTo>
                  <a:close/>
                  <a:moveTo>
                    <a:pt x="68" y="60"/>
                  </a:moveTo>
                  <a:lnTo>
                    <a:pt x="66" y="64"/>
                  </a:lnTo>
                  <a:lnTo>
                    <a:pt x="64" y="68"/>
                  </a:lnTo>
                  <a:lnTo>
                    <a:pt x="64" y="68"/>
                  </a:lnTo>
                  <a:lnTo>
                    <a:pt x="72" y="81"/>
                  </a:lnTo>
                  <a:lnTo>
                    <a:pt x="72" y="69"/>
                  </a:lnTo>
                  <a:lnTo>
                    <a:pt x="83" y="60"/>
                  </a:lnTo>
                  <a:lnTo>
                    <a:pt x="83" y="60"/>
                  </a:lnTo>
                  <a:lnTo>
                    <a:pt x="68" y="60"/>
                  </a:lnTo>
                  <a:lnTo>
                    <a:pt x="68" y="60"/>
                  </a:lnTo>
                  <a:close/>
                  <a:moveTo>
                    <a:pt x="55" y="60"/>
                  </a:moveTo>
                  <a:lnTo>
                    <a:pt x="53" y="60"/>
                  </a:lnTo>
                  <a:lnTo>
                    <a:pt x="52" y="61"/>
                  </a:lnTo>
                  <a:lnTo>
                    <a:pt x="49" y="63"/>
                  </a:lnTo>
                  <a:lnTo>
                    <a:pt x="47" y="64"/>
                  </a:lnTo>
                  <a:lnTo>
                    <a:pt x="47" y="65"/>
                  </a:lnTo>
                  <a:lnTo>
                    <a:pt x="47" y="67"/>
                  </a:lnTo>
                  <a:lnTo>
                    <a:pt x="47" y="67"/>
                  </a:lnTo>
                  <a:lnTo>
                    <a:pt x="47" y="68"/>
                  </a:lnTo>
                  <a:lnTo>
                    <a:pt x="48" y="67"/>
                  </a:lnTo>
                  <a:lnTo>
                    <a:pt x="49" y="65"/>
                  </a:lnTo>
                  <a:lnTo>
                    <a:pt x="52" y="64"/>
                  </a:lnTo>
                  <a:lnTo>
                    <a:pt x="55" y="60"/>
                  </a:lnTo>
                  <a:close/>
                  <a:moveTo>
                    <a:pt x="62" y="57"/>
                  </a:moveTo>
                  <a:lnTo>
                    <a:pt x="60" y="59"/>
                  </a:lnTo>
                  <a:lnTo>
                    <a:pt x="56" y="59"/>
                  </a:lnTo>
                  <a:lnTo>
                    <a:pt x="56" y="60"/>
                  </a:lnTo>
                  <a:lnTo>
                    <a:pt x="57" y="60"/>
                  </a:lnTo>
                  <a:lnTo>
                    <a:pt x="60" y="60"/>
                  </a:lnTo>
                  <a:lnTo>
                    <a:pt x="61" y="61"/>
                  </a:lnTo>
                  <a:lnTo>
                    <a:pt x="64" y="61"/>
                  </a:lnTo>
                  <a:lnTo>
                    <a:pt x="65" y="60"/>
                  </a:lnTo>
                  <a:lnTo>
                    <a:pt x="66" y="59"/>
                  </a:lnTo>
                  <a:lnTo>
                    <a:pt x="66" y="59"/>
                  </a:lnTo>
                  <a:lnTo>
                    <a:pt x="65" y="59"/>
                  </a:lnTo>
                  <a:lnTo>
                    <a:pt x="65" y="57"/>
                  </a:lnTo>
                  <a:lnTo>
                    <a:pt x="62" y="57"/>
                  </a:lnTo>
                  <a:close/>
                  <a:moveTo>
                    <a:pt x="47" y="57"/>
                  </a:moveTo>
                  <a:lnTo>
                    <a:pt x="44" y="57"/>
                  </a:lnTo>
                  <a:lnTo>
                    <a:pt x="43" y="59"/>
                  </a:lnTo>
                  <a:lnTo>
                    <a:pt x="43" y="59"/>
                  </a:lnTo>
                  <a:lnTo>
                    <a:pt x="43" y="59"/>
                  </a:lnTo>
                  <a:lnTo>
                    <a:pt x="43" y="60"/>
                  </a:lnTo>
                  <a:lnTo>
                    <a:pt x="44" y="60"/>
                  </a:lnTo>
                  <a:lnTo>
                    <a:pt x="45" y="61"/>
                  </a:lnTo>
                  <a:lnTo>
                    <a:pt x="48" y="61"/>
                  </a:lnTo>
                  <a:lnTo>
                    <a:pt x="49" y="60"/>
                  </a:lnTo>
                  <a:lnTo>
                    <a:pt x="52" y="60"/>
                  </a:lnTo>
                  <a:lnTo>
                    <a:pt x="53" y="60"/>
                  </a:lnTo>
                  <a:lnTo>
                    <a:pt x="53" y="59"/>
                  </a:lnTo>
                  <a:lnTo>
                    <a:pt x="49" y="59"/>
                  </a:lnTo>
                  <a:lnTo>
                    <a:pt x="47" y="57"/>
                  </a:lnTo>
                  <a:close/>
                  <a:moveTo>
                    <a:pt x="47" y="51"/>
                  </a:moveTo>
                  <a:lnTo>
                    <a:pt x="47" y="51"/>
                  </a:lnTo>
                  <a:lnTo>
                    <a:pt x="45" y="51"/>
                  </a:lnTo>
                  <a:lnTo>
                    <a:pt x="45" y="52"/>
                  </a:lnTo>
                  <a:lnTo>
                    <a:pt x="47" y="55"/>
                  </a:lnTo>
                  <a:lnTo>
                    <a:pt x="49" y="56"/>
                  </a:lnTo>
                  <a:lnTo>
                    <a:pt x="51" y="57"/>
                  </a:lnTo>
                  <a:lnTo>
                    <a:pt x="53" y="59"/>
                  </a:lnTo>
                  <a:lnTo>
                    <a:pt x="53" y="59"/>
                  </a:lnTo>
                  <a:lnTo>
                    <a:pt x="51" y="55"/>
                  </a:lnTo>
                  <a:lnTo>
                    <a:pt x="49" y="52"/>
                  </a:lnTo>
                  <a:lnTo>
                    <a:pt x="48" y="51"/>
                  </a:lnTo>
                  <a:lnTo>
                    <a:pt x="47" y="51"/>
                  </a:lnTo>
                  <a:close/>
                  <a:moveTo>
                    <a:pt x="61" y="51"/>
                  </a:moveTo>
                  <a:lnTo>
                    <a:pt x="60" y="52"/>
                  </a:lnTo>
                  <a:lnTo>
                    <a:pt x="58" y="53"/>
                  </a:lnTo>
                  <a:lnTo>
                    <a:pt x="57" y="56"/>
                  </a:lnTo>
                  <a:lnTo>
                    <a:pt x="56" y="57"/>
                  </a:lnTo>
                  <a:lnTo>
                    <a:pt x="56" y="59"/>
                  </a:lnTo>
                  <a:lnTo>
                    <a:pt x="60" y="56"/>
                  </a:lnTo>
                  <a:lnTo>
                    <a:pt x="61" y="55"/>
                  </a:lnTo>
                  <a:lnTo>
                    <a:pt x="62" y="53"/>
                  </a:lnTo>
                  <a:lnTo>
                    <a:pt x="64" y="52"/>
                  </a:lnTo>
                  <a:lnTo>
                    <a:pt x="64" y="51"/>
                  </a:lnTo>
                  <a:lnTo>
                    <a:pt x="64" y="51"/>
                  </a:lnTo>
                  <a:lnTo>
                    <a:pt x="61" y="51"/>
                  </a:lnTo>
                  <a:close/>
                  <a:moveTo>
                    <a:pt x="55" y="47"/>
                  </a:moveTo>
                  <a:lnTo>
                    <a:pt x="53" y="48"/>
                  </a:lnTo>
                  <a:lnTo>
                    <a:pt x="53" y="50"/>
                  </a:lnTo>
                  <a:lnTo>
                    <a:pt x="53" y="52"/>
                  </a:lnTo>
                  <a:lnTo>
                    <a:pt x="53" y="53"/>
                  </a:lnTo>
                  <a:lnTo>
                    <a:pt x="53" y="56"/>
                  </a:lnTo>
                  <a:lnTo>
                    <a:pt x="55" y="57"/>
                  </a:lnTo>
                  <a:lnTo>
                    <a:pt x="55" y="57"/>
                  </a:lnTo>
                  <a:lnTo>
                    <a:pt x="56" y="53"/>
                  </a:lnTo>
                  <a:lnTo>
                    <a:pt x="56" y="51"/>
                  </a:lnTo>
                  <a:lnTo>
                    <a:pt x="56" y="48"/>
                  </a:lnTo>
                  <a:lnTo>
                    <a:pt x="55" y="48"/>
                  </a:lnTo>
                  <a:lnTo>
                    <a:pt x="55" y="47"/>
                  </a:lnTo>
                  <a:lnTo>
                    <a:pt x="55" y="47"/>
                  </a:lnTo>
                  <a:close/>
                  <a:moveTo>
                    <a:pt x="73" y="36"/>
                  </a:moveTo>
                  <a:lnTo>
                    <a:pt x="65" y="50"/>
                  </a:lnTo>
                  <a:lnTo>
                    <a:pt x="64" y="51"/>
                  </a:lnTo>
                  <a:lnTo>
                    <a:pt x="66" y="53"/>
                  </a:lnTo>
                  <a:lnTo>
                    <a:pt x="68" y="57"/>
                  </a:lnTo>
                  <a:lnTo>
                    <a:pt x="68" y="57"/>
                  </a:lnTo>
                  <a:lnTo>
                    <a:pt x="68" y="57"/>
                  </a:lnTo>
                  <a:lnTo>
                    <a:pt x="83" y="57"/>
                  </a:lnTo>
                  <a:lnTo>
                    <a:pt x="73" y="51"/>
                  </a:lnTo>
                  <a:lnTo>
                    <a:pt x="73" y="36"/>
                  </a:lnTo>
                  <a:close/>
                  <a:moveTo>
                    <a:pt x="40" y="35"/>
                  </a:moveTo>
                  <a:lnTo>
                    <a:pt x="40" y="35"/>
                  </a:lnTo>
                  <a:lnTo>
                    <a:pt x="38" y="50"/>
                  </a:lnTo>
                  <a:lnTo>
                    <a:pt x="27" y="57"/>
                  </a:lnTo>
                  <a:lnTo>
                    <a:pt x="27" y="57"/>
                  </a:lnTo>
                  <a:lnTo>
                    <a:pt x="41" y="59"/>
                  </a:lnTo>
                  <a:lnTo>
                    <a:pt x="41" y="59"/>
                  </a:lnTo>
                  <a:lnTo>
                    <a:pt x="43" y="55"/>
                  </a:lnTo>
                  <a:lnTo>
                    <a:pt x="44" y="51"/>
                  </a:lnTo>
                  <a:lnTo>
                    <a:pt x="47" y="48"/>
                  </a:lnTo>
                  <a:lnTo>
                    <a:pt x="47" y="48"/>
                  </a:lnTo>
                  <a:lnTo>
                    <a:pt x="40" y="35"/>
                  </a:lnTo>
                  <a:close/>
                  <a:moveTo>
                    <a:pt x="43" y="34"/>
                  </a:moveTo>
                  <a:lnTo>
                    <a:pt x="41" y="35"/>
                  </a:lnTo>
                  <a:lnTo>
                    <a:pt x="48" y="47"/>
                  </a:lnTo>
                  <a:lnTo>
                    <a:pt x="48" y="47"/>
                  </a:lnTo>
                  <a:lnTo>
                    <a:pt x="51" y="47"/>
                  </a:lnTo>
                  <a:lnTo>
                    <a:pt x="53" y="46"/>
                  </a:lnTo>
                  <a:lnTo>
                    <a:pt x="57" y="46"/>
                  </a:lnTo>
                  <a:lnTo>
                    <a:pt x="60" y="47"/>
                  </a:lnTo>
                  <a:lnTo>
                    <a:pt x="62" y="50"/>
                  </a:lnTo>
                  <a:lnTo>
                    <a:pt x="62" y="48"/>
                  </a:lnTo>
                  <a:lnTo>
                    <a:pt x="70" y="35"/>
                  </a:lnTo>
                  <a:lnTo>
                    <a:pt x="70" y="35"/>
                  </a:lnTo>
                  <a:lnTo>
                    <a:pt x="70" y="35"/>
                  </a:lnTo>
                  <a:lnTo>
                    <a:pt x="56" y="39"/>
                  </a:lnTo>
                  <a:lnTo>
                    <a:pt x="43" y="34"/>
                  </a:lnTo>
                  <a:close/>
                  <a:moveTo>
                    <a:pt x="78" y="29"/>
                  </a:moveTo>
                  <a:lnTo>
                    <a:pt x="75" y="31"/>
                  </a:lnTo>
                  <a:lnTo>
                    <a:pt x="77" y="31"/>
                  </a:lnTo>
                  <a:lnTo>
                    <a:pt x="77" y="34"/>
                  </a:lnTo>
                  <a:lnTo>
                    <a:pt x="77" y="35"/>
                  </a:lnTo>
                  <a:lnTo>
                    <a:pt x="75" y="36"/>
                  </a:lnTo>
                  <a:lnTo>
                    <a:pt x="74" y="36"/>
                  </a:lnTo>
                  <a:lnTo>
                    <a:pt x="75" y="48"/>
                  </a:lnTo>
                  <a:lnTo>
                    <a:pt x="82" y="44"/>
                  </a:lnTo>
                  <a:lnTo>
                    <a:pt x="83" y="38"/>
                  </a:lnTo>
                  <a:lnTo>
                    <a:pt x="83" y="38"/>
                  </a:lnTo>
                  <a:lnTo>
                    <a:pt x="85" y="38"/>
                  </a:lnTo>
                  <a:lnTo>
                    <a:pt x="85" y="38"/>
                  </a:lnTo>
                  <a:lnTo>
                    <a:pt x="86" y="39"/>
                  </a:lnTo>
                  <a:lnTo>
                    <a:pt x="85" y="43"/>
                  </a:lnTo>
                  <a:lnTo>
                    <a:pt x="87" y="42"/>
                  </a:lnTo>
                  <a:lnTo>
                    <a:pt x="89" y="38"/>
                  </a:lnTo>
                  <a:lnTo>
                    <a:pt x="89" y="38"/>
                  </a:lnTo>
                  <a:lnTo>
                    <a:pt x="90" y="36"/>
                  </a:lnTo>
                  <a:lnTo>
                    <a:pt x="90" y="38"/>
                  </a:lnTo>
                  <a:lnTo>
                    <a:pt x="91" y="38"/>
                  </a:lnTo>
                  <a:lnTo>
                    <a:pt x="90" y="40"/>
                  </a:lnTo>
                  <a:lnTo>
                    <a:pt x="95" y="38"/>
                  </a:lnTo>
                  <a:lnTo>
                    <a:pt x="96" y="38"/>
                  </a:lnTo>
                  <a:lnTo>
                    <a:pt x="96" y="38"/>
                  </a:lnTo>
                  <a:lnTo>
                    <a:pt x="96" y="39"/>
                  </a:lnTo>
                  <a:lnTo>
                    <a:pt x="96" y="39"/>
                  </a:lnTo>
                  <a:lnTo>
                    <a:pt x="91" y="43"/>
                  </a:lnTo>
                  <a:lnTo>
                    <a:pt x="94" y="43"/>
                  </a:lnTo>
                  <a:lnTo>
                    <a:pt x="94" y="44"/>
                  </a:lnTo>
                  <a:lnTo>
                    <a:pt x="94" y="46"/>
                  </a:lnTo>
                  <a:lnTo>
                    <a:pt x="93" y="46"/>
                  </a:lnTo>
                  <a:lnTo>
                    <a:pt x="93" y="46"/>
                  </a:lnTo>
                  <a:lnTo>
                    <a:pt x="89" y="44"/>
                  </a:lnTo>
                  <a:lnTo>
                    <a:pt x="86" y="46"/>
                  </a:lnTo>
                  <a:lnTo>
                    <a:pt x="90" y="48"/>
                  </a:lnTo>
                  <a:lnTo>
                    <a:pt x="91" y="48"/>
                  </a:lnTo>
                  <a:lnTo>
                    <a:pt x="91" y="50"/>
                  </a:lnTo>
                  <a:lnTo>
                    <a:pt x="90" y="51"/>
                  </a:lnTo>
                  <a:lnTo>
                    <a:pt x="90" y="50"/>
                  </a:lnTo>
                  <a:lnTo>
                    <a:pt x="83" y="47"/>
                  </a:lnTo>
                  <a:lnTo>
                    <a:pt x="75" y="51"/>
                  </a:lnTo>
                  <a:lnTo>
                    <a:pt x="85" y="56"/>
                  </a:lnTo>
                  <a:lnTo>
                    <a:pt x="86" y="56"/>
                  </a:lnTo>
                  <a:lnTo>
                    <a:pt x="87" y="56"/>
                  </a:lnTo>
                  <a:lnTo>
                    <a:pt x="89" y="57"/>
                  </a:lnTo>
                  <a:lnTo>
                    <a:pt x="90" y="57"/>
                  </a:lnTo>
                  <a:lnTo>
                    <a:pt x="93" y="57"/>
                  </a:lnTo>
                  <a:lnTo>
                    <a:pt x="103" y="35"/>
                  </a:lnTo>
                  <a:lnTo>
                    <a:pt x="103" y="34"/>
                  </a:lnTo>
                  <a:lnTo>
                    <a:pt x="78" y="29"/>
                  </a:lnTo>
                  <a:close/>
                  <a:moveTo>
                    <a:pt x="36" y="27"/>
                  </a:moveTo>
                  <a:lnTo>
                    <a:pt x="9" y="31"/>
                  </a:lnTo>
                  <a:lnTo>
                    <a:pt x="9" y="31"/>
                  </a:lnTo>
                  <a:lnTo>
                    <a:pt x="18" y="57"/>
                  </a:lnTo>
                  <a:lnTo>
                    <a:pt x="21" y="57"/>
                  </a:lnTo>
                  <a:lnTo>
                    <a:pt x="22" y="56"/>
                  </a:lnTo>
                  <a:lnTo>
                    <a:pt x="23" y="56"/>
                  </a:lnTo>
                  <a:lnTo>
                    <a:pt x="26" y="56"/>
                  </a:lnTo>
                  <a:lnTo>
                    <a:pt x="34" y="48"/>
                  </a:lnTo>
                  <a:lnTo>
                    <a:pt x="27" y="44"/>
                  </a:lnTo>
                  <a:lnTo>
                    <a:pt x="21" y="47"/>
                  </a:lnTo>
                  <a:lnTo>
                    <a:pt x="21" y="47"/>
                  </a:lnTo>
                  <a:lnTo>
                    <a:pt x="19" y="47"/>
                  </a:lnTo>
                  <a:lnTo>
                    <a:pt x="19" y="46"/>
                  </a:lnTo>
                  <a:lnTo>
                    <a:pt x="21" y="44"/>
                  </a:lnTo>
                  <a:lnTo>
                    <a:pt x="24" y="43"/>
                  </a:lnTo>
                  <a:lnTo>
                    <a:pt x="22" y="42"/>
                  </a:lnTo>
                  <a:lnTo>
                    <a:pt x="18" y="43"/>
                  </a:lnTo>
                  <a:lnTo>
                    <a:pt x="18" y="43"/>
                  </a:lnTo>
                  <a:lnTo>
                    <a:pt x="17" y="42"/>
                  </a:lnTo>
                  <a:lnTo>
                    <a:pt x="17" y="42"/>
                  </a:lnTo>
                  <a:lnTo>
                    <a:pt x="17" y="40"/>
                  </a:lnTo>
                  <a:lnTo>
                    <a:pt x="19" y="40"/>
                  </a:lnTo>
                  <a:lnTo>
                    <a:pt x="14" y="36"/>
                  </a:lnTo>
                  <a:lnTo>
                    <a:pt x="14" y="36"/>
                  </a:lnTo>
                  <a:lnTo>
                    <a:pt x="14" y="35"/>
                  </a:lnTo>
                  <a:lnTo>
                    <a:pt x="15" y="35"/>
                  </a:lnTo>
                  <a:lnTo>
                    <a:pt x="15" y="35"/>
                  </a:lnTo>
                  <a:lnTo>
                    <a:pt x="21" y="38"/>
                  </a:lnTo>
                  <a:lnTo>
                    <a:pt x="21" y="35"/>
                  </a:lnTo>
                  <a:lnTo>
                    <a:pt x="21" y="34"/>
                  </a:lnTo>
                  <a:lnTo>
                    <a:pt x="22" y="34"/>
                  </a:lnTo>
                  <a:lnTo>
                    <a:pt x="22" y="34"/>
                  </a:lnTo>
                  <a:lnTo>
                    <a:pt x="23" y="35"/>
                  </a:lnTo>
                  <a:lnTo>
                    <a:pt x="23" y="39"/>
                  </a:lnTo>
                  <a:lnTo>
                    <a:pt x="26" y="42"/>
                  </a:lnTo>
                  <a:lnTo>
                    <a:pt x="26" y="35"/>
                  </a:lnTo>
                  <a:lnTo>
                    <a:pt x="26" y="35"/>
                  </a:lnTo>
                  <a:lnTo>
                    <a:pt x="27" y="34"/>
                  </a:lnTo>
                  <a:lnTo>
                    <a:pt x="27" y="35"/>
                  </a:lnTo>
                  <a:lnTo>
                    <a:pt x="28" y="35"/>
                  </a:lnTo>
                  <a:lnTo>
                    <a:pt x="28" y="43"/>
                  </a:lnTo>
                  <a:lnTo>
                    <a:pt x="35" y="47"/>
                  </a:lnTo>
                  <a:lnTo>
                    <a:pt x="38" y="35"/>
                  </a:lnTo>
                  <a:lnTo>
                    <a:pt x="36" y="34"/>
                  </a:lnTo>
                  <a:lnTo>
                    <a:pt x="36" y="33"/>
                  </a:lnTo>
                  <a:lnTo>
                    <a:pt x="38" y="30"/>
                  </a:lnTo>
                  <a:lnTo>
                    <a:pt x="36" y="27"/>
                  </a:lnTo>
                  <a:close/>
                  <a:moveTo>
                    <a:pt x="56" y="5"/>
                  </a:moveTo>
                  <a:lnTo>
                    <a:pt x="56" y="5"/>
                  </a:lnTo>
                  <a:lnTo>
                    <a:pt x="55" y="5"/>
                  </a:lnTo>
                  <a:lnTo>
                    <a:pt x="38" y="27"/>
                  </a:lnTo>
                  <a:lnTo>
                    <a:pt x="39" y="29"/>
                  </a:lnTo>
                  <a:lnTo>
                    <a:pt x="41" y="29"/>
                  </a:lnTo>
                  <a:lnTo>
                    <a:pt x="43" y="30"/>
                  </a:lnTo>
                  <a:lnTo>
                    <a:pt x="43" y="31"/>
                  </a:lnTo>
                  <a:lnTo>
                    <a:pt x="55" y="36"/>
                  </a:lnTo>
                  <a:lnTo>
                    <a:pt x="55" y="29"/>
                  </a:lnTo>
                  <a:lnTo>
                    <a:pt x="49" y="25"/>
                  </a:lnTo>
                  <a:lnTo>
                    <a:pt x="49" y="23"/>
                  </a:lnTo>
                  <a:lnTo>
                    <a:pt x="49" y="22"/>
                  </a:lnTo>
                  <a:lnTo>
                    <a:pt x="51" y="22"/>
                  </a:lnTo>
                  <a:lnTo>
                    <a:pt x="51" y="22"/>
                  </a:lnTo>
                  <a:lnTo>
                    <a:pt x="55" y="26"/>
                  </a:lnTo>
                  <a:lnTo>
                    <a:pt x="55" y="22"/>
                  </a:lnTo>
                  <a:lnTo>
                    <a:pt x="52" y="19"/>
                  </a:lnTo>
                  <a:lnTo>
                    <a:pt x="51" y="18"/>
                  </a:lnTo>
                  <a:lnTo>
                    <a:pt x="52" y="18"/>
                  </a:lnTo>
                  <a:lnTo>
                    <a:pt x="52" y="17"/>
                  </a:lnTo>
                  <a:lnTo>
                    <a:pt x="53" y="18"/>
                  </a:lnTo>
                  <a:lnTo>
                    <a:pt x="55" y="19"/>
                  </a:lnTo>
                  <a:lnTo>
                    <a:pt x="55" y="13"/>
                  </a:lnTo>
                  <a:lnTo>
                    <a:pt x="55" y="13"/>
                  </a:lnTo>
                  <a:lnTo>
                    <a:pt x="56" y="12"/>
                  </a:lnTo>
                  <a:lnTo>
                    <a:pt x="56" y="12"/>
                  </a:lnTo>
                  <a:lnTo>
                    <a:pt x="57" y="13"/>
                  </a:lnTo>
                  <a:lnTo>
                    <a:pt x="57" y="13"/>
                  </a:lnTo>
                  <a:lnTo>
                    <a:pt x="57" y="19"/>
                  </a:lnTo>
                  <a:lnTo>
                    <a:pt x="58" y="17"/>
                  </a:lnTo>
                  <a:lnTo>
                    <a:pt x="60" y="17"/>
                  </a:lnTo>
                  <a:lnTo>
                    <a:pt x="61" y="18"/>
                  </a:lnTo>
                  <a:lnTo>
                    <a:pt x="61" y="18"/>
                  </a:lnTo>
                  <a:lnTo>
                    <a:pt x="60" y="19"/>
                  </a:lnTo>
                  <a:lnTo>
                    <a:pt x="57" y="22"/>
                  </a:lnTo>
                  <a:lnTo>
                    <a:pt x="57" y="26"/>
                  </a:lnTo>
                  <a:lnTo>
                    <a:pt x="61" y="22"/>
                  </a:lnTo>
                  <a:lnTo>
                    <a:pt x="62" y="22"/>
                  </a:lnTo>
                  <a:lnTo>
                    <a:pt x="64" y="22"/>
                  </a:lnTo>
                  <a:lnTo>
                    <a:pt x="64" y="23"/>
                  </a:lnTo>
                  <a:lnTo>
                    <a:pt x="62" y="25"/>
                  </a:lnTo>
                  <a:lnTo>
                    <a:pt x="57" y="29"/>
                  </a:lnTo>
                  <a:lnTo>
                    <a:pt x="57" y="36"/>
                  </a:lnTo>
                  <a:lnTo>
                    <a:pt x="70" y="33"/>
                  </a:lnTo>
                  <a:lnTo>
                    <a:pt x="70" y="31"/>
                  </a:lnTo>
                  <a:lnTo>
                    <a:pt x="72" y="31"/>
                  </a:lnTo>
                  <a:lnTo>
                    <a:pt x="73" y="30"/>
                  </a:lnTo>
                  <a:lnTo>
                    <a:pt x="74" y="30"/>
                  </a:lnTo>
                  <a:lnTo>
                    <a:pt x="75" y="27"/>
                  </a:lnTo>
                  <a:lnTo>
                    <a:pt x="56" y="5"/>
                  </a:lnTo>
                  <a:close/>
                  <a:moveTo>
                    <a:pt x="56" y="0"/>
                  </a:moveTo>
                  <a:lnTo>
                    <a:pt x="56" y="1"/>
                  </a:lnTo>
                  <a:lnTo>
                    <a:pt x="57" y="1"/>
                  </a:lnTo>
                  <a:lnTo>
                    <a:pt x="57" y="2"/>
                  </a:lnTo>
                  <a:lnTo>
                    <a:pt x="57" y="2"/>
                  </a:lnTo>
                  <a:lnTo>
                    <a:pt x="77" y="26"/>
                  </a:lnTo>
                  <a:lnTo>
                    <a:pt x="79" y="21"/>
                  </a:lnTo>
                  <a:lnTo>
                    <a:pt x="78" y="19"/>
                  </a:lnTo>
                  <a:lnTo>
                    <a:pt x="78" y="17"/>
                  </a:lnTo>
                  <a:lnTo>
                    <a:pt x="78" y="14"/>
                  </a:lnTo>
                  <a:lnTo>
                    <a:pt x="81" y="13"/>
                  </a:lnTo>
                  <a:lnTo>
                    <a:pt x="83" y="12"/>
                  </a:lnTo>
                  <a:lnTo>
                    <a:pt x="86" y="12"/>
                  </a:lnTo>
                  <a:lnTo>
                    <a:pt x="87" y="14"/>
                  </a:lnTo>
                  <a:lnTo>
                    <a:pt x="89" y="17"/>
                  </a:lnTo>
                  <a:lnTo>
                    <a:pt x="89" y="19"/>
                  </a:lnTo>
                  <a:lnTo>
                    <a:pt x="86" y="21"/>
                  </a:lnTo>
                  <a:lnTo>
                    <a:pt x="83" y="22"/>
                  </a:lnTo>
                  <a:lnTo>
                    <a:pt x="82" y="22"/>
                  </a:lnTo>
                  <a:lnTo>
                    <a:pt x="79" y="26"/>
                  </a:lnTo>
                  <a:lnTo>
                    <a:pt x="103" y="33"/>
                  </a:lnTo>
                  <a:lnTo>
                    <a:pt x="106" y="31"/>
                  </a:lnTo>
                  <a:lnTo>
                    <a:pt x="107" y="31"/>
                  </a:lnTo>
                  <a:lnTo>
                    <a:pt x="107" y="34"/>
                  </a:lnTo>
                  <a:lnTo>
                    <a:pt x="107" y="35"/>
                  </a:lnTo>
                  <a:lnTo>
                    <a:pt x="106" y="36"/>
                  </a:lnTo>
                  <a:lnTo>
                    <a:pt x="106" y="36"/>
                  </a:lnTo>
                  <a:lnTo>
                    <a:pt x="95" y="57"/>
                  </a:lnTo>
                  <a:lnTo>
                    <a:pt x="102" y="57"/>
                  </a:lnTo>
                  <a:lnTo>
                    <a:pt x="102" y="56"/>
                  </a:lnTo>
                  <a:lnTo>
                    <a:pt x="104" y="55"/>
                  </a:lnTo>
                  <a:lnTo>
                    <a:pt x="106" y="53"/>
                  </a:lnTo>
                  <a:lnTo>
                    <a:pt x="108" y="55"/>
                  </a:lnTo>
                  <a:lnTo>
                    <a:pt x="111" y="56"/>
                  </a:lnTo>
                  <a:lnTo>
                    <a:pt x="112" y="59"/>
                  </a:lnTo>
                  <a:lnTo>
                    <a:pt x="111" y="61"/>
                  </a:lnTo>
                  <a:lnTo>
                    <a:pt x="110" y="63"/>
                  </a:lnTo>
                  <a:lnTo>
                    <a:pt x="107" y="64"/>
                  </a:lnTo>
                  <a:lnTo>
                    <a:pt x="104" y="64"/>
                  </a:lnTo>
                  <a:lnTo>
                    <a:pt x="102" y="63"/>
                  </a:lnTo>
                  <a:lnTo>
                    <a:pt x="102" y="60"/>
                  </a:lnTo>
                  <a:lnTo>
                    <a:pt x="95" y="60"/>
                  </a:lnTo>
                  <a:lnTo>
                    <a:pt x="107" y="82"/>
                  </a:lnTo>
                  <a:lnTo>
                    <a:pt x="108" y="84"/>
                  </a:lnTo>
                  <a:lnTo>
                    <a:pt x="110" y="85"/>
                  </a:lnTo>
                  <a:lnTo>
                    <a:pt x="108" y="86"/>
                  </a:lnTo>
                  <a:lnTo>
                    <a:pt x="107" y="88"/>
                  </a:lnTo>
                  <a:lnTo>
                    <a:pt x="106" y="86"/>
                  </a:lnTo>
                  <a:lnTo>
                    <a:pt x="78" y="91"/>
                  </a:lnTo>
                  <a:lnTo>
                    <a:pt x="81" y="97"/>
                  </a:lnTo>
                  <a:lnTo>
                    <a:pt x="82" y="97"/>
                  </a:lnTo>
                  <a:lnTo>
                    <a:pt x="85" y="97"/>
                  </a:lnTo>
                  <a:lnTo>
                    <a:pt x="87" y="99"/>
                  </a:lnTo>
                  <a:lnTo>
                    <a:pt x="87" y="102"/>
                  </a:lnTo>
                  <a:lnTo>
                    <a:pt x="87" y="105"/>
                  </a:lnTo>
                  <a:lnTo>
                    <a:pt x="86" y="106"/>
                  </a:lnTo>
                  <a:lnTo>
                    <a:pt x="83" y="107"/>
                  </a:lnTo>
                  <a:lnTo>
                    <a:pt x="81" y="107"/>
                  </a:lnTo>
                  <a:lnTo>
                    <a:pt x="78" y="105"/>
                  </a:lnTo>
                  <a:lnTo>
                    <a:pt x="77" y="102"/>
                  </a:lnTo>
                  <a:lnTo>
                    <a:pt x="77" y="99"/>
                  </a:lnTo>
                  <a:lnTo>
                    <a:pt x="78" y="98"/>
                  </a:lnTo>
                  <a:lnTo>
                    <a:pt x="75" y="93"/>
                  </a:lnTo>
                  <a:lnTo>
                    <a:pt x="57" y="114"/>
                  </a:lnTo>
                  <a:lnTo>
                    <a:pt x="57" y="115"/>
                  </a:lnTo>
                  <a:lnTo>
                    <a:pt x="57" y="116"/>
                  </a:lnTo>
                  <a:lnTo>
                    <a:pt x="56" y="116"/>
                  </a:lnTo>
                  <a:lnTo>
                    <a:pt x="53" y="116"/>
                  </a:lnTo>
                  <a:lnTo>
                    <a:pt x="53" y="115"/>
                  </a:lnTo>
                  <a:lnTo>
                    <a:pt x="53" y="115"/>
                  </a:lnTo>
                  <a:lnTo>
                    <a:pt x="35" y="93"/>
                  </a:lnTo>
                  <a:lnTo>
                    <a:pt x="31" y="98"/>
                  </a:lnTo>
                  <a:lnTo>
                    <a:pt x="32" y="99"/>
                  </a:lnTo>
                  <a:lnTo>
                    <a:pt x="32" y="101"/>
                  </a:lnTo>
                  <a:lnTo>
                    <a:pt x="32" y="103"/>
                  </a:lnTo>
                  <a:lnTo>
                    <a:pt x="31" y="106"/>
                  </a:lnTo>
                  <a:lnTo>
                    <a:pt x="28" y="107"/>
                  </a:lnTo>
                  <a:lnTo>
                    <a:pt x="26" y="106"/>
                  </a:lnTo>
                  <a:lnTo>
                    <a:pt x="23" y="105"/>
                  </a:lnTo>
                  <a:lnTo>
                    <a:pt x="22" y="102"/>
                  </a:lnTo>
                  <a:lnTo>
                    <a:pt x="23" y="99"/>
                  </a:lnTo>
                  <a:lnTo>
                    <a:pt x="24" y="97"/>
                  </a:lnTo>
                  <a:lnTo>
                    <a:pt x="27" y="95"/>
                  </a:lnTo>
                  <a:lnTo>
                    <a:pt x="30" y="97"/>
                  </a:lnTo>
                  <a:lnTo>
                    <a:pt x="32" y="91"/>
                  </a:lnTo>
                  <a:lnTo>
                    <a:pt x="7" y="88"/>
                  </a:lnTo>
                  <a:lnTo>
                    <a:pt x="6" y="88"/>
                  </a:lnTo>
                  <a:lnTo>
                    <a:pt x="6" y="89"/>
                  </a:lnTo>
                  <a:lnTo>
                    <a:pt x="3" y="88"/>
                  </a:lnTo>
                  <a:lnTo>
                    <a:pt x="3" y="86"/>
                  </a:lnTo>
                  <a:lnTo>
                    <a:pt x="3" y="85"/>
                  </a:lnTo>
                  <a:lnTo>
                    <a:pt x="5" y="84"/>
                  </a:lnTo>
                  <a:lnTo>
                    <a:pt x="5" y="84"/>
                  </a:lnTo>
                  <a:lnTo>
                    <a:pt x="17" y="60"/>
                  </a:lnTo>
                  <a:lnTo>
                    <a:pt x="10" y="60"/>
                  </a:lnTo>
                  <a:lnTo>
                    <a:pt x="9" y="61"/>
                  </a:lnTo>
                  <a:lnTo>
                    <a:pt x="7" y="64"/>
                  </a:lnTo>
                  <a:lnTo>
                    <a:pt x="6" y="64"/>
                  </a:lnTo>
                  <a:lnTo>
                    <a:pt x="3" y="64"/>
                  </a:lnTo>
                  <a:lnTo>
                    <a:pt x="1" y="61"/>
                  </a:lnTo>
                  <a:lnTo>
                    <a:pt x="0" y="59"/>
                  </a:lnTo>
                  <a:lnTo>
                    <a:pt x="1" y="56"/>
                  </a:lnTo>
                  <a:lnTo>
                    <a:pt x="2" y="55"/>
                  </a:lnTo>
                  <a:lnTo>
                    <a:pt x="5" y="53"/>
                  </a:lnTo>
                  <a:lnTo>
                    <a:pt x="7" y="53"/>
                  </a:lnTo>
                  <a:lnTo>
                    <a:pt x="9" y="55"/>
                  </a:lnTo>
                  <a:lnTo>
                    <a:pt x="10" y="57"/>
                  </a:lnTo>
                  <a:lnTo>
                    <a:pt x="15" y="57"/>
                  </a:lnTo>
                  <a:lnTo>
                    <a:pt x="6" y="31"/>
                  </a:lnTo>
                  <a:lnTo>
                    <a:pt x="5" y="31"/>
                  </a:lnTo>
                  <a:lnTo>
                    <a:pt x="5" y="30"/>
                  </a:lnTo>
                  <a:lnTo>
                    <a:pt x="5" y="29"/>
                  </a:lnTo>
                  <a:lnTo>
                    <a:pt x="6" y="27"/>
                  </a:lnTo>
                  <a:lnTo>
                    <a:pt x="7" y="27"/>
                  </a:lnTo>
                  <a:lnTo>
                    <a:pt x="9" y="29"/>
                  </a:lnTo>
                  <a:lnTo>
                    <a:pt x="35" y="25"/>
                  </a:lnTo>
                  <a:lnTo>
                    <a:pt x="32" y="21"/>
                  </a:lnTo>
                  <a:lnTo>
                    <a:pt x="32" y="21"/>
                  </a:lnTo>
                  <a:lnTo>
                    <a:pt x="28" y="21"/>
                  </a:lnTo>
                  <a:lnTo>
                    <a:pt x="27" y="18"/>
                  </a:lnTo>
                  <a:lnTo>
                    <a:pt x="26" y="16"/>
                  </a:lnTo>
                  <a:lnTo>
                    <a:pt x="26" y="13"/>
                  </a:lnTo>
                  <a:lnTo>
                    <a:pt x="28" y="12"/>
                  </a:lnTo>
                  <a:lnTo>
                    <a:pt x="31" y="10"/>
                  </a:lnTo>
                  <a:lnTo>
                    <a:pt x="34" y="10"/>
                  </a:lnTo>
                  <a:lnTo>
                    <a:pt x="35" y="12"/>
                  </a:lnTo>
                  <a:lnTo>
                    <a:pt x="36" y="14"/>
                  </a:lnTo>
                  <a:lnTo>
                    <a:pt x="36" y="18"/>
                  </a:lnTo>
                  <a:lnTo>
                    <a:pt x="34" y="19"/>
                  </a:lnTo>
                  <a:lnTo>
                    <a:pt x="36" y="25"/>
                  </a:lnTo>
                  <a:lnTo>
                    <a:pt x="53" y="4"/>
                  </a:lnTo>
                  <a:lnTo>
                    <a:pt x="53" y="2"/>
                  </a:lnTo>
                  <a:lnTo>
                    <a:pt x="53" y="1"/>
                  </a:lnTo>
                  <a:lnTo>
                    <a:pt x="55" y="1"/>
                  </a:lnTo>
                  <a:lnTo>
                    <a:pt x="56" y="1"/>
                  </a:lnTo>
                  <a:lnTo>
                    <a:pt x="56"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1" name="Freeform 8713"/>
            <p:cNvSpPr/>
            <p:nvPr/>
          </p:nvSpPr>
          <p:spPr bwMode="auto">
            <a:xfrm>
              <a:off x="1573777" y="1557179"/>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2" name="Freeform 8714"/>
            <p:cNvSpPr/>
            <p:nvPr/>
          </p:nvSpPr>
          <p:spPr bwMode="auto">
            <a:xfrm>
              <a:off x="1573777" y="1482267"/>
              <a:ext cx="68671" cy="74912"/>
            </a:xfrm>
            <a:custGeom>
              <a:avLst/>
              <a:gdLst>
                <a:gd name="T0" fmla="*/ 5 w 11"/>
                <a:gd name="T1" fmla="*/ 0 h 12"/>
                <a:gd name="T2" fmla="*/ 8 w 11"/>
                <a:gd name="T3" fmla="*/ 1 h 12"/>
                <a:gd name="T4" fmla="*/ 11 w 11"/>
                <a:gd name="T5" fmla="*/ 2 h 12"/>
                <a:gd name="T6" fmla="*/ 11 w 11"/>
                <a:gd name="T7" fmla="*/ 5 h 12"/>
                <a:gd name="T8" fmla="*/ 11 w 11"/>
                <a:gd name="T9" fmla="*/ 8 h 12"/>
                <a:gd name="T10" fmla="*/ 8 w 11"/>
                <a:gd name="T11" fmla="*/ 10 h 12"/>
                <a:gd name="T12" fmla="*/ 5 w 11"/>
                <a:gd name="T13" fmla="*/ 12 h 12"/>
                <a:gd name="T14" fmla="*/ 3 w 11"/>
                <a:gd name="T15" fmla="*/ 10 h 12"/>
                <a:gd name="T16" fmla="*/ 1 w 11"/>
                <a:gd name="T17" fmla="*/ 8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8"/>
                  </a:lnTo>
                  <a:lnTo>
                    <a:pt x="8" y="10"/>
                  </a:lnTo>
                  <a:lnTo>
                    <a:pt x="5" y="12"/>
                  </a:lnTo>
                  <a:lnTo>
                    <a:pt x="3" y="10"/>
                  </a:lnTo>
                  <a:lnTo>
                    <a:pt x="1" y="8"/>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3" name="Freeform 8715"/>
            <p:cNvSpPr/>
            <p:nvPr/>
          </p:nvSpPr>
          <p:spPr bwMode="auto">
            <a:xfrm>
              <a:off x="1573777" y="1413600"/>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4" name="Freeform 8716"/>
            <p:cNvSpPr/>
            <p:nvPr/>
          </p:nvSpPr>
          <p:spPr bwMode="auto">
            <a:xfrm>
              <a:off x="1573777" y="1344929"/>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5" name="Freeform 8717"/>
            <p:cNvSpPr/>
            <p:nvPr/>
          </p:nvSpPr>
          <p:spPr bwMode="auto">
            <a:xfrm>
              <a:off x="1573777" y="1276262"/>
              <a:ext cx="68671" cy="68671"/>
            </a:xfrm>
            <a:custGeom>
              <a:avLst/>
              <a:gdLst>
                <a:gd name="T0" fmla="*/ 5 w 11"/>
                <a:gd name="T1" fmla="*/ 0 h 11"/>
                <a:gd name="T2" fmla="*/ 8 w 11"/>
                <a:gd name="T3" fmla="*/ 0 h 11"/>
                <a:gd name="T4" fmla="*/ 11 w 11"/>
                <a:gd name="T5" fmla="*/ 3 h 11"/>
                <a:gd name="T6" fmla="*/ 11 w 11"/>
                <a:gd name="T7" fmla="*/ 5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5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5"/>
                  </a:lnTo>
                  <a:lnTo>
                    <a:pt x="11" y="8"/>
                  </a:lnTo>
                  <a:lnTo>
                    <a:pt x="8"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36" name="组合 135"/>
            <p:cNvGrpSpPr/>
            <p:nvPr/>
          </p:nvGrpSpPr>
          <p:grpSpPr>
            <a:xfrm>
              <a:off x="1573777" y="277439"/>
              <a:ext cx="74912" cy="998823"/>
              <a:chOff x="1666787" y="349588"/>
              <a:chExt cx="74912" cy="998823"/>
            </a:xfrm>
          </p:grpSpPr>
          <p:sp>
            <p:nvSpPr>
              <p:cNvPr id="163"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4"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5"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6"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7"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8"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9"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0"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1"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2"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3"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4"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5"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6"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7"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7" name="Freeform 8733"/>
            <p:cNvSpPr/>
            <p:nvPr/>
          </p:nvSpPr>
          <p:spPr bwMode="auto">
            <a:xfrm>
              <a:off x="1255400" y="1619605"/>
              <a:ext cx="711661" cy="736632"/>
            </a:xfrm>
            <a:custGeom>
              <a:avLst/>
              <a:gdLst>
                <a:gd name="T0" fmla="*/ 56 w 114"/>
                <a:gd name="T1" fmla="*/ 0 h 118"/>
                <a:gd name="T2" fmla="*/ 59 w 114"/>
                <a:gd name="T3" fmla="*/ 1 h 118"/>
                <a:gd name="T4" fmla="*/ 62 w 114"/>
                <a:gd name="T5" fmla="*/ 3 h 118"/>
                <a:gd name="T6" fmla="*/ 62 w 114"/>
                <a:gd name="T7" fmla="*/ 5 h 118"/>
                <a:gd name="T8" fmla="*/ 62 w 114"/>
                <a:gd name="T9" fmla="*/ 8 h 118"/>
                <a:gd name="T10" fmla="*/ 60 w 114"/>
                <a:gd name="T11" fmla="*/ 11 h 118"/>
                <a:gd name="T12" fmla="*/ 59 w 114"/>
                <a:gd name="T13" fmla="*/ 11 h 118"/>
                <a:gd name="T14" fmla="*/ 62 w 114"/>
                <a:gd name="T15" fmla="*/ 12 h 118"/>
                <a:gd name="T16" fmla="*/ 63 w 114"/>
                <a:gd name="T17" fmla="*/ 13 h 118"/>
                <a:gd name="T18" fmla="*/ 64 w 114"/>
                <a:gd name="T19" fmla="*/ 16 h 118"/>
                <a:gd name="T20" fmla="*/ 63 w 114"/>
                <a:gd name="T21" fmla="*/ 17 h 118"/>
                <a:gd name="T22" fmla="*/ 65 w 114"/>
                <a:gd name="T23" fmla="*/ 18 h 118"/>
                <a:gd name="T24" fmla="*/ 68 w 114"/>
                <a:gd name="T25" fmla="*/ 20 h 118"/>
                <a:gd name="T26" fmla="*/ 77 w 114"/>
                <a:gd name="T27" fmla="*/ 16 h 118"/>
                <a:gd name="T28" fmla="*/ 86 w 114"/>
                <a:gd name="T29" fmla="*/ 14 h 118"/>
                <a:gd name="T30" fmla="*/ 96 w 114"/>
                <a:gd name="T31" fmla="*/ 17 h 118"/>
                <a:gd name="T32" fmla="*/ 105 w 114"/>
                <a:gd name="T33" fmla="*/ 24 h 118"/>
                <a:gd name="T34" fmla="*/ 110 w 114"/>
                <a:gd name="T35" fmla="*/ 33 h 118"/>
                <a:gd name="T36" fmla="*/ 114 w 114"/>
                <a:gd name="T37" fmla="*/ 46 h 118"/>
                <a:gd name="T38" fmla="*/ 110 w 114"/>
                <a:gd name="T39" fmla="*/ 63 h 118"/>
                <a:gd name="T40" fmla="*/ 101 w 114"/>
                <a:gd name="T41" fmla="*/ 79 h 118"/>
                <a:gd name="T42" fmla="*/ 88 w 114"/>
                <a:gd name="T43" fmla="*/ 93 h 118"/>
                <a:gd name="T44" fmla="*/ 73 w 114"/>
                <a:gd name="T45" fmla="*/ 106 h 118"/>
                <a:gd name="T46" fmla="*/ 59 w 114"/>
                <a:gd name="T47" fmla="*/ 118 h 118"/>
                <a:gd name="T48" fmla="*/ 42 w 114"/>
                <a:gd name="T49" fmla="*/ 109 h 118"/>
                <a:gd name="T50" fmla="*/ 26 w 114"/>
                <a:gd name="T51" fmla="*/ 96 h 118"/>
                <a:gd name="T52" fmla="*/ 14 w 114"/>
                <a:gd name="T53" fmla="*/ 80 h 118"/>
                <a:gd name="T54" fmla="*/ 5 w 114"/>
                <a:gd name="T55" fmla="*/ 64 h 118"/>
                <a:gd name="T56" fmla="*/ 0 w 114"/>
                <a:gd name="T57" fmla="*/ 50 h 118"/>
                <a:gd name="T58" fmla="*/ 1 w 114"/>
                <a:gd name="T59" fmla="*/ 35 h 118"/>
                <a:gd name="T60" fmla="*/ 8 w 114"/>
                <a:gd name="T61" fmla="*/ 25 h 118"/>
                <a:gd name="T62" fmla="*/ 18 w 114"/>
                <a:gd name="T63" fmla="*/ 18 h 118"/>
                <a:gd name="T64" fmla="*/ 31 w 114"/>
                <a:gd name="T65" fmla="*/ 16 h 118"/>
                <a:gd name="T66" fmla="*/ 46 w 114"/>
                <a:gd name="T67" fmla="*/ 20 h 118"/>
                <a:gd name="T68" fmla="*/ 47 w 114"/>
                <a:gd name="T69" fmla="*/ 18 h 118"/>
                <a:gd name="T70" fmla="*/ 50 w 114"/>
                <a:gd name="T71" fmla="*/ 17 h 118"/>
                <a:gd name="T72" fmla="*/ 50 w 114"/>
                <a:gd name="T73" fmla="*/ 16 h 118"/>
                <a:gd name="T74" fmla="*/ 50 w 114"/>
                <a:gd name="T75" fmla="*/ 13 h 118"/>
                <a:gd name="T76" fmla="*/ 52 w 114"/>
                <a:gd name="T77" fmla="*/ 12 h 118"/>
                <a:gd name="T78" fmla="*/ 55 w 114"/>
                <a:gd name="T79" fmla="*/ 11 h 118"/>
                <a:gd name="T80" fmla="*/ 54 w 114"/>
                <a:gd name="T81" fmla="*/ 11 h 118"/>
                <a:gd name="T82" fmla="*/ 51 w 114"/>
                <a:gd name="T83" fmla="*/ 8 h 118"/>
                <a:gd name="T84" fmla="*/ 51 w 114"/>
                <a:gd name="T85" fmla="*/ 5 h 118"/>
                <a:gd name="T86" fmla="*/ 52 w 114"/>
                <a:gd name="T87" fmla="*/ 3 h 118"/>
                <a:gd name="T88" fmla="*/ 54 w 114"/>
                <a:gd name="T89" fmla="*/ 1 h 118"/>
                <a:gd name="T90" fmla="*/ 56 w 114"/>
                <a:gd name="T9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18">
                  <a:moveTo>
                    <a:pt x="56" y="0"/>
                  </a:moveTo>
                  <a:lnTo>
                    <a:pt x="59" y="1"/>
                  </a:lnTo>
                  <a:lnTo>
                    <a:pt x="62" y="3"/>
                  </a:lnTo>
                  <a:lnTo>
                    <a:pt x="62" y="5"/>
                  </a:lnTo>
                  <a:lnTo>
                    <a:pt x="62" y="8"/>
                  </a:lnTo>
                  <a:lnTo>
                    <a:pt x="60" y="11"/>
                  </a:lnTo>
                  <a:lnTo>
                    <a:pt x="59" y="11"/>
                  </a:lnTo>
                  <a:lnTo>
                    <a:pt x="62" y="12"/>
                  </a:lnTo>
                  <a:lnTo>
                    <a:pt x="63" y="13"/>
                  </a:lnTo>
                  <a:lnTo>
                    <a:pt x="64" y="16"/>
                  </a:lnTo>
                  <a:lnTo>
                    <a:pt x="63" y="17"/>
                  </a:lnTo>
                  <a:lnTo>
                    <a:pt x="65" y="18"/>
                  </a:lnTo>
                  <a:lnTo>
                    <a:pt x="68" y="20"/>
                  </a:lnTo>
                  <a:lnTo>
                    <a:pt x="77" y="16"/>
                  </a:lnTo>
                  <a:lnTo>
                    <a:pt x="86" y="14"/>
                  </a:lnTo>
                  <a:lnTo>
                    <a:pt x="96" y="17"/>
                  </a:lnTo>
                  <a:lnTo>
                    <a:pt x="105" y="24"/>
                  </a:lnTo>
                  <a:lnTo>
                    <a:pt x="110" y="33"/>
                  </a:lnTo>
                  <a:lnTo>
                    <a:pt x="114" y="46"/>
                  </a:lnTo>
                  <a:lnTo>
                    <a:pt x="110" y="63"/>
                  </a:lnTo>
                  <a:lnTo>
                    <a:pt x="101" y="79"/>
                  </a:lnTo>
                  <a:lnTo>
                    <a:pt x="88" y="93"/>
                  </a:lnTo>
                  <a:lnTo>
                    <a:pt x="73" y="106"/>
                  </a:lnTo>
                  <a:lnTo>
                    <a:pt x="59" y="118"/>
                  </a:lnTo>
                  <a:lnTo>
                    <a:pt x="42" y="109"/>
                  </a:lnTo>
                  <a:lnTo>
                    <a:pt x="26" y="96"/>
                  </a:lnTo>
                  <a:lnTo>
                    <a:pt x="14" y="80"/>
                  </a:lnTo>
                  <a:lnTo>
                    <a:pt x="5" y="64"/>
                  </a:lnTo>
                  <a:lnTo>
                    <a:pt x="0" y="50"/>
                  </a:lnTo>
                  <a:lnTo>
                    <a:pt x="1" y="35"/>
                  </a:lnTo>
                  <a:lnTo>
                    <a:pt x="8" y="25"/>
                  </a:lnTo>
                  <a:lnTo>
                    <a:pt x="18" y="18"/>
                  </a:lnTo>
                  <a:lnTo>
                    <a:pt x="31" y="16"/>
                  </a:lnTo>
                  <a:lnTo>
                    <a:pt x="46" y="20"/>
                  </a:lnTo>
                  <a:lnTo>
                    <a:pt x="47" y="18"/>
                  </a:lnTo>
                  <a:lnTo>
                    <a:pt x="50" y="17"/>
                  </a:lnTo>
                  <a:lnTo>
                    <a:pt x="50" y="16"/>
                  </a:lnTo>
                  <a:lnTo>
                    <a:pt x="50" y="13"/>
                  </a:lnTo>
                  <a:lnTo>
                    <a:pt x="52" y="12"/>
                  </a:lnTo>
                  <a:lnTo>
                    <a:pt x="55" y="11"/>
                  </a:lnTo>
                  <a:lnTo>
                    <a:pt x="54" y="11"/>
                  </a:lnTo>
                  <a:lnTo>
                    <a:pt x="51" y="8"/>
                  </a:lnTo>
                  <a:lnTo>
                    <a:pt x="51" y="5"/>
                  </a:lnTo>
                  <a:lnTo>
                    <a:pt x="52" y="3"/>
                  </a:lnTo>
                  <a:lnTo>
                    <a:pt x="54" y="1"/>
                  </a:lnTo>
                  <a:lnTo>
                    <a:pt x="5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38" name="组合 137"/>
            <p:cNvGrpSpPr/>
            <p:nvPr/>
          </p:nvGrpSpPr>
          <p:grpSpPr>
            <a:xfrm>
              <a:off x="1442680" y="1819369"/>
              <a:ext cx="349588" cy="399529"/>
              <a:chOff x="1535690" y="1891518"/>
              <a:chExt cx="349588" cy="399529"/>
            </a:xfrm>
          </p:grpSpPr>
          <p:sp>
            <p:nvSpPr>
              <p:cNvPr id="161"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2"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9" name="Freeform 8736"/>
            <p:cNvSpPr/>
            <p:nvPr/>
          </p:nvSpPr>
          <p:spPr bwMode="auto">
            <a:xfrm>
              <a:off x="2241738" y="1326203"/>
              <a:ext cx="942641" cy="1036279"/>
            </a:xfrm>
            <a:custGeom>
              <a:avLst/>
              <a:gdLst>
                <a:gd name="T0" fmla="*/ 75 w 151"/>
                <a:gd name="T1" fmla="*/ 0 h 166"/>
                <a:gd name="T2" fmla="*/ 79 w 151"/>
                <a:gd name="T3" fmla="*/ 1 h 166"/>
                <a:gd name="T4" fmla="*/ 82 w 151"/>
                <a:gd name="T5" fmla="*/ 3 h 166"/>
                <a:gd name="T6" fmla="*/ 83 w 151"/>
                <a:gd name="T7" fmla="*/ 4 h 166"/>
                <a:gd name="T8" fmla="*/ 82 w 151"/>
                <a:gd name="T9" fmla="*/ 7 h 166"/>
                <a:gd name="T10" fmla="*/ 86 w 151"/>
                <a:gd name="T11" fmla="*/ 8 h 166"/>
                <a:gd name="T12" fmla="*/ 87 w 151"/>
                <a:gd name="T13" fmla="*/ 10 h 166"/>
                <a:gd name="T14" fmla="*/ 89 w 151"/>
                <a:gd name="T15" fmla="*/ 13 h 166"/>
                <a:gd name="T16" fmla="*/ 89 w 151"/>
                <a:gd name="T17" fmla="*/ 14 h 166"/>
                <a:gd name="T18" fmla="*/ 108 w 151"/>
                <a:gd name="T19" fmla="*/ 21 h 166"/>
                <a:gd name="T20" fmla="*/ 127 w 151"/>
                <a:gd name="T21" fmla="*/ 33 h 166"/>
                <a:gd name="T22" fmla="*/ 140 w 151"/>
                <a:gd name="T23" fmla="*/ 48 h 166"/>
                <a:gd name="T24" fmla="*/ 149 w 151"/>
                <a:gd name="T25" fmla="*/ 68 h 166"/>
                <a:gd name="T26" fmla="*/ 151 w 151"/>
                <a:gd name="T27" fmla="*/ 89 h 166"/>
                <a:gd name="T28" fmla="*/ 147 w 151"/>
                <a:gd name="T29" fmla="*/ 114 h 166"/>
                <a:gd name="T30" fmla="*/ 137 w 151"/>
                <a:gd name="T31" fmla="*/ 135 h 166"/>
                <a:gd name="T32" fmla="*/ 121 w 151"/>
                <a:gd name="T33" fmla="*/ 152 h 166"/>
                <a:gd name="T34" fmla="*/ 99 w 151"/>
                <a:gd name="T35" fmla="*/ 162 h 166"/>
                <a:gd name="T36" fmla="*/ 75 w 151"/>
                <a:gd name="T37" fmla="*/ 166 h 166"/>
                <a:gd name="T38" fmla="*/ 52 w 151"/>
                <a:gd name="T39" fmla="*/ 162 h 166"/>
                <a:gd name="T40" fmla="*/ 31 w 151"/>
                <a:gd name="T41" fmla="*/ 152 h 166"/>
                <a:gd name="T42" fmla="*/ 14 w 151"/>
                <a:gd name="T43" fmla="*/ 135 h 166"/>
                <a:gd name="T44" fmla="*/ 3 w 151"/>
                <a:gd name="T45" fmla="*/ 114 h 166"/>
                <a:gd name="T46" fmla="*/ 0 w 151"/>
                <a:gd name="T47" fmla="*/ 89 h 166"/>
                <a:gd name="T48" fmla="*/ 2 w 151"/>
                <a:gd name="T49" fmla="*/ 68 h 166"/>
                <a:gd name="T50" fmla="*/ 11 w 151"/>
                <a:gd name="T51" fmla="*/ 48 h 166"/>
                <a:gd name="T52" fmla="*/ 24 w 151"/>
                <a:gd name="T53" fmla="*/ 33 h 166"/>
                <a:gd name="T54" fmla="*/ 43 w 151"/>
                <a:gd name="T55" fmla="*/ 21 h 166"/>
                <a:gd name="T56" fmla="*/ 64 w 151"/>
                <a:gd name="T57" fmla="*/ 14 h 166"/>
                <a:gd name="T58" fmla="*/ 62 w 151"/>
                <a:gd name="T59" fmla="*/ 13 h 166"/>
                <a:gd name="T60" fmla="*/ 64 w 151"/>
                <a:gd name="T61" fmla="*/ 10 h 166"/>
                <a:gd name="T62" fmla="*/ 66 w 151"/>
                <a:gd name="T63" fmla="*/ 8 h 166"/>
                <a:gd name="T64" fmla="*/ 69 w 151"/>
                <a:gd name="T65" fmla="*/ 7 h 166"/>
                <a:gd name="T66" fmla="*/ 69 w 151"/>
                <a:gd name="T67" fmla="*/ 4 h 166"/>
                <a:gd name="T68" fmla="*/ 70 w 151"/>
                <a:gd name="T69" fmla="*/ 3 h 166"/>
                <a:gd name="T70" fmla="*/ 73 w 151"/>
                <a:gd name="T71" fmla="*/ 1 h 166"/>
                <a:gd name="T72" fmla="*/ 75 w 151"/>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66">
                  <a:moveTo>
                    <a:pt x="75" y="0"/>
                  </a:moveTo>
                  <a:lnTo>
                    <a:pt x="79" y="1"/>
                  </a:lnTo>
                  <a:lnTo>
                    <a:pt x="82" y="3"/>
                  </a:lnTo>
                  <a:lnTo>
                    <a:pt x="83" y="4"/>
                  </a:lnTo>
                  <a:lnTo>
                    <a:pt x="82" y="7"/>
                  </a:lnTo>
                  <a:lnTo>
                    <a:pt x="86" y="8"/>
                  </a:lnTo>
                  <a:lnTo>
                    <a:pt x="87" y="10"/>
                  </a:lnTo>
                  <a:lnTo>
                    <a:pt x="89" y="13"/>
                  </a:lnTo>
                  <a:lnTo>
                    <a:pt x="89" y="14"/>
                  </a:lnTo>
                  <a:lnTo>
                    <a:pt x="108" y="21"/>
                  </a:lnTo>
                  <a:lnTo>
                    <a:pt x="127" y="33"/>
                  </a:lnTo>
                  <a:lnTo>
                    <a:pt x="140" y="48"/>
                  </a:lnTo>
                  <a:lnTo>
                    <a:pt x="149" y="68"/>
                  </a:lnTo>
                  <a:lnTo>
                    <a:pt x="151" y="89"/>
                  </a:lnTo>
                  <a:lnTo>
                    <a:pt x="147" y="114"/>
                  </a:lnTo>
                  <a:lnTo>
                    <a:pt x="137" y="135"/>
                  </a:lnTo>
                  <a:lnTo>
                    <a:pt x="121" y="152"/>
                  </a:lnTo>
                  <a:lnTo>
                    <a:pt x="99" y="162"/>
                  </a:lnTo>
                  <a:lnTo>
                    <a:pt x="75" y="166"/>
                  </a:lnTo>
                  <a:lnTo>
                    <a:pt x="52" y="162"/>
                  </a:lnTo>
                  <a:lnTo>
                    <a:pt x="31" y="152"/>
                  </a:lnTo>
                  <a:lnTo>
                    <a:pt x="14" y="135"/>
                  </a:lnTo>
                  <a:lnTo>
                    <a:pt x="3" y="114"/>
                  </a:lnTo>
                  <a:lnTo>
                    <a:pt x="0" y="89"/>
                  </a:lnTo>
                  <a:lnTo>
                    <a:pt x="2" y="68"/>
                  </a:lnTo>
                  <a:lnTo>
                    <a:pt x="11" y="48"/>
                  </a:lnTo>
                  <a:lnTo>
                    <a:pt x="24" y="33"/>
                  </a:lnTo>
                  <a:lnTo>
                    <a:pt x="43" y="21"/>
                  </a:lnTo>
                  <a:lnTo>
                    <a:pt x="64" y="14"/>
                  </a:lnTo>
                  <a:lnTo>
                    <a:pt x="62" y="13"/>
                  </a:lnTo>
                  <a:lnTo>
                    <a:pt x="64" y="10"/>
                  </a:lnTo>
                  <a:lnTo>
                    <a:pt x="66" y="8"/>
                  </a:lnTo>
                  <a:lnTo>
                    <a:pt x="69" y="7"/>
                  </a:lnTo>
                  <a:lnTo>
                    <a:pt x="69" y="4"/>
                  </a:lnTo>
                  <a:lnTo>
                    <a:pt x="70" y="3"/>
                  </a:lnTo>
                  <a:lnTo>
                    <a:pt x="73" y="1"/>
                  </a:lnTo>
                  <a:lnTo>
                    <a:pt x="7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0" name="Freeform 8737"/>
            <p:cNvSpPr/>
            <p:nvPr/>
          </p:nvSpPr>
          <p:spPr bwMode="auto">
            <a:xfrm>
              <a:off x="2678723" y="125753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2 w 11"/>
                <a:gd name="T17" fmla="*/ 8 h 11"/>
                <a:gd name="T18" fmla="*/ 0 w 11"/>
                <a:gd name="T19" fmla="*/ 6 h 11"/>
                <a:gd name="T20" fmla="*/ 2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2" y="8"/>
                  </a:lnTo>
                  <a:lnTo>
                    <a:pt x="0" y="6"/>
                  </a:lnTo>
                  <a:lnTo>
                    <a:pt x="2" y="3"/>
                  </a:lnTo>
                  <a:lnTo>
                    <a:pt x="3" y="0"/>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1" name="Freeform 8738"/>
            <p:cNvSpPr/>
            <p:nvPr/>
          </p:nvSpPr>
          <p:spPr bwMode="auto">
            <a:xfrm>
              <a:off x="2678723" y="118886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2 w 11"/>
                <a:gd name="T17" fmla="*/ 9 h 11"/>
                <a:gd name="T18" fmla="*/ 0 w 11"/>
                <a:gd name="T19" fmla="*/ 5 h 11"/>
                <a:gd name="T20" fmla="*/ 2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2" y="9"/>
                  </a:lnTo>
                  <a:lnTo>
                    <a:pt x="0" y="5"/>
                  </a:lnTo>
                  <a:lnTo>
                    <a:pt x="2" y="2"/>
                  </a:lnTo>
                  <a:lnTo>
                    <a:pt x="3" y="1"/>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42" name="组合 141"/>
            <p:cNvGrpSpPr/>
            <p:nvPr/>
          </p:nvGrpSpPr>
          <p:grpSpPr>
            <a:xfrm>
              <a:off x="2684963" y="296165"/>
              <a:ext cx="74912" cy="917670"/>
              <a:chOff x="1666787" y="349588"/>
              <a:chExt cx="74912" cy="998823"/>
            </a:xfrm>
          </p:grpSpPr>
          <p:sp>
            <p:nvSpPr>
              <p:cNvPr id="146"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7"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8"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9"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0"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1"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2"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3"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4"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5"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6"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7"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8"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9"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0"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43" name="组合 142"/>
            <p:cNvGrpSpPr/>
            <p:nvPr/>
          </p:nvGrpSpPr>
          <p:grpSpPr>
            <a:xfrm>
              <a:off x="2365994" y="1498138"/>
              <a:ext cx="712851" cy="814686"/>
              <a:chOff x="1535690" y="1891518"/>
              <a:chExt cx="349588" cy="399529"/>
            </a:xfrm>
          </p:grpSpPr>
          <p:sp>
            <p:nvSpPr>
              <p:cNvPr id="144"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5"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grpSp>
        <p:nvGrpSpPr>
          <p:cNvPr id="286" name="组合 285"/>
          <p:cNvGrpSpPr/>
          <p:nvPr/>
        </p:nvGrpSpPr>
        <p:grpSpPr>
          <a:xfrm>
            <a:off x="4490184" y="562223"/>
            <a:ext cx="3138411" cy="2973473"/>
            <a:chOff x="1761330" y="1850231"/>
            <a:chExt cx="1087438" cy="1030288"/>
          </a:xfrm>
        </p:grpSpPr>
        <p:grpSp>
          <p:nvGrpSpPr>
            <p:cNvPr id="287" name="组合 286"/>
            <p:cNvGrpSpPr/>
            <p:nvPr/>
          </p:nvGrpSpPr>
          <p:grpSpPr>
            <a:xfrm>
              <a:off x="1788318" y="1850231"/>
              <a:ext cx="1060450" cy="1030288"/>
              <a:chOff x="1788318" y="1850231"/>
              <a:chExt cx="1060450" cy="1030288"/>
            </a:xfrm>
          </p:grpSpPr>
          <p:sp>
            <p:nvSpPr>
              <p:cNvPr id="388" name="Freeform 6477"/>
              <p:cNvSpPr/>
              <p:nvPr/>
            </p:nvSpPr>
            <p:spPr bwMode="auto">
              <a:xfrm>
                <a:off x="2178843" y="1850231"/>
                <a:ext cx="23813" cy="11113"/>
              </a:xfrm>
              <a:custGeom>
                <a:avLst/>
                <a:gdLst>
                  <a:gd name="T0" fmla="*/ 0 w 15"/>
                  <a:gd name="T1" fmla="*/ 0 h 7"/>
                  <a:gd name="T2" fmla="*/ 15 w 15"/>
                  <a:gd name="T3" fmla="*/ 0 h 7"/>
                  <a:gd name="T4" fmla="*/ 0 w 15"/>
                  <a:gd name="T5" fmla="*/ 7 h 7"/>
                  <a:gd name="T6" fmla="*/ 0 w 15"/>
                  <a:gd name="T7" fmla="*/ 0 h 7"/>
                </a:gdLst>
                <a:ahLst/>
                <a:cxnLst>
                  <a:cxn ang="0">
                    <a:pos x="T0" y="T1"/>
                  </a:cxn>
                  <a:cxn ang="0">
                    <a:pos x="T2" y="T3"/>
                  </a:cxn>
                  <a:cxn ang="0">
                    <a:pos x="T4" y="T5"/>
                  </a:cxn>
                  <a:cxn ang="0">
                    <a:pos x="T6" y="T7"/>
                  </a:cxn>
                </a:cxnLst>
                <a:rect l="0" t="0" r="r" b="b"/>
                <a:pathLst>
                  <a:path w="15" h="7">
                    <a:moveTo>
                      <a:pt x="0" y="0"/>
                    </a:moveTo>
                    <a:lnTo>
                      <a:pt x="15" y="0"/>
                    </a:lnTo>
                    <a:lnTo>
                      <a:pt x="0" y="7"/>
                    </a:lnTo>
                    <a:lnTo>
                      <a:pt x="0" y="0"/>
                    </a:lnTo>
                    <a:close/>
                  </a:path>
                </a:pathLst>
              </a:custGeom>
              <a:solidFill>
                <a:srgbClr val="7D0000"/>
              </a:solidFill>
              <a:ln w="0">
                <a:solidFill>
                  <a:srgbClr val="7D0000"/>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9" name="Freeform 6488"/>
              <p:cNvSpPr/>
              <p:nvPr/>
            </p:nvSpPr>
            <p:spPr bwMode="auto">
              <a:xfrm>
                <a:off x="2156618" y="1850231"/>
                <a:ext cx="22225" cy="11113"/>
              </a:xfrm>
              <a:custGeom>
                <a:avLst/>
                <a:gdLst>
                  <a:gd name="T0" fmla="*/ 0 w 14"/>
                  <a:gd name="T1" fmla="*/ 0 h 7"/>
                  <a:gd name="T2" fmla="*/ 14 w 14"/>
                  <a:gd name="T3" fmla="*/ 0 h 7"/>
                  <a:gd name="T4" fmla="*/ 14 w 14"/>
                  <a:gd name="T5" fmla="*/ 7 h 7"/>
                  <a:gd name="T6" fmla="*/ 0 w 14"/>
                  <a:gd name="T7" fmla="*/ 0 h 7"/>
                </a:gdLst>
                <a:ahLst/>
                <a:cxnLst>
                  <a:cxn ang="0">
                    <a:pos x="T0" y="T1"/>
                  </a:cxn>
                  <a:cxn ang="0">
                    <a:pos x="T2" y="T3"/>
                  </a:cxn>
                  <a:cxn ang="0">
                    <a:pos x="T4" y="T5"/>
                  </a:cxn>
                  <a:cxn ang="0">
                    <a:pos x="T6" y="T7"/>
                  </a:cxn>
                </a:cxnLst>
                <a:rect l="0" t="0" r="r" b="b"/>
                <a:pathLst>
                  <a:path w="14" h="7">
                    <a:moveTo>
                      <a:pt x="0" y="0"/>
                    </a:moveTo>
                    <a:lnTo>
                      <a:pt x="14" y="0"/>
                    </a:lnTo>
                    <a:lnTo>
                      <a:pt x="14" y="7"/>
                    </a:lnTo>
                    <a:lnTo>
                      <a:pt x="0" y="0"/>
                    </a:lnTo>
                    <a:close/>
                  </a:path>
                </a:pathLst>
              </a:custGeom>
              <a:solidFill>
                <a:srgbClr val="3D0000"/>
              </a:solidFill>
              <a:ln w="0">
                <a:solidFill>
                  <a:srgbClr val="3D0000"/>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0" name="Freeform 6507"/>
              <p:cNvSpPr>
                <a:spLocks noEditPoints="1"/>
              </p:cNvSpPr>
              <p:nvPr/>
            </p:nvSpPr>
            <p:spPr bwMode="auto">
              <a:xfrm>
                <a:off x="2128043" y="1866106"/>
                <a:ext cx="198438" cy="169863"/>
              </a:xfrm>
              <a:custGeom>
                <a:avLst/>
                <a:gdLst>
                  <a:gd name="T0" fmla="*/ 64 w 125"/>
                  <a:gd name="T1" fmla="*/ 72 h 107"/>
                  <a:gd name="T2" fmla="*/ 73 w 125"/>
                  <a:gd name="T3" fmla="*/ 81 h 107"/>
                  <a:gd name="T4" fmla="*/ 61 w 125"/>
                  <a:gd name="T5" fmla="*/ 63 h 107"/>
                  <a:gd name="T6" fmla="*/ 43 w 125"/>
                  <a:gd name="T7" fmla="*/ 77 h 107"/>
                  <a:gd name="T8" fmla="*/ 95 w 125"/>
                  <a:gd name="T9" fmla="*/ 58 h 107"/>
                  <a:gd name="T10" fmla="*/ 91 w 125"/>
                  <a:gd name="T11" fmla="*/ 55 h 107"/>
                  <a:gd name="T12" fmla="*/ 81 w 125"/>
                  <a:gd name="T13" fmla="*/ 77 h 107"/>
                  <a:gd name="T14" fmla="*/ 45 w 125"/>
                  <a:gd name="T15" fmla="*/ 76 h 107"/>
                  <a:gd name="T16" fmla="*/ 52 w 125"/>
                  <a:gd name="T17" fmla="*/ 55 h 107"/>
                  <a:gd name="T18" fmla="*/ 52 w 125"/>
                  <a:gd name="T19" fmla="*/ 55 h 107"/>
                  <a:gd name="T20" fmla="*/ 62 w 125"/>
                  <a:gd name="T21" fmla="*/ 63 h 107"/>
                  <a:gd name="T22" fmla="*/ 64 w 125"/>
                  <a:gd name="T23" fmla="*/ 56 h 107"/>
                  <a:gd name="T24" fmla="*/ 62 w 125"/>
                  <a:gd name="T25" fmla="*/ 54 h 107"/>
                  <a:gd name="T26" fmla="*/ 57 w 125"/>
                  <a:gd name="T27" fmla="*/ 60 h 107"/>
                  <a:gd name="T28" fmla="*/ 53 w 125"/>
                  <a:gd name="T29" fmla="*/ 54 h 107"/>
                  <a:gd name="T30" fmla="*/ 69 w 125"/>
                  <a:gd name="T31" fmla="*/ 52 h 107"/>
                  <a:gd name="T32" fmla="*/ 72 w 125"/>
                  <a:gd name="T33" fmla="*/ 54 h 107"/>
                  <a:gd name="T34" fmla="*/ 60 w 125"/>
                  <a:gd name="T35" fmla="*/ 52 h 107"/>
                  <a:gd name="T36" fmla="*/ 65 w 125"/>
                  <a:gd name="T37" fmla="*/ 48 h 107"/>
                  <a:gd name="T38" fmla="*/ 68 w 125"/>
                  <a:gd name="T39" fmla="*/ 47 h 107"/>
                  <a:gd name="T40" fmla="*/ 64 w 125"/>
                  <a:gd name="T41" fmla="*/ 47 h 107"/>
                  <a:gd name="T42" fmla="*/ 83 w 125"/>
                  <a:gd name="T43" fmla="*/ 52 h 107"/>
                  <a:gd name="T44" fmla="*/ 51 w 125"/>
                  <a:gd name="T45" fmla="*/ 35 h 107"/>
                  <a:gd name="T46" fmla="*/ 85 w 125"/>
                  <a:gd name="T47" fmla="*/ 30 h 107"/>
                  <a:gd name="T48" fmla="*/ 79 w 125"/>
                  <a:gd name="T49" fmla="*/ 35 h 107"/>
                  <a:gd name="T50" fmla="*/ 81 w 125"/>
                  <a:gd name="T51" fmla="*/ 29 h 107"/>
                  <a:gd name="T52" fmla="*/ 44 w 125"/>
                  <a:gd name="T53" fmla="*/ 31 h 107"/>
                  <a:gd name="T54" fmla="*/ 47 w 125"/>
                  <a:gd name="T55" fmla="*/ 45 h 107"/>
                  <a:gd name="T56" fmla="*/ 49 w 125"/>
                  <a:gd name="T57" fmla="*/ 26 h 107"/>
                  <a:gd name="T58" fmla="*/ 79 w 125"/>
                  <a:gd name="T59" fmla="*/ 27 h 107"/>
                  <a:gd name="T60" fmla="*/ 70 w 125"/>
                  <a:gd name="T61" fmla="*/ 22 h 107"/>
                  <a:gd name="T62" fmla="*/ 43 w 125"/>
                  <a:gd name="T63" fmla="*/ 4 h 107"/>
                  <a:gd name="T64" fmla="*/ 49 w 125"/>
                  <a:gd name="T65" fmla="*/ 9 h 107"/>
                  <a:gd name="T66" fmla="*/ 65 w 125"/>
                  <a:gd name="T67" fmla="*/ 8 h 107"/>
                  <a:gd name="T68" fmla="*/ 86 w 125"/>
                  <a:gd name="T69" fmla="*/ 18 h 107"/>
                  <a:gd name="T70" fmla="*/ 95 w 125"/>
                  <a:gd name="T71" fmla="*/ 3 h 107"/>
                  <a:gd name="T72" fmla="*/ 96 w 125"/>
                  <a:gd name="T73" fmla="*/ 10 h 107"/>
                  <a:gd name="T74" fmla="*/ 96 w 125"/>
                  <a:gd name="T75" fmla="*/ 18 h 107"/>
                  <a:gd name="T76" fmla="*/ 106 w 125"/>
                  <a:gd name="T77" fmla="*/ 34 h 107"/>
                  <a:gd name="T78" fmla="*/ 111 w 125"/>
                  <a:gd name="T79" fmla="*/ 46 h 107"/>
                  <a:gd name="T80" fmla="*/ 123 w 125"/>
                  <a:gd name="T81" fmla="*/ 52 h 107"/>
                  <a:gd name="T82" fmla="*/ 119 w 125"/>
                  <a:gd name="T83" fmla="*/ 59 h 107"/>
                  <a:gd name="T84" fmla="*/ 111 w 125"/>
                  <a:gd name="T85" fmla="*/ 63 h 107"/>
                  <a:gd name="T86" fmla="*/ 106 w 125"/>
                  <a:gd name="T87" fmla="*/ 76 h 107"/>
                  <a:gd name="T88" fmla="*/ 95 w 125"/>
                  <a:gd name="T89" fmla="*/ 90 h 107"/>
                  <a:gd name="T90" fmla="*/ 95 w 125"/>
                  <a:gd name="T91" fmla="*/ 103 h 107"/>
                  <a:gd name="T92" fmla="*/ 87 w 125"/>
                  <a:gd name="T93" fmla="*/ 103 h 107"/>
                  <a:gd name="T94" fmla="*/ 81 w 125"/>
                  <a:gd name="T95" fmla="*/ 99 h 107"/>
                  <a:gd name="T96" fmla="*/ 64 w 125"/>
                  <a:gd name="T97" fmla="*/ 101 h 107"/>
                  <a:gd name="T98" fmla="*/ 44 w 125"/>
                  <a:gd name="T99" fmla="*/ 98 h 107"/>
                  <a:gd name="T100" fmla="*/ 36 w 125"/>
                  <a:gd name="T101" fmla="*/ 98 h 107"/>
                  <a:gd name="T102" fmla="*/ 30 w 125"/>
                  <a:gd name="T103" fmla="*/ 103 h 107"/>
                  <a:gd name="T104" fmla="*/ 30 w 125"/>
                  <a:gd name="T105" fmla="*/ 89 h 107"/>
                  <a:gd name="T106" fmla="*/ 22 w 125"/>
                  <a:gd name="T107" fmla="*/ 77 h 107"/>
                  <a:gd name="T108" fmla="*/ 17 w 125"/>
                  <a:gd name="T109" fmla="*/ 63 h 107"/>
                  <a:gd name="T110" fmla="*/ 10 w 125"/>
                  <a:gd name="T111" fmla="*/ 59 h 107"/>
                  <a:gd name="T112" fmla="*/ 2 w 125"/>
                  <a:gd name="T113" fmla="*/ 52 h 107"/>
                  <a:gd name="T114" fmla="*/ 22 w 125"/>
                  <a:gd name="T115" fmla="*/ 52 h 107"/>
                  <a:gd name="T116" fmla="*/ 22 w 125"/>
                  <a:gd name="T117" fmla="*/ 31 h 107"/>
                  <a:gd name="T118" fmla="*/ 32 w 125"/>
                  <a:gd name="T119" fmla="*/ 18 h 107"/>
                  <a:gd name="T120" fmla="*/ 32 w 125"/>
                  <a:gd name="T121" fmla="*/ 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07">
                    <a:moveTo>
                      <a:pt x="51" y="82"/>
                    </a:moveTo>
                    <a:lnTo>
                      <a:pt x="62" y="94"/>
                    </a:lnTo>
                    <a:lnTo>
                      <a:pt x="75" y="82"/>
                    </a:lnTo>
                    <a:lnTo>
                      <a:pt x="70" y="84"/>
                    </a:lnTo>
                    <a:lnTo>
                      <a:pt x="66" y="85"/>
                    </a:lnTo>
                    <a:lnTo>
                      <a:pt x="64" y="85"/>
                    </a:lnTo>
                    <a:lnTo>
                      <a:pt x="57" y="84"/>
                    </a:lnTo>
                    <a:lnTo>
                      <a:pt x="51" y="82"/>
                    </a:lnTo>
                    <a:close/>
                    <a:moveTo>
                      <a:pt x="64" y="72"/>
                    </a:moveTo>
                    <a:lnTo>
                      <a:pt x="51" y="76"/>
                    </a:lnTo>
                    <a:lnTo>
                      <a:pt x="51" y="77"/>
                    </a:lnTo>
                    <a:lnTo>
                      <a:pt x="48" y="77"/>
                    </a:lnTo>
                    <a:lnTo>
                      <a:pt x="48" y="79"/>
                    </a:lnTo>
                    <a:lnTo>
                      <a:pt x="52" y="81"/>
                    </a:lnTo>
                    <a:lnTo>
                      <a:pt x="57" y="82"/>
                    </a:lnTo>
                    <a:lnTo>
                      <a:pt x="64" y="82"/>
                    </a:lnTo>
                    <a:lnTo>
                      <a:pt x="66" y="82"/>
                    </a:lnTo>
                    <a:lnTo>
                      <a:pt x="73" y="81"/>
                    </a:lnTo>
                    <a:lnTo>
                      <a:pt x="78" y="79"/>
                    </a:lnTo>
                    <a:lnTo>
                      <a:pt x="77" y="77"/>
                    </a:lnTo>
                    <a:lnTo>
                      <a:pt x="75" y="77"/>
                    </a:lnTo>
                    <a:lnTo>
                      <a:pt x="74" y="76"/>
                    </a:lnTo>
                    <a:lnTo>
                      <a:pt x="74" y="75"/>
                    </a:lnTo>
                    <a:lnTo>
                      <a:pt x="64" y="72"/>
                    </a:lnTo>
                    <a:close/>
                    <a:moveTo>
                      <a:pt x="68" y="62"/>
                    </a:moveTo>
                    <a:lnTo>
                      <a:pt x="64" y="63"/>
                    </a:lnTo>
                    <a:lnTo>
                      <a:pt x="61" y="63"/>
                    </a:lnTo>
                    <a:lnTo>
                      <a:pt x="58" y="63"/>
                    </a:lnTo>
                    <a:lnTo>
                      <a:pt x="51" y="73"/>
                    </a:lnTo>
                    <a:lnTo>
                      <a:pt x="62" y="68"/>
                    </a:lnTo>
                    <a:lnTo>
                      <a:pt x="74" y="73"/>
                    </a:lnTo>
                    <a:lnTo>
                      <a:pt x="74" y="73"/>
                    </a:lnTo>
                    <a:lnTo>
                      <a:pt x="68" y="62"/>
                    </a:lnTo>
                    <a:close/>
                    <a:moveTo>
                      <a:pt x="32" y="58"/>
                    </a:moveTo>
                    <a:lnTo>
                      <a:pt x="26" y="73"/>
                    </a:lnTo>
                    <a:lnTo>
                      <a:pt x="43" y="77"/>
                    </a:lnTo>
                    <a:lnTo>
                      <a:pt x="37" y="72"/>
                    </a:lnTo>
                    <a:lnTo>
                      <a:pt x="34" y="65"/>
                    </a:lnTo>
                    <a:lnTo>
                      <a:pt x="32" y="58"/>
                    </a:lnTo>
                    <a:close/>
                    <a:moveTo>
                      <a:pt x="95" y="58"/>
                    </a:moveTo>
                    <a:lnTo>
                      <a:pt x="92" y="64"/>
                    </a:lnTo>
                    <a:lnTo>
                      <a:pt x="90" y="71"/>
                    </a:lnTo>
                    <a:lnTo>
                      <a:pt x="85" y="77"/>
                    </a:lnTo>
                    <a:lnTo>
                      <a:pt x="100" y="72"/>
                    </a:lnTo>
                    <a:lnTo>
                      <a:pt x="95" y="58"/>
                    </a:lnTo>
                    <a:close/>
                    <a:moveTo>
                      <a:pt x="85" y="55"/>
                    </a:moveTo>
                    <a:lnTo>
                      <a:pt x="73" y="55"/>
                    </a:lnTo>
                    <a:lnTo>
                      <a:pt x="72" y="58"/>
                    </a:lnTo>
                    <a:lnTo>
                      <a:pt x="70" y="60"/>
                    </a:lnTo>
                    <a:lnTo>
                      <a:pt x="77" y="71"/>
                    </a:lnTo>
                    <a:lnTo>
                      <a:pt x="75" y="60"/>
                    </a:lnTo>
                    <a:lnTo>
                      <a:pt x="85" y="55"/>
                    </a:lnTo>
                    <a:close/>
                    <a:moveTo>
                      <a:pt x="94" y="55"/>
                    </a:moveTo>
                    <a:lnTo>
                      <a:pt x="91" y="55"/>
                    </a:lnTo>
                    <a:lnTo>
                      <a:pt x="90" y="56"/>
                    </a:lnTo>
                    <a:lnTo>
                      <a:pt x="89" y="56"/>
                    </a:lnTo>
                    <a:lnTo>
                      <a:pt x="87" y="56"/>
                    </a:lnTo>
                    <a:lnTo>
                      <a:pt x="78" y="63"/>
                    </a:lnTo>
                    <a:lnTo>
                      <a:pt x="78" y="72"/>
                    </a:lnTo>
                    <a:lnTo>
                      <a:pt x="79" y="73"/>
                    </a:lnTo>
                    <a:lnTo>
                      <a:pt x="79" y="75"/>
                    </a:lnTo>
                    <a:lnTo>
                      <a:pt x="79" y="76"/>
                    </a:lnTo>
                    <a:lnTo>
                      <a:pt x="81" y="77"/>
                    </a:lnTo>
                    <a:lnTo>
                      <a:pt x="90" y="68"/>
                    </a:lnTo>
                    <a:lnTo>
                      <a:pt x="94" y="55"/>
                    </a:lnTo>
                    <a:close/>
                    <a:moveTo>
                      <a:pt x="34" y="55"/>
                    </a:moveTo>
                    <a:lnTo>
                      <a:pt x="34" y="56"/>
                    </a:lnTo>
                    <a:lnTo>
                      <a:pt x="35" y="63"/>
                    </a:lnTo>
                    <a:lnTo>
                      <a:pt x="37" y="68"/>
                    </a:lnTo>
                    <a:lnTo>
                      <a:pt x="41" y="73"/>
                    </a:lnTo>
                    <a:lnTo>
                      <a:pt x="45" y="77"/>
                    </a:lnTo>
                    <a:lnTo>
                      <a:pt x="45" y="76"/>
                    </a:lnTo>
                    <a:lnTo>
                      <a:pt x="45" y="75"/>
                    </a:lnTo>
                    <a:lnTo>
                      <a:pt x="47" y="73"/>
                    </a:lnTo>
                    <a:lnTo>
                      <a:pt x="47" y="62"/>
                    </a:lnTo>
                    <a:lnTo>
                      <a:pt x="39" y="56"/>
                    </a:lnTo>
                    <a:lnTo>
                      <a:pt x="37" y="56"/>
                    </a:lnTo>
                    <a:lnTo>
                      <a:pt x="35" y="55"/>
                    </a:lnTo>
                    <a:lnTo>
                      <a:pt x="35" y="55"/>
                    </a:lnTo>
                    <a:lnTo>
                      <a:pt x="34" y="55"/>
                    </a:lnTo>
                    <a:close/>
                    <a:moveTo>
                      <a:pt x="52" y="55"/>
                    </a:moveTo>
                    <a:lnTo>
                      <a:pt x="52" y="55"/>
                    </a:lnTo>
                    <a:lnTo>
                      <a:pt x="41" y="55"/>
                    </a:lnTo>
                    <a:lnTo>
                      <a:pt x="49" y="60"/>
                    </a:lnTo>
                    <a:lnTo>
                      <a:pt x="49" y="71"/>
                    </a:lnTo>
                    <a:lnTo>
                      <a:pt x="54" y="60"/>
                    </a:lnTo>
                    <a:lnTo>
                      <a:pt x="53" y="58"/>
                    </a:lnTo>
                    <a:lnTo>
                      <a:pt x="52" y="55"/>
                    </a:lnTo>
                    <a:close/>
                    <a:moveTo>
                      <a:pt x="52" y="55"/>
                    </a:moveTo>
                    <a:lnTo>
                      <a:pt x="52" y="55"/>
                    </a:lnTo>
                    <a:lnTo>
                      <a:pt x="52" y="55"/>
                    </a:lnTo>
                    <a:lnTo>
                      <a:pt x="52" y="55"/>
                    </a:lnTo>
                    <a:close/>
                    <a:moveTo>
                      <a:pt x="62" y="54"/>
                    </a:moveTo>
                    <a:lnTo>
                      <a:pt x="62" y="55"/>
                    </a:lnTo>
                    <a:lnTo>
                      <a:pt x="61" y="56"/>
                    </a:lnTo>
                    <a:lnTo>
                      <a:pt x="61" y="58"/>
                    </a:lnTo>
                    <a:lnTo>
                      <a:pt x="61" y="60"/>
                    </a:lnTo>
                    <a:lnTo>
                      <a:pt x="61" y="62"/>
                    </a:lnTo>
                    <a:lnTo>
                      <a:pt x="62" y="63"/>
                    </a:lnTo>
                    <a:lnTo>
                      <a:pt x="62" y="63"/>
                    </a:lnTo>
                    <a:lnTo>
                      <a:pt x="62" y="63"/>
                    </a:lnTo>
                    <a:lnTo>
                      <a:pt x="64" y="62"/>
                    </a:lnTo>
                    <a:lnTo>
                      <a:pt x="64" y="60"/>
                    </a:lnTo>
                    <a:lnTo>
                      <a:pt x="64" y="58"/>
                    </a:lnTo>
                    <a:lnTo>
                      <a:pt x="62" y="54"/>
                    </a:lnTo>
                    <a:close/>
                    <a:moveTo>
                      <a:pt x="62" y="54"/>
                    </a:moveTo>
                    <a:lnTo>
                      <a:pt x="64" y="55"/>
                    </a:lnTo>
                    <a:lnTo>
                      <a:pt x="64" y="56"/>
                    </a:lnTo>
                    <a:lnTo>
                      <a:pt x="65" y="58"/>
                    </a:lnTo>
                    <a:lnTo>
                      <a:pt x="66" y="59"/>
                    </a:lnTo>
                    <a:lnTo>
                      <a:pt x="68" y="60"/>
                    </a:lnTo>
                    <a:lnTo>
                      <a:pt x="69" y="60"/>
                    </a:lnTo>
                    <a:lnTo>
                      <a:pt x="69" y="60"/>
                    </a:lnTo>
                    <a:lnTo>
                      <a:pt x="69" y="59"/>
                    </a:lnTo>
                    <a:lnTo>
                      <a:pt x="69" y="58"/>
                    </a:lnTo>
                    <a:lnTo>
                      <a:pt x="66" y="56"/>
                    </a:lnTo>
                    <a:lnTo>
                      <a:pt x="62" y="54"/>
                    </a:lnTo>
                    <a:close/>
                    <a:moveTo>
                      <a:pt x="62" y="54"/>
                    </a:moveTo>
                    <a:lnTo>
                      <a:pt x="61" y="54"/>
                    </a:lnTo>
                    <a:lnTo>
                      <a:pt x="60" y="55"/>
                    </a:lnTo>
                    <a:lnTo>
                      <a:pt x="58" y="56"/>
                    </a:lnTo>
                    <a:lnTo>
                      <a:pt x="57" y="58"/>
                    </a:lnTo>
                    <a:lnTo>
                      <a:pt x="56" y="59"/>
                    </a:lnTo>
                    <a:lnTo>
                      <a:pt x="56" y="60"/>
                    </a:lnTo>
                    <a:lnTo>
                      <a:pt x="56" y="60"/>
                    </a:lnTo>
                    <a:lnTo>
                      <a:pt x="57" y="60"/>
                    </a:lnTo>
                    <a:lnTo>
                      <a:pt x="58" y="59"/>
                    </a:lnTo>
                    <a:lnTo>
                      <a:pt x="60" y="58"/>
                    </a:lnTo>
                    <a:lnTo>
                      <a:pt x="62" y="54"/>
                    </a:lnTo>
                    <a:close/>
                    <a:moveTo>
                      <a:pt x="56" y="52"/>
                    </a:moveTo>
                    <a:lnTo>
                      <a:pt x="54" y="52"/>
                    </a:lnTo>
                    <a:lnTo>
                      <a:pt x="53" y="52"/>
                    </a:lnTo>
                    <a:lnTo>
                      <a:pt x="53" y="54"/>
                    </a:lnTo>
                    <a:lnTo>
                      <a:pt x="53" y="54"/>
                    </a:lnTo>
                    <a:lnTo>
                      <a:pt x="53" y="54"/>
                    </a:lnTo>
                    <a:lnTo>
                      <a:pt x="53" y="55"/>
                    </a:lnTo>
                    <a:lnTo>
                      <a:pt x="56" y="55"/>
                    </a:lnTo>
                    <a:lnTo>
                      <a:pt x="57" y="55"/>
                    </a:lnTo>
                    <a:lnTo>
                      <a:pt x="60" y="54"/>
                    </a:lnTo>
                    <a:lnTo>
                      <a:pt x="61" y="54"/>
                    </a:lnTo>
                    <a:lnTo>
                      <a:pt x="61" y="54"/>
                    </a:lnTo>
                    <a:lnTo>
                      <a:pt x="58" y="52"/>
                    </a:lnTo>
                    <a:lnTo>
                      <a:pt x="56" y="52"/>
                    </a:lnTo>
                    <a:close/>
                    <a:moveTo>
                      <a:pt x="69" y="52"/>
                    </a:moveTo>
                    <a:lnTo>
                      <a:pt x="66" y="52"/>
                    </a:lnTo>
                    <a:lnTo>
                      <a:pt x="64" y="54"/>
                    </a:lnTo>
                    <a:lnTo>
                      <a:pt x="64" y="54"/>
                    </a:lnTo>
                    <a:lnTo>
                      <a:pt x="65" y="54"/>
                    </a:lnTo>
                    <a:lnTo>
                      <a:pt x="68" y="55"/>
                    </a:lnTo>
                    <a:lnTo>
                      <a:pt x="69" y="55"/>
                    </a:lnTo>
                    <a:lnTo>
                      <a:pt x="72" y="55"/>
                    </a:lnTo>
                    <a:lnTo>
                      <a:pt x="72" y="54"/>
                    </a:lnTo>
                    <a:lnTo>
                      <a:pt x="72" y="54"/>
                    </a:lnTo>
                    <a:lnTo>
                      <a:pt x="72" y="52"/>
                    </a:lnTo>
                    <a:lnTo>
                      <a:pt x="70" y="52"/>
                    </a:lnTo>
                    <a:lnTo>
                      <a:pt x="69" y="52"/>
                    </a:lnTo>
                    <a:close/>
                    <a:moveTo>
                      <a:pt x="56" y="47"/>
                    </a:moveTo>
                    <a:lnTo>
                      <a:pt x="56" y="47"/>
                    </a:lnTo>
                    <a:lnTo>
                      <a:pt x="56" y="48"/>
                    </a:lnTo>
                    <a:lnTo>
                      <a:pt x="56" y="50"/>
                    </a:lnTo>
                    <a:lnTo>
                      <a:pt x="58" y="51"/>
                    </a:lnTo>
                    <a:lnTo>
                      <a:pt x="60" y="52"/>
                    </a:lnTo>
                    <a:lnTo>
                      <a:pt x="61" y="52"/>
                    </a:lnTo>
                    <a:lnTo>
                      <a:pt x="61" y="52"/>
                    </a:lnTo>
                    <a:lnTo>
                      <a:pt x="60" y="50"/>
                    </a:lnTo>
                    <a:lnTo>
                      <a:pt x="57" y="47"/>
                    </a:lnTo>
                    <a:lnTo>
                      <a:pt x="57" y="47"/>
                    </a:lnTo>
                    <a:lnTo>
                      <a:pt x="56" y="47"/>
                    </a:lnTo>
                    <a:close/>
                    <a:moveTo>
                      <a:pt x="68" y="47"/>
                    </a:moveTo>
                    <a:lnTo>
                      <a:pt x="66" y="47"/>
                    </a:lnTo>
                    <a:lnTo>
                      <a:pt x="65" y="48"/>
                    </a:lnTo>
                    <a:lnTo>
                      <a:pt x="65" y="51"/>
                    </a:lnTo>
                    <a:lnTo>
                      <a:pt x="64" y="52"/>
                    </a:lnTo>
                    <a:lnTo>
                      <a:pt x="64" y="52"/>
                    </a:lnTo>
                    <a:lnTo>
                      <a:pt x="66" y="51"/>
                    </a:lnTo>
                    <a:lnTo>
                      <a:pt x="69" y="50"/>
                    </a:lnTo>
                    <a:lnTo>
                      <a:pt x="70" y="48"/>
                    </a:lnTo>
                    <a:lnTo>
                      <a:pt x="70" y="47"/>
                    </a:lnTo>
                    <a:lnTo>
                      <a:pt x="69" y="47"/>
                    </a:lnTo>
                    <a:lnTo>
                      <a:pt x="68" y="47"/>
                    </a:lnTo>
                    <a:close/>
                    <a:moveTo>
                      <a:pt x="62" y="43"/>
                    </a:moveTo>
                    <a:lnTo>
                      <a:pt x="61" y="45"/>
                    </a:lnTo>
                    <a:lnTo>
                      <a:pt x="61" y="46"/>
                    </a:lnTo>
                    <a:lnTo>
                      <a:pt x="61" y="48"/>
                    </a:lnTo>
                    <a:lnTo>
                      <a:pt x="61" y="50"/>
                    </a:lnTo>
                    <a:lnTo>
                      <a:pt x="62" y="52"/>
                    </a:lnTo>
                    <a:lnTo>
                      <a:pt x="62" y="52"/>
                    </a:lnTo>
                    <a:lnTo>
                      <a:pt x="64" y="48"/>
                    </a:lnTo>
                    <a:lnTo>
                      <a:pt x="64" y="47"/>
                    </a:lnTo>
                    <a:lnTo>
                      <a:pt x="64" y="45"/>
                    </a:lnTo>
                    <a:lnTo>
                      <a:pt x="62" y="45"/>
                    </a:lnTo>
                    <a:lnTo>
                      <a:pt x="62" y="43"/>
                    </a:lnTo>
                    <a:lnTo>
                      <a:pt x="62" y="43"/>
                    </a:lnTo>
                    <a:close/>
                    <a:moveTo>
                      <a:pt x="77" y="37"/>
                    </a:moveTo>
                    <a:lnTo>
                      <a:pt x="70" y="47"/>
                    </a:lnTo>
                    <a:lnTo>
                      <a:pt x="72" y="48"/>
                    </a:lnTo>
                    <a:lnTo>
                      <a:pt x="73" y="51"/>
                    </a:lnTo>
                    <a:lnTo>
                      <a:pt x="83" y="52"/>
                    </a:lnTo>
                    <a:lnTo>
                      <a:pt x="75" y="47"/>
                    </a:lnTo>
                    <a:lnTo>
                      <a:pt x="77" y="37"/>
                    </a:lnTo>
                    <a:close/>
                    <a:moveTo>
                      <a:pt x="51" y="35"/>
                    </a:moveTo>
                    <a:lnTo>
                      <a:pt x="51" y="47"/>
                    </a:lnTo>
                    <a:lnTo>
                      <a:pt x="41" y="51"/>
                    </a:lnTo>
                    <a:lnTo>
                      <a:pt x="52" y="51"/>
                    </a:lnTo>
                    <a:lnTo>
                      <a:pt x="53" y="48"/>
                    </a:lnTo>
                    <a:lnTo>
                      <a:pt x="56" y="46"/>
                    </a:lnTo>
                    <a:lnTo>
                      <a:pt x="51" y="35"/>
                    </a:lnTo>
                    <a:close/>
                    <a:moveTo>
                      <a:pt x="53" y="34"/>
                    </a:moveTo>
                    <a:lnTo>
                      <a:pt x="58" y="43"/>
                    </a:lnTo>
                    <a:lnTo>
                      <a:pt x="61" y="43"/>
                    </a:lnTo>
                    <a:lnTo>
                      <a:pt x="65" y="43"/>
                    </a:lnTo>
                    <a:lnTo>
                      <a:pt x="68" y="45"/>
                    </a:lnTo>
                    <a:lnTo>
                      <a:pt x="74" y="35"/>
                    </a:lnTo>
                    <a:lnTo>
                      <a:pt x="64" y="39"/>
                    </a:lnTo>
                    <a:lnTo>
                      <a:pt x="53" y="34"/>
                    </a:lnTo>
                    <a:close/>
                    <a:moveTo>
                      <a:pt x="85" y="30"/>
                    </a:moveTo>
                    <a:lnTo>
                      <a:pt x="90" y="35"/>
                    </a:lnTo>
                    <a:lnTo>
                      <a:pt x="92" y="42"/>
                    </a:lnTo>
                    <a:lnTo>
                      <a:pt x="95" y="48"/>
                    </a:lnTo>
                    <a:lnTo>
                      <a:pt x="100" y="34"/>
                    </a:lnTo>
                    <a:lnTo>
                      <a:pt x="85" y="30"/>
                    </a:lnTo>
                    <a:close/>
                    <a:moveTo>
                      <a:pt x="81" y="29"/>
                    </a:moveTo>
                    <a:lnTo>
                      <a:pt x="81" y="31"/>
                    </a:lnTo>
                    <a:lnTo>
                      <a:pt x="81" y="33"/>
                    </a:lnTo>
                    <a:lnTo>
                      <a:pt x="79" y="35"/>
                    </a:lnTo>
                    <a:lnTo>
                      <a:pt x="79" y="35"/>
                    </a:lnTo>
                    <a:lnTo>
                      <a:pt x="79" y="46"/>
                    </a:lnTo>
                    <a:lnTo>
                      <a:pt x="87" y="51"/>
                    </a:lnTo>
                    <a:lnTo>
                      <a:pt x="89" y="51"/>
                    </a:lnTo>
                    <a:lnTo>
                      <a:pt x="90" y="52"/>
                    </a:lnTo>
                    <a:lnTo>
                      <a:pt x="94" y="52"/>
                    </a:lnTo>
                    <a:lnTo>
                      <a:pt x="92" y="51"/>
                    </a:lnTo>
                    <a:lnTo>
                      <a:pt x="90" y="38"/>
                    </a:lnTo>
                    <a:lnTo>
                      <a:pt x="81" y="29"/>
                    </a:lnTo>
                    <a:close/>
                    <a:moveTo>
                      <a:pt x="44" y="29"/>
                    </a:moveTo>
                    <a:lnTo>
                      <a:pt x="27" y="31"/>
                    </a:lnTo>
                    <a:lnTo>
                      <a:pt x="32" y="48"/>
                    </a:lnTo>
                    <a:lnTo>
                      <a:pt x="34" y="43"/>
                    </a:lnTo>
                    <a:lnTo>
                      <a:pt x="36" y="38"/>
                    </a:lnTo>
                    <a:lnTo>
                      <a:pt x="39" y="33"/>
                    </a:lnTo>
                    <a:lnTo>
                      <a:pt x="44" y="29"/>
                    </a:lnTo>
                    <a:close/>
                    <a:moveTo>
                      <a:pt x="47" y="29"/>
                    </a:moveTo>
                    <a:lnTo>
                      <a:pt x="44" y="31"/>
                    </a:lnTo>
                    <a:lnTo>
                      <a:pt x="40" y="34"/>
                    </a:lnTo>
                    <a:lnTo>
                      <a:pt x="37" y="39"/>
                    </a:lnTo>
                    <a:lnTo>
                      <a:pt x="35" y="46"/>
                    </a:lnTo>
                    <a:lnTo>
                      <a:pt x="34" y="52"/>
                    </a:lnTo>
                    <a:lnTo>
                      <a:pt x="36" y="52"/>
                    </a:lnTo>
                    <a:lnTo>
                      <a:pt x="36" y="51"/>
                    </a:lnTo>
                    <a:lnTo>
                      <a:pt x="37" y="51"/>
                    </a:lnTo>
                    <a:lnTo>
                      <a:pt x="39" y="51"/>
                    </a:lnTo>
                    <a:lnTo>
                      <a:pt x="47" y="45"/>
                    </a:lnTo>
                    <a:lnTo>
                      <a:pt x="48" y="34"/>
                    </a:lnTo>
                    <a:lnTo>
                      <a:pt x="48" y="33"/>
                    </a:lnTo>
                    <a:lnTo>
                      <a:pt x="48" y="31"/>
                    </a:lnTo>
                    <a:lnTo>
                      <a:pt x="48" y="30"/>
                    </a:lnTo>
                    <a:lnTo>
                      <a:pt x="47" y="29"/>
                    </a:lnTo>
                    <a:close/>
                    <a:moveTo>
                      <a:pt x="64" y="24"/>
                    </a:moveTo>
                    <a:lnTo>
                      <a:pt x="61" y="24"/>
                    </a:lnTo>
                    <a:lnTo>
                      <a:pt x="54" y="25"/>
                    </a:lnTo>
                    <a:lnTo>
                      <a:pt x="49" y="26"/>
                    </a:lnTo>
                    <a:lnTo>
                      <a:pt x="51" y="29"/>
                    </a:lnTo>
                    <a:lnTo>
                      <a:pt x="53" y="30"/>
                    </a:lnTo>
                    <a:lnTo>
                      <a:pt x="53" y="31"/>
                    </a:lnTo>
                    <a:lnTo>
                      <a:pt x="64" y="35"/>
                    </a:lnTo>
                    <a:lnTo>
                      <a:pt x="75" y="33"/>
                    </a:lnTo>
                    <a:lnTo>
                      <a:pt x="75" y="31"/>
                    </a:lnTo>
                    <a:lnTo>
                      <a:pt x="77" y="30"/>
                    </a:lnTo>
                    <a:lnTo>
                      <a:pt x="78" y="30"/>
                    </a:lnTo>
                    <a:lnTo>
                      <a:pt x="79" y="27"/>
                    </a:lnTo>
                    <a:lnTo>
                      <a:pt x="74" y="25"/>
                    </a:lnTo>
                    <a:lnTo>
                      <a:pt x="69" y="24"/>
                    </a:lnTo>
                    <a:lnTo>
                      <a:pt x="64" y="24"/>
                    </a:lnTo>
                    <a:close/>
                    <a:moveTo>
                      <a:pt x="64" y="12"/>
                    </a:moveTo>
                    <a:lnTo>
                      <a:pt x="52" y="24"/>
                    </a:lnTo>
                    <a:lnTo>
                      <a:pt x="56" y="22"/>
                    </a:lnTo>
                    <a:lnTo>
                      <a:pt x="61" y="22"/>
                    </a:lnTo>
                    <a:lnTo>
                      <a:pt x="64" y="21"/>
                    </a:lnTo>
                    <a:lnTo>
                      <a:pt x="70" y="22"/>
                    </a:lnTo>
                    <a:lnTo>
                      <a:pt x="75" y="24"/>
                    </a:lnTo>
                    <a:lnTo>
                      <a:pt x="64" y="12"/>
                    </a:lnTo>
                    <a:close/>
                    <a:moveTo>
                      <a:pt x="35" y="0"/>
                    </a:moveTo>
                    <a:lnTo>
                      <a:pt x="36" y="0"/>
                    </a:lnTo>
                    <a:lnTo>
                      <a:pt x="37" y="1"/>
                    </a:lnTo>
                    <a:lnTo>
                      <a:pt x="37" y="3"/>
                    </a:lnTo>
                    <a:lnTo>
                      <a:pt x="40" y="8"/>
                    </a:lnTo>
                    <a:lnTo>
                      <a:pt x="41" y="4"/>
                    </a:lnTo>
                    <a:lnTo>
                      <a:pt x="43" y="4"/>
                    </a:lnTo>
                    <a:lnTo>
                      <a:pt x="43" y="4"/>
                    </a:lnTo>
                    <a:lnTo>
                      <a:pt x="43" y="5"/>
                    </a:lnTo>
                    <a:lnTo>
                      <a:pt x="43" y="5"/>
                    </a:lnTo>
                    <a:lnTo>
                      <a:pt x="41" y="10"/>
                    </a:lnTo>
                    <a:lnTo>
                      <a:pt x="44" y="17"/>
                    </a:lnTo>
                    <a:lnTo>
                      <a:pt x="48" y="9"/>
                    </a:lnTo>
                    <a:lnTo>
                      <a:pt x="48" y="9"/>
                    </a:lnTo>
                    <a:lnTo>
                      <a:pt x="49" y="9"/>
                    </a:lnTo>
                    <a:lnTo>
                      <a:pt x="49" y="9"/>
                    </a:lnTo>
                    <a:lnTo>
                      <a:pt x="49" y="10"/>
                    </a:lnTo>
                    <a:lnTo>
                      <a:pt x="45" y="18"/>
                    </a:lnTo>
                    <a:lnTo>
                      <a:pt x="48" y="25"/>
                    </a:lnTo>
                    <a:lnTo>
                      <a:pt x="61" y="8"/>
                    </a:lnTo>
                    <a:lnTo>
                      <a:pt x="61" y="8"/>
                    </a:lnTo>
                    <a:lnTo>
                      <a:pt x="62" y="7"/>
                    </a:lnTo>
                    <a:lnTo>
                      <a:pt x="64" y="5"/>
                    </a:lnTo>
                    <a:lnTo>
                      <a:pt x="65" y="7"/>
                    </a:lnTo>
                    <a:lnTo>
                      <a:pt x="65" y="8"/>
                    </a:lnTo>
                    <a:lnTo>
                      <a:pt x="65" y="8"/>
                    </a:lnTo>
                    <a:lnTo>
                      <a:pt x="81" y="26"/>
                    </a:lnTo>
                    <a:lnTo>
                      <a:pt x="85" y="20"/>
                    </a:lnTo>
                    <a:lnTo>
                      <a:pt x="81" y="10"/>
                    </a:lnTo>
                    <a:lnTo>
                      <a:pt x="81" y="9"/>
                    </a:lnTo>
                    <a:lnTo>
                      <a:pt x="81" y="9"/>
                    </a:lnTo>
                    <a:lnTo>
                      <a:pt x="82" y="9"/>
                    </a:lnTo>
                    <a:lnTo>
                      <a:pt x="82" y="9"/>
                    </a:lnTo>
                    <a:lnTo>
                      <a:pt x="86" y="18"/>
                    </a:lnTo>
                    <a:lnTo>
                      <a:pt x="90" y="12"/>
                    </a:lnTo>
                    <a:lnTo>
                      <a:pt x="87" y="7"/>
                    </a:lnTo>
                    <a:lnTo>
                      <a:pt x="87" y="5"/>
                    </a:lnTo>
                    <a:lnTo>
                      <a:pt x="87" y="5"/>
                    </a:lnTo>
                    <a:lnTo>
                      <a:pt x="89" y="5"/>
                    </a:lnTo>
                    <a:lnTo>
                      <a:pt x="89" y="5"/>
                    </a:lnTo>
                    <a:lnTo>
                      <a:pt x="90" y="10"/>
                    </a:lnTo>
                    <a:lnTo>
                      <a:pt x="95" y="4"/>
                    </a:lnTo>
                    <a:lnTo>
                      <a:pt x="95" y="3"/>
                    </a:lnTo>
                    <a:lnTo>
                      <a:pt x="95" y="1"/>
                    </a:lnTo>
                    <a:lnTo>
                      <a:pt x="96" y="1"/>
                    </a:lnTo>
                    <a:lnTo>
                      <a:pt x="98" y="1"/>
                    </a:lnTo>
                    <a:lnTo>
                      <a:pt x="98" y="3"/>
                    </a:lnTo>
                    <a:lnTo>
                      <a:pt x="98" y="4"/>
                    </a:lnTo>
                    <a:lnTo>
                      <a:pt x="96" y="4"/>
                    </a:lnTo>
                    <a:lnTo>
                      <a:pt x="96" y="4"/>
                    </a:lnTo>
                    <a:lnTo>
                      <a:pt x="92" y="12"/>
                    </a:lnTo>
                    <a:lnTo>
                      <a:pt x="96" y="10"/>
                    </a:lnTo>
                    <a:lnTo>
                      <a:pt x="98" y="10"/>
                    </a:lnTo>
                    <a:lnTo>
                      <a:pt x="98" y="12"/>
                    </a:lnTo>
                    <a:lnTo>
                      <a:pt x="98" y="12"/>
                    </a:lnTo>
                    <a:lnTo>
                      <a:pt x="96" y="13"/>
                    </a:lnTo>
                    <a:lnTo>
                      <a:pt x="91" y="13"/>
                    </a:lnTo>
                    <a:lnTo>
                      <a:pt x="87" y="20"/>
                    </a:lnTo>
                    <a:lnTo>
                      <a:pt x="95" y="18"/>
                    </a:lnTo>
                    <a:lnTo>
                      <a:pt x="96" y="18"/>
                    </a:lnTo>
                    <a:lnTo>
                      <a:pt x="96" y="18"/>
                    </a:lnTo>
                    <a:lnTo>
                      <a:pt x="96" y="20"/>
                    </a:lnTo>
                    <a:lnTo>
                      <a:pt x="96" y="20"/>
                    </a:lnTo>
                    <a:lnTo>
                      <a:pt x="86" y="21"/>
                    </a:lnTo>
                    <a:lnTo>
                      <a:pt x="82" y="27"/>
                    </a:lnTo>
                    <a:lnTo>
                      <a:pt x="103" y="31"/>
                    </a:lnTo>
                    <a:lnTo>
                      <a:pt x="103" y="31"/>
                    </a:lnTo>
                    <a:lnTo>
                      <a:pt x="106" y="31"/>
                    </a:lnTo>
                    <a:lnTo>
                      <a:pt x="106" y="33"/>
                    </a:lnTo>
                    <a:lnTo>
                      <a:pt x="106" y="34"/>
                    </a:lnTo>
                    <a:lnTo>
                      <a:pt x="104" y="34"/>
                    </a:lnTo>
                    <a:lnTo>
                      <a:pt x="104" y="34"/>
                    </a:lnTo>
                    <a:lnTo>
                      <a:pt x="95" y="52"/>
                    </a:lnTo>
                    <a:lnTo>
                      <a:pt x="104" y="52"/>
                    </a:lnTo>
                    <a:lnTo>
                      <a:pt x="109" y="45"/>
                    </a:lnTo>
                    <a:lnTo>
                      <a:pt x="111" y="45"/>
                    </a:lnTo>
                    <a:lnTo>
                      <a:pt x="111" y="45"/>
                    </a:lnTo>
                    <a:lnTo>
                      <a:pt x="111" y="46"/>
                    </a:lnTo>
                    <a:lnTo>
                      <a:pt x="111" y="46"/>
                    </a:lnTo>
                    <a:lnTo>
                      <a:pt x="107" y="52"/>
                    </a:lnTo>
                    <a:lnTo>
                      <a:pt x="113" y="52"/>
                    </a:lnTo>
                    <a:lnTo>
                      <a:pt x="116" y="48"/>
                    </a:lnTo>
                    <a:lnTo>
                      <a:pt x="117" y="47"/>
                    </a:lnTo>
                    <a:lnTo>
                      <a:pt x="117" y="47"/>
                    </a:lnTo>
                    <a:lnTo>
                      <a:pt x="119" y="48"/>
                    </a:lnTo>
                    <a:lnTo>
                      <a:pt x="119" y="48"/>
                    </a:lnTo>
                    <a:lnTo>
                      <a:pt x="115" y="52"/>
                    </a:lnTo>
                    <a:lnTo>
                      <a:pt x="123" y="52"/>
                    </a:lnTo>
                    <a:lnTo>
                      <a:pt x="124" y="51"/>
                    </a:lnTo>
                    <a:lnTo>
                      <a:pt x="125" y="52"/>
                    </a:lnTo>
                    <a:lnTo>
                      <a:pt x="125" y="54"/>
                    </a:lnTo>
                    <a:lnTo>
                      <a:pt x="125" y="55"/>
                    </a:lnTo>
                    <a:lnTo>
                      <a:pt x="124" y="55"/>
                    </a:lnTo>
                    <a:lnTo>
                      <a:pt x="123" y="55"/>
                    </a:lnTo>
                    <a:lnTo>
                      <a:pt x="123" y="55"/>
                    </a:lnTo>
                    <a:lnTo>
                      <a:pt x="116" y="55"/>
                    </a:lnTo>
                    <a:lnTo>
                      <a:pt x="119" y="59"/>
                    </a:lnTo>
                    <a:lnTo>
                      <a:pt x="119" y="59"/>
                    </a:lnTo>
                    <a:lnTo>
                      <a:pt x="117" y="60"/>
                    </a:lnTo>
                    <a:lnTo>
                      <a:pt x="117" y="60"/>
                    </a:lnTo>
                    <a:lnTo>
                      <a:pt x="116" y="59"/>
                    </a:lnTo>
                    <a:lnTo>
                      <a:pt x="113" y="55"/>
                    </a:lnTo>
                    <a:lnTo>
                      <a:pt x="107" y="55"/>
                    </a:lnTo>
                    <a:lnTo>
                      <a:pt x="111" y="62"/>
                    </a:lnTo>
                    <a:lnTo>
                      <a:pt x="112" y="63"/>
                    </a:lnTo>
                    <a:lnTo>
                      <a:pt x="111" y="63"/>
                    </a:lnTo>
                    <a:lnTo>
                      <a:pt x="111" y="63"/>
                    </a:lnTo>
                    <a:lnTo>
                      <a:pt x="109" y="63"/>
                    </a:lnTo>
                    <a:lnTo>
                      <a:pt x="104" y="55"/>
                    </a:lnTo>
                    <a:lnTo>
                      <a:pt x="96" y="55"/>
                    </a:lnTo>
                    <a:lnTo>
                      <a:pt x="106" y="72"/>
                    </a:lnTo>
                    <a:lnTo>
                      <a:pt x="106" y="73"/>
                    </a:lnTo>
                    <a:lnTo>
                      <a:pt x="107" y="75"/>
                    </a:lnTo>
                    <a:lnTo>
                      <a:pt x="107" y="76"/>
                    </a:lnTo>
                    <a:lnTo>
                      <a:pt x="106" y="76"/>
                    </a:lnTo>
                    <a:lnTo>
                      <a:pt x="103" y="76"/>
                    </a:lnTo>
                    <a:lnTo>
                      <a:pt x="82" y="80"/>
                    </a:lnTo>
                    <a:lnTo>
                      <a:pt x="82" y="80"/>
                    </a:lnTo>
                    <a:lnTo>
                      <a:pt x="86" y="88"/>
                    </a:lnTo>
                    <a:lnTo>
                      <a:pt x="95" y="89"/>
                    </a:lnTo>
                    <a:lnTo>
                      <a:pt x="96" y="89"/>
                    </a:lnTo>
                    <a:lnTo>
                      <a:pt x="96" y="90"/>
                    </a:lnTo>
                    <a:lnTo>
                      <a:pt x="96" y="90"/>
                    </a:lnTo>
                    <a:lnTo>
                      <a:pt x="95" y="90"/>
                    </a:lnTo>
                    <a:lnTo>
                      <a:pt x="87" y="89"/>
                    </a:lnTo>
                    <a:lnTo>
                      <a:pt x="90" y="96"/>
                    </a:lnTo>
                    <a:lnTo>
                      <a:pt x="96" y="96"/>
                    </a:lnTo>
                    <a:lnTo>
                      <a:pt x="96" y="97"/>
                    </a:lnTo>
                    <a:lnTo>
                      <a:pt x="96" y="97"/>
                    </a:lnTo>
                    <a:lnTo>
                      <a:pt x="96" y="98"/>
                    </a:lnTo>
                    <a:lnTo>
                      <a:pt x="96" y="98"/>
                    </a:lnTo>
                    <a:lnTo>
                      <a:pt x="91" y="97"/>
                    </a:lnTo>
                    <a:lnTo>
                      <a:pt x="95" y="103"/>
                    </a:lnTo>
                    <a:lnTo>
                      <a:pt x="96" y="105"/>
                    </a:lnTo>
                    <a:lnTo>
                      <a:pt x="96" y="105"/>
                    </a:lnTo>
                    <a:lnTo>
                      <a:pt x="96" y="106"/>
                    </a:lnTo>
                    <a:lnTo>
                      <a:pt x="95" y="107"/>
                    </a:lnTo>
                    <a:lnTo>
                      <a:pt x="94" y="107"/>
                    </a:lnTo>
                    <a:lnTo>
                      <a:pt x="94" y="106"/>
                    </a:lnTo>
                    <a:lnTo>
                      <a:pt x="94" y="105"/>
                    </a:lnTo>
                    <a:lnTo>
                      <a:pt x="90" y="98"/>
                    </a:lnTo>
                    <a:lnTo>
                      <a:pt x="87" y="103"/>
                    </a:lnTo>
                    <a:lnTo>
                      <a:pt x="87" y="103"/>
                    </a:lnTo>
                    <a:lnTo>
                      <a:pt x="87" y="103"/>
                    </a:lnTo>
                    <a:lnTo>
                      <a:pt x="86" y="102"/>
                    </a:lnTo>
                    <a:lnTo>
                      <a:pt x="86" y="102"/>
                    </a:lnTo>
                    <a:lnTo>
                      <a:pt x="89" y="97"/>
                    </a:lnTo>
                    <a:lnTo>
                      <a:pt x="85" y="90"/>
                    </a:lnTo>
                    <a:lnTo>
                      <a:pt x="82" y="98"/>
                    </a:lnTo>
                    <a:lnTo>
                      <a:pt x="81" y="99"/>
                    </a:lnTo>
                    <a:lnTo>
                      <a:pt x="81" y="99"/>
                    </a:lnTo>
                    <a:lnTo>
                      <a:pt x="79" y="98"/>
                    </a:lnTo>
                    <a:lnTo>
                      <a:pt x="79" y="98"/>
                    </a:lnTo>
                    <a:lnTo>
                      <a:pt x="85" y="88"/>
                    </a:lnTo>
                    <a:lnTo>
                      <a:pt x="79" y="81"/>
                    </a:lnTo>
                    <a:lnTo>
                      <a:pt x="79" y="81"/>
                    </a:lnTo>
                    <a:lnTo>
                      <a:pt x="65" y="98"/>
                    </a:lnTo>
                    <a:lnTo>
                      <a:pt x="65" y="98"/>
                    </a:lnTo>
                    <a:lnTo>
                      <a:pt x="64" y="99"/>
                    </a:lnTo>
                    <a:lnTo>
                      <a:pt x="64" y="101"/>
                    </a:lnTo>
                    <a:lnTo>
                      <a:pt x="62" y="99"/>
                    </a:lnTo>
                    <a:lnTo>
                      <a:pt x="61" y="99"/>
                    </a:lnTo>
                    <a:lnTo>
                      <a:pt x="61" y="98"/>
                    </a:lnTo>
                    <a:lnTo>
                      <a:pt x="47" y="81"/>
                    </a:lnTo>
                    <a:lnTo>
                      <a:pt x="41" y="88"/>
                    </a:lnTo>
                    <a:lnTo>
                      <a:pt x="45" y="97"/>
                    </a:lnTo>
                    <a:lnTo>
                      <a:pt x="45" y="98"/>
                    </a:lnTo>
                    <a:lnTo>
                      <a:pt x="44" y="98"/>
                    </a:lnTo>
                    <a:lnTo>
                      <a:pt x="44" y="98"/>
                    </a:lnTo>
                    <a:lnTo>
                      <a:pt x="44" y="98"/>
                    </a:lnTo>
                    <a:lnTo>
                      <a:pt x="40" y="90"/>
                    </a:lnTo>
                    <a:lnTo>
                      <a:pt x="37" y="96"/>
                    </a:lnTo>
                    <a:lnTo>
                      <a:pt x="39" y="101"/>
                    </a:lnTo>
                    <a:lnTo>
                      <a:pt x="39" y="102"/>
                    </a:lnTo>
                    <a:lnTo>
                      <a:pt x="39" y="102"/>
                    </a:lnTo>
                    <a:lnTo>
                      <a:pt x="39" y="102"/>
                    </a:lnTo>
                    <a:lnTo>
                      <a:pt x="37" y="102"/>
                    </a:lnTo>
                    <a:lnTo>
                      <a:pt x="36" y="98"/>
                    </a:lnTo>
                    <a:lnTo>
                      <a:pt x="31" y="105"/>
                    </a:lnTo>
                    <a:lnTo>
                      <a:pt x="32" y="105"/>
                    </a:lnTo>
                    <a:lnTo>
                      <a:pt x="31" y="106"/>
                    </a:lnTo>
                    <a:lnTo>
                      <a:pt x="30" y="107"/>
                    </a:lnTo>
                    <a:lnTo>
                      <a:pt x="28" y="106"/>
                    </a:lnTo>
                    <a:lnTo>
                      <a:pt x="28" y="105"/>
                    </a:lnTo>
                    <a:lnTo>
                      <a:pt x="28" y="103"/>
                    </a:lnTo>
                    <a:lnTo>
                      <a:pt x="30" y="103"/>
                    </a:lnTo>
                    <a:lnTo>
                      <a:pt x="30" y="103"/>
                    </a:lnTo>
                    <a:lnTo>
                      <a:pt x="34" y="97"/>
                    </a:lnTo>
                    <a:lnTo>
                      <a:pt x="30" y="97"/>
                    </a:lnTo>
                    <a:lnTo>
                      <a:pt x="28" y="97"/>
                    </a:lnTo>
                    <a:lnTo>
                      <a:pt x="28" y="96"/>
                    </a:lnTo>
                    <a:lnTo>
                      <a:pt x="28" y="96"/>
                    </a:lnTo>
                    <a:lnTo>
                      <a:pt x="30" y="96"/>
                    </a:lnTo>
                    <a:lnTo>
                      <a:pt x="35" y="94"/>
                    </a:lnTo>
                    <a:lnTo>
                      <a:pt x="39" y="89"/>
                    </a:lnTo>
                    <a:lnTo>
                      <a:pt x="30" y="89"/>
                    </a:lnTo>
                    <a:lnTo>
                      <a:pt x="30" y="89"/>
                    </a:lnTo>
                    <a:lnTo>
                      <a:pt x="28" y="88"/>
                    </a:lnTo>
                    <a:lnTo>
                      <a:pt x="30" y="88"/>
                    </a:lnTo>
                    <a:lnTo>
                      <a:pt x="30" y="88"/>
                    </a:lnTo>
                    <a:lnTo>
                      <a:pt x="40" y="86"/>
                    </a:lnTo>
                    <a:lnTo>
                      <a:pt x="44" y="80"/>
                    </a:lnTo>
                    <a:lnTo>
                      <a:pt x="24" y="76"/>
                    </a:lnTo>
                    <a:lnTo>
                      <a:pt x="23" y="77"/>
                    </a:lnTo>
                    <a:lnTo>
                      <a:pt x="22" y="77"/>
                    </a:lnTo>
                    <a:lnTo>
                      <a:pt x="20" y="76"/>
                    </a:lnTo>
                    <a:lnTo>
                      <a:pt x="20" y="75"/>
                    </a:lnTo>
                    <a:lnTo>
                      <a:pt x="22" y="73"/>
                    </a:lnTo>
                    <a:lnTo>
                      <a:pt x="22" y="73"/>
                    </a:lnTo>
                    <a:lnTo>
                      <a:pt x="31" y="55"/>
                    </a:lnTo>
                    <a:lnTo>
                      <a:pt x="24" y="55"/>
                    </a:lnTo>
                    <a:lnTo>
                      <a:pt x="18" y="63"/>
                    </a:lnTo>
                    <a:lnTo>
                      <a:pt x="18" y="63"/>
                    </a:lnTo>
                    <a:lnTo>
                      <a:pt x="17" y="63"/>
                    </a:lnTo>
                    <a:lnTo>
                      <a:pt x="17" y="63"/>
                    </a:lnTo>
                    <a:lnTo>
                      <a:pt x="17" y="62"/>
                    </a:lnTo>
                    <a:lnTo>
                      <a:pt x="22" y="55"/>
                    </a:lnTo>
                    <a:lnTo>
                      <a:pt x="15" y="55"/>
                    </a:lnTo>
                    <a:lnTo>
                      <a:pt x="11" y="59"/>
                    </a:lnTo>
                    <a:lnTo>
                      <a:pt x="11" y="60"/>
                    </a:lnTo>
                    <a:lnTo>
                      <a:pt x="10" y="60"/>
                    </a:lnTo>
                    <a:lnTo>
                      <a:pt x="10" y="59"/>
                    </a:lnTo>
                    <a:lnTo>
                      <a:pt x="10" y="59"/>
                    </a:lnTo>
                    <a:lnTo>
                      <a:pt x="13" y="55"/>
                    </a:lnTo>
                    <a:lnTo>
                      <a:pt x="2" y="54"/>
                    </a:lnTo>
                    <a:lnTo>
                      <a:pt x="2" y="55"/>
                    </a:lnTo>
                    <a:lnTo>
                      <a:pt x="1" y="55"/>
                    </a:lnTo>
                    <a:lnTo>
                      <a:pt x="0" y="55"/>
                    </a:lnTo>
                    <a:lnTo>
                      <a:pt x="0" y="54"/>
                    </a:lnTo>
                    <a:lnTo>
                      <a:pt x="0" y="52"/>
                    </a:lnTo>
                    <a:lnTo>
                      <a:pt x="1" y="51"/>
                    </a:lnTo>
                    <a:lnTo>
                      <a:pt x="2" y="52"/>
                    </a:lnTo>
                    <a:lnTo>
                      <a:pt x="2" y="52"/>
                    </a:lnTo>
                    <a:lnTo>
                      <a:pt x="13" y="52"/>
                    </a:lnTo>
                    <a:lnTo>
                      <a:pt x="10" y="48"/>
                    </a:lnTo>
                    <a:lnTo>
                      <a:pt x="10" y="48"/>
                    </a:lnTo>
                    <a:lnTo>
                      <a:pt x="10" y="47"/>
                    </a:lnTo>
                    <a:lnTo>
                      <a:pt x="11" y="47"/>
                    </a:lnTo>
                    <a:lnTo>
                      <a:pt x="11" y="47"/>
                    </a:lnTo>
                    <a:lnTo>
                      <a:pt x="15" y="52"/>
                    </a:lnTo>
                    <a:lnTo>
                      <a:pt x="22" y="52"/>
                    </a:lnTo>
                    <a:lnTo>
                      <a:pt x="17" y="46"/>
                    </a:lnTo>
                    <a:lnTo>
                      <a:pt x="17" y="46"/>
                    </a:lnTo>
                    <a:lnTo>
                      <a:pt x="17" y="45"/>
                    </a:lnTo>
                    <a:lnTo>
                      <a:pt x="18" y="45"/>
                    </a:lnTo>
                    <a:lnTo>
                      <a:pt x="18" y="45"/>
                    </a:lnTo>
                    <a:lnTo>
                      <a:pt x="24" y="52"/>
                    </a:lnTo>
                    <a:lnTo>
                      <a:pt x="31" y="52"/>
                    </a:lnTo>
                    <a:lnTo>
                      <a:pt x="23" y="31"/>
                    </a:lnTo>
                    <a:lnTo>
                      <a:pt x="22" y="31"/>
                    </a:lnTo>
                    <a:lnTo>
                      <a:pt x="22" y="30"/>
                    </a:lnTo>
                    <a:lnTo>
                      <a:pt x="22" y="29"/>
                    </a:lnTo>
                    <a:lnTo>
                      <a:pt x="23" y="27"/>
                    </a:lnTo>
                    <a:lnTo>
                      <a:pt x="24" y="27"/>
                    </a:lnTo>
                    <a:lnTo>
                      <a:pt x="24" y="29"/>
                    </a:lnTo>
                    <a:lnTo>
                      <a:pt x="47" y="26"/>
                    </a:lnTo>
                    <a:lnTo>
                      <a:pt x="43" y="20"/>
                    </a:lnTo>
                    <a:lnTo>
                      <a:pt x="34" y="18"/>
                    </a:lnTo>
                    <a:lnTo>
                      <a:pt x="32" y="18"/>
                    </a:lnTo>
                    <a:lnTo>
                      <a:pt x="32" y="17"/>
                    </a:lnTo>
                    <a:lnTo>
                      <a:pt x="32" y="17"/>
                    </a:lnTo>
                    <a:lnTo>
                      <a:pt x="34" y="17"/>
                    </a:lnTo>
                    <a:lnTo>
                      <a:pt x="43" y="18"/>
                    </a:lnTo>
                    <a:lnTo>
                      <a:pt x="39" y="12"/>
                    </a:lnTo>
                    <a:lnTo>
                      <a:pt x="34" y="10"/>
                    </a:lnTo>
                    <a:lnTo>
                      <a:pt x="32" y="10"/>
                    </a:lnTo>
                    <a:lnTo>
                      <a:pt x="32" y="9"/>
                    </a:lnTo>
                    <a:lnTo>
                      <a:pt x="32" y="9"/>
                    </a:lnTo>
                    <a:lnTo>
                      <a:pt x="34" y="9"/>
                    </a:lnTo>
                    <a:lnTo>
                      <a:pt x="37" y="9"/>
                    </a:lnTo>
                    <a:lnTo>
                      <a:pt x="35" y="4"/>
                    </a:lnTo>
                    <a:lnTo>
                      <a:pt x="34" y="3"/>
                    </a:lnTo>
                    <a:lnTo>
                      <a:pt x="34" y="3"/>
                    </a:lnTo>
                    <a:lnTo>
                      <a:pt x="34" y="1"/>
                    </a:lnTo>
                    <a:lnTo>
                      <a:pt x="3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1" name="Freeform 6508"/>
              <p:cNvSpPr>
                <a:spLocks noEditPoints="1"/>
              </p:cNvSpPr>
              <p:nvPr/>
            </p:nvSpPr>
            <p:spPr bwMode="auto">
              <a:xfrm>
                <a:off x="2559843" y="2029619"/>
                <a:ext cx="261938" cy="273050"/>
              </a:xfrm>
              <a:custGeom>
                <a:avLst/>
                <a:gdLst>
                  <a:gd name="T0" fmla="*/ 89 w 165"/>
                  <a:gd name="T1" fmla="*/ 146 h 172"/>
                  <a:gd name="T2" fmla="*/ 80 w 165"/>
                  <a:gd name="T3" fmla="*/ 146 h 172"/>
                  <a:gd name="T4" fmla="*/ 70 w 165"/>
                  <a:gd name="T5" fmla="*/ 139 h 172"/>
                  <a:gd name="T6" fmla="*/ 81 w 165"/>
                  <a:gd name="T7" fmla="*/ 165 h 172"/>
                  <a:gd name="T8" fmla="*/ 82 w 165"/>
                  <a:gd name="T9" fmla="*/ 105 h 172"/>
                  <a:gd name="T10" fmla="*/ 91 w 165"/>
                  <a:gd name="T11" fmla="*/ 101 h 172"/>
                  <a:gd name="T12" fmla="*/ 61 w 165"/>
                  <a:gd name="T13" fmla="*/ 88 h 172"/>
                  <a:gd name="T14" fmla="*/ 131 w 165"/>
                  <a:gd name="T15" fmla="*/ 103 h 172"/>
                  <a:gd name="T16" fmla="*/ 133 w 165"/>
                  <a:gd name="T17" fmla="*/ 113 h 172"/>
                  <a:gd name="T18" fmla="*/ 131 w 165"/>
                  <a:gd name="T19" fmla="*/ 122 h 172"/>
                  <a:gd name="T20" fmla="*/ 119 w 165"/>
                  <a:gd name="T21" fmla="*/ 109 h 172"/>
                  <a:gd name="T22" fmla="*/ 132 w 165"/>
                  <a:gd name="T23" fmla="*/ 88 h 172"/>
                  <a:gd name="T24" fmla="*/ 42 w 165"/>
                  <a:gd name="T25" fmla="*/ 110 h 172"/>
                  <a:gd name="T26" fmla="*/ 31 w 165"/>
                  <a:gd name="T27" fmla="*/ 123 h 172"/>
                  <a:gd name="T28" fmla="*/ 25 w 165"/>
                  <a:gd name="T29" fmla="*/ 114 h 172"/>
                  <a:gd name="T30" fmla="*/ 30 w 165"/>
                  <a:gd name="T31" fmla="*/ 104 h 172"/>
                  <a:gd name="T32" fmla="*/ 80 w 165"/>
                  <a:gd name="T33" fmla="*/ 91 h 172"/>
                  <a:gd name="T34" fmla="*/ 82 w 165"/>
                  <a:gd name="T35" fmla="*/ 97 h 172"/>
                  <a:gd name="T36" fmla="*/ 93 w 165"/>
                  <a:gd name="T37" fmla="*/ 99 h 172"/>
                  <a:gd name="T38" fmla="*/ 94 w 165"/>
                  <a:gd name="T39" fmla="*/ 100 h 172"/>
                  <a:gd name="T40" fmla="*/ 72 w 165"/>
                  <a:gd name="T41" fmla="*/ 92 h 172"/>
                  <a:gd name="T42" fmla="*/ 94 w 165"/>
                  <a:gd name="T43" fmla="*/ 86 h 172"/>
                  <a:gd name="T44" fmla="*/ 98 w 165"/>
                  <a:gd name="T45" fmla="*/ 87 h 172"/>
                  <a:gd name="T46" fmla="*/ 64 w 165"/>
                  <a:gd name="T47" fmla="*/ 88 h 172"/>
                  <a:gd name="T48" fmla="*/ 69 w 165"/>
                  <a:gd name="T49" fmla="*/ 75 h 172"/>
                  <a:gd name="T50" fmla="*/ 73 w 165"/>
                  <a:gd name="T51" fmla="*/ 78 h 172"/>
                  <a:gd name="T52" fmla="*/ 86 w 165"/>
                  <a:gd name="T53" fmla="*/ 83 h 172"/>
                  <a:gd name="T54" fmla="*/ 77 w 165"/>
                  <a:gd name="T55" fmla="*/ 75 h 172"/>
                  <a:gd name="T56" fmla="*/ 81 w 165"/>
                  <a:gd name="T57" fmla="*/ 70 h 172"/>
                  <a:gd name="T58" fmla="*/ 107 w 165"/>
                  <a:gd name="T59" fmla="*/ 75 h 172"/>
                  <a:gd name="T60" fmla="*/ 69 w 165"/>
                  <a:gd name="T61" fmla="*/ 71 h 172"/>
                  <a:gd name="T62" fmla="*/ 93 w 165"/>
                  <a:gd name="T63" fmla="*/ 72 h 172"/>
                  <a:gd name="T64" fmla="*/ 112 w 165"/>
                  <a:gd name="T65" fmla="*/ 51 h 172"/>
                  <a:gd name="T66" fmla="*/ 129 w 165"/>
                  <a:gd name="T67" fmla="*/ 61 h 172"/>
                  <a:gd name="T68" fmla="*/ 142 w 165"/>
                  <a:gd name="T69" fmla="*/ 58 h 172"/>
                  <a:gd name="T70" fmla="*/ 135 w 165"/>
                  <a:gd name="T71" fmla="*/ 71 h 172"/>
                  <a:gd name="T72" fmla="*/ 132 w 165"/>
                  <a:gd name="T73" fmla="*/ 86 h 172"/>
                  <a:gd name="T74" fmla="*/ 35 w 165"/>
                  <a:gd name="T75" fmla="*/ 82 h 172"/>
                  <a:gd name="T76" fmla="*/ 33 w 165"/>
                  <a:gd name="T77" fmla="*/ 61 h 172"/>
                  <a:gd name="T78" fmla="*/ 22 w 165"/>
                  <a:gd name="T79" fmla="*/ 51 h 172"/>
                  <a:gd name="T80" fmla="*/ 39 w 165"/>
                  <a:gd name="T81" fmla="*/ 51 h 172"/>
                  <a:gd name="T82" fmla="*/ 52 w 165"/>
                  <a:gd name="T83" fmla="*/ 40 h 172"/>
                  <a:gd name="T84" fmla="*/ 73 w 165"/>
                  <a:gd name="T85" fmla="*/ 36 h 172"/>
                  <a:gd name="T86" fmla="*/ 78 w 165"/>
                  <a:gd name="T87" fmla="*/ 25 h 172"/>
                  <a:gd name="T88" fmla="*/ 89 w 165"/>
                  <a:gd name="T89" fmla="*/ 25 h 172"/>
                  <a:gd name="T90" fmla="*/ 84 w 165"/>
                  <a:gd name="T91" fmla="*/ 53 h 172"/>
                  <a:gd name="T92" fmla="*/ 85 w 165"/>
                  <a:gd name="T93" fmla="*/ 3 h 172"/>
                  <a:gd name="T94" fmla="*/ 128 w 165"/>
                  <a:gd name="T95" fmla="*/ 19 h 172"/>
                  <a:gd name="T96" fmla="*/ 154 w 165"/>
                  <a:gd name="T97" fmla="*/ 46 h 172"/>
                  <a:gd name="T98" fmla="*/ 153 w 165"/>
                  <a:gd name="T99" fmla="*/ 80 h 172"/>
                  <a:gd name="T100" fmla="*/ 150 w 165"/>
                  <a:gd name="T101" fmla="*/ 92 h 172"/>
                  <a:gd name="T102" fmla="*/ 115 w 165"/>
                  <a:gd name="T103" fmla="*/ 134 h 172"/>
                  <a:gd name="T104" fmla="*/ 119 w 165"/>
                  <a:gd name="T105" fmla="*/ 158 h 172"/>
                  <a:gd name="T106" fmla="*/ 82 w 165"/>
                  <a:gd name="T107" fmla="*/ 172 h 172"/>
                  <a:gd name="T108" fmla="*/ 44 w 165"/>
                  <a:gd name="T109" fmla="*/ 155 h 172"/>
                  <a:gd name="T110" fmla="*/ 48 w 165"/>
                  <a:gd name="T111" fmla="*/ 134 h 172"/>
                  <a:gd name="T112" fmla="*/ 23 w 165"/>
                  <a:gd name="T113" fmla="*/ 88 h 172"/>
                  <a:gd name="T114" fmla="*/ 4 w 165"/>
                  <a:gd name="T115" fmla="*/ 79 h 172"/>
                  <a:gd name="T116" fmla="*/ 10 w 165"/>
                  <a:gd name="T117" fmla="*/ 41 h 172"/>
                  <a:gd name="T118" fmla="*/ 40 w 165"/>
                  <a:gd name="T119" fmla="*/ 17 h 172"/>
                  <a:gd name="T120" fmla="*/ 78 w 165"/>
                  <a:gd name="T121"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172">
                    <a:moveTo>
                      <a:pt x="84" y="121"/>
                    </a:moveTo>
                    <a:lnTo>
                      <a:pt x="84" y="131"/>
                    </a:lnTo>
                    <a:lnTo>
                      <a:pt x="91" y="138"/>
                    </a:lnTo>
                    <a:lnTo>
                      <a:pt x="91" y="139"/>
                    </a:lnTo>
                    <a:lnTo>
                      <a:pt x="91" y="139"/>
                    </a:lnTo>
                    <a:lnTo>
                      <a:pt x="90" y="140"/>
                    </a:lnTo>
                    <a:lnTo>
                      <a:pt x="89" y="140"/>
                    </a:lnTo>
                    <a:lnTo>
                      <a:pt x="84" y="135"/>
                    </a:lnTo>
                    <a:lnTo>
                      <a:pt x="84" y="140"/>
                    </a:lnTo>
                    <a:lnTo>
                      <a:pt x="88" y="144"/>
                    </a:lnTo>
                    <a:lnTo>
                      <a:pt x="89" y="146"/>
                    </a:lnTo>
                    <a:lnTo>
                      <a:pt x="88" y="147"/>
                    </a:lnTo>
                    <a:lnTo>
                      <a:pt x="88" y="147"/>
                    </a:lnTo>
                    <a:lnTo>
                      <a:pt x="86" y="147"/>
                    </a:lnTo>
                    <a:lnTo>
                      <a:pt x="84" y="146"/>
                    </a:lnTo>
                    <a:lnTo>
                      <a:pt x="84" y="154"/>
                    </a:lnTo>
                    <a:lnTo>
                      <a:pt x="82" y="155"/>
                    </a:lnTo>
                    <a:lnTo>
                      <a:pt x="81" y="155"/>
                    </a:lnTo>
                    <a:lnTo>
                      <a:pt x="81" y="155"/>
                    </a:lnTo>
                    <a:lnTo>
                      <a:pt x="80" y="155"/>
                    </a:lnTo>
                    <a:lnTo>
                      <a:pt x="80" y="154"/>
                    </a:lnTo>
                    <a:lnTo>
                      <a:pt x="80" y="146"/>
                    </a:lnTo>
                    <a:lnTo>
                      <a:pt x="77" y="147"/>
                    </a:lnTo>
                    <a:lnTo>
                      <a:pt x="76" y="147"/>
                    </a:lnTo>
                    <a:lnTo>
                      <a:pt x="74" y="147"/>
                    </a:lnTo>
                    <a:lnTo>
                      <a:pt x="74" y="146"/>
                    </a:lnTo>
                    <a:lnTo>
                      <a:pt x="74" y="144"/>
                    </a:lnTo>
                    <a:lnTo>
                      <a:pt x="80" y="140"/>
                    </a:lnTo>
                    <a:lnTo>
                      <a:pt x="80" y="135"/>
                    </a:lnTo>
                    <a:lnTo>
                      <a:pt x="73" y="140"/>
                    </a:lnTo>
                    <a:lnTo>
                      <a:pt x="72" y="140"/>
                    </a:lnTo>
                    <a:lnTo>
                      <a:pt x="70" y="139"/>
                    </a:lnTo>
                    <a:lnTo>
                      <a:pt x="70" y="139"/>
                    </a:lnTo>
                    <a:lnTo>
                      <a:pt x="70" y="138"/>
                    </a:lnTo>
                    <a:lnTo>
                      <a:pt x="80" y="131"/>
                    </a:lnTo>
                    <a:lnTo>
                      <a:pt x="80" y="121"/>
                    </a:lnTo>
                    <a:lnTo>
                      <a:pt x="60" y="127"/>
                    </a:lnTo>
                    <a:lnTo>
                      <a:pt x="59" y="129"/>
                    </a:lnTo>
                    <a:lnTo>
                      <a:pt x="57" y="130"/>
                    </a:lnTo>
                    <a:lnTo>
                      <a:pt x="56" y="131"/>
                    </a:lnTo>
                    <a:lnTo>
                      <a:pt x="53" y="131"/>
                    </a:lnTo>
                    <a:lnTo>
                      <a:pt x="52" y="133"/>
                    </a:lnTo>
                    <a:lnTo>
                      <a:pt x="80" y="165"/>
                    </a:lnTo>
                    <a:lnTo>
                      <a:pt x="81" y="165"/>
                    </a:lnTo>
                    <a:lnTo>
                      <a:pt x="82" y="165"/>
                    </a:lnTo>
                    <a:lnTo>
                      <a:pt x="110" y="133"/>
                    </a:lnTo>
                    <a:lnTo>
                      <a:pt x="107" y="129"/>
                    </a:lnTo>
                    <a:lnTo>
                      <a:pt x="106" y="129"/>
                    </a:lnTo>
                    <a:lnTo>
                      <a:pt x="103" y="129"/>
                    </a:lnTo>
                    <a:lnTo>
                      <a:pt x="102" y="127"/>
                    </a:lnTo>
                    <a:lnTo>
                      <a:pt x="102" y="126"/>
                    </a:lnTo>
                    <a:lnTo>
                      <a:pt x="84" y="121"/>
                    </a:lnTo>
                    <a:close/>
                    <a:moveTo>
                      <a:pt x="91" y="101"/>
                    </a:moveTo>
                    <a:lnTo>
                      <a:pt x="88" y="104"/>
                    </a:lnTo>
                    <a:lnTo>
                      <a:pt x="82" y="105"/>
                    </a:lnTo>
                    <a:lnTo>
                      <a:pt x="77" y="104"/>
                    </a:lnTo>
                    <a:lnTo>
                      <a:pt x="72" y="103"/>
                    </a:lnTo>
                    <a:lnTo>
                      <a:pt x="72" y="103"/>
                    </a:lnTo>
                    <a:lnTo>
                      <a:pt x="59" y="122"/>
                    </a:lnTo>
                    <a:lnTo>
                      <a:pt x="59" y="123"/>
                    </a:lnTo>
                    <a:lnTo>
                      <a:pt x="60" y="123"/>
                    </a:lnTo>
                    <a:lnTo>
                      <a:pt x="81" y="117"/>
                    </a:lnTo>
                    <a:lnTo>
                      <a:pt x="102" y="122"/>
                    </a:lnTo>
                    <a:lnTo>
                      <a:pt x="103" y="121"/>
                    </a:lnTo>
                    <a:lnTo>
                      <a:pt x="91" y="101"/>
                    </a:lnTo>
                    <a:lnTo>
                      <a:pt x="91" y="101"/>
                    </a:lnTo>
                    <a:close/>
                    <a:moveTo>
                      <a:pt x="40" y="88"/>
                    </a:moveTo>
                    <a:lnTo>
                      <a:pt x="40" y="89"/>
                    </a:lnTo>
                    <a:lnTo>
                      <a:pt x="53" y="100"/>
                    </a:lnTo>
                    <a:lnTo>
                      <a:pt x="55" y="121"/>
                    </a:lnTo>
                    <a:lnTo>
                      <a:pt x="56" y="121"/>
                    </a:lnTo>
                    <a:lnTo>
                      <a:pt x="69" y="101"/>
                    </a:lnTo>
                    <a:lnTo>
                      <a:pt x="69" y="101"/>
                    </a:lnTo>
                    <a:lnTo>
                      <a:pt x="65" y="97"/>
                    </a:lnTo>
                    <a:lnTo>
                      <a:pt x="63" y="93"/>
                    </a:lnTo>
                    <a:lnTo>
                      <a:pt x="61" y="88"/>
                    </a:lnTo>
                    <a:lnTo>
                      <a:pt x="61" y="88"/>
                    </a:lnTo>
                    <a:lnTo>
                      <a:pt x="61" y="88"/>
                    </a:lnTo>
                    <a:lnTo>
                      <a:pt x="40" y="88"/>
                    </a:lnTo>
                    <a:close/>
                    <a:moveTo>
                      <a:pt x="132" y="88"/>
                    </a:moveTo>
                    <a:lnTo>
                      <a:pt x="131" y="89"/>
                    </a:lnTo>
                    <a:lnTo>
                      <a:pt x="129" y="91"/>
                    </a:lnTo>
                    <a:lnTo>
                      <a:pt x="127" y="92"/>
                    </a:lnTo>
                    <a:lnTo>
                      <a:pt x="124" y="91"/>
                    </a:lnTo>
                    <a:lnTo>
                      <a:pt x="111" y="101"/>
                    </a:lnTo>
                    <a:lnTo>
                      <a:pt x="122" y="106"/>
                    </a:lnTo>
                    <a:lnTo>
                      <a:pt x="129" y="103"/>
                    </a:lnTo>
                    <a:lnTo>
                      <a:pt x="131" y="103"/>
                    </a:lnTo>
                    <a:lnTo>
                      <a:pt x="132" y="104"/>
                    </a:lnTo>
                    <a:lnTo>
                      <a:pt x="132" y="105"/>
                    </a:lnTo>
                    <a:lnTo>
                      <a:pt x="131" y="106"/>
                    </a:lnTo>
                    <a:lnTo>
                      <a:pt x="124" y="109"/>
                    </a:lnTo>
                    <a:lnTo>
                      <a:pt x="129" y="112"/>
                    </a:lnTo>
                    <a:lnTo>
                      <a:pt x="135" y="109"/>
                    </a:lnTo>
                    <a:lnTo>
                      <a:pt x="136" y="109"/>
                    </a:lnTo>
                    <a:lnTo>
                      <a:pt x="137" y="110"/>
                    </a:lnTo>
                    <a:lnTo>
                      <a:pt x="137" y="112"/>
                    </a:lnTo>
                    <a:lnTo>
                      <a:pt x="136" y="112"/>
                    </a:lnTo>
                    <a:lnTo>
                      <a:pt x="133" y="113"/>
                    </a:lnTo>
                    <a:lnTo>
                      <a:pt x="141" y="118"/>
                    </a:lnTo>
                    <a:lnTo>
                      <a:pt x="141" y="118"/>
                    </a:lnTo>
                    <a:lnTo>
                      <a:pt x="141" y="120"/>
                    </a:lnTo>
                    <a:lnTo>
                      <a:pt x="141" y="121"/>
                    </a:lnTo>
                    <a:lnTo>
                      <a:pt x="140" y="121"/>
                    </a:lnTo>
                    <a:lnTo>
                      <a:pt x="139" y="121"/>
                    </a:lnTo>
                    <a:lnTo>
                      <a:pt x="132" y="117"/>
                    </a:lnTo>
                    <a:lnTo>
                      <a:pt x="132" y="120"/>
                    </a:lnTo>
                    <a:lnTo>
                      <a:pt x="132" y="121"/>
                    </a:lnTo>
                    <a:lnTo>
                      <a:pt x="131" y="122"/>
                    </a:lnTo>
                    <a:lnTo>
                      <a:pt x="131" y="122"/>
                    </a:lnTo>
                    <a:lnTo>
                      <a:pt x="129" y="122"/>
                    </a:lnTo>
                    <a:lnTo>
                      <a:pt x="128" y="121"/>
                    </a:lnTo>
                    <a:lnTo>
                      <a:pt x="128" y="114"/>
                    </a:lnTo>
                    <a:lnTo>
                      <a:pt x="123" y="112"/>
                    </a:lnTo>
                    <a:lnTo>
                      <a:pt x="124" y="120"/>
                    </a:lnTo>
                    <a:lnTo>
                      <a:pt x="124" y="121"/>
                    </a:lnTo>
                    <a:lnTo>
                      <a:pt x="123" y="122"/>
                    </a:lnTo>
                    <a:lnTo>
                      <a:pt x="123" y="122"/>
                    </a:lnTo>
                    <a:lnTo>
                      <a:pt x="122" y="121"/>
                    </a:lnTo>
                    <a:lnTo>
                      <a:pt x="120" y="121"/>
                    </a:lnTo>
                    <a:lnTo>
                      <a:pt x="119" y="109"/>
                    </a:lnTo>
                    <a:lnTo>
                      <a:pt x="110" y="104"/>
                    </a:lnTo>
                    <a:lnTo>
                      <a:pt x="108" y="120"/>
                    </a:lnTo>
                    <a:lnTo>
                      <a:pt x="111" y="122"/>
                    </a:lnTo>
                    <a:lnTo>
                      <a:pt x="111" y="123"/>
                    </a:lnTo>
                    <a:lnTo>
                      <a:pt x="111" y="126"/>
                    </a:lnTo>
                    <a:lnTo>
                      <a:pt x="110" y="127"/>
                    </a:lnTo>
                    <a:lnTo>
                      <a:pt x="112" y="131"/>
                    </a:lnTo>
                    <a:lnTo>
                      <a:pt x="154" y="123"/>
                    </a:lnTo>
                    <a:lnTo>
                      <a:pt x="154" y="122"/>
                    </a:lnTo>
                    <a:lnTo>
                      <a:pt x="137" y="88"/>
                    </a:lnTo>
                    <a:lnTo>
                      <a:pt x="132" y="88"/>
                    </a:lnTo>
                    <a:close/>
                    <a:moveTo>
                      <a:pt x="27" y="88"/>
                    </a:moveTo>
                    <a:lnTo>
                      <a:pt x="10" y="125"/>
                    </a:lnTo>
                    <a:lnTo>
                      <a:pt x="10" y="125"/>
                    </a:lnTo>
                    <a:lnTo>
                      <a:pt x="50" y="131"/>
                    </a:lnTo>
                    <a:lnTo>
                      <a:pt x="51" y="129"/>
                    </a:lnTo>
                    <a:lnTo>
                      <a:pt x="51" y="129"/>
                    </a:lnTo>
                    <a:lnTo>
                      <a:pt x="50" y="126"/>
                    </a:lnTo>
                    <a:lnTo>
                      <a:pt x="51" y="123"/>
                    </a:lnTo>
                    <a:lnTo>
                      <a:pt x="52" y="122"/>
                    </a:lnTo>
                    <a:lnTo>
                      <a:pt x="51" y="104"/>
                    </a:lnTo>
                    <a:lnTo>
                      <a:pt x="42" y="110"/>
                    </a:lnTo>
                    <a:lnTo>
                      <a:pt x="40" y="120"/>
                    </a:lnTo>
                    <a:lnTo>
                      <a:pt x="40" y="121"/>
                    </a:lnTo>
                    <a:lnTo>
                      <a:pt x="39" y="121"/>
                    </a:lnTo>
                    <a:lnTo>
                      <a:pt x="39" y="121"/>
                    </a:lnTo>
                    <a:lnTo>
                      <a:pt x="38" y="121"/>
                    </a:lnTo>
                    <a:lnTo>
                      <a:pt x="38" y="120"/>
                    </a:lnTo>
                    <a:lnTo>
                      <a:pt x="38" y="113"/>
                    </a:lnTo>
                    <a:lnTo>
                      <a:pt x="34" y="116"/>
                    </a:lnTo>
                    <a:lnTo>
                      <a:pt x="33" y="121"/>
                    </a:lnTo>
                    <a:lnTo>
                      <a:pt x="33" y="122"/>
                    </a:lnTo>
                    <a:lnTo>
                      <a:pt x="31" y="123"/>
                    </a:lnTo>
                    <a:lnTo>
                      <a:pt x="31" y="123"/>
                    </a:lnTo>
                    <a:lnTo>
                      <a:pt x="30" y="122"/>
                    </a:lnTo>
                    <a:lnTo>
                      <a:pt x="30" y="121"/>
                    </a:lnTo>
                    <a:lnTo>
                      <a:pt x="30" y="118"/>
                    </a:lnTo>
                    <a:lnTo>
                      <a:pt x="23" y="122"/>
                    </a:lnTo>
                    <a:lnTo>
                      <a:pt x="22" y="123"/>
                    </a:lnTo>
                    <a:lnTo>
                      <a:pt x="21" y="122"/>
                    </a:lnTo>
                    <a:lnTo>
                      <a:pt x="21" y="121"/>
                    </a:lnTo>
                    <a:lnTo>
                      <a:pt x="21" y="120"/>
                    </a:lnTo>
                    <a:lnTo>
                      <a:pt x="29" y="116"/>
                    </a:lnTo>
                    <a:lnTo>
                      <a:pt x="25" y="114"/>
                    </a:lnTo>
                    <a:lnTo>
                      <a:pt x="23" y="113"/>
                    </a:lnTo>
                    <a:lnTo>
                      <a:pt x="23" y="112"/>
                    </a:lnTo>
                    <a:lnTo>
                      <a:pt x="25" y="110"/>
                    </a:lnTo>
                    <a:lnTo>
                      <a:pt x="26" y="110"/>
                    </a:lnTo>
                    <a:lnTo>
                      <a:pt x="31" y="113"/>
                    </a:lnTo>
                    <a:lnTo>
                      <a:pt x="36" y="109"/>
                    </a:lnTo>
                    <a:lnTo>
                      <a:pt x="29" y="106"/>
                    </a:lnTo>
                    <a:lnTo>
                      <a:pt x="27" y="106"/>
                    </a:lnTo>
                    <a:lnTo>
                      <a:pt x="27" y="105"/>
                    </a:lnTo>
                    <a:lnTo>
                      <a:pt x="29" y="104"/>
                    </a:lnTo>
                    <a:lnTo>
                      <a:pt x="30" y="104"/>
                    </a:lnTo>
                    <a:lnTo>
                      <a:pt x="40" y="108"/>
                    </a:lnTo>
                    <a:lnTo>
                      <a:pt x="50" y="101"/>
                    </a:lnTo>
                    <a:lnTo>
                      <a:pt x="38" y="91"/>
                    </a:lnTo>
                    <a:lnTo>
                      <a:pt x="35" y="92"/>
                    </a:lnTo>
                    <a:lnTo>
                      <a:pt x="33" y="92"/>
                    </a:lnTo>
                    <a:lnTo>
                      <a:pt x="31" y="89"/>
                    </a:lnTo>
                    <a:lnTo>
                      <a:pt x="30" y="88"/>
                    </a:lnTo>
                    <a:lnTo>
                      <a:pt x="27" y="88"/>
                    </a:lnTo>
                    <a:close/>
                    <a:moveTo>
                      <a:pt x="80" y="88"/>
                    </a:moveTo>
                    <a:lnTo>
                      <a:pt x="80" y="88"/>
                    </a:lnTo>
                    <a:lnTo>
                      <a:pt x="80" y="91"/>
                    </a:lnTo>
                    <a:lnTo>
                      <a:pt x="78" y="92"/>
                    </a:lnTo>
                    <a:lnTo>
                      <a:pt x="78" y="96"/>
                    </a:lnTo>
                    <a:lnTo>
                      <a:pt x="77" y="99"/>
                    </a:lnTo>
                    <a:lnTo>
                      <a:pt x="78" y="101"/>
                    </a:lnTo>
                    <a:lnTo>
                      <a:pt x="78" y="103"/>
                    </a:lnTo>
                    <a:lnTo>
                      <a:pt x="80" y="104"/>
                    </a:lnTo>
                    <a:lnTo>
                      <a:pt x="81" y="104"/>
                    </a:lnTo>
                    <a:lnTo>
                      <a:pt x="81" y="103"/>
                    </a:lnTo>
                    <a:lnTo>
                      <a:pt x="82" y="103"/>
                    </a:lnTo>
                    <a:lnTo>
                      <a:pt x="82" y="100"/>
                    </a:lnTo>
                    <a:lnTo>
                      <a:pt x="82" y="97"/>
                    </a:lnTo>
                    <a:lnTo>
                      <a:pt x="81" y="93"/>
                    </a:lnTo>
                    <a:lnTo>
                      <a:pt x="80" y="88"/>
                    </a:lnTo>
                    <a:close/>
                    <a:moveTo>
                      <a:pt x="81" y="88"/>
                    </a:moveTo>
                    <a:lnTo>
                      <a:pt x="81" y="88"/>
                    </a:lnTo>
                    <a:lnTo>
                      <a:pt x="82" y="91"/>
                    </a:lnTo>
                    <a:lnTo>
                      <a:pt x="84" y="93"/>
                    </a:lnTo>
                    <a:lnTo>
                      <a:pt x="86" y="96"/>
                    </a:lnTo>
                    <a:lnTo>
                      <a:pt x="89" y="99"/>
                    </a:lnTo>
                    <a:lnTo>
                      <a:pt x="90" y="99"/>
                    </a:lnTo>
                    <a:lnTo>
                      <a:pt x="93" y="99"/>
                    </a:lnTo>
                    <a:lnTo>
                      <a:pt x="93" y="99"/>
                    </a:lnTo>
                    <a:lnTo>
                      <a:pt x="93" y="97"/>
                    </a:lnTo>
                    <a:lnTo>
                      <a:pt x="93" y="96"/>
                    </a:lnTo>
                    <a:lnTo>
                      <a:pt x="91" y="95"/>
                    </a:lnTo>
                    <a:lnTo>
                      <a:pt x="89" y="93"/>
                    </a:lnTo>
                    <a:lnTo>
                      <a:pt x="86" y="91"/>
                    </a:lnTo>
                    <a:lnTo>
                      <a:pt x="81" y="88"/>
                    </a:lnTo>
                    <a:close/>
                    <a:moveTo>
                      <a:pt x="99" y="88"/>
                    </a:moveTo>
                    <a:lnTo>
                      <a:pt x="98" y="92"/>
                    </a:lnTo>
                    <a:lnTo>
                      <a:pt x="97" y="96"/>
                    </a:lnTo>
                    <a:lnTo>
                      <a:pt x="94" y="99"/>
                    </a:lnTo>
                    <a:lnTo>
                      <a:pt x="94" y="100"/>
                    </a:lnTo>
                    <a:lnTo>
                      <a:pt x="106" y="120"/>
                    </a:lnTo>
                    <a:lnTo>
                      <a:pt x="106" y="101"/>
                    </a:lnTo>
                    <a:lnTo>
                      <a:pt x="123" y="88"/>
                    </a:lnTo>
                    <a:lnTo>
                      <a:pt x="122" y="88"/>
                    </a:lnTo>
                    <a:lnTo>
                      <a:pt x="99" y="88"/>
                    </a:lnTo>
                    <a:lnTo>
                      <a:pt x="99" y="88"/>
                    </a:lnTo>
                    <a:close/>
                    <a:moveTo>
                      <a:pt x="80" y="88"/>
                    </a:moveTo>
                    <a:lnTo>
                      <a:pt x="78" y="88"/>
                    </a:lnTo>
                    <a:lnTo>
                      <a:pt x="77" y="89"/>
                    </a:lnTo>
                    <a:lnTo>
                      <a:pt x="74" y="91"/>
                    </a:lnTo>
                    <a:lnTo>
                      <a:pt x="72" y="92"/>
                    </a:lnTo>
                    <a:lnTo>
                      <a:pt x="69" y="95"/>
                    </a:lnTo>
                    <a:lnTo>
                      <a:pt x="68" y="96"/>
                    </a:lnTo>
                    <a:lnTo>
                      <a:pt x="68" y="99"/>
                    </a:lnTo>
                    <a:lnTo>
                      <a:pt x="69" y="99"/>
                    </a:lnTo>
                    <a:lnTo>
                      <a:pt x="69" y="99"/>
                    </a:lnTo>
                    <a:lnTo>
                      <a:pt x="70" y="99"/>
                    </a:lnTo>
                    <a:lnTo>
                      <a:pt x="72" y="97"/>
                    </a:lnTo>
                    <a:lnTo>
                      <a:pt x="74" y="96"/>
                    </a:lnTo>
                    <a:lnTo>
                      <a:pt x="77" y="92"/>
                    </a:lnTo>
                    <a:lnTo>
                      <a:pt x="80" y="88"/>
                    </a:lnTo>
                    <a:close/>
                    <a:moveTo>
                      <a:pt x="94" y="86"/>
                    </a:moveTo>
                    <a:lnTo>
                      <a:pt x="91" y="86"/>
                    </a:lnTo>
                    <a:lnTo>
                      <a:pt x="88" y="86"/>
                    </a:lnTo>
                    <a:lnTo>
                      <a:pt x="82" y="87"/>
                    </a:lnTo>
                    <a:lnTo>
                      <a:pt x="82" y="87"/>
                    </a:lnTo>
                    <a:lnTo>
                      <a:pt x="84" y="88"/>
                    </a:lnTo>
                    <a:lnTo>
                      <a:pt x="86" y="88"/>
                    </a:lnTo>
                    <a:lnTo>
                      <a:pt x="89" y="89"/>
                    </a:lnTo>
                    <a:lnTo>
                      <a:pt x="93" y="89"/>
                    </a:lnTo>
                    <a:lnTo>
                      <a:pt x="94" y="89"/>
                    </a:lnTo>
                    <a:lnTo>
                      <a:pt x="97" y="88"/>
                    </a:lnTo>
                    <a:lnTo>
                      <a:pt x="98" y="87"/>
                    </a:lnTo>
                    <a:lnTo>
                      <a:pt x="97" y="87"/>
                    </a:lnTo>
                    <a:lnTo>
                      <a:pt x="97" y="86"/>
                    </a:lnTo>
                    <a:lnTo>
                      <a:pt x="95" y="86"/>
                    </a:lnTo>
                    <a:lnTo>
                      <a:pt x="94" y="86"/>
                    </a:lnTo>
                    <a:close/>
                    <a:moveTo>
                      <a:pt x="67" y="86"/>
                    </a:moveTo>
                    <a:lnTo>
                      <a:pt x="65" y="86"/>
                    </a:lnTo>
                    <a:lnTo>
                      <a:pt x="64" y="86"/>
                    </a:lnTo>
                    <a:lnTo>
                      <a:pt x="63" y="87"/>
                    </a:lnTo>
                    <a:lnTo>
                      <a:pt x="64" y="87"/>
                    </a:lnTo>
                    <a:lnTo>
                      <a:pt x="63" y="87"/>
                    </a:lnTo>
                    <a:lnTo>
                      <a:pt x="64" y="88"/>
                    </a:lnTo>
                    <a:lnTo>
                      <a:pt x="67" y="89"/>
                    </a:lnTo>
                    <a:lnTo>
                      <a:pt x="69" y="89"/>
                    </a:lnTo>
                    <a:lnTo>
                      <a:pt x="72" y="89"/>
                    </a:lnTo>
                    <a:lnTo>
                      <a:pt x="74" y="88"/>
                    </a:lnTo>
                    <a:lnTo>
                      <a:pt x="77" y="88"/>
                    </a:lnTo>
                    <a:lnTo>
                      <a:pt x="78" y="87"/>
                    </a:lnTo>
                    <a:lnTo>
                      <a:pt x="78" y="87"/>
                    </a:lnTo>
                    <a:lnTo>
                      <a:pt x="73" y="86"/>
                    </a:lnTo>
                    <a:lnTo>
                      <a:pt x="69" y="86"/>
                    </a:lnTo>
                    <a:lnTo>
                      <a:pt x="67" y="86"/>
                    </a:lnTo>
                    <a:close/>
                    <a:moveTo>
                      <a:pt x="69" y="75"/>
                    </a:moveTo>
                    <a:lnTo>
                      <a:pt x="68" y="75"/>
                    </a:lnTo>
                    <a:lnTo>
                      <a:pt x="68" y="75"/>
                    </a:lnTo>
                    <a:lnTo>
                      <a:pt x="67" y="78"/>
                    </a:lnTo>
                    <a:lnTo>
                      <a:pt x="68" y="79"/>
                    </a:lnTo>
                    <a:lnTo>
                      <a:pt x="70" y="82"/>
                    </a:lnTo>
                    <a:lnTo>
                      <a:pt x="73" y="83"/>
                    </a:lnTo>
                    <a:lnTo>
                      <a:pt x="76" y="84"/>
                    </a:lnTo>
                    <a:lnTo>
                      <a:pt x="78" y="86"/>
                    </a:lnTo>
                    <a:lnTo>
                      <a:pt x="78" y="86"/>
                    </a:lnTo>
                    <a:lnTo>
                      <a:pt x="76" y="82"/>
                    </a:lnTo>
                    <a:lnTo>
                      <a:pt x="73" y="78"/>
                    </a:lnTo>
                    <a:lnTo>
                      <a:pt x="72" y="76"/>
                    </a:lnTo>
                    <a:lnTo>
                      <a:pt x="70" y="75"/>
                    </a:lnTo>
                    <a:lnTo>
                      <a:pt x="69" y="75"/>
                    </a:lnTo>
                    <a:close/>
                    <a:moveTo>
                      <a:pt x="91" y="74"/>
                    </a:moveTo>
                    <a:lnTo>
                      <a:pt x="89" y="75"/>
                    </a:lnTo>
                    <a:lnTo>
                      <a:pt x="86" y="78"/>
                    </a:lnTo>
                    <a:lnTo>
                      <a:pt x="85" y="80"/>
                    </a:lnTo>
                    <a:lnTo>
                      <a:pt x="84" y="83"/>
                    </a:lnTo>
                    <a:lnTo>
                      <a:pt x="82" y="84"/>
                    </a:lnTo>
                    <a:lnTo>
                      <a:pt x="82" y="86"/>
                    </a:lnTo>
                    <a:lnTo>
                      <a:pt x="86" y="83"/>
                    </a:lnTo>
                    <a:lnTo>
                      <a:pt x="90" y="80"/>
                    </a:lnTo>
                    <a:lnTo>
                      <a:pt x="91" y="79"/>
                    </a:lnTo>
                    <a:lnTo>
                      <a:pt x="93" y="78"/>
                    </a:lnTo>
                    <a:lnTo>
                      <a:pt x="94" y="76"/>
                    </a:lnTo>
                    <a:lnTo>
                      <a:pt x="93" y="75"/>
                    </a:lnTo>
                    <a:lnTo>
                      <a:pt x="93" y="75"/>
                    </a:lnTo>
                    <a:lnTo>
                      <a:pt x="91" y="74"/>
                    </a:lnTo>
                    <a:close/>
                    <a:moveTo>
                      <a:pt x="80" y="70"/>
                    </a:moveTo>
                    <a:lnTo>
                      <a:pt x="78" y="70"/>
                    </a:lnTo>
                    <a:lnTo>
                      <a:pt x="78" y="72"/>
                    </a:lnTo>
                    <a:lnTo>
                      <a:pt x="77" y="75"/>
                    </a:lnTo>
                    <a:lnTo>
                      <a:pt x="78" y="78"/>
                    </a:lnTo>
                    <a:lnTo>
                      <a:pt x="78" y="80"/>
                    </a:lnTo>
                    <a:lnTo>
                      <a:pt x="80" y="83"/>
                    </a:lnTo>
                    <a:lnTo>
                      <a:pt x="80" y="84"/>
                    </a:lnTo>
                    <a:lnTo>
                      <a:pt x="80" y="84"/>
                    </a:lnTo>
                    <a:lnTo>
                      <a:pt x="81" y="79"/>
                    </a:lnTo>
                    <a:lnTo>
                      <a:pt x="82" y="75"/>
                    </a:lnTo>
                    <a:lnTo>
                      <a:pt x="82" y="72"/>
                    </a:lnTo>
                    <a:lnTo>
                      <a:pt x="82" y="71"/>
                    </a:lnTo>
                    <a:lnTo>
                      <a:pt x="81" y="70"/>
                    </a:lnTo>
                    <a:lnTo>
                      <a:pt x="81" y="70"/>
                    </a:lnTo>
                    <a:lnTo>
                      <a:pt x="80" y="70"/>
                    </a:lnTo>
                    <a:close/>
                    <a:moveTo>
                      <a:pt x="107" y="54"/>
                    </a:moveTo>
                    <a:lnTo>
                      <a:pt x="95" y="74"/>
                    </a:lnTo>
                    <a:lnTo>
                      <a:pt x="94" y="74"/>
                    </a:lnTo>
                    <a:lnTo>
                      <a:pt x="98" y="79"/>
                    </a:lnTo>
                    <a:lnTo>
                      <a:pt x="99" y="84"/>
                    </a:lnTo>
                    <a:lnTo>
                      <a:pt x="99" y="86"/>
                    </a:lnTo>
                    <a:lnTo>
                      <a:pt x="99" y="84"/>
                    </a:lnTo>
                    <a:lnTo>
                      <a:pt x="99" y="84"/>
                    </a:lnTo>
                    <a:lnTo>
                      <a:pt x="122" y="84"/>
                    </a:lnTo>
                    <a:lnTo>
                      <a:pt x="107" y="75"/>
                    </a:lnTo>
                    <a:lnTo>
                      <a:pt x="107" y="54"/>
                    </a:lnTo>
                    <a:close/>
                    <a:moveTo>
                      <a:pt x="59" y="51"/>
                    </a:moveTo>
                    <a:lnTo>
                      <a:pt x="59" y="53"/>
                    </a:lnTo>
                    <a:lnTo>
                      <a:pt x="55" y="72"/>
                    </a:lnTo>
                    <a:lnTo>
                      <a:pt x="40" y="84"/>
                    </a:lnTo>
                    <a:lnTo>
                      <a:pt x="40" y="86"/>
                    </a:lnTo>
                    <a:lnTo>
                      <a:pt x="61" y="86"/>
                    </a:lnTo>
                    <a:lnTo>
                      <a:pt x="61" y="86"/>
                    </a:lnTo>
                    <a:lnTo>
                      <a:pt x="63" y="80"/>
                    </a:lnTo>
                    <a:lnTo>
                      <a:pt x="65" y="75"/>
                    </a:lnTo>
                    <a:lnTo>
                      <a:pt x="69" y="71"/>
                    </a:lnTo>
                    <a:lnTo>
                      <a:pt x="69" y="71"/>
                    </a:lnTo>
                    <a:lnTo>
                      <a:pt x="59" y="51"/>
                    </a:lnTo>
                    <a:close/>
                    <a:moveTo>
                      <a:pt x="63" y="49"/>
                    </a:moveTo>
                    <a:lnTo>
                      <a:pt x="61" y="50"/>
                    </a:lnTo>
                    <a:lnTo>
                      <a:pt x="72" y="70"/>
                    </a:lnTo>
                    <a:lnTo>
                      <a:pt x="72" y="70"/>
                    </a:lnTo>
                    <a:lnTo>
                      <a:pt x="74" y="68"/>
                    </a:lnTo>
                    <a:lnTo>
                      <a:pt x="78" y="67"/>
                    </a:lnTo>
                    <a:lnTo>
                      <a:pt x="84" y="67"/>
                    </a:lnTo>
                    <a:lnTo>
                      <a:pt x="89" y="70"/>
                    </a:lnTo>
                    <a:lnTo>
                      <a:pt x="93" y="72"/>
                    </a:lnTo>
                    <a:lnTo>
                      <a:pt x="93" y="71"/>
                    </a:lnTo>
                    <a:lnTo>
                      <a:pt x="105" y="53"/>
                    </a:lnTo>
                    <a:lnTo>
                      <a:pt x="105" y="51"/>
                    </a:lnTo>
                    <a:lnTo>
                      <a:pt x="103" y="51"/>
                    </a:lnTo>
                    <a:lnTo>
                      <a:pt x="82" y="57"/>
                    </a:lnTo>
                    <a:lnTo>
                      <a:pt x="63" y="49"/>
                    </a:lnTo>
                    <a:close/>
                    <a:moveTo>
                      <a:pt x="115" y="42"/>
                    </a:moveTo>
                    <a:lnTo>
                      <a:pt x="112" y="46"/>
                    </a:lnTo>
                    <a:lnTo>
                      <a:pt x="112" y="46"/>
                    </a:lnTo>
                    <a:lnTo>
                      <a:pt x="114" y="49"/>
                    </a:lnTo>
                    <a:lnTo>
                      <a:pt x="112" y="51"/>
                    </a:lnTo>
                    <a:lnTo>
                      <a:pt x="111" y="53"/>
                    </a:lnTo>
                    <a:lnTo>
                      <a:pt x="110" y="54"/>
                    </a:lnTo>
                    <a:lnTo>
                      <a:pt x="111" y="71"/>
                    </a:lnTo>
                    <a:lnTo>
                      <a:pt x="120" y="66"/>
                    </a:lnTo>
                    <a:lnTo>
                      <a:pt x="123" y="57"/>
                    </a:lnTo>
                    <a:lnTo>
                      <a:pt x="123" y="55"/>
                    </a:lnTo>
                    <a:lnTo>
                      <a:pt x="124" y="55"/>
                    </a:lnTo>
                    <a:lnTo>
                      <a:pt x="125" y="55"/>
                    </a:lnTo>
                    <a:lnTo>
                      <a:pt x="125" y="57"/>
                    </a:lnTo>
                    <a:lnTo>
                      <a:pt x="124" y="63"/>
                    </a:lnTo>
                    <a:lnTo>
                      <a:pt x="129" y="61"/>
                    </a:lnTo>
                    <a:lnTo>
                      <a:pt x="131" y="55"/>
                    </a:lnTo>
                    <a:lnTo>
                      <a:pt x="131" y="54"/>
                    </a:lnTo>
                    <a:lnTo>
                      <a:pt x="132" y="54"/>
                    </a:lnTo>
                    <a:lnTo>
                      <a:pt x="133" y="55"/>
                    </a:lnTo>
                    <a:lnTo>
                      <a:pt x="133" y="57"/>
                    </a:lnTo>
                    <a:lnTo>
                      <a:pt x="133" y="59"/>
                    </a:lnTo>
                    <a:lnTo>
                      <a:pt x="140" y="55"/>
                    </a:lnTo>
                    <a:lnTo>
                      <a:pt x="141" y="55"/>
                    </a:lnTo>
                    <a:lnTo>
                      <a:pt x="142" y="55"/>
                    </a:lnTo>
                    <a:lnTo>
                      <a:pt x="142" y="57"/>
                    </a:lnTo>
                    <a:lnTo>
                      <a:pt x="142" y="58"/>
                    </a:lnTo>
                    <a:lnTo>
                      <a:pt x="135" y="62"/>
                    </a:lnTo>
                    <a:lnTo>
                      <a:pt x="137" y="65"/>
                    </a:lnTo>
                    <a:lnTo>
                      <a:pt x="139" y="65"/>
                    </a:lnTo>
                    <a:lnTo>
                      <a:pt x="139" y="66"/>
                    </a:lnTo>
                    <a:lnTo>
                      <a:pt x="139" y="67"/>
                    </a:lnTo>
                    <a:lnTo>
                      <a:pt x="137" y="67"/>
                    </a:lnTo>
                    <a:lnTo>
                      <a:pt x="136" y="67"/>
                    </a:lnTo>
                    <a:lnTo>
                      <a:pt x="131" y="65"/>
                    </a:lnTo>
                    <a:lnTo>
                      <a:pt x="125" y="67"/>
                    </a:lnTo>
                    <a:lnTo>
                      <a:pt x="133" y="71"/>
                    </a:lnTo>
                    <a:lnTo>
                      <a:pt x="135" y="71"/>
                    </a:lnTo>
                    <a:lnTo>
                      <a:pt x="135" y="72"/>
                    </a:lnTo>
                    <a:lnTo>
                      <a:pt x="133" y="74"/>
                    </a:lnTo>
                    <a:lnTo>
                      <a:pt x="132" y="74"/>
                    </a:lnTo>
                    <a:lnTo>
                      <a:pt x="132" y="74"/>
                    </a:lnTo>
                    <a:lnTo>
                      <a:pt x="122" y="68"/>
                    </a:lnTo>
                    <a:lnTo>
                      <a:pt x="112" y="74"/>
                    </a:lnTo>
                    <a:lnTo>
                      <a:pt x="124" y="83"/>
                    </a:lnTo>
                    <a:lnTo>
                      <a:pt x="127" y="82"/>
                    </a:lnTo>
                    <a:lnTo>
                      <a:pt x="129" y="83"/>
                    </a:lnTo>
                    <a:lnTo>
                      <a:pt x="131" y="84"/>
                    </a:lnTo>
                    <a:lnTo>
                      <a:pt x="132" y="86"/>
                    </a:lnTo>
                    <a:lnTo>
                      <a:pt x="137" y="86"/>
                    </a:lnTo>
                    <a:lnTo>
                      <a:pt x="152" y="50"/>
                    </a:lnTo>
                    <a:lnTo>
                      <a:pt x="152" y="50"/>
                    </a:lnTo>
                    <a:lnTo>
                      <a:pt x="115" y="42"/>
                    </a:lnTo>
                    <a:close/>
                    <a:moveTo>
                      <a:pt x="52" y="40"/>
                    </a:moveTo>
                    <a:lnTo>
                      <a:pt x="13" y="45"/>
                    </a:lnTo>
                    <a:lnTo>
                      <a:pt x="13" y="46"/>
                    </a:lnTo>
                    <a:lnTo>
                      <a:pt x="27" y="84"/>
                    </a:lnTo>
                    <a:lnTo>
                      <a:pt x="31" y="84"/>
                    </a:lnTo>
                    <a:lnTo>
                      <a:pt x="33" y="83"/>
                    </a:lnTo>
                    <a:lnTo>
                      <a:pt x="35" y="82"/>
                    </a:lnTo>
                    <a:lnTo>
                      <a:pt x="38" y="83"/>
                    </a:lnTo>
                    <a:lnTo>
                      <a:pt x="50" y="71"/>
                    </a:lnTo>
                    <a:lnTo>
                      <a:pt x="40" y="66"/>
                    </a:lnTo>
                    <a:lnTo>
                      <a:pt x="31" y="68"/>
                    </a:lnTo>
                    <a:lnTo>
                      <a:pt x="31" y="68"/>
                    </a:lnTo>
                    <a:lnTo>
                      <a:pt x="30" y="68"/>
                    </a:lnTo>
                    <a:lnTo>
                      <a:pt x="29" y="68"/>
                    </a:lnTo>
                    <a:lnTo>
                      <a:pt x="29" y="67"/>
                    </a:lnTo>
                    <a:lnTo>
                      <a:pt x="30" y="66"/>
                    </a:lnTo>
                    <a:lnTo>
                      <a:pt x="36" y="63"/>
                    </a:lnTo>
                    <a:lnTo>
                      <a:pt x="33" y="61"/>
                    </a:lnTo>
                    <a:lnTo>
                      <a:pt x="27" y="62"/>
                    </a:lnTo>
                    <a:lnTo>
                      <a:pt x="26" y="63"/>
                    </a:lnTo>
                    <a:lnTo>
                      <a:pt x="25" y="62"/>
                    </a:lnTo>
                    <a:lnTo>
                      <a:pt x="25" y="62"/>
                    </a:lnTo>
                    <a:lnTo>
                      <a:pt x="25" y="61"/>
                    </a:lnTo>
                    <a:lnTo>
                      <a:pt x="26" y="59"/>
                    </a:lnTo>
                    <a:lnTo>
                      <a:pt x="29" y="58"/>
                    </a:lnTo>
                    <a:lnTo>
                      <a:pt x="21" y="54"/>
                    </a:lnTo>
                    <a:lnTo>
                      <a:pt x="21" y="53"/>
                    </a:lnTo>
                    <a:lnTo>
                      <a:pt x="21" y="51"/>
                    </a:lnTo>
                    <a:lnTo>
                      <a:pt x="22" y="51"/>
                    </a:lnTo>
                    <a:lnTo>
                      <a:pt x="23" y="51"/>
                    </a:lnTo>
                    <a:lnTo>
                      <a:pt x="30" y="55"/>
                    </a:lnTo>
                    <a:lnTo>
                      <a:pt x="30" y="51"/>
                    </a:lnTo>
                    <a:lnTo>
                      <a:pt x="31" y="50"/>
                    </a:lnTo>
                    <a:lnTo>
                      <a:pt x="31" y="50"/>
                    </a:lnTo>
                    <a:lnTo>
                      <a:pt x="33" y="50"/>
                    </a:lnTo>
                    <a:lnTo>
                      <a:pt x="34" y="51"/>
                    </a:lnTo>
                    <a:lnTo>
                      <a:pt x="34" y="58"/>
                    </a:lnTo>
                    <a:lnTo>
                      <a:pt x="39" y="61"/>
                    </a:lnTo>
                    <a:lnTo>
                      <a:pt x="38" y="53"/>
                    </a:lnTo>
                    <a:lnTo>
                      <a:pt x="39" y="51"/>
                    </a:lnTo>
                    <a:lnTo>
                      <a:pt x="39" y="50"/>
                    </a:lnTo>
                    <a:lnTo>
                      <a:pt x="40" y="51"/>
                    </a:lnTo>
                    <a:lnTo>
                      <a:pt x="42" y="51"/>
                    </a:lnTo>
                    <a:lnTo>
                      <a:pt x="42" y="63"/>
                    </a:lnTo>
                    <a:lnTo>
                      <a:pt x="52" y="68"/>
                    </a:lnTo>
                    <a:lnTo>
                      <a:pt x="55" y="51"/>
                    </a:lnTo>
                    <a:lnTo>
                      <a:pt x="55" y="50"/>
                    </a:lnTo>
                    <a:lnTo>
                      <a:pt x="53" y="48"/>
                    </a:lnTo>
                    <a:lnTo>
                      <a:pt x="53" y="46"/>
                    </a:lnTo>
                    <a:lnTo>
                      <a:pt x="55" y="44"/>
                    </a:lnTo>
                    <a:lnTo>
                      <a:pt x="52" y="40"/>
                    </a:lnTo>
                    <a:close/>
                    <a:moveTo>
                      <a:pt x="82" y="7"/>
                    </a:moveTo>
                    <a:lnTo>
                      <a:pt x="82" y="7"/>
                    </a:lnTo>
                    <a:lnTo>
                      <a:pt x="81" y="7"/>
                    </a:lnTo>
                    <a:lnTo>
                      <a:pt x="56" y="40"/>
                    </a:lnTo>
                    <a:lnTo>
                      <a:pt x="57" y="42"/>
                    </a:lnTo>
                    <a:lnTo>
                      <a:pt x="60" y="42"/>
                    </a:lnTo>
                    <a:lnTo>
                      <a:pt x="63" y="44"/>
                    </a:lnTo>
                    <a:lnTo>
                      <a:pt x="64" y="46"/>
                    </a:lnTo>
                    <a:lnTo>
                      <a:pt x="81" y="53"/>
                    </a:lnTo>
                    <a:lnTo>
                      <a:pt x="81" y="41"/>
                    </a:lnTo>
                    <a:lnTo>
                      <a:pt x="73" y="36"/>
                    </a:lnTo>
                    <a:lnTo>
                      <a:pt x="72" y="34"/>
                    </a:lnTo>
                    <a:lnTo>
                      <a:pt x="73" y="33"/>
                    </a:lnTo>
                    <a:lnTo>
                      <a:pt x="73" y="32"/>
                    </a:lnTo>
                    <a:lnTo>
                      <a:pt x="74" y="33"/>
                    </a:lnTo>
                    <a:lnTo>
                      <a:pt x="81" y="37"/>
                    </a:lnTo>
                    <a:lnTo>
                      <a:pt x="81" y="32"/>
                    </a:lnTo>
                    <a:lnTo>
                      <a:pt x="76" y="28"/>
                    </a:lnTo>
                    <a:lnTo>
                      <a:pt x="76" y="27"/>
                    </a:lnTo>
                    <a:lnTo>
                      <a:pt x="76" y="25"/>
                    </a:lnTo>
                    <a:lnTo>
                      <a:pt x="77" y="25"/>
                    </a:lnTo>
                    <a:lnTo>
                      <a:pt x="78" y="25"/>
                    </a:lnTo>
                    <a:lnTo>
                      <a:pt x="81" y="28"/>
                    </a:lnTo>
                    <a:lnTo>
                      <a:pt x="81" y="19"/>
                    </a:lnTo>
                    <a:lnTo>
                      <a:pt x="81" y="17"/>
                    </a:lnTo>
                    <a:lnTo>
                      <a:pt x="82" y="17"/>
                    </a:lnTo>
                    <a:lnTo>
                      <a:pt x="82" y="17"/>
                    </a:lnTo>
                    <a:lnTo>
                      <a:pt x="84" y="17"/>
                    </a:lnTo>
                    <a:lnTo>
                      <a:pt x="84" y="19"/>
                    </a:lnTo>
                    <a:lnTo>
                      <a:pt x="84" y="28"/>
                    </a:lnTo>
                    <a:lnTo>
                      <a:pt x="88" y="25"/>
                    </a:lnTo>
                    <a:lnTo>
                      <a:pt x="89" y="25"/>
                    </a:lnTo>
                    <a:lnTo>
                      <a:pt x="89" y="25"/>
                    </a:lnTo>
                    <a:lnTo>
                      <a:pt x="90" y="27"/>
                    </a:lnTo>
                    <a:lnTo>
                      <a:pt x="89" y="28"/>
                    </a:lnTo>
                    <a:lnTo>
                      <a:pt x="84" y="32"/>
                    </a:lnTo>
                    <a:lnTo>
                      <a:pt x="84" y="37"/>
                    </a:lnTo>
                    <a:lnTo>
                      <a:pt x="90" y="33"/>
                    </a:lnTo>
                    <a:lnTo>
                      <a:pt x="91" y="32"/>
                    </a:lnTo>
                    <a:lnTo>
                      <a:pt x="93" y="33"/>
                    </a:lnTo>
                    <a:lnTo>
                      <a:pt x="93" y="34"/>
                    </a:lnTo>
                    <a:lnTo>
                      <a:pt x="93" y="36"/>
                    </a:lnTo>
                    <a:lnTo>
                      <a:pt x="84" y="41"/>
                    </a:lnTo>
                    <a:lnTo>
                      <a:pt x="84" y="53"/>
                    </a:lnTo>
                    <a:lnTo>
                      <a:pt x="103" y="49"/>
                    </a:lnTo>
                    <a:lnTo>
                      <a:pt x="103" y="46"/>
                    </a:lnTo>
                    <a:lnTo>
                      <a:pt x="106" y="45"/>
                    </a:lnTo>
                    <a:lnTo>
                      <a:pt x="107" y="44"/>
                    </a:lnTo>
                    <a:lnTo>
                      <a:pt x="110" y="44"/>
                    </a:lnTo>
                    <a:lnTo>
                      <a:pt x="111" y="41"/>
                    </a:lnTo>
                    <a:lnTo>
                      <a:pt x="82" y="7"/>
                    </a:lnTo>
                    <a:close/>
                    <a:moveTo>
                      <a:pt x="82" y="0"/>
                    </a:moveTo>
                    <a:lnTo>
                      <a:pt x="82" y="0"/>
                    </a:lnTo>
                    <a:lnTo>
                      <a:pt x="84" y="2"/>
                    </a:lnTo>
                    <a:lnTo>
                      <a:pt x="85" y="3"/>
                    </a:lnTo>
                    <a:lnTo>
                      <a:pt x="85" y="4"/>
                    </a:lnTo>
                    <a:lnTo>
                      <a:pt x="114" y="37"/>
                    </a:lnTo>
                    <a:lnTo>
                      <a:pt x="118" y="31"/>
                    </a:lnTo>
                    <a:lnTo>
                      <a:pt x="116" y="28"/>
                    </a:lnTo>
                    <a:lnTo>
                      <a:pt x="115" y="25"/>
                    </a:lnTo>
                    <a:lnTo>
                      <a:pt x="115" y="23"/>
                    </a:lnTo>
                    <a:lnTo>
                      <a:pt x="116" y="20"/>
                    </a:lnTo>
                    <a:lnTo>
                      <a:pt x="119" y="17"/>
                    </a:lnTo>
                    <a:lnTo>
                      <a:pt x="122" y="16"/>
                    </a:lnTo>
                    <a:lnTo>
                      <a:pt x="125" y="17"/>
                    </a:lnTo>
                    <a:lnTo>
                      <a:pt x="128" y="19"/>
                    </a:lnTo>
                    <a:lnTo>
                      <a:pt x="129" y="21"/>
                    </a:lnTo>
                    <a:lnTo>
                      <a:pt x="131" y="24"/>
                    </a:lnTo>
                    <a:lnTo>
                      <a:pt x="131" y="27"/>
                    </a:lnTo>
                    <a:lnTo>
                      <a:pt x="129" y="29"/>
                    </a:lnTo>
                    <a:lnTo>
                      <a:pt x="127" y="32"/>
                    </a:lnTo>
                    <a:lnTo>
                      <a:pt x="124" y="32"/>
                    </a:lnTo>
                    <a:lnTo>
                      <a:pt x="120" y="32"/>
                    </a:lnTo>
                    <a:lnTo>
                      <a:pt x="116" y="38"/>
                    </a:lnTo>
                    <a:lnTo>
                      <a:pt x="153" y="48"/>
                    </a:lnTo>
                    <a:lnTo>
                      <a:pt x="153" y="46"/>
                    </a:lnTo>
                    <a:lnTo>
                      <a:pt x="154" y="46"/>
                    </a:lnTo>
                    <a:lnTo>
                      <a:pt x="157" y="46"/>
                    </a:lnTo>
                    <a:lnTo>
                      <a:pt x="158" y="48"/>
                    </a:lnTo>
                    <a:lnTo>
                      <a:pt x="158" y="49"/>
                    </a:lnTo>
                    <a:lnTo>
                      <a:pt x="158" y="50"/>
                    </a:lnTo>
                    <a:lnTo>
                      <a:pt x="157" y="51"/>
                    </a:lnTo>
                    <a:lnTo>
                      <a:pt x="156" y="53"/>
                    </a:lnTo>
                    <a:lnTo>
                      <a:pt x="156" y="53"/>
                    </a:lnTo>
                    <a:lnTo>
                      <a:pt x="140" y="86"/>
                    </a:lnTo>
                    <a:lnTo>
                      <a:pt x="149" y="86"/>
                    </a:lnTo>
                    <a:lnTo>
                      <a:pt x="150" y="82"/>
                    </a:lnTo>
                    <a:lnTo>
                      <a:pt x="153" y="80"/>
                    </a:lnTo>
                    <a:lnTo>
                      <a:pt x="156" y="79"/>
                    </a:lnTo>
                    <a:lnTo>
                      <a:pt x="160" y="79"/>
                    </a:lnTo>
                    <a:lnTo>
                      <a:pt x="162" y="80"/>
                    </a:lnTo>
                    <a:lnTo>
                      <a:pt x="163" y="83"/>
                    </a:lnTo>
                    <a:lnTo>
                      <a:pt x="165" y="86"/>
                    </a:lnTo>
                    <a:lnTo>
                      <a:pt x="163" y="89"/>
                    </a:lnTo>
                    <a:lnTo>
                      <a:pt x="162" y="92"/>
                    </a:lnTo>
                    <a:lnTo>
                      <a:pt x="161" y="93"/>
                    </a:lnTo>
                    <a:lnTo>
                      <a:pt x="157" y="95"/>
                    </a:lnTo>
                    <a:lnTo>
                      <a:pt x="154" y="93"/>
                    </a:lnTo>
                    <a:lnTo>
                      <a:pt x="150" y="92"/>
                    </a:lnTo>
                    <a:lnTo>
                      <a:pt x="149" y="88"/>
                    </a:lnTo>
                    <a:lnTo>
                      <a:pt x="141" y="88"/>
                    </a:lnTo>
                    <a:lnTo>
                      <a:pt x="157" y="121"/>
                    </a:lnTo>
                    <a:lnTo>
                      <a:pt x="160" y="122"/>
                    </a:lnTo>
                    <a:lnTo>
                      <a:pt x="161" y="123"/>
                    </a:lnTo>
                    <a:lnTo>
                      <a:pt x="160" y="126"/>
                    </a:lnTo>
                    <a:lnTo>
                      <a:pt x="160" y="127"/>
                    </a:lnTo>
                    <a:lnTo>
                      <a:pt x="157" y="127"/>
                    </a:lnTo>
                    <a:lnTo>
                      <a:pt x="156" y="127"/>
                    </a:lnTo>
                    <a:lnTo>
                      <a:pt x="154" y="126"/>
                    </a:lnTo>
                    <a:lnTo>
                      <a:pt x="115" y="134"/>
                    </a:lnTo>
                    <a:lnTo>
                      <a:pt x="119" y="142"/>
                    </a:lnTo>
                    <a:lnTo>
                      <a:pt x="120" y="142"/>
                    </a:lnTo>
                    <a:lnTo>
                      <a:pt x="124" y="142"/>
                    </a:lnTo>
                    <a:lnTo>
                      <a:pt x="127" y="143"/>
                    </a:lnTo>
                    <a:lnTo>
                      <a:pt x="128" y="146"/>
                    </a:lnTo>
                    <a:lnTo>
                      <a:pt x="129" y="148"/>
                    </a:lnTo>
                    <a:lnTo>
                      <a:pt x="128" y="152"/>
                    </a:lnTo>
                    <a:lnTo>
                      <a:pt x="127" y="155"/>
                    </a:lnTo>
                    <a:lnTo>
                      <a:pt x="125" y="156"/>
                    </a:lnTo>
                    <a:lnTo>
                      <a:pt x="122" y="158"/>
                    </a:lnTo>
                    <a:lnTo>
                      <a:pt x="119" y="158"/>
                    </a:lnTo>
                    <a:lnTo>
                      <a:pt x="116" y="155"/>
                    </a:lnTo>
                    <a:lnTo>
                      <a:pt x="115" y="154"/>
                    </a:lnTo>
                    <a:lnTo>
                      <a:pt x="114" y="150"/>
                    </a:lnTo>
                    <a:lnTo>
                      <a:pt x="114" y="147"/>
                    </a:lnTo>
                    <a:lnTo>
                      <a:pt x="116" y="143"/>
                    </a:lnTo>
                    <a:lnTo>
                      <a:pt x="111" y="137"/>
                    </a:lnTo>
                    <a:lnTo>
                      <a:pt x="85" y="167"/>
                    </a:lnTo>
                    <a:lnTo>
                      <a:pt x="85" y="168"/>
                    </a:lnTo>
                    <a:lnTo>
                      <a:pt x="85" y="169"/>
                    </a:lnTo>
                    <a:lnTo>
                      <a:pt x="84" y="171"/>
                    </a:lnTo>
                    <a:lnTo>
                      <a:pt x="82" y="172"/>
                    </a:lnTo>
                    <a:lnTo>
                      <a:pt x="80" y="172"/>
                    </a:lnTo>
                    <a:lnTo>
                      <a:pt x="78" y="171"/>
                    </a:lnTo>
                    <a:lnTo>
                      <a:pt x="78" y="169"/>
                    </a:lnTo>
                    <a:lnTo>
                      <a:pt x="78" y="168"/>
                    </a:lnTo>
                    <a:lnTo>
                      <a:pt x="51" y="135"/>
                    </a:lnTo>
                    <a:lnTo>
                      <a:pt x="47" y="143"/>
                    </a:lnTo>
                    <a:lnTo>
                      <a:pt x="48" y="146"/>
                    </a:lnTo>
                    <a:lnTo>
                      <a:pt x="48" y="148"/>
                    </a:lnTo>
                    <a:lnTo>
                      <a:pt x="48" y="151"/>
                    </a:lnTo>
                    <a:lnTo>
                      <a:pt x="47" y="154"/>
                    </a:lnTo>
                    <a:lnTo>
                      <a:pt x="44" y="155"/>
                    </a:lnTo>
                    <a:lnTo>
                      <a:pt x="42" y="156"/>
                    </a:lnTo>
                    <a:lnTo>
                      <a:pt x="38" y="156"/>
                    </a:lnTo>
                    <a:lnTo>
                      <a:pt x="35" y="155"/>
                    </a:lnTo>
                    <a:lnTo>
                      <a:pt x="34" y="152"/>
                    </a:lnTo>
                    <a:lnTo>
                      <a:pt x="33" y="150"/>
                    </a:lnTo>
                    <a:lnTo>
                      <a:pt x="34" y="146"/>
                    </a:lnTo>
                    <a:lnTo>
                      <a:pt x="35" y="143"/>
                    </a:lnTo>
                    <a:lnTo>
                      <a:pt x="36" y="142"/>
                    </a:lnTo>
                    <a:lnTo>
                      <a:pt x="40" y="140"/>
                    </a:lnTo>
                    <a:lnTo>
                      <a:pt x="43" y="142"/>
                    </a:lnTo>
                    <a:lnTo>
                      <a:pt x="48" y="134"/>
                    </a:lnTo>
                    <a:lnTo>
                      <a:pt x="10" y="129"/>
                    </a:lnTo>
                    <a:lnTo>
                      <a:pt x="10" y="129"/>
                    </a:lnTo>
                    <a:lnTo>
                      <a:pt x="9" y="130"/>
                    </a:lnTo>
                    <a:lnTo>
                      <a:pt x="6" y="130"/>
                    </a:lnTo>
                    <a:lnTo>
                      <a:pt x="5" y="129"/>
                    </a:lnTo>
                    <a:lnTo>
                      <a:pt x="5" y="127"/>
                    </a:lnTo>
                    <a:lnTo>
                      <a:pt x="5" y="125"/>
                    </a:lnTo>
                    <a:lnTo>
                      <a:pt x="6" y="123"/>
                    </a:lnTo>
                    <a:lnTo>
                      <a:pt x="8" y="123"/>
                    </a:lnTo>
                    <a:lnTo>
                      <a:pt x="8" y="123"/>
                    </a:lnTo>
                    <a:lnTo>
                      <a:pt x="23" y="88"/>
                    </a:lnTo>
                    <a:lnTo>
                      <a:pt x="16" y="88"/>
                    </a:lnTo>
                    <a:lnTo>
                      <a:pt x="14" y="91"/>
                    </a:lnTo>
                    <a:lnTo>
                      <a:pt x="12" y="93"/>
                    </a:lnTo>
                    <a:lnTo>
                      <a:pt x="9" y="93"/>
                    </a:lnTo>
                    <a:lnTo>
                      <a:pt x="5" y="93"/>
                    </a:lnTo>
                    <a:lnTo>
                      <a:pt x="2" y="92"/>
                    </a:lnTo>
                    <a:lnTo>
                      <a:pt x="1" y="89"/>
                    </a:lnTo>
                    <a:lnTo>
                      <a:pt x="0" y="87"/>
                    </a:lnTo>
                    <a:lnTo>
                      <a:pt x="0" y="84"/>
                    </a:lnTo>
                    <a:lnTo>
                      <a:pt x="2" y="82"/>
                    </a:lnTo>
                    <a:lnTo>
                      <a:pt x="4" y="79"/>
                    </a:lnTo>
                    <a:lnTo>
                      <a:pt x="8" y="79"/>
                    </a:lnTo>
                    <a:lnTo>
                      <a:pt x="10" y="79"/>
                    </a:lnTo>
                    <a:lnTo>
                      <a:pt x="14" y="82"/>
                    </a:lnTo>
                    <a:lnTo>
                      <a:pt x="16" y="84"/>
                    </a:lnTo>
                    <a:lnTo>
                      <a:pt x="23" y="84"/>
                    </a:lnTo>
                    <a:lnTo>
                      <a:pt x="9" y="46"/>
                    </a:lnTo>
                    <a:lnTo>
                      <a:pt x="8" y="46"/>
                    </a:lnTo>
                    <a:lnTo>
                      <a:pt x="8" y="44"/>
                    </a:lnTo>
                    <a:lnTo>
                      <a:pt x="8" y="42"/>
                    </a:lnTo>
                    <a:lnTo>
                      <a:pt x="9" y="41"/>
                    </a:lnTo>
                    <a:lnTo>
                      <a:pt x="10" y="41"/>
                    </a:lnTo>
                    <a:lnTo>
                      <a:pt x="12" y="41"/>
                    </a:lnTo>
                    <a:lnTo>
                      <a:pt x="13" y="42"/>
                    </a:lnTo>
                    <a:lnTo>
                      <a:pt x="51" y="37"/>
                    </a:lnTo>
                    <a:lnTo>
                      <a:pt x="47" y="31"/>
                    </a:lnTo>
                    <a:lnTo>
                      <a:pt x="47" y="31"/>
                    </a:lnTo>
                    <a:lnTo>
                      <a:pt x="44" y="31"/>
                    </a:lnTo>
                    <a:lnTo>
                      <a:pt x="42" y="28"/>
                    </a:lnTo>
                    <a:lnTo>
                      <a:pt x="39" y="27"/>
                    </a:lnTo>
                    <a:lnTo>
                      <a:pt x="38" y="23"/>
                    </a:lnTo>
                    <a:lnTo>
                      <a:pt x="39" y="20"/>
                    </a:lnTo>
                    <a:lnTo>
                      <a:pt x="40" y="17"/>
                    </a:lnTo>
                    <a:lnTo>
                      <a:pt x="43" y="16"/>
                    </a:lnTo>
                    <a:lnTo>
                      <a:pt x="46" y="15"/>
                    </a:lnTo>
                    <a:lnTo>
                      <a:pt x="48" y="15"/>
                    </a:lnTo>
                    <a:lnTo>
                      <a:pt x="51" y="16"/>
                    </a:lnTo>
                    <a:lnTo>
                      <a:pt x="53" y="19"/>
                    </a:lnTo>
                    <a:lnTo>
                      <a:pt x="53" y="21"/>
                    </a:lnTo>
                    <a:lnTo>
                      <a:pt x="53" y="24"/>
                    </a:lnTo>
                    <a:lnTo>
                      <a:pt x="52" y="27"/>
                    </a:lnTo>
                    <a:lnTo>
                      <a:pt x="51" y="29"/>
                    </a:lnTo>
                    <a:lnTo>
                      <a:pt x="55" y="36"/>
                    </a:lnTo>
                    <a:lnTo>
                      <a:pt x="78" y="4"/>
                    </a:lnTo>
                    <a:lnTo>
                      <a:pt x="78" y="4"/>
                    </a:lnTo>
                    <a:lnTo>
                      <a:pt x="78" y="3"/>
                    </a:lnTo>
                    <a:lnTo>
                      <a:pt x="80" y="2"/>
                    </a:lnTo>
                    <a:lnTo>
                      <a:pt x="81" y="0"/>
                    </a:lnTo>
                    <a:lnTo>
                      <a:pt x="82" y="0"/>
                    </a:lnTo>
                    <a:lnTo>
                      <a:pt x="8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2" name="Freeform 6509"/>
              <p:cNvSpPr/>
              <p:nvPr/>
            </p:nvSpPr>
            <p:spPr bwMode="auto">
              <a:xfrm>
                <a:off x="2575718" y="1931194"/>
                <a:ext cx="39688" cy="36513"/>
              </a:xfrm>
              <a:custGeom>
                <a:avLst/>
                <a:gdLst>
                  <a:gd name="T0" fmla="*/ 13 w 25"/>
                  <a:gd name="T1" fmla="*/ 0 h 23"/>
                  <a:gd name="T2" fmla="*/ 17 w 25"/>
                  <a:gd name="T3" fmla="*/ 7 h 23"/>
                  <a:gd name="T4" fmla="*/ 25 w 25"/>
                  <a:gd name="T5" fmla="*/ 9 h 23"/>
                  <a:gd name="T6" fmla="*/ 20 w 25"/>
                  <a:gd name="T7" fmla="*/ 14 h 23"/>
                  <a:gd name="T8" fmla="*/ 21 w 25"/>
                  <a:gd name="T9" fmla="*/ 23 h 23"/>
                  <a:gd name="T10" fmla="*/ 13 w 25"/>
                  <a:gd name="T11" fmla="*/ 19 h 23"/>
                  <a:gd name="T12" fmla="*/ 6 w 25"/>
                  <a:gd name="T13" fmla="*/ 23 h 23"/>
                  <a:gd name="T14" fmla="*/ 7 w 25"/>
                  <a:gd name="T15" fmla="*/ 15 h 23"/>
                  <a:gd name="T16" fmla="*/ 0 w 25"/>
                  <a:gd name="T17" fmla="*/ 9 h 23"/>
                  <a:gd name="T18" fmla="*/ 9 w 25"/>
                  <a:gd name="T19" fmla="*/ 7 h 23"/>
                  <a:gd name="T20" fmla="*/ 13 w 2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13" y="0"/>
                    </a:moveTo>
                    <a:lnTo>
                      <a:pt x="17" y="7"/>
                    </a:lnTo>
                    <a:lnTo>
                      <a:pt x="25" y="9"/>
                    </a:lnTo>
                    <a:lnTo>
                      <a:pt x="20" y="14"/>
                    </a:lnTo>
                    <a:lnTo>
                      <a:pt x="21" y="23"/>
                    </a:lnTo>
                    <a:lnTo>
                      <a:pt x="13" y="19"/>
                    </a:lnTo>
                    <a:lnTo>
                      <a:pt x="6" y="23"/>
                    </a:lnTo>
                    <a:lnTo>
                      <a:pt x="7" y="15"/>
                    </a:lnTo>
                    <a:lnTo>
                      <a:pt x="0" y="9"/>
                    </a:lnTo>
                    <a:lnTo>
                      <a:pt x="9" y="7"/>
                    </a:lnTo>
                    <a:lnTo>
                      <a:pt x="1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3" name="Freeform 6510"/>
              <p:cNvSpPr/>
              <p:nvPr/>
            </p:nvSpPr>
            <p:spPr bwMode="auto">
              <a:xfrm>
                <a:off x="2707481" y="1985169"/>
                <a:ext cx="26988" cy="26988"/>
              </a:xfrm>
              <a:custGeom>
                <a:avLst/>
                <a:gdLst>
                  <a:gd name="T0" fmla="*/ 10 w 17"/>
                  <a:gd name="T1" fmla="*/ 0 h 17"/>
                  <a:gd name="T2" fmla="*/ 12 w 17"/>
                  <a:gd name="T3" fmla="*/ 5 h 17"/>
                  <a:gd name="T4" fmla="*/ 17 w 17"/>
                  <a:gd name="T5" fmla="*/ 7 h 17"/>
                  <a:gd name="T6" fmla="*/ 12 w 17"/>
                  <a:gd name="T7" fmla="*/ 10 h 17"/>
                  <a:gd name="T8" fmla="*/ 10 w 17"/>
                  <a:gd name="T9" fmla="*/ 17 h 17"/>
                  <a:gd name="T10" fmla="*/ 6 w 17"/>
                  <a:gd name="T11" fmla="*/ 11 h 17"/>
                  <a:gd name="T12" fmla="*/ 0 w 17"/>
                  <a:gd name="T13" fmla="*/ 13 h 17"/>
                  <a:gd name="T14" fmla="*/ 4 w 17"/>
                  <a:gd name="T15" fmla="*/ 7 h 17"/>
                  <a:gd name="T16" fmla="*/ 1 w 17"/>
                  <a:gd name="T17" fmla="*/ 2 h 17"/>
                  <a:gd name="T18" fmla="*/ 6 w 17"/>
                  <a:gd name="T19" fmla="*/ 4 h 17"/>
                  <a:gd name="T20" fmla="*/ 10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0" y="0"/>
                    </a:moveTo>
                    <a:lnTo>
                      <a:pt x="12" y="5"/>
                    </a:lnTo>
                    <a:lnTo>
                      <a:pt x="17" y="7"/>
                    </a:lnTo>
                    <a:lnTo>
                      <a:pt x="12" y="10"/>
                    </a:lnTo>
                    <a:lnTo>
                      <a:pt x="10" y="17"/>
                    </a:lnTo>
                    <a:lnTo>
                      <a:pt x="6" y="11"/>
                    </a:lnTo>
                    <a:lnTo>
                      <a:pt x="0" y="13"/>
                    </a:lnTo>
                    <a:lnTo>
                      <a:pt x="4" y="7"/>
                    </a:lnTo>
                    <a:lnTo>
                      <a:pt x="1" y="2"/>
                    </a:lnTo>
                    <a:lnTo>
                      <a:pt x="6" y="4"/>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4" name="Freeform 6511"/>
              <p:cNvSpPr/>
              <p:nvPr/>
            </p:nvSpPr>
            <p:spPr bwMode="auto">
              <a:xfrm>
                <a:off x="2612231" y="1988344"/>
                <a:ext cx="23813" cy="26988"/>
              </a:xfrm>
              <a:custGeom>
                <a:avLst/>
                <a:gdLst>
                  <a:gd name="T0" fmla="*/ 10 w 15"/>
                  <a:gd name="T1" fmla="*/ 0 h 17"/>
                  <a:gd name="T2" fmla="*/ 10 w 15"/>
                  <a:gd name="T3" fmla="*/ 5 h 17"/>
                  <a:gd name="T4" fmla="*/ 15 w 15"/>
                  <a:gd name="T5" fmla="*/ 8 h 17"/>
                  <a:gd name="T6" fmla="*/ 10 w 15"/>
                  <a:gd name="T7" fmla="*/ 11 h 17"/>
                  <a:gd name="T8" fmla="*/ 10 w 15"/>
                  <a:gd name="T9" fmla="*/ 17 h 17"/>
                  <a:gd name="T10" fmla="*/ 5 w 15"/>
                  <a:gd name="T11" fmla="*/ 12 h 17"/>
                  <a:gd name="T12" fmla="*/ 0 w 15"/>
                  <a:gd name="T13" fmla="*/ 13 h 17"/>
                  <a:gd name="T14" fmla="*/ 2 w 15"/>
                  <a:gd name="T15" fmla="*/ 8 h 17"/>
                  <a:gd name="T16" fmla="*/ 0 w 15"/>
                  <a:gd name="T17" fmla="*/ 3 h 17"/>
                  <a:gd name="T18" fmla="*/ 6 w 15"/>
                  <a:gd name="T19" fmla="*/ 4 h 17"/>
                  <a:gd name="T20" fmla="*/ 10 w 1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10" y="0"/>
                    </a:moveTo>
                    <a:lnTo>
                      <a:pt x="10" y="5"/>
                    </a:lnTo>
                    <a:lnTo>
                      <a:pt x="15" y="8"/>
                    </a:lnTo>
                    <a:lnTo>
                      <a:pt x="10" y="11"/>
                    </a:lnTo>
                    <a:lnTo>
                      <a:pt x="10" y="17"/>
                    </a:lnTo>
                    <a:lnTo>
                      <a:pt x="5" y="12"/>
                    </a:lnTo>
                    <a:lnTo>
                      <a:pt x="0" y="13"/>
                    </a:lnTo>
                    <a:lnTo>
                      <a:pt x="2" y="8"/>
                    </a:lnTo>
                    <a:lnTo>
                      <a:pt x="0" y="3"/>
                    </a:lnTo>
                    <a:lnTo>
                      <a:pt x="6" y="4"/>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5" name="Freeform 6512"/>
              <p:cNvSpPr/>
              <p:nvPr/>
            </p:nvSpPr>
            <p:spPr bwMode="auto">
              <a:xfrm>
                <a:off x="1856581" y="2616994"/>
                <a:ext cx="25400" cy="23813"/>
              </a:xfrm>
              <a:custGeom>
                <a:avLst/>
                <a:gdLst>
                  <a:gd name="T0" fmla="*/ 11 w 16"/>
                  <a:gd name="T1" fmla="*/ 0 h 15"/>
                  <a:gd name="T2" fmla="*/ 11 w 16"/>
                  <a:gd name="T3" fmla="*/ 5 h 15"/>
                  <a:gd name="T4" fmla="*/ 16 w 16"/>
                  <a:gd name="T5" fmla="*/ 7 h 15"/>
                  <a:gd name="T6" fmla="*/ 11 w 16"/>
                  <a:gd name="T7" fmla="*/ 10 h 15"/>
                  <a:gd name="T8" fmla="*/ 11 w 16"/>
                  <a:gd name="T9" fmla="*/ 15 h 15"/>
                  <a:gd name="T10" fmla="*/ 6 w 16"/>
                  <a:gd name="T11" fmla="*/ 11 h 15"/>
                  <a:gd name="T12" fmla="*/ 0 w 16"/>
                  <a:gd name="T13" fmla="*/ 13 h 15"/>
                  <a:gd name="T14" fmla="*/ 3 w 16"/>
                  <a:gd name="T15" fmla="*/ 7 h 15"/>
                  <a:gd name="T16" fmla="*/ 0 w 16"/>
                  <a:gd name="T17" fmla="*/ 2 h 15"/>
                  <a:gd name="T18" fmla="*/ 7 w 16"/>
                  <a:gd name="T19" fmla="*/ 4 h 15"/>
                  <a:gd name="T20" fmla="*/ 11 w 16"/>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11" y="0"/>
                    </a:moveTo>
                    <a:lnTo>
                      <a:pt x="11" y="5"/>
                    </a:lnTo>
                    <a:lnTo>
                      <a:pt x="16" y="7"/>
                    </a:lnTo>
                    <a:lnTo>
                      <a:pt x="11" y="10"/>
                    </a:lnTo>
                    <a:lnTo>
                      <a:pt x="11" y="15"/>
                    </a:lnTo>
                    <a:lnTo>
                      <a:pt x="6" y="11"/>
                    </a:lnTo>
                    <a:lnTo>
                      <a:pt x="0" y="13"/>
                    </a:lnTo>
                    <a:lnTo>
                      <a:pt x="3" y="7"/>
                    </a:lnTo>
                    <a:lnTo>
                      <a:pt x="0" y="2"/>
                    </a:lnTo>
                    <a:lnTo>
                      <a:pt x="7"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6" name="Freeform 6513"/>
              <p:cNvSpPr/>
              <p:nvPr/>
            </p:nvSpPr>
            <p:spPr bwMode="auto">
              <a:xfrm>
                <a:off x="2780506" y="2415381"/>
                <a:ext cx="23813" cy="26988"/>
              </a:xfrm>
              <a:custGeom>
                <a:avLst/>
                <a:gdLst>
                  <a:gd name="T0" fmla="*/ 9 w 15"/>
                  <a:gd name="T1" fmla="*/ 0 h 17"/>
                  <a:gd name="T2" fmla="*/ 10 w 15"/>
                  <a:gd name="T3" fmla="*/ 6 h 17"/>
                  <a:gd name="T4" fmla="*/ 15 w 15"/>
                  <a:gd name="T5" fmla="*/ 9 h 17"/>
                  <a:gd name="T6" fmla="*/ 10 w 15"/>
                  <a:gd name="T7" fmla="*/ 11 h 17"/>
                  <a:gd name="T8" fmla="*/ 9 w 15"/>
                  <a:gd name="T9" fmla="*/ 17 h 17"/>
                  <a:gd name="T10" fmla="*/ 5 w 15"/>
                  <a:gd name="T11" fmla="*/ 13 h 17"/>
                  <a:gd name="T12" fmla="*/ 0 w 15"/>
                  <a:gd name="T13" fmla="*/ 13 h 17"/>
                  <a:gd name="T14" fmla="*/ 2 w 15"/>
                  <a:gd name="T15" fmla="*/ 7 h 17"/>
                  <a:gd name="T16" fmla="*/ 0 w 15"/>
                  <a:gd name="T17" fmla="*/ 2 h 17"/>
                  <a:gd name="T18" fmla="*/ 5 w 15"/>
                  <a:gd name="T19" fmla="*/ 4 h 17"/>
                  <a:gd name="T20" fmla="*/ 9 w 1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9" y="0"/>
                    </a:moveTo>
                    <a:lnTo>
                      <a:pt x="10" y="6"/>
                    </a:lnTo>
                    <a:lnTo>
                      <a:pt x="15" y="9"/>
                    </a:lnTo>
                    <a:lnTo>
                      <a:pt x="10" y="11"/>
                    </a:lnTo>
                    <a:lnTo>
                      <a:pt x="9" y="17"/>
                    </a:lnTo>
                    <a:lnTo>
                      <a:pt x="5" y="13"/>
                    </a:lnTo>
                    <a:lnTo>
                      <a:pt x="0" y="13"/>
                    </a:lnTo>
                    <a:lnTo>
                      <a:pt x="2" y="7"/>
                    </a:lnTo>
                    <a:lnTo>
                      <a:pt x="0" y="2"/>
                    </a:lnTo>
                    <a:lnTo>
                      <a:pt x="5" y="4"/>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7" name="Freeform 6514"/>
              <p:cNvSpPr/>
              <p:nvPr/>
            </p:nvSpPr>
            <p:spPr bwMode="auto">
              <a:xfrm>
                <a:off x="1854993" y="2686844"/>
                <a:ext cx="25400" cy="26988"/>
              </a:xfrm>
              <a:custGeom>
                <a:avLst/>
                <a:gdLst>
                  <a:gd name="T0" fmla="*/ 10 w 16"/>
                  <a:gd name="T1" fmla="*/ 0 h 17"/>
                  <a:gd name="T2" fmla="*/ 10 w 16"/>
                  <a:gd name="T3" fmla="*/ 5 h 17"/>
                  <a:gd name="T4" fmla="*/ 16 w 16"/>
                  <a:gd name="T5" fmla="*/ 8 h 17"/>
                  <a:gd name="T6" fmla="*/ 10 w 16"/>
                  <a:gd name="T7" fmla="*/ 11 h 17"/>
                  <a:gd name="T8" fmla="*/ 9 w 16"/>
                  <a:gd name="T9" fmla="*/ 17 h 17"/>
                  <a:gd name="T10" fmla="*/ 5 w 16"/>
                  <a:gd name="T11" fmla="*/ 12 h 17"/>
                  <a:gd name="T12" fmla="*/ 0 w 16"/>
                  <a:gd name="T13" fmla="*/ 13 h 17"/>
                  <a:gd name="T14" fmla="*/ 3 w 16"/>
                  <a:gd name="T15" fmla="*/ 8 h 17"/>
                  <a:gd name="T16" fmla="*/ 0 w 16"/>
                  <a:gd name="T17" fmla="*/ 3 h 17"/>
                  <a:gd name="T18" fmla="*/ 5 w 16"/>
                  <a:gd name="T19" fmla="*/ 4 h 17"/>
                  <a:gd name="T20" fmla="*/ 10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0"/>
                    </a:moveTo>
                    <a:lnTo>
                      <a:pt x="10" y="5"/>
                    </a:lnTo>
                    <a:lnTo>
                      <a:pt x="16" y="8"/>
                    </a:lnTo>
                    <a:lnTo>
                      <a:pt x="10" y="11"/>
                    </a:lnTo>
                    <a:lnTo>
                      <a:pt x="9" y="17"/>
                    </a:lnTo>
                    <a:lnTo>
                      <a:pt x="5" y="12"/>
                    </a:lnTo>
                    <a:lnTo>
                      <a:pt x="0" y="13"/>
                    </a:lnTo>
                    <a:lnTo>
                      <a:pt x="3" y="8"/>
                    </a:lnTo>
                    <a:lnTo>
                      <a:pt x="0" y="3"/>
                    </a:lnTo>
                    <a:lnTo>
                      <a:pt x="5" y="4"/>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8" name="Freeform 6515"/>
              <p:cNvSpPr/>
              <p:nvPr/>
            </p:nvSpPr>
            <p:spPr bwMode="auto">
              <a:xfrm>
                <a:off x="1788318" y="2358231"/>
                <a:ext cx="25400" cy="26988"/>
              </a:xfrm>
              <a:custGeom>
                <a:avLst/>
                <a:gdLst>
                  <a:gd name="T0" fmla="*/ 11 w 16"/>
                  <a:gd name="T1" fmla="*/ 0 h 17"/>
                  <a:gd name="T2" fmla="*/ 11 w 16"/>
                  <a:gd name="T3" fmla="*/ 5 h 17"/>
                  <a:gd name="T4" fmla="*/ 16 w 16"/>
                  <a:gd name="T5" fmla="*/ 8 h 17"/>
                  <a:gd name="T6" fmla="*/ 11 w 16"/>
                  <a:gd name="T7" fmla="*/ 11 h 17"/>
                  <a:gd name="T8" fmla="*/ 11 w 16"/>
                  <a:gd name="T9" fmla="*/ 17 h 17"/>
                  <a:gd name="T10" fmla="*/ 5 w 16"/>
                  <a:gd name="T11" fmla="*/ 12 h 17"/>
                  <a:gd name="T12" fmla="*/ 0 w 16"/>
                  <a:gd name="T13" fmla="*/ 13 h 17"/>
                  <a:gd name="T14" fmla="*/ 3 w 16"/>
                  <a:gd name="T15" fmla="*/ 8 h 17"/>
                  <a:gd name="T16" fmla="*/ 0 w 16"/>
                  <a:gd name="T17" fmla="*/ 3 h 17"/>
                  <a:gd name="T18" fmla="*/ 5 w 16"/>
                  <a:gd name="T19" fmla="*/ 4 h 17"/>
                  <a:gd name="T20" fmla="*/ 11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1" y="0"/>
                    </a:moveTo>
                    <a:lnTo>
                      <a:pt x="11" y="5"/>
                    </a:lnTo>
                    <a:lnTo>
                      <a:pt x="16" y="8"/>
                    </a:lnTo>
                    <a:lnTo>
                      <a:pt x="11" y="11"/>
                    </a:lnTo>
                    <a:lnTo>
                      <a:pt x="11" y="17"/>
                    </a:lnTo>
                    <a:lnTo>
                      <a:pt x="5" y="12"/>
                    </a:lnTo>
                    <a:lnTo>
                      <a:pt x="0" y="13"/>
                    </a:lnTo>
                    <a:lnTo>
                      <a:pt x="3" y="8"/>
                    </a:lnTo>
                    <a:lnTo>
                      <a:pt x="0" y="3"/>
                    </a:lnTo>
                    <a:lnTo>
                      <a:pt x="5"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9" name="Freeform 6516"/>
              <p:cNvSpPr/>
              <p:nvPr/>
            </p:nvSpPr>
            <p:spPr bwMode="auto">
              <a:xfrm>
                <a:off x="1881981" y="2034381"/>
                <a:ext cx="25400" cy="26988"/>
              </a:xfrm>
              <a:custGeom>
                <a:avLst/>
                <a:gdLst>
                  <a:gd name="T0" fmla="*/ 11 w 16"/>
                  <a:gd name="T1" fmla="*/ 0 h 17"/>
                  <a:gd name="T2" fmla="*/ 11 w 16"/>
                  <a:gd name="T3" fmla="*/ 7 h 17"/>
                  <a:gd name="T4" fmla="*/ 16 w 16"/>
                  <a:gd name="T5" fmla="*/ 9 h 17"/>
                  <a:gd name="T6" fmla="*/ 11 w 16"/>
                  <a:gd name="T7" fmla="*/ 12 h 17"/>
                  <a:gd name="T8" fmla="*/ 9 w 16"/>
                  <a:gd name="T9" fmla="*/ 17 h 17"/>
                  <a:gd name="T10" fmla="*/ 5 w 16"/>
                  <a:gd name="T11" fmla="*/ 13 h 17"/>
                  <a:gd name="T12" fmla="*/ 0 w 16"/>
                  <a:gd name="T13" fmla="*/ 13 h 17"/>
                  <a:gd name="T14" fmla="*/ 3 w 16"/>
                  <a:gd name="T15" fmla="*/ 8 h 17"/>
                  <a:gd name="T16" fmla="*/ 0 w 16"/>
                  <a:gd name="T17" fmla="*/ 3 h 17"/>
                  <a:gd name="T18" fmla="*/ 5 w 16"/>
                  <a:gd name="T19" fmla="*/ 4 h 17"/>
                  <a:gd name="T20" fmla="*/ 11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1" y="0"/>
                    </a:moveTo>
                    <a:lnTo>
                      <a:pt x="11" y="7"/>
                    </a:lnTo>
                    <a:lnTo>
                      <a:pt x="16" y="9"/>
                    </a:lnTo>
                    <a:lnTo>
                      <a:pt x="11" y="12"/>
                    </a:lnTo>
                    <a:lnTo>
                      <a:pt x="9" y="17"/>
                    </a:lnTo>
                    <a:lnTo>
                      <a:pt x="5" y="13"/>
                    </a:lnTo>
                    <a:lnTo>
                      <a:pt x="0" y="13"/>
                    </a:lnTo>
                    <a:lnTo>
                      <a:pt x="3" y="8"/>
                    </a:lnTo>
                    <a:lnTo>
                      <a:pt x="0" y="3"/>
                    </a:lnTo>
                    <a:lnTo>
                      <a:pt x="5"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0" name="Freeform 6517"/>
              <p:cNvSpPr/>
              <p:nvPr/>
            </p:nvSpPr>
            <p:spPr bwMode="auto">
              <a:xfrm>
                <a:off x="2791618" y="2358231"/>
                <a:ext cx="26988" cy="26988"/>
              </a:xfrm>
              <a:custGeom>
                <a:avLst/>
                <a:gdLst>
                  <a:gd name="T0" fmla="*/ 11 w 17"/>
                  <a:gd name="T1" fmla="*/ 0 h 17"/>
                  <a:gd name="T2" fmla="*/ 12 w 17"/>
                  <a:gd name="T3" fmla="*/ 5 h 17"/>
                  <a:gd name="T4" fmla="*/ 17 w 17"/>
                  <a:gd name="T5" fmla="*/ 9 h 17"/>
                  <a:gd name="T6" fmla="*/ 12 w 17"/>
                  <a:gd name="T7" fmla="*/ 11 h 17"/>
                  <a:gd name="T8" fmla="*/ 11 w 17"/>
                  <a:gd name="T9" fmla="*/ 17 h 17"/>
                  <a:gd name="T10" fmla="*/ 7 w 17"/>
                  <a:gd name="T11" fmla="*/ 13 h 17"/>
                  <a:gd name="T12" fmla="*/ 0 w 17"/>
                  <a:gd name="T13" fmla="*/ 13 h 17"/>
                  <a:gd name="T14" fmla="*/ 3 w 17"/>
                  <a:gd name="T15" fmla="*/ 8 h 17"/>
                  <a:gd name="T16" fmla="*/ 0 w 17"/>
                  <a:gd name="T17" fmla="*/ 3 h 17"/>
                  <a:gd name="T18" fmla="*/ 7 w 17"/>
                  <a:gd name="T19" fmla="*/ 4 h 17"/>
                  <a:gd name="T20" fmla="*/ 11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1" y="0"/>
                    </a:moveTo>
                    <a:lnTo>
                      <a:pt x="12" y="5"/>
                    </a:lnTo>
                    <a:lnTo>
                      <a:pt x="17" y="9"/>
                    </a:lnTo>
                    <a:lnTo>
                      <a:pt x="12" y="11"/>
                    </a:lnTo>
                    <a:lnTo>
                      <a:pt x="11" y="17"/>
                    </a:lnTo>
                    <a:lnTo>
                      <a:pt x="7" y="13"/>
                    </a:lnTo>
                    <a:lnTo>
                      <a:pt x="0" y="13"/>
                    </a:lnTo>
                    <a:lnTo>
                      <a:pt x="3" y="8"/>
                    </a:lnTo>
                    <a:lnTo>
                      <a:pt x="0" y="3"/>
                    </a:lnTo>
                    <a:lnTo>
                      <a:pt x="7"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1" name="Freeform 6518"/>
              <p:cNvSpPr/>
              <p:nvPr/>
            </p:nvSpPr>
            <p:spPr bwMode="auto">
              <a:xfrm>
                <a:off x="2791618" y="2558256"/>
                <a:ext cx="26988" cy="26988"/>
              </a:xfrm>
              <a:custGeom>
                <a:avLst/>
                <a:gdLst>
                  <a:gd name="T0" fmla="*/ 11 w 17"/>
                  <a:gd name="T1" fmla="*/ 0 h 17"/>
                  <a:gd name="T2" fmla="*/ 12 w 17"/>
                  <a:gd name="T3" fmla="*/ 6 h 17"/>
                  <a:gd name="T4" fmla="*/ 17 w 17"/>
                  <a:gd name="T5" fmla="*/ 9 h 17"/>
                  <a:gd name="T6" fmla="*/ 12 w 17"/>
                  <a:gd name="T7" fmla="*/ 12 h 17"/>
                  <a:gd name="T8" fmla="*/ 11 w 17"/>
                  <a:gd name="T9" fmla="*/ 17 h 17"/>
                  <a:gd name="T10" fmla="*/ 7 w 17"/>
                  <a:gd name="T11" fmla="*/ 13 h 17"/>
                  <a:gd name="T12" fmla="*/ 0 w 17"/>
                  <a:gd name="T13" fmla="*/ 14 h 17"/>
                  <a:gd name="T14" fmla="*/ 3 w 17"/>
                  <a:gd name="T15" fmla="*/ 9 h 17"/>
                  <a:gd name="T16" fmla="*/ 0 w 17"/>
                  <a:gd name="T17" fmla="*/ 4 h 17"/>
                  <a:gd name="T18" fmla="*/ 7 w 17"/>
                  <a:gd name="T19" fmla="*/ 5 h 17"/>
                  <a:gd name="T20" fmla="*/ 11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1" y="0"/>
                    </a:moveTo>
                    <a:lnTo>
                      <a:pt x="12" y="6"/>
                    </a:lnTo>
                    <a:lnTo>
                      <a:pt x="17" y="9"/>
                    </a:lnTo>
                    <a:lnTo>
                      <a:pt x="12" y="12"/>
                    </a:lnTo>
                    <a:lnTo>
                      <a:pt x="11" y="17"/>
                    </a:lnTo>
                    <a:lnTo>
                      <a:pt x="7" y="13"/>
                    </a:lnTo>
                    <a:lnTo>
                      <a:pt x="0" y="14"/>
                    </a:lnTo>
                    <a:lnTo>
                      <a:pt x="3" y="9"/>
                    </a:lnTo>
                    <a:lnTo>
                      <a:pt x="0" y="4"/>
                    </a:lnTo>
                    <a:lnTo>
                      <a:pt x="7" y="5"/>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2" name="Freeform 6519"/>
              <p:cNvSpPr/>
              <p:nvPr/>
            </p:nvSpPr>
            <p:spPr bwMode="auto">
              <a:xfrm>
                <a:off x="2191543" y="2834481"/>
                <a:ext cx="25400" cy="26988"/>
              </a:xfrm>
              <a:custGeom>
                <a:avLst/>
                <a:gdLst>
                  <a:gd name="T0" fmla="*/ 11 w 16"/>
                  <a:gd name="T1" fmla="*/ 0 h 17"/>
                  <a:gd name="T2" fmla="*/ 11 w 16"/>
                  <a:gd name="T3" fmla="*/ 5 h 17"/>
                  <a:gd name="T4" fmla="*/ 16 w 16"/>
                  <a:gd name="T5" fmla="*/ 8 h 17"/>
                  <a:gd name="T6" fmla="*/ 11 w 16"/>
                  <a:gd name="T7" fmla="*/ 11 h 17"/>
                  <a:gd name="T8" fmla="*/ 9 w 16"/>
                  <a:gd name="T9" fmla="*/ 17 h 17"/>
                  <a:gd name="T10" fmla="*/ 5 w 16"/>
                  <a:gd name="T11" fmla="*/ 12 h 17"/>
                  <a:gd name="T12" fmla="*/ 0 w 16"/>
                  <a:gd name="T13" fmla="*/ 13 h 17"/>
                  <a:gd name="T14" fmla="*/ 3 w 16"/>
                  <a:gd name="T15" fmla="*/ 8 h 17"/>
                  <a:gd name="T16" fmla="*/ 0 w 16"/>
                  <a:gd name="T17" fmla="*/ 3 h 17"/>
                  <a:gd name="T18" fmla="*/ 5 w 16"/>
                  <a:gd name="T19" fmla="*/ 4 h 17"/>
                  <a:gd name="T20" fmla="*/ 11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1" y="0"/>
                    </a:moveTo>
                    <a:lnTo>
                      <a:pt x="11" y="5"/>
                    </a:lnTo>
                    <a:lnTo>
                      <a:pt x="16" y="8"/>
                    </a:lnTo>
                    <a:lnTo>
                      <a:pt x="11" y="11"/>
                    </a:lnTo>
                    <a:lnTo>
                      <a:pt x="9" y="17"/>
                    </a:lnTo>
                    <a:lnTo>
                      <a:pt x="5" y="12"/>
                    </a:lnTo>
                    <a:lnTo>
                      <a:pt x="0" y="13"/>
                    </a:lnTo>
                    <a:lnTo>
                      <a:pt x="3" y="8"/>
                    </a:lnTo>
                    <a:lnTo>
                      <a:pt x="0" y="3"/>
                    </a:lnTo>
                    <a:lnTo>
                      <a:pt x="5"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3" name="Freeform 6520"/>
              <p:cNvSpPr/>
              <p:nvPr/>
            </p:nvSpPr>
            <p:spPr bwMode="auto">
              <a:xfrm>
                <a:off x="2753518" y="2718594"/>
                <a:ext cx="23813" cy="26988"/>
              </a:xfrm>
              <a:custGeom>
                <a:avLst/>
                <a:gdLst>
                  <a:gd name="T0" fmla="*/ 10 w 15"/>
                  <a:gd name="T1" fmla="*/ 0 h 17"/>
                  <a:gd name="T2" fmla="*/ 10 w 15"/>
                  <a:gd name="T3" fmla="*/ 6 h 17"/>
                  <a:gd name="T4" fmla="*/ 15 w 15"/>
                  <a:gd name="T5" fmla="*/ 9 h 17"/>
                  <a:gd name="T6" fmla="*/ 10 w 15"/>
                  <a:gd name="T7" fmla="*/ 12 h 17"/>
                  <a:gd name="T8" fmla="*/ 10 w 15"/>
                  <a:gd name="T9" fmla="*/ 17 h 17"/>
                  <a:gd name="T10" fmla="*/ 6 w 15"/>
                  <a:gd name="T11" fmla="*/ 13 h 17"/>
                  <a:gd name="T12" fmla="*/ 0 w 15"/>
                  <a:gd name="T13" fmla="*/ 14 h 17"/>
                  <a:gd name="T14" fmla="*/ 2 w 15"/>
                  <a:gd name="T15" fmla="*/ 9 h 17"/>
                  <a:gd name="T16" fmla="*/ 0 w 15"/>
                  <a:gd name="T17" fmla="*/ 4 h 17"/>
                  <a:gd name="T18" fmla="*/ 6 w 15"/>
                  <a:gd name="T19" fmla="*/ 5 h 17"/>
                  <a:gd name="T20" fmla="*/ 10 w 1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10" y="0"/>
                    </a:moveTo>
                    <a:lnTo>
                      <a:pt x="10" y="6"/>
                    </a:lnTo>
                    <a:lnTo>
                      <a:pt x="15" y="9"/>
                    </a:lnTo>
                    <a:lnTo>
                      <a:pt x="10" y="12"/>
                    </a:lnTo>
                    <a:lnTo>
                      <a:pt x="10" y="17"/>
                    </a:lnTo>
                    <a:lnTo>
                      <a:pt x="6" y="13"/>
                    </a:lnTo>
                    <a:lnTo>
                      <a:pt x="0" y="14"/>
                    </a:lnTo>
                    <a:lnTo>
                      <a:pt x="2" y="9"/>
                    </a:lnTo>
                    <a:lnTo>
                      <a:pt x="0" y="4"/>
                    </a:lnTo>
                    <a:lnTo>
                      <a:pt x="6" y="5"/>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4" name="Freeform 6521"/>
              <p:cNvSpPr/>
              <p:nvPr/>
            </p:nvSpPr>
            <p:spPr bwMode="auto">
              <a:xfrm>
                <a:off x="1826418" y="2337594"/>
                <a:ext cx="26988" cy="26988"/>
              </a:xfrm>
              <a:custGeom>
                <a:avLst/>
                <a:gdLst>
                  <a:gd name="T0" fmla="*/ 10 w 17"/>
                  <a:gd name="T1" fmla="*/ 0 h 17"/>
                  <a:gd name="T2" fmla="*/ 11 w 17"/>
                  <a:gd name="T3" fmla="*/ 5 h 17"/>
                  <a:gd name="T4" fmla="*/ 17 w 17"/>
                  <a:gd name="T5" fmla="*/ 8 h 17"/>
                  <a:gd name="T6" fmla="*/ 11 w 17"/>
                  <a:gd name="T7" fmla="*/ 11 h 17"/>
                  <a:gd name="T8" fmla="*/ 10 w 17"/>
                  <a:gd name="T9" fmla="*/ 17 h 17"/>
                  <a:gd name="T10" fmla="*/ 6 w 17"/>
                  <a:gd name="T11" fmla="*/ 12 h 17"/>
                  <a:gd name="T12" fmla="*/ 0 w 17"/>
                  <a:gd name="T13" fmla="*/ 13 h 17"/>
                  <a:gd name="T14" fmla="*/ 2 w 17"/>
                  <a:gd name="T15" fmla="*/ 8 h 17"/>
                  <a:gd name="T16" fmla="*/ 0 w 17"/>
                  <a:gd name="T17" fmla="*/ 3 h 17"/>
                  <a:gd name="T18" fmla="*/ 6 w 17"/>
                  <a:gd name="T19" fmla="*/ 4 h 17"/>
                  <a:gd name="T20" fmla="*/ 10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0" y="0"/>
                    </a:moveTo>
                    <a:lnTo>
                      <a:pt x="11" y="5"/>
                    </a:lnTo>
                    <a:lnTo>
                      <a:pt x="17" y="8"/>
                    </a:lnTo>
                    <a:lnTo>
                      <a:pt x="11" y="11"/>
                    </a:lnTo>
                    <a:lnTo>
                      <a:pt x="10" y="17"/>
                    </a:lnTo>
                    <a:lnTo>
                      <a:pt x="6" y="12"/>
                    </a:lnTo>
                    <a:lnTo>
                      <a:pt x="0" y="13"/>
                    </a:lnTo>
                    <a:lnTo>
                      <a:pt x="2" y="8"/>
                    </a:lnTo>
                    <a:lnTo>
                      <a:pt x="0" y="3"/>
                    </a:lnTo>
                    <a:lnTo>
                      <a:pt x="6" y="4"/>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5" name="Freeform 6522"/>
              <p:cNvSpPr/>
              <p:nvPr/>
            </p:nvSpPr>
            <p:spPr bwMode="auto">
              <a:xfrm>
                <a:off x="2626518" y="2842419"/>
                <a:ext cx="39688" cy="38100"/>
              </a:xfrm>
              <a:custGeom>
                <a:avLst/>
                <a:gdLst>
                  <a:gd name="T0" fmla="*/ 11 w 25"/>
                  <a:gd name="T1" fmla="*/ 0 h 24"/>
                  <a:gd name="T2" fmla="*/ 15 w 25"/>
                  <a:gd name="T3" fmla="*/ 8 h 24"/>
                  <a:gd name="T4" fmla="*/ 25 w 25"/>
                  <a:gd name="T5" fmla="*/ 8 h 24"/>
                  <a:gd name="T6" fmla="*/ 18 w 25"/>
                  <a:gd name="T7" fmla="*/ 15 h 24"/>
                  <a:gd name="T8" fmla="*/ 21 w 25"/>
                  <a:gd name="T9" fmla="*/ 23 h 24"/>
                  <a:gd name="T10" fmla="*/ 13 w 25"/>
                  <a:gd name="T11" fmla="*/ 20 h 24"/>
                  <a:gd name="T12" fmla="*/ 5 w 25"/>
                  <a:gd name="T13" fmla="*/ 24 h 24"/>
                  <a:gd name="T14" fmla="*/ 6 w 25"/>
                  <a:gd name="T15" fmla="*/ 15 h 24"/>
                  <a:gd name="T16" fmla="*/ 0 w 25"/>
                  <a:gd name="T17" fmla="*/ 9 h 24"/>
                  <a:gd name="T18" fmla="*/ 8 w 25"/>
                  <a:gd name="T19" fmla="*/ 8 h 24"/>
                  <a:gd name="T20" fmla="*/ 11 w 2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4">
                    <a:moveTo>
                      <a:pt x="11" y="0"/>
                    </a:moveTo>
                    <a:lnTo>
                      <a:pt x="15" y="8"/>
                    </a:lnTo>
                    <a:lnTo>
                      <a:pt x="25" y="8"/>
                    </a:lnTo>
                    <a:lnTo>
                      <a:pt x="18" y="15"/>
                    </a:lnTo>
                    <a:lnTo>
                      <a:pt x="21" y="23"/>
                    </a:lnTo>
                    <a:lnTo>
                      <a:pt x="13" y="20"/>
                    </a:lnTo>
                    <a:lnTo>
                      <a:pt x="5" y="24"/>
                    </a:lnTo>
                    <a:lnTo>
                      <a:pt x="6" y="15"/>
                    </a:lnTo>
                    <a:lnTo>
                      <a:pt x="0" y="9"/>
                    </a:lnTo>
                    <a:lnTo>
                      <a:pt x="8" y="8"/>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6" name="Freeform 6523"/>
              <p:cNvSpPr/>
              <p:nvPr/>
            </p:nvSpPr>
            <p:spPr bwMode="auto">
              <a:xfrm>
                <a:off x="2505868" y="2842419"/>
                <a:ext cx="23813" cy="26988"/>
              </a:xfrm>
              <a:custGeom>
                <a:avLst/>
                <a:gdLst>
                  <a:gd name="T0" fmla="*/ 10 w 15"/>
                  <a:gd name="T1" fmla="*/ 0 h 17"/>
                  <a:gd name="T2" fmla="*/ 10 w 15"/>
                  <a:gd name="T3" fmla="*/ 6 h 17"/>
                  <a:gd name="T4" fmla="*/ 15 w 15"/>
                  <a:gd name="T5" fmla="*/ 8 h 17"/>
                  <a:gd name="T6" fmla="*/ 10 w 15"/>
                  <a:gd name="T7" fmla="*/ 11 h 17"/>
                  <a:gd name="T8" fmla="*/ 9 w 15"/>
                  <a:gd name="T9" fmla="*/ 17 h 17"/>
                  <a:gd name="T10" fmla="*/ 5 w 15"/>
                  <a:gd name="T11" fmla="*/ 12 h 17"/>
                  <a:gd name="T12" fmla="*/ 0 w 15"/>
                  <a:gd name="T13" fmla="*/ 13 h 17"/>
                  <a:gd name="T14" fmla="*/ 2 w 15"/>
                  <a:gd name="T15" fmla="*/ 8 h 17"/>
                  <a:gd name="T16" fmla="*/ 0 w 15"/>
                  <a:gd name="T17" fmla="*/ 3 h 17"/>
                  <a:gd name="T18" fmla="*/ 5 w 15"/>
                  <a:gd name="T19" fmla="*/ 4 h 17"/>
                  <a:gd name="T20" fmla="*/ 10 w 1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10" y="0"/>
                    </a:moveTo>
                    <a:lnTo>
                      <a:pt x="10" y="6"/>
                    </a:lnTo>
                    <a:lnTo>
                      <a:pt x="15" y="8"/>
                    </a:lnTo>
                    <a:lnTo>
                      <a:pt x="10" y="11"/>
                    </a:lnTo>
                    <a:lnTo>
                      <a:pt x="9" y="17"/>
                    </a:lnTo>
                    <a:lnTo>
                      <a:pt x="5" y="12"/>
                    </a:lnTo>
                    <a:lnTo>
                      <a:pt x="0" y="13"/>
                    </a:lnTo>
                    <a:lnTo>
                      <a:pt x="2" y="8"/>
                    </a:lnTo>
                    <a:lnTo>
                      <a:pt x="0" y="3"/>
                    </a:lnTo>
                    <a:lnTo>
                      <a:pt x="5" y="4"/>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7" name="Freeform 6524"/>
              <p:cNvSpPr/>
              <p:nvPr/>
            </p:nvSpPr>
            <p:spPr bwMode="auto">
              <a:xfrm>
                <a:off x="1842293" y="2128044"/>
                <a:ext cx="38100" cy="38100"/>
              </a:xfrm>
              <a:custGeom>
                <a:avLst/>
                <a:gdLst>
                  <a:gd name="T0" fmla="*/ 12 w 24"/>
                  <a:gd name="T1" fmla="*/ 0 h 24"/>
                  <a:gd name="T2" fmla="*/ 16 w 24"/>
                  <a:gd name="T3" fmla="*/ 8 h 24"/>
                  <a:gd name="T4" fmla="*/ 24 w 24"/>
                  <a:gd name="T5" fmla="*/ 9 h 24"/>
                  <a:gd name="T6" fmla="*/ 18 w 24"/>
                  <a:gd name="T7" fmla="*/ 14 h 24"/>
                  <a:gd name="T8" fmla="*/ 20 w 24"/>
                  <a:gd name="T9" fmla="*/ 24 h 24"/>
                  <a:gd name="T10" fmla="*/ 12 w 24"/>
                  <a:gd name="T11" fmla="*/ 20 h 24"/>
                  <a:gd name="T12" fmla="*/ 5 w 24"/>
                  <a:gd name="T13" fmla="*/ 24 h 24"/>
                  <a:gd name="T14" fmla="*/ 7 w 24"/>
                  <a:gd name="T15" fmla="*/ 16 h 24"/>
                  <a:gd name="T16" fmla="*/ 0 w 24"/>
                  <a:gd name="T17" fmla="*/ 9 h 24"/>
                  <a:gd name="T18" fmla="*/ 8 w 24"/>
                  <a:gd name="T19" fmla="*/ 8 h 24"/>
                  <a:gd name="T20" fmla="*/ 12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2" y="0"/>
                    </a:moveTo>
                    <a:lnTo>
                      <a:pt x="16" y="8"/>
                    </a:lnTo>
                    <a:lnTo>
                      <a:pt x="24" y="9"/>
                    </a:lnTo>
                    <a:lnTo>
                      <a:pt x="18" y="14"/>
                    </a:lnTo>
                    <a:lnTo>
                      <a:pt x="20" y="24"/>
                    </a:lnTo>
                    <a:lnTo>
                      <a:pt x="12" y="20"/>
                    </a:lnTo>
                    <a:lnTo>
                      <a:pt x="5" y="24"/>
                    </a:lnTo>
                    <a:lnTo>
                      <a:pt x="7" y="16"/>
                    </a:lnTo>
                    <a:lnTo>
                      <a:pt x="0" y="9"/>
                    </a:lnTo>
                    <a:lnTo>
                      <a:pt x="8" y="8"/>
                    </a:lnTo>
                    <a:lnTo>
                      <a:pt x="1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8" name="Freeform 6525"/>
              <p:cNvSpPr/>
              <p:nvPr/>
            </p:nvSpPr>
            <p:spPr bwMode="auto">
              <a:xfrm>
                <a:off x="1805781" y="2242344"/>
                <a:ext cx="23813" cy="26988"/>
              </a:xfrm>
              <a:custGeom>
                <a:avLst/>
                <a:gdLst>
                  <a:gd name="T0" fmla="*/ 10 w 15"/>
                  <a:gd name="T1" fmla="*/ 0 h 17"/>
                  <a:gd name="T2" fmla="*/ 10 w 15"/>
                  <a:gd name="T3" fmla="*/ 6 h 17"/>
                  <a:gd name="T4" fmla="*/ 15 w 15"/>
                  <a:gd name="T5" fmla="*/ 9 h 17"/>
                  <a:gd name="T6" fmla="*/ 10 w 15"/>
                  <a:gd name="T7" fmla="*/ 12 h 17"/>
                  <a:gd name="T8" fmla="*/ 10 w 15"/>
                  <a:gd name="T9" fmla="*/ 17 h 17"/>
                  <a:gd name="T10" fmla="*/ 5 w 15"/>
                  <a:gd name="T11" fmla="*/ 13 h 17"/>
                  <a:gd name="T12" fmla="*/ 0 w 15"/>
                  <a:gd name="T13" fmla="*/ 14 h 17"/>
                  <a:gd name="T14" fmla="*/ 2 w 15"/>
                  <a:gd name="T15" fmla="*/ 9 h 17"/>
                  <a:gd name="T16" fmla="*/ 0 w 15"/>
                  <a:gd name="T17" fmla="*/ 4 h 17"/>
                  <a:gd name="T18" fmla="*/ 6 w 15"/>
                  <a:gd name="T19" fmla="*/ 4 h 17"/>
                  <a:gd name="T20" fmla="*/ 10 w 1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10" y="0"/>
                    </a:moveTo>
                    <a:lnTo>
                      <a:pt x="10" y="6"/>
                    </a:lnTo>
                    <a:lnTo>
                      <a:pt x="15" y="9"/>
                    </a:lnTo>
                    <a:lnTo>
                      <a:pt x="10" y="12"/>
                    </a:lnTo>
                    <a:lnTo>
                      <a:pt x="10" y="17"/>
                    </a:lnTo>
                    <a:lnTo>
                      <a:pt x="5" y="13"/>
                    </a:lnTo>
                    <a:lnTo>
                      <a:pt x="0" y="14"/>
                    </a:lnTo>
                    <a:lnTo>
                      <a:pt x="2" y="9"/>
                    </a:lnTo>
                    <a:lnTo>
                      <a:pt x="0" y="4"/>
                    </a:lnTo>
                    <a:lnTo>
                      <a:pt x="6" y="4"/>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9" name="Freeform 6526"/>
              <p:cNvSpPr/>
              <p:nvPr/>
            </p:nvSpPr>
            <p:spPr bwMode="auto">
              <a:xfrm>
                <a:off x="2659856" y="2751931"/>
                <a:ext cx="39688" cy="36513"/>
              </a:xfrm>
              <a:custGeom>
                <a:avLst/>
                <a:gdLst>
                  <a:gd name="T0" fmla="*/ 11 w 25"/>
                  <a:gd name="T1" fmla="*/ 0 h 23"/>
                  <a:gd name="T2" fmla="*/ 15 w 25"/>
                  <a:gd name="T3" fmla="*/ 8 h 23"/>
                  <a:gd name="T4" fmla="*/ 25 w 25"/>
                  <a:gd name="T5" fmla="*/ 9 h 23"/>
                  <a:gd name="T6" fmla="*/ 18 w 25"/>
                  <a:gd name="T7" fmla="*/ 14 h 23"/>
                  <a:gd name="T8" fmla="*/ 21 w 25"/>
                  <a:gd name="T9" fmla="*/ 23 h 23"/>
                  <a:gd name="T10" fmla="*/ 13 w 25"/>
                  <a:gd name="T11" fmla="*/ 19 h 23"/>
                  <a:gd name="T12" fmla="*/ 5 w 25"/>
                  <a:gd name="T13" fmla="*/ 23 h 23"/>
                  <a:gd name="T14" fmla="*/ 6 w 25"/>
                  <a:gd name="T15" fmla="*/ 15 h 23"/>
                  <a:gd name="T16" fmla="*/ 0 w 25"/>
                  <a:gd name="T17" fmla="*/ 9 h 23"/>
                  <a:gd name="T18" fmla="*/ 9 w 25"/>
                  <a:gd name="T19" fmla="*/ 8 h 23"/>
                  <a:gd name="T20" fmla="*/ 11 w 2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11" y="0"/>
                    </a:moveTo>
                    <a:lnTo>
                      <a:pt x="15" y="8"/>
                    </a:lnTo>
                    <a:lnTo>
                      <a:pt x="25" y="9"/>
                    </a:lnTo>
                    <a:lnTo>
                      <a:pt x="18" y="14"/>
                    </a:lnTo>
                    <a:lnTo>
                      <a:pt x="21" y="23"/>
                    </a:lnTo>
                    <a:lnTo>
                      <a:pt x="13" y="19"/>
                    </a:lnTo>
                    <a:lnTo>
                      <a:pt x="5" y="23"/>
                    </a:lnTo>
                    <a:lnTo>
                      <a:pt x="6" y="15"/>
                    </a:lnTo>
                    <a:lnTo>
                      <a:pt x="0" y="9"/>
                    </a:lnTo>
                    <a:lnTo>
                      <a:pt x="9" y="8"/>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0" name="Freeform 6527"/>
              <p:cNvSpPr/>
              <p:nvPr/>
            </p:nvSpPr>
            <p:spPr bwMode="auto">
              <a:xfrm>
                <a:off x="2823368" y="2235994"/>
                <a:ext cx="25400" cy="26988"/>
              </a:xfrm>
              <a:custGeom>
                <a:avLst/>
                <a:gdLst>
                  <a:gd name="T0" fmla="*/ 11 w 16"/>
                  <a:gd name="T1" fmla="*/ 0 h 17"/>
                  <a:gd name="T2" fmla="*/ 11 w 16"/>
                  <a:gd name="T3" fmla="*/ 7 h 17"/>
                  <a:gd name="T4" fmla="*/ 16 w 16"/>
                  <a:gd name="T5" fmla="*/ 9 h 17"/>
                  <a:gd name="T6" fmla="*/ 11 w 16"/>
                  <a:gd name="T7" fmla="*/ 12 h 17"/>
                  <a:gd name="T8" fmla="*/ 11 w 16"/>
                  <a:gd name="T9" fmla="*/ 17 h 17"/>
                  <a:gd name="T10" fmla="*/ 5 w 16"/>
                  <a:gd name="T11" fmla="*/ 13 h 17"/>
                  <a:gd name="T12" fmla="*/ 0 w 16"/>
                  <a:gd name="T13" fmla="*/ 13 h 17"/>
                  <a:gd name="T14" fmla="*/ 3 w 16"/>
                  <a:gd name="T15" fmla="*/ 8 h 17"/>
                  <a:gd name="T16" fmla="*/ 0 w 16"/>
                  <a:gd name="T17" fmla="*/ 3 h 17"/>
                  <a:gd name="T18" fmla="*/ 7 w 16"/>
                  <a:gd name="T19" fmla="*/ 4 h 17"/>
                  <a:gd name="T20" fmla="*/ 11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1" y="0"/>
                    </a:moveTo>
                    <a:lnTo>
                      <a:pt x="11" y="7"/>
                    </a:lnTo>
                    <a:lnTo>
                      <a:pt x="16" y="9"/>
                    </a:lnTo>
                    <a:lnTo>
                      <a:pt x="11" y="12"/>
                    </a:lnTo>
                    <a:lnTo>
                      <a:pt x="11" y="17"/>
                    </a:lnTo>
                    <a:lnTo>
                      <a:pt x="5" y="13"/>
                    </a:lnTo>
                    <a:lnTo>
                      <a:pt x="0" y="13"/>
                    </a:lnTo>
                    <a:lnTo>
                      <a:pt x="3" y="8"/>
                    </a:lnTo>
                    <a:lnTo>
                      <a:pt x="0" y="3"/>
                    </a:lnTo>
                    <a:lnTo>
                      <a:pt x="7"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1" name="Freeform 6739"/>
              <p:cNvSpPr/>
              <p:nvPr/>
            </p:nvSpPr>
            <p:spPr bwMode="auto">
              <a:xfrm>
                <a:off x="2783680" y="1899444"/>
                <a:ext cx="31750" cy="31750"/>
              </a:xfrm>
              <a:custGeom>
                <a:avLst/>
                <a:gdLst>
                  <a:gd name="T0" fmla="*/ 5 w 20"/>
                  <a:gd name="T1" fmla="*/ 0 h 20"/>
                  <a:gd name="T2" fmla="*/ 11 w 20"/>
                  <a:gd name="T3" fmla="*/ 4 h 20"/>
                  <a:gd name="T4" fmla="*/ 19 w 20"/>
                  <a:gd name="T5" fmla="*/ 3 h 20"/>
                  <a:gd name="T6" fmla="*/ 16 w 20"/>
                  <a:gd name="T7" fmla="*/ 9 h 20"/>
                  <a:gd name="T8" fmla="*/ 20 w 20"/>
                  <a:gd name="T9" fmla="*/ 14 h 20"/>
                  <a:gd name="T10" fmla="*/ 12 w 20"/>
                  <a:gd name="T11" fmla="*/ 14 h 20"/>
                  <a:gd name="T12" fmla="*/ 8 w 20"/>
                  <a:gd name="T13" fmla="*/ 20 h 20"/>
                  <a:gd name="T14" fmla="*/ 7 w 20"/>
                  <a:gd name="T15" fmla="*/ 13 h 20"/>
                  <a:gd name="T16" fmla="*/ 0 w 20"/>
                  <a:gd name="T17" fmla="*/ 10 h 20"/>
                  <a:gd name="T18" fmla="*/ 5 w 20"/>
                  <a:gd name="T19" fmla="*/ 6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lnTo>
                      <a:pt x="11" y="4"/>
                    </a:lnTo>
                    <a:lnTo>
                      <a:pt x="19" y="3"/>
                    </a:lnTo>
                    <a:lnTo>
                      <a:pt x="16" y="9"/>
                    </a:lnTo>
                    <a:lnTo>
                      <a:pt x="20" y="14"/>
                    </a:lnTo>
                    <a:lnTo>
                      <a:pt x="12" y="14"/>
                    </a:lnTo>
                    <a:lnTo>
                      <a:pt x="8" y="20"/>
                    </a:lnTo>
                    <a:lnTo>
                      <a:pt x="7" y="13"/>
                    </a:lnTo>
                    <a:lnTo>
                      <a:pt x="0" y="10"/>
                    </a:lnTo>
                    <a:lnTo>
                      <a:pt x="5" y="6"/>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288" name="组合 287"/>
            <p:cNvGrpSpPr/>
            <p:nvPr/>
          </p:nvGrpSpPr>
          <p:grpSpPr>
            <a:xfrm>
              <a:off x="1761330" y="1866106"/>
              <a:ext cx="1074738" cy="1012825"/>
              <a:chOff x="1215230" y="3694906"/>
              <a:chExt cx="1074738" cy="1012825"/>
            </a:xfrm>
          </p:grpSpPr>
          <p:sp>
            <p:nvSpPr>
              <p:cNvPr id="289" name="Freeform 6529"/>
              <p:cNvSpPr/>
              <p:nvPr/>
            </p:nvSpPr>
            <p:spPr bwMode="auto">
              <a:xfrm>
                <a:off x="1523205" y="3721894"/>
                <a:ext cx="25400" cy="28575"/>
              </a:xfrm>
              <a:custGeom>
                <a:avLst/>
                <a:gdLst>
                  <a:gd name="T0" fmla="*/ 10 w 16"/>
                  <a:gd name="T1" fmla="*/ 0 h 18"/>
                  <a:gd name="T2" fmla="*/ 10 w 16"/>
                  <a:gd name="T3" fmla="*/ 7 h 18"/>
                  <a:gd name="T4" fmla="*/ 16 w 16"/>
                  <a:gd name="T5" fmla="*/ 10 h 18"/>
                  <a:gd name="T6" fmla="*/ 10 w 16"/>
                  <a:gd name="T7" fmla="*/ 12 h 18"/>
                  <a:gd name="T8" fmla="*/ 9 w 16"/>
                  <a:gd name="T9" fmla="*/ 18 h 18"/>
                  <a:gd name="T10" fmla="*/ 5 w 16"/>
                  <a:gd name="T11" fmla="*/ 14 h 18"/>
                  <a:gd name="T12" fmla="*/ 0 w 16"/>
                  <a:gd name="T13" fmla="*/ 15 h 18"/>
                  <a:gd name="T14" fmla="*/ 3 w 16"/>
                  <a:gd name="T15" fmla="*/ 10 h 18"/>
                  <a:gd name="T16" fmla="*/ 0 w 16"/>
                  <a:gd name="T17" fmla="*/ 4 h 18"/>
                  <a:gd name="T18" fmla="*/ 5 w 16"/>
                  <a:gd name="T19" fmla="*/ 6 h 18"/>
                  <a:gd name="T20" fmla="*/ 10 w 1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0" y="0"/>
                    </a:moveTo>
                    <a:lnTo>
                      <a:pt x="10" y="7"/>
                    </a:lnTo>
                    <a:lnTo>
                      <a:pt x="16" y="10"/>
                    </a:lnTo>
                    <a:lnTo>
                      <a:pt x="10" y="12"/>
                    </a:lnTo>
                    <a:lnTo>
                      <a:pt x="9" y="18"/>
                    </a:lnTo>
                    <a:lnTo>
                      <a:pt x="5" y="14"/>
                    </a:lnTo>
                    <a:lnTo>
                      <a:pt x="0" y="15"/>
                    </a:lnTo>
                    <a:lnTo>
                      <a:pt x="3" y="10"/>
                    </a:lnTo>
                    <a:lnTo>
                      <a:pt x="0" y="4"/>
                    </a:lnTo>
                    <a:lnTo>
                      <a:pt x="5" y="6"/>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0" name="Freeform 6530"/>
              <p:cNvSpPr/>
              <p:nvPr/>
            </p:nvSpPr>
            <p:spPr bwMode="auto">
              <a:xfrm>
                <a:off x="1348580" y="3894931"/>
                <a:ext cx="25400" cy="26988"/>
              </a:xfrm>
              <a:custGeom>
                <a:avLst/>
                <a:gdLst>
                  <a:gd name="T0" fmla="*/ 11 w 16"/>
                  <a:gd name="T1" fmla="*/ 0 h 17"/>
                  <a:gd name="T2" fmla="*/ 11 w 16"/>
                  <a:gd name="T3" fmla="*/ 7 h 17"/>
                  <a:gd name="T4" fmla="*/ 16 w 16"/>
                  <a:gd name="T5" fmla="*/ 9 h 17"/>
                  <a:gd name="T6" fmla="*/ 11 w 16"/>
                  <a:gd name="T7" fmla="*/ 12 h 17"/>
                  <a:gd name="T8" fmla="*/ 9 w 16"/>
                  <a:gd name="T9" fmla="*/ 17 h 17"/>
                  <a:gd name="T10" fmla="*/ 5 w 16"/>
                  <a:gd name="T11" fmla="*/ 13 h 17"/>
                  <a:gd name="T12" fmla="*/ 0 w 16"/>
                  <a:gd name="T13" fmla="*/ 15 h 17"/>
                  <a:gd name="T14" fmla="*/ 3 w 16"/>
                  <a:gd name="T15" fmla="*/ 9 h 17"/>
                  <a:gd name="T16" fmla="*/ 0 w 16"/>
                  <a:gd name="T17" fmla="*/ 4 h 17"/>
                  <a:gd name="T18" fmla="*/ 5 w 16"/>
                  <a:gd name="T19" fmla="*/ 4 h 17"/>
                  <a:gd name="T20" fmla="*/ 11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1" y="0"/>
                    </a:moveTo>
                    <a:lnTo>
                      <a:pt x="11" y="7"/>
                    </a:lnTo>
                    <a:lnTo>
                      <a:pt x="16" y="9"/>
                    </a:lnTo>
                    <a:lnTo>
                      <a:pt x="11" y="12"/>
                    </a:lnTo>
                    <a:lnTo>
                      <a:pt x="9" y="17"/>
                    </a:lnTo>
                    <a:lnTo>
                      <a:pt x="5" y="13"/>
                    </a:lnTo>
                    <a:lnTo>
                      <a:pt x="0" y="15"/>
                    </a:lnTo>
                    <a:lnTo>
                      <a:pt x="3" y="9"/>
                    </a:lnTo>
                    <a:lnTo>
                      <a:pt x="0" y="4"/>
                    </a:lnTo>
                    <a:lnTo>
                      <a:pt x="5"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1" name="Freeform 6531"/>
              <p:cNvSpPr/>
              <p:nvPr/>
            </p:nvSpPr>
            <p:spPr bwMode="auto">
              <a:xfrm>
                <a:off x="1581943" y="3761581"/>
                <a:ext cx="23813" cy="26988"/>
              </a:xfrm>
              <a:custGeom>
                <a:avLst/>
                <a:gdLst>
                  <a:gd name="T0" fmla="*/ 10 w 15"/>
                  <a:gd name="T1" fmla="*/ 0 h 17"/>
                  <a:gd name="T2" fmla="*/ 10 w 15"/>
                  <a:gd name="T3" fmla="*/ 7 h 17"/>
                  <a:gd name="T4" fmla="*/ 15 w 15"/>
                  <a:gd name="T5" fmla="*/ 10 h 17"/>
                  <a:gd name="T6" fmla="*/ 10 w 15"/>
                  <a:gd name="T7" fmla="*/ 12 h 17"/>
                  <a:gd name="T8" fmla="*/ 10 w 15"/>
                  <a:gd name="T9" fmla="*/ 17 h 17"/>
                  <a:gd name="T10" fmla="*/ 6 w 15"/>
                  <a:gd name="T11" fmla="*/ 13 h 17"/>
                  <a:gd name="T12" fmla="*/ 0 w 15"/>
                  <a:gd name="T13" fmla="*/ 15 h 17"/>
                  <a:gd name="T14" fmla="*/ 2 w 15"/>
                  <a:gd name="T15" fmla="*/ 10 h 17"/>
                  <a:gd name="T16" fmla="*/ 0 w 15"/>
                  <a:gd name="T17" fmla="*/ 4 h 17"/>
                  <a:gd name="T18" fmla="*/ 6 w 15"/>
                  <a:gd name="T19" fmla="*/ 6 h 17"/>
                  <a:gd name="T20" fmla="*/ 10 w 1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10" y="0"/>
                    </a:moveTo>
                    <a:lnTo>
                      <a:pt x="10" y="7"/>
                    </a:lnTo>
                    <a:lnTo>
                      <a:pt x="15" y="10"/>
                    </a:lnTo>
                    <a:lnTo>
                      <a:pt x="10" y="12"/>
                    </a:lnTo>
                    <a:lnTo>
                      <a:pt x="10" y="17"/>
                    </a:lnTo>
                    <a:lnTo>
                      <a:pt x="6" y="13"/>
                    </a:lnTo>
                    <a:lnTo>
                      <a:pt x="0" y="15"/>
                    </a:lnTo>
                    <a:lnTo>
                      <a:pt x="2" y="10"/>
                    </a:lnTo>
                    <a:lnTo>
                      <a:pt x="0" y="4"/>
                    </a:lnTo>
                    <a:lnTo>
                      <a:pt x="6" y="6"/>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2" name="Freeform 6532"/>
              <p:cNvSpPr>
                <a:spLocks noEditPoints="1"/>
              </p:cNvSpPr>
              <p:nvPr/>
            </p:nvSpPr>
            <p:spPr bwMode="auto">
              <a:xfrm>
                <a:off x="1215230" y="4152106"/>
                <a:ext cx="212725" cy="234950"/>
              </a:xfrm>
              <a:custGeom>
                <a:avLst/>
                <a:gdLst>
                  <a:gd name="T0" fmla="*/ 40 w 134"/>
                  <a:gd name="T1" fmla="*/ 96 h 148"/>
                  <a:gd name="T2" fmla="*/ 43 w 134"/>
                  <a:gd name="T3" fmla="*/ 93 h 148"/>
                  <a:gd name="T4" fmla="*/ 95 w 134"/>
                  <a:gd name="T5" fmla="*/ 86 h 148"/>
                  <a:gd name="T6" fmla="*/ 68 w 134"/>
                  <a:gd name="T7" fmla="*/ 109 h 148"/>
                  <a:gd name="T8" fmla="*/ 55 w 134"/>
                  <a:gd name="T9" fmla="*/ 83 h 148"/>
                  <a:gd name="T10" fmla="*/ 55 w 134"/>
                  <a:gd name="T11" fmla="*/ 83 h 148"/>
                  <a:gd name="T12" fmla="*/ 75 w 134"/>
                  <a:gd name="T13" fmla="*/ 88 h 148"/>
                  <a:gd name="T14" fmla="*/ 55 w 134"/>
                  <a:gd name="T15" fmla="*/ 82 h 148"/>
                  <a:gd name="T16" fmla="*/ 64 w 134"/>
                  <a:gd name="T17" fmla="*/ 75 h 148"/>
                  <a:gd name="T18" fmla="*/ 63 w 134"/>
                  <a:gd name="T19" fmla="*/ 86 h 148"/>
                  <a:gd name="T20" fmla="*/ 67 w 134"/>
                  <a:gd name="T21" fmla="*/ 82 h 148"/>
                  <a:gd name="T22" fmla="*/ 72 w 134"/>
                  <a:gd name="T23" fmla="*/ 75 h 148"/>
                  <a:gd name="T24" fmla="*/ 75 w 134"/>
                  <a:gd name="T25" fmla="*/ 76 h 148"/>
                  <a:gd name="T26" fmla="*/ 54 w 134"/>
                  <a:gd name="T27" fmla="*/ 75 h 148"/>
                  <a:gd name="T28" fmla="*/ 55 w 134"/>
                  <a:gd name="T29" fmla="*/ 72 h 148"/>
                  <a:gd name="T30" fmla="*/ 72 w 134"/>
                  <a:gd name="T31" fmla="*/ 71 h 148"/>
                  <a:gd name="T32" fmla="*/ 53 w 134"/>
                  <a:gd name="T33" fmla="*/ 76 h 148"/>
                  <a:gd name="T34" fmla="*/ 63 w 134"/>
                  <a:gd name="T35" fmla="*/ 74 h 148"/>
                  <a:gd name="T36" fmla="*/ 33 w 134"/>
                  <a:gd name="T37" fmla="*/ 92 h 148"/>
                  <a:gd name="T38" fmla="*/ 64 w 134"/>
                  <a:gd name="T39" fmla="*/ 70 h 148"/>
                  <a:gd name="T40" fmla="*/ 66 w 134"/>
                  <a:gd name="T41" fmla="*/ 63 h 148"/>
                  <a:gd name="T42" fmla="*/ 40 w 134"/>
                  <a:gd name="T43" fmla="*/ 89 h 148"/>
                  <a:gd name="T44" fmla="*/ 76 w 134"/>
                  <a:gd name="T45" fmla="*/ 72 h 148"/>
                  <a:gd name="T46" fmla="*/ 97 w 134"/>
                  <a:gd name="T47" fmla="*/ 55 h 148"/>
                  <a:gd name="T48" fmla="*/ 95 w 134"/>
                  <a:gd name="T49" fmla="*/ 82 h 148"/>
                  <a:gd name="T50" fmla="*/ 83 w 134"/>
                  <a:gd name="T51" fmla="*/ 58 h 148"/>
                  <a:gd name="T52" fmla="*/ 63 w 134"/>
                  <a:gd name="T53" fmla="*/ 62 h 148"/>
                  <a:gd name="T54" fmla="*/ 36 w 134"/>
                  <a:gd name="T55" fmla="*/ 61 h 148"/>
                  <a:gd name="T56" fmla="*/ 64 w 134"/>
                  <a:gd name="T57" fmla="*/ 41 h 148"/>
                  <a:gd name="T58" fmla="*/ 92 w 134"/>
                  <a:gd name="T59" fmla="*/ 52 h 148"/>
                  <a:gd name="T60" fmla="*/ 49 w 134"/>
                  <a:gd name="T61" fmla="*/ 40 h 148"/>
                  <a:gd name="T62" fmla="*/ 60 w 134"/>
                  <a:gd name="T63" fmla="*/ 2 h 148"/>
                  <a:gd name="T64" fmla="*/ 67 w 134"/>
                  <a:gd name="T65" fmla="*/ 12 h 148"/>
                  <a:gd name="T66" fmla="*/ 64 w 134"/>
                  <a:gd name="T67" fmla="*/ 36 h 148"/>
                  <a:gd name="T68" fmla="*/ 102 w 134"/>
                  <a:gd name="T69" fmla="*/ 44 h 148"/>
                  <a:gd name="T70" fmla="*/ 112 w 134"/>
                  <a:gd name="T71" fmla="*/ 31 h 148"/>
                  <a:gd name="T72" fmla="*/ 123 w 134"/>
                  <a:gd name="T73" fmla="*/ 29 h 148"/>
                  <a:gd name="T74" fmla="*/ 121 w 134"/>
                  <a:gd name="T75" fmla="*/ 41 h 148"/>
                  <a:gd name="T76" fmla="*/ 104 w 134"/>
                  <a:gd name="T77" fmla="*/ 46 h 148"/>
                  <a:gd name="T78" fmla="*/ 101 w 134"/>
                  <a:gd name="T79" fmla="*/ 86 h 148"/>
                  <a:gd name="T80" fmla="*/ 121 w 134"/>
                  <a:gd name="T81" fmla="*/ 93 h 148"/>
                  <a:gd name="T82" fmla="*/ 134 w 134"/>
                  <a:gd name="T83" fmla="*/ 99 h 148"/>
                  <a:gd name="T84" fmla="*/ 122 w 134"/>
                  <a:gd name="T85" fmla="*/ 104 h 148"/>
                  <a:gd name="T86" fmla="*/ 112 w 134"/>
                  <a:gd name="T87" fmla="*/ 104 h 148"/>
                  <a:gd name="T88" fmla="*/ 96 w 134"/>
                  <a:gd name="T89" fmla="*/ 118 h 148"/>
                  <a:gd name="T90" fmla="*/ 70 w 134"/>
                  <a:gd name="T91" fmla="*/ 125 h 148"/>
                  <a:gd name="T92" fmla="*/ 72 w 134"/>
                  <a:gd name="T93" fmla="*/ 144 h 148"/>
                  <a:gd name="T94" fmla="*/ 64 w 134"/>
                  <a:gd name="T95" fmla="*/ 139 h 148"/>
                  <a:gd name="T96" fmla="*/ 58 w 134"/>
                  <a:gd name="T97" fmla="*/ 131 h 148"/>
                  <a:gd name="T98" fmla="*/ 41 w 134"/>
                  <a:gd name="T99" fmla="*/ 125 h 148"/>
                  <a:gd name="T100" fmla="*/ 28 w 134"/>
                  <a:gd name="T101" fmla="*/ 116 h 148"/>
                  <a:gd name="T102" fmla="*/ 19 w 134"/>
                  <a:gd name="T103" fmla="*/ 112 h 148"/>
                  <a:gd name="T104" fmla="*/ 7 w 134"/>
                  <a:gd name="T105" fmla="*/ 117 h 148"/>
                  <a:gd name="T106" fmla="*/ 16 w 134"/>
                  <a:gd name="T107" fmla="*/ 100 h 148"/>
                  <a:gd name="T108" fmla="*/ 9 w 134"/>
                  <a:gd name="T109" fmla="*/ 82 h 148"/>
                  <a:gd name="T110" fmla="*/ 9 w 134"/>
                  <a:gd name="T111" fmla="*/ 62 h 148"/>
                  <a:gd name="T112" fmla="*/ 6 w 134"/>
                  <a:gd name="T113" fmla="*/ 54 h 148"/>
                  <a:gd name="T114" fmla="*/ 4 w 134"/>
                  <a:gd name="T115" fmla="*/ 46 h 148"/>
                  <a:gd name="T116" fmla="*/ 19 w 134"/>
                  <a:gd name="T117" fmla="*/ 44 h 148"/>
                  <a:gd name="T118" fmla="*/ 30 w 134"/>
                  <a:gd name="T119" fmla="*/ 31 h 148"/>
                  <a:gd name="T120" fmla="*/ 50 w 134"/>
                  <a:gd name="T121" fmla="*/ 20 h 148"/>
                  <a:gd name="T122" fmla="*/ 54 w 134"/>
                  <a:gd name="T123"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48">
                    <a:moveTo>
                      <a:pt x="38" y="100"/>
                    </a:moveTo>
                    <a:lnTo>
                      <a:pt x="45" y="120"/>
                    </a:lnTo>
                    <a:lnTo>
                      <a:pt x="63" y="112"/>
                    </a:lnTo>
                    <a:lnTo>
                      <a:pt x="50" y="108"/>
                    </a:lnTo>
                    <a:lnTo>
                      <a:pt x="38" y="100"/>
                    </a:lnTo>
                    <a:close/>
                    <a:moveTo>
                      <a:pt x="43" y="93"/>
                    </a:moveTo>
                    <a:lnTo>
                      <a:pt x="42" y="96"/>
                    </a:lnTo>
                    <a:lnTo>
                      <a:pt x="40" y="96"/>
                    </a:lnTo>
                    <a:lnTo>
                      <a:pt x="40" y="96"/>
                    </a:lnTo>
                    <a:lnTo>
                      <a:pt x="38" y="97"/>
                    </a:lnTo>
                    <a:lnTo>
                      <a:pt x="40" y="97"/>
                    </a:lnTo>
                    <a:lnTo>
                      <a:pt x="51" y="107"/>
                    </a:lnTo>
                    <a:lnTo>
                      <a:pt x="64" y="109"/>
                    </a:lnTo>
                    <a:lnTo>
                      <a:pt x="64" y="108"/>
                    </a:lnTo>
                    <a:lnTo>
                      <a:pt x="63" y="107"/>
                    </a:lnTo>
                    <a:lnTo>
                      <a:pt x="63" y="104"/>
                    </a:lnTo>
                    <a:lnTo>
                      <a:pt x="55" y="95"/>
                    </a:lnTo>
                    <a:lnTo>
                      <a:pt x="43" y="93"/>
                    </a:lnTo>
                    <a:close/>
                    <a:moveTo>
                      <a:pt x="97" y="93"/>
                    </a:moveTo>
                    <a:lnTo>
                      <a:pt x="93" y="97"/>
                    </a:lnTo>
                    <a:lnTo>
                      <a:pt x="91" y="101"/>
                    </a:lnTo>
                    <a:lnTo>
                      <a:pt x="88" y="104"/>
                    </a:lnTo>
                    <a:lnTo>
                      <a:pt x="80" y="108"/>
                    </a:lnTo>
                    <a:lnTo>
                      <a:pt x="74" y="110"/>
                    </a:lnTo>
                    <a:lnTo>
                      <a:pt x="95" y="113"/>
                    </a:lnTo>
                    <a:lnTo>
                      <a:pt x="97" y="93"/>
                    </a:lnTo>
                    <a:close/>
                    <a:moveTo>
                      <a:pt x="95" y="86"/>
                    </a:moveTo>
                    <a:lnTo>
                      <a:pt x="93" y="87"/>
                    </a:lnTo>
                    <a:lnTo>
                      <a:pt x="92" y="87"/>
                    </a:lnTo>
                    <a:lnTo>
                      <a:pt x="91" y="87"/>
                    </a:lnTo>
                    <a:lnTo>
                      <a:pt x="78" y="91"/>
                    </a:lnTo>
                    <a:lnTo>
                      <a:pt x="70" y="104"/>
                    </a:lnTo>
                    <a:lnTo>
                      <a:pt x="70" y="107"/>
                    </a:lnTo>
                    <a:lnTo>
                      <a:pt x="70" y="107"/>
                    </a:lnTo>
                    <a:lnTo>
                      <a:pt x="68" y="108"/>
                    </a:lnTo>
                    <a:lnTo>
                      <a:pt x="68" y="109"/>
                    </a:lnTo>
                    <a:lnTo>
                      <a:pt x="75" y="108"/>
                    </a:lnTo>
                    <a:lnTo>
                      <a:pt x="80" y="105"/>
                    </a:lnTo>
                    <a:lnTo>
                      <a:pt x="87" y="101"/>
                    </a:lnTo>
                    <a:lnTo>
                      <a:pt x="89" y="100"/>
                    </a:lnTo>
                    <a:lnTo>
                      <a:pt x="92" y="96"/>
                    </a:lnTo>
                    <a:lnTo>
                      <a:pt x="96" y="92"/>
                    </a:lnTo>
                    <a:lnTo>
                      <a:pt x="97" y="87"/>
                    </a:lnTo>
                    <a:lnTo>
                      <a:pt x="95" y="86"/>
                    </a:lnTo>
                    <a:close/>
                    <a:moveTo>
                      <a:pt x="55" y="83"/>
                    </a:moveTo>
                    <a:lnTo>
                      <a:pt x="57" y="84"/>
                    </a:lnTo>
                    <a:lnTo>
                      <a:pt x="46" y="91"/>
                    </a:lnTo>
                    <a:lnTo>
                      <a:pt x="57" y="89"/>
                    </a:lnTo>
                    <a:lnTo>
                      <a:pt x="64" y="100"/>
                    </a:lnTo>
                    <a:lnTo>
                      <a:pt x="62" y="87"/>
                    </a:lnTo>
                    <a:lnTo>
                      <a:pt x="59" y="86"/>
                    </a:lnTo>
                    <a:lnTo>
                      <a:pt x="55" y="83"/>
                    </a:lnTo>
                    <a:close/>
                    <a:moveTo>
                      <a:pt x="55" y="83"/>
                    </a:moveTo>
                    <a:lnTo>
                      <a:pt x="55" y="83"/>
                    </a:lnTo>
                    <a:lnTo>
                      <a:pt x="55" y="83"/>
                    </a:lnTo>
                    <a:lnTo>
                      <a:pt x="55" y="83"/>
                    </a:lnTo>
                    <a:close/>
                    <a:moveTo>
                      <a:pt x="75" y="79"/>
                    </a:moveTo>
                    <a:lnTo>
                      <a:pt x="74" y="82"/>
                    </a:lnTo>
                    <a:lnTo>
                      <a:pt x="72" y="83"/>
                    </a:lnTo>
                    <a:lnTo>
                      <a:pt x="70" y="86"/>
                    </a:lnTo>
                    <a:lnTo>
                      <a:pt x="67" y="87"/>
                    </a:lnTo>
                    <a:lnTo>
                      <a:pt x="68" y="101"/>
                    </a:lnTo>
                    <a:lnTo>
                      <a:pt x="75" y="88"/>
                    </a:lnTo>
                    <a:lnTo>
                      <a:pt x="89" y="84"/>
                    </a:lnTo>
                    <a:lnTo>
                      <a:pt x="89" y="84"/>
                    </a:lnTo>
                    <a:lnTo>
                      <a:pt x="75" y="79"/>
                    </a:lnTo>
                    <a:close/>
                    <a:moveTo>
                      <a:pt x="63" y="75"/>
                    </a:moveTo>
                    <a:lnTo>
                      <a:pt x="59" y="78"/>
                    </a:lnTo>
                    <a:lnTo>
                      <a:pt x="57" y="79"/>
                    </a:lnTo>
                    <a:lnTo>
                      <a:pt x="55" y="80"/>
                    </a:lnTo>
                    <a:lnTo>
                      <a:pt x="55" y="80"/>
                    </a:lnTo>
                    <a:lnTo>
                      <a:pt x="55" y="82"/>
                    </a:lnTo>
                    <a:lnTo>
                      <a:pt x="55" y="82"/>
                    </a:lnTo>
                    <a:lnTo>
                      <a:pt x="55" y="82"/>
                    </a:lnTo>
                    <a:lnTo>
                      <a:pt x="57" y="82"/>
                    </a:lnTo>
                    <a:lnTo>
                      <a:pt x="59" y="82"/>
                    </a:lnTo>
                    <a:lnTo>
                      <a:pt x="60" y="79"/>
                    </a:lnTo>
                    <a:lnTo>
                      <a:pt x="62" y="78"/>
                    </a:lnTo>
                    <a:lnTo>
                      <a:pt x="63" y="76"/>
                    </a:lnTo>
                    <a:lnTo>
                      <a:pt x="63" y="75"/>
                    </a:lnTo>
                    <a:close/>
                    <a:moveTo>
                      <a:pt x="64" y="75"/>
                    </a:moveTo>
                    <a:lnTo>
                      <a:pt x="64" y="76"/>
                    </a:lnTo>
                    <a:lnTo>
                      <a:pt x="63" y="78"/>
                    </a:lnTo>
                    <a:lnTo>
                      <a:pt x="62" y="79"/>
                    </a:lnTo>
                    <a:lnTo>
                      <a:pt x="62" y="82"/>
                    </a:lnTo>
                    <a:lnTo>
                      <a:pt x="62" y="83"/>
                    </a:lnTo>
                    <a:lnTo>
                      <a:pt x="62" y="84"/>
                    </a:lnTo>
                    <a:lnTo>
                      <a:pt x="63" y="86"/>
                    </a:lnTo>
                    <a:lnTo>
                      <a:pt x="63" y="86"/>
                    </a:lnTo>
                    <a:lnTo>
                      <a:pt x="63" y="86"/>
                    </a:lnTo>
                    <a:lnTo>
                      <a:pt x="64" y="84"/>
                    </a:lnTo>
                    <a:lnTo>
                      <a:pt x="64" y="83"/>
                    </a:lnTo>
                    <a:lnTo>
                      <a:pt x="64" y="79"/>
                    </a:lnTo>
                    <a:lnTo>
                      <a:pt x="64" y="75"/>
                    </a:lnTo>
                    <a:close/>
                    <a:moveTo>
                      <a:pt x="64" y="75"/>
                    </a:moveTo>
                    <a:lnTo>
                      <a:pt x="64" y="76"/>
                    </a:lnTo>
                    <a:lnTo>
                      <a:pt x="66" y="78"/>
                    </a:lnTo>
                    <a:lnTo>
                      <a:pt x="66" y="80"/>
                    </a:lnTo>
                    <a:lnTo>
                      <a:pt x="67" y="82"/>
                    </a:lnTo>
                    <a:lnTo>
                      <a:pt x="70" y="83"/>
                    </a:lnTo>
                    <a:lnTo>
                      <a:pt x="71" y="83"/>
                    </a:lnTo>
                    <a:lnTo>
                      <a:pt x="71" y="83"/>
                    </a:lnTo>
                    <a:lnTo>
                      <a:pt x="71" y="83"/>
                    </a:lnTo>
                    <a:lnTo>
                      <a:pt x="71" y="82"/>
                    </a:lnTo>
                    <a:lnTo>
                      <a:pt x="70" y="80"/>
                    </a:lnTo>
                    <a:lnTo>
                      <a:pt x="68" y="78"/>
                    </a:lnTo>
                    <a:lnTo>
                      <a:pt x="64" y="75"/>
                    </a:lnTo>
                    <a:close/>
                    <a:moveTo>
                      <a:pt x="72" y="75"/>
                    </a:moveTo>
                    <a:lnTo>
                      <a:pt x="70" y="75"/>
                    </a:lnTo>
                    <a:lnTo>
                      <a:pt x="64" y="75"/>
                    </a:lnTo>
                    <a:lnTo>
                      <a:pt x="66" y="75"/>
                    </a:lnTo>
                    <a:lnTo>
                      <a:pt x="67" y="76"/>
                    </a:lnTo>
                    <a:lnTo>
                      <a:pt x="68" y="76"/>
                    </a:lnTo>
                    <a:lnTo>
                      <a:pt x="71" y="78"/>
                    </a:lnTo>
                    <a:lnTo>
                      <a:pt x="72" y="78"/>
                    </a:lnTo>
                    <a:lnTo>
                      <a:pt x="75" y="78"/>
                    </a:lnTo>
                    <a:lnTo>
                      <a:pt x="75" y="76"/>
                    </a:lnTo>
                    <a:lnTo>
                      <a:pt x="75" y="76"/>
                    </a:lnTo>
                    <a:lnTo>
                      <a:pt x="75" y="75"/>
                    </a:lnTo>
                    <a:lnTo>
                      <a:pt x="74" y="75"/>
                    </a:lnTo>
                    <a:lnTo>
                      <a:pt x="72" y="75"/>
                    </a:lnTo>
                    <a:close/>
                    <a:moveTo>
                      <a:pt x="55" y="72"/>
                    </a:moveTo>
                    <a:lnTo>
                      <a:pt x="54" y="72"/>
                    </a:lnTo>
                    <a:lnTo>
                      <a:pt x="53" y="74"/>
                    </a:lnTo>
                    <a:lnTo>
                      <a:pt x="53" y="74"/>
                    </a:lnTo>
                    <a:lnTo>
                      <a:pt x="54" y="75"/>
                    </a:lnTo>
                    <a:lnTo>
                      <a:pt x="55" y="75"/>
                    </a:lnTo>
                    <a:lnTo>
                      <a:pt x="57" y="76"/>
                    </a:lnTo>
                    <a:lnTo>
                      <a:pt x="59" y="75"/>
                    </a:lnTo>
                    <a:lnTo>
                      <a:pt x="60" y="75"/>
                    </a:lnTo>
                    <a:lnTo>
                      <a:pt x="63" y="75"/>
                    </a:lnTo>
                    <a:lnTo>
                      <a:pt x="63" y="75"/>
                    </a:lnTo>
                    <a:lnTo>
                      <a:pt x="59" y="74"/>
                    </a:lnTo>
                    <a:lnTo>
                      <a:pt x="57" y="72"/>
                    </a:lnTo>
                    <a:lnTo>
                      <a:pt x="55" y="72"/>
                    </a:lnTo>
                    <a:close/>
                    <a:moveTo>
                      <a:pt x="72" y="67"/>
                    </a:moveTo>
                    <a:lnTo>
                      <a:pt x="71" y="69"/>
                    </a:lnTo>
                    <a:lnTo>
                      <a:pt x="70" y="69"/>
                    </a:lnTo>
                    <a:lnTo>
                      <a:pt x="67" y="71"/>
                    </a:lnTo>
                    <a:lnTo>
                      <a:pt x="64" y="74"/>
                    </a:lnTo>
                    <a:lnTo>
                      <a:pt x="66" y="74"/>
                    </a:lnTo>
                    <a:lnTo>
                      <a:pt x="67" y="74"/>
                    </a:lnTo>
                    <a:lnTo>
                      <a:pt x="70" y="72"/>
                    </a:lnTo>
                    <a:lnTo>
                      <a:pt x="72" y="71"/>
                    </a:lnTo>
                    <a:lnTo>
                      <a:pt x="74" y="70"/>
                    </a:lnTo>
                    <a:lnTo>
                      <a:pt x="74" y="69"/>
                    </a:lnTo>
                    <a:lnTo>
                      <a:pt x="72" y="69"/>
                    </a:lnTo>
                    <a:lnTo>
                      <a:pt x="72" y="67"/>
                    </a:lnTo>
                    <a:close/>
                    <a:moveTo>
                      <a:pt x="41" y="66"/>
                    </a:moveTo>
                    <a:lnTo>
                      <a:pt x="49" y="76"/>
                    </a:lnTo>
                    <a:lnTo>
                      <a:pt x="43" y="88"/>
                    </a:lnTo>
                    <a:lnTo>
                      <a:pt x="54" y="80"/>
                    </a:lnTo>
                    <a:lnTo>
                      <a:pt x="53" y="76"/>
                    </a:lnTo>
                    <a:lnTo>
                      <a:pt x="53" y="72"/>
                    </a:lnTo>
                    <a:lnTo>
                      <a:pt x="41" y="66"/>
                    </a:lnTo>
                    <a:close/>
                    <a:moveTo>
                      <a:pt x="58" y="66"/>
                    </a:moveTo>
                    <a:lnTo>
                      <a:pt x="57" y="66"/>
                    </a:lnTo>
                    <a:lnTo>
                      <a:pt x="57" y="67"/>
                    </a:lnTo>
                    <a:lnTo>
                      <a:pt x="58" y="69"/>
                    </a:lnTo>
                    <a:lnTo>
                      <a:pt x="59" y="71"/>
                    </a:lnTo>
                    <a:lnTo>
                      <a:pt x="60" y="72"/>
                    </a:lnTo>
                    <a:lnTo>
                      <a:pt x="63" y="74"/>
                    </a:lnTo>
                    <a:lnTo>
                      <a:pt x="63" y="74"/>
                    </a:lnTo>
                    <a:lnTo>
                      <a:pt x="62" y="70"/>
                    </a:lnTo>
                    <a:lnTo>
                      <a:pt x="60" y="67"/>
                    </a:lnTo>
                    <a:lnTo>
                      <a:pt x="59" y="66"/>
                    </a:lnTo>
                    <a:lnTo>
                      <a:pt x="58" y="66"/>
                    </a:lnTo>
                    <a:lnTo>
                      <a:pt x="58" y="66"/>
                    </a:lnTo>
                    <a:close/>
                    <a:moveTo>
                      <a:pt x="29" y="65"/>
                    </a:moveTo>
                    <a:lnTo>
                      <a:pt x="16" y="80"/>
                    </a:lnTo>
                    <a:lnTo>
                      <a:pt x="33" y="92"/>
                    </a:lnTo>
                    <a:lnTo>
                      <a:pt x="29" y="86"/>
                    </a:lnTo>
                    <a:lnTo>
                      <a:pt x="28" y="79"/>
                    </a:lnTo>
                    <a:lnTo>
                      <a:pt x="28" y="72"/>
                    </a:lnTo>
                    <a:lnTo>
                      <a:pt x="29" y="65"/>
                    </a:lnTo>
                    <a:close/>
                    <a:moveTo>
                      <a:pt x="66" y="63"/>
                    </a:moveTo>
                    <a:lnTo>
                      <a:pt x="64" y="65"/>
                    </a:lnTo>
                    <a:lnTo>
                      <a:pt x="64" y="66"/>
                    </a:lnTo>
                    <a:lnTo>
                      <a:pt x="64" y="67"/>
                    </a:lnTo>
                    <a:lnTo>
                      <a:pt x="64" y="70"/>
                    </a:lnTo>
                    <a:lnTo>
                      <a:pt x="64" y="71"/>
                    </a:lnTo>
                    <a:lnTo>
                      <a:pt x="64" y="72"/>
                    </a:lnTo>
                    <a:lnTo>
                      <a:pt x="64" y="74"/>
                    </a:lnTo>
                    <a:lnTo>
                      <a:pt x="66" y="70"/>
                    </a:lnTo>
                    <a:lnTo>
                      <a:pt x="67" y="67"/>
                    </a:lnTo>
                    <a:lnTo>
                      <a:pt x="67" y="65"/>
                    </a:lnTo>
                    <a:lnTo>
                      <a:pt x="67" y="65"/>
                    </a:lnTo>
                    <a:lnTo>
                      <a:pt x="66" y="63"/>
                    </a:lnTo>
                    <a:lnTo>
                      <a:pt x="66" y="63"/>
                    </a:lnTo>
                    <a:close/>
                    <a:moveTo>
                      <a:pt x="32" y="62"/>
                    </a:moveTo>
                    <a:lnTo>
                      <a:pt x="30" y="67"/>
                    </a:lnTo>
                    <a:lnTo>
                      <a:pt x="30" y="72"/>
                    </a:lnTo>
                    <a:lnTo>
                      <a:pt x="32" y="84"/>
                    </a:lnTo>
                    <a:lnTo>
                      <a:pt x="36" y="93"/>
                    </a:lnTo>
                    <a:lnTo>
                      <a:pt x="38" y="92"/>
                    </a:lnTo>
                    <a:lnTo>
                      <a:pt x="38" y="92"/>
                    </a:lnTo>
                    <a:lnTo>
                      <a:pt x="38" y="91"/>
                    </a:lnTo>
                    <a:lnTo>
                      <a:pt x="40" y="89"/>
                    </a:lnTo>
                    <a:lnTo>
                      <a:pt x="42" y="78"/>
                    </a:lnTo>
                    <a:lnTo>
                      <a:pt x="37" y="66"/>
                    </a:lnTo>
                    <a:lnTo>
                      <a:pt x="36" y="66"/>
                    </a:lnTo>
                    <a:lnTo>
                      <a:pt x="34" y="65"/>
                    </a:lnTo>
                    <a:lnTo>
                      <a:pt x="34" y="63"/>
                    </a:lnTo>
                    <a:lnTo>
                      <a:pt x="32" y="62"/>
                    </a:lnTo>
                    <a:close/>
                    <a:moveTo>
                      <a:pt x="85" y="61"/>
                    </a:moveTo>
                    <a:lnTo>
                      <a:pt x="75" y="70"/>
                    </a:lnTo>
                    <a:lnTo>
                      <a:pt x="76" y="72"/>
                    </a:lnTo>
                    <a:lnTo>
                      <a:pt x="76" y="75"/>
                    </a:lnTo>
                    <a:lnTo>
                      <a:pt x="89" y="80"/>
                    </a:lnTo>
                    <a:lnTo>
                      <a:pt x="81" y="71"/>
                    </a:lnTo>
                    <a:lnTo>
                      <a:pt x="85" y="61"/>
                    </a:lnTo>
                    <a:close/>
                    <a:moveTo>
                      <a:pt x="97" y="55"/>
                    </a:moveTo>
                    <a:lnTo>
                      <a:pt x="101" y="67"/>
                    </a:lnTo>
                    <a:lnTo>
                      <a:pt x="101" y="82"/>
                    </a:lnTo>
                    <a:lnTo>
                      <a:pt x="113" y="65"/>
                    </a:lnTo>
                    <a:lnTo>
                      <a:pt x="97" y="55"/>
                    </a:lnTo>
                    <a:close/>
                    <a:moveTo>
                      <a:pt x="95" y="54"/>
                    </a:moveTo>
                    <a:lnTo>
                      <a:pt x="92" y="57"/>
                    </a:lnTo>
                    <a:lnTo>
                      <a:pt x="92" y="58"/>
                    </a:lnTo>
                    <a:lnTo>
                      <a:pt x="91" y="59"/>
                    </a:lnTo>
                    <a:lnTo>
                      <a:pt x="89" y="59"/>
                    </a:lnTo>
                    <a:lnTo>
                      <a:pt x="85" y="71"/>
                    </a:lnTo>
                    <a:lnTo>
                      <a:pt x="92" y="80"/>
                    </a:lnTo>
                    <a:lnTo>
                      <a:pt x="93" y="80"/>
                    </a:lnTo>
                    <a:lnTo>
                      <a:pt x="95" y="82"/>
                    </a:lnTo>
                    <a:lnTo>
                      <a:pt x="96" y="84"/>
                    </a:lnTo>
                    <a:lnTo>
                      <a:pt x="98" y="84"/>
                    </a:lnTo>
                    <a:lnTo>
                      <a:pt x="100" y="70"/>
                    </a:lnTo>
                    <a:lnTo>
                      <a:pt x="95" y="54"/>
                    </a:lnTo>
                    <a:close/>
                    <a:moveTo>
                      <a:pt x="66" y="49"/>
                    </a:moveTo>
                    <a:lnTo>
                      <a:pt x="67" y="63"/>
                    </a:lnTo>
                    <a:lnTo>
                      <a:pt x="70" y="63"/>
                    </a:lnTo>
                    <a:lnTo>
                      <a:pt x="72" y="66"/>
                    </a:lnTo>
                    <a:lnTo>
                      <a:pt x="83" y="58"/>
                    </a:lnTo>
                    <a:lnTo>
                      <a:pt x="72" y="61"/>
                    </a:lnTo>
                    <a:lnTo>
                      <a:pt x="66" y="49"/>
                    </a:lnTo>
                    <a:close/>
                    <a:moveTo>
                      <a:pt x="62" y="49"/>
                    </a:moveTo>
                    <a:lnTo>
                      <a:pt x="55" y="61"/>
                    </a:lnTo>
                    <a:lnTo>
                      <a:pt x="42" y="63"/>
                    </a:lnTo>
                    <a:lnTo>
                      <a:pt x="54" y="69"/>
                    </a:lnTo>
                    <a:lnTo>
                      <a:pt x="55" y="66"/>
                    </a:lnTo>
                    <a:lnTo>
                      <a:pt x="59" y="63"/>
                    </a:lnTo>
                    <a:lnTo>
                      <a:pt x="63" y="62"/>
                    </a:lnTo>
                    <a:lnTo>
                      <a:pt x="62" y="49"/>
                    </a:lnTo>
                    <a:close/>
                    <a:moveTo>
                      <a:pt x="62" y="38"/>
                    </a:moveTo>
                    <a:lnTo>
                      <a:pt x="55" y="40"/>
                    </a:lnTo>
                    <a:lnTo>
                      <a:pt x="49" y="42"/>
                    </a:lnTo>
                    <a:lnTo>
                      <a:pt x="43" y="46"/>
                    </a:lnTo>
                    <a:lnTo>
                      <a:pt x="41" y="48"/>
                    </a:lnTo>
                    <a:lnTo>
                      <a:pt x="37" y="53"/>
                    </a:lnTo>
                    <a:lnTo>
                      <a:pt x="33" y="59"/>
                    </a:lnTo>
                    <a:lnTo>
                      <a:pt x="36" y="61"/>
                    </a:lnTo>
                    <a:lnTo>
                      <a:pt x="38" y="59"/>
                    </a:lnTo>
                    <a:lnTo>
                      <a:pt x="40" y="61"/>
                    </a:lnTo>
                    <a:lnTo>
                      <a:pt x="51" y="57"/>
                    </a:lnTo>
                    <a:lnTo>
                      <a:pt x="60" y="46"/>
                    </a:lnTo>
                    <a:lnTo>
                      <a:pt x="60" y="44"/>
                    </a:lnTo>
                    <a:lnTo>
                      <a:pt x="62" y="42"/>
                    </a:lnTo>
                    <a:lnTo>
                      <a:pt x="62" y="38"/>
                    </a:lnTo>
                    <a:close/>
                    <a:moveTo>
                      <a:pt x="64" y="38"/>
                    </a:moveTo>
                    <a:lnTo>
                      <a:pt x="64" y="41"/>
                    </a:lnTo>
                    <a:lnTo>
                      <a:pt x="66" y="42"/>
                    </a:lnTo>
                    <a:lnTo>
                      <a:pt x="67" y="44"/>
                    </a:lnTo>
                    <a:lnTo>
                      <a:pt x="67" y="45"/>
                    </a:lnTo>
                    <a:lnTo>
                      <a:pt x="67" y="46"/>
                    </a:lnTo>
                    <a:lnTo>
                      <a:pt x="75" y="55"/>
                    </a:lnTo>
                    <a:lnTo>
                      <a:pt x="85" y="55"/>
                    </a:lnTo>
                    <a:lnTo>
                      <a:pt x="87" y="54"/>
                    </a:lnTo>
                    <a:lnTo>
                      <a:pt x="89" y="53"/>
                    </a:lnTo>
                    <a:lnTo>
                      <a:pt x="92" y="52"/>
                    </a:lnTo>
                    <a:lnTo>
                      <a:pt x="91" y="50"/>
                    </a:lnTo>
                    <a:lnTo>
                      <a:pt x="79" y="41"/>
                    </a:lnTo>
                    <a:lnTo>
                      <a:pt x="64" y="38"/>
                    </a:lnTo>
                    <a:close/>
                    <a:moveTo>
                      <a:pt x="34" y="35"/>
                    </a:moveTo>
                    <a:lnTo>
                      <a:pt x="33" y="54"/>
                    </a:lnTo>
                    <a:lnTo>
                      <a:pt x="36" y="50"/>
                    </a:lnTo>
                    <a:lnTo>
                      <a:pt x="40" y="46"/>
                    </a:lnTo>
                    <a:lnTo>
                      <a:pt x="42" y="44"/>
                    </a:lnTo>
                    <a:lnTo>
                      <a:pt x="49" y="40"/>
                    </a:lnTo>
                    <a:lnTo>
                      <a:pt x="55" y="37"/>
                    </a:lnTo>
                    <a:lnTo>
                      <a:pt x="34" y="35"/>
                    </a:lnTo>
                    <a:close/>
                    <a:moveTo>
                      <a:pt x="85" y="31"/>
                    </a:moveTo>
                    <a:lnTo>
                      <a:pt x="68" y="37"/>
                    </a:lnTo>
                    <a:lnTo>
                      <a:pt x="80" y="40"/>
                    </a:lnTo>
                    <a:lnTo>
                      <a:pt x="91" y="48"/>
                    </a:lnTo>
                    <a:lnTo>
                      <a:pt x="85" y="31"/>
                    </a:lnTo>
                    <a:close/>
                    <a:moveTo>
                      <a:pt x="59" y="0"/>
                    </a:moveTo>
                    <a:lnTo>
                      <a:pt x="60" y="2"/>
                    </a:lnTo>
                    <a:lnTo>
                      <a:pt x="62" y="3"/>
                    </a:lnTo>
                    <a:lnTo>
                      <a:pt x="60" y="4"/>
                    </a:lnTo>
                    <a:lnTo>
                      <a:pt x="60" y="4"/>
                    </a:lnTo>
                    <a:lnTo>
                      <a:pt x="62" y="14"/>
                    </a:lnTo>
                    <a:lnTo>
                      <a:pt x="66" y="11"/>
                    </a:lnTo>
                    <a:lnTo>
                      <a:pt x="66" y="10"/>
                    </a:lnTo>
                    <a:lnTo>
                      <a:pt x="67" y="11"/>
                    </a:lnTo>
                    <a:lnTo>
                      <a:pt x="67" y="11"/>
                    </a:lnTo>
                    <a:lnTo>
                      <a:pt x="67" y="12"/>
                    </a:lnTo>
                    <a:lnTo>
                      <a:pt x="62" y="16"/>
                    </a:lnTo>
                    <a:lnTo>
                      <a:pt x="63" y="25"/>
                    </a:lnTo>
                    <a:lnTo>
                      <a:pt x="70" y="19"/>
                    </a:lnTo>
                    <a:lnTo>
                      <a:pt x="71" y="17"/>
                    </a:lnTo>
                    <a:lnTo>
                      <a:pt x="71" y="19"/>
                    </a:lnTo>
                    <a:lnTo>
                      <a:pt x="72" y="19"/>
                    </a:lnTo>
                    <a:lnTo>
                      <a:pt x="71" y="20"/>
                    </a:lnTo>
                    <a:lnTo>
                      <a:pt x="63" y="28"/>
                    </a:lnTo>
                    <a:lnTo>
                      <a:pt x="64" y="36"/>
                    </a:lnTo>
                    <a:lnTo>
                      <a:pt x="85" y="25"/>
                    </a:lnTo>
                    <a:lnTo>
                      <a:pt x="87" y="24"/>
                    </a:lnTo>
                    <a:lnTo>
                      <a:pt x="88" y="24"/>
                    </a:lnTo>
                    <a:lnTo>
                      <a:pt x="89" y="24"/>
                    </a:lnTo>
                    <a:lnTo>
                      <a:pt x="91" y="27"/>
                    </a:lnTo>
                    <a:lnTo>
                      <a:pt x="89" y="28"/>
                    </a:lnTo>
                    <a:lnTo>
                      <a:pt x="89" y="28"/>
                    </a:lnTo>
                    <a:lnTo>
                      <a:pt x="95" y="50"/>
                    </a:lnTo>
                    <a:lnTo>
                      <a:pt x="102" y="44"/>
                    </a:lnTo>
                    <a:lnTo>
                      <a:pt x="102" y="33"/>
                    </a:lnTo>
                    <a:lnTo>
                      <a:pt x="102" y="32"/>
                    </a:lnTo>
                    <a:lnTo>
                      <a:pt x="104" y="32"/>
                    </a:lnTo>
                    <a:lnTo>
                      <a:pt x="104" y="32"/>
                    </a:lnTo>
                    <a:lnTo>
                      <a:pt x="105" y="33"/>
                    </a:lnTo>
                    <a:lnTo>
                      <a:pt x="104" y="42"/>
                    </a:lnTo>
                    <a:lnTo>
                      <a:pt x="110" y="37"/>
                    </a:lnTo>
                    <a:lnTo>
                      <a:pt x="110" y="31"/>
                    </a:lnTo>
                    <a:lnTo>
                      <a:pt x="112" y="31"/>
                    </a:lnTo>
                    <a:lnTo>
                      <a:pt x="112" y="29"/>
                    </a:lnTo>
                    <a:lnTo>
                      <a:pt x="113" y="31"/>
                    </a:lnTo>
                    <a:lnTo>
                      <a:pt x="113" y="31"/>
                    </a:lnTo>
                    <a:lnTo>
                      <a:pt x="113" y="36"/>
                    </a:lnTo>
                    <a:lnTo>
                      <a:pt x="119" y="31"/>
                    </a:lnTo>
                    <a:lnTo>
                      <a:pt x="119" y="31"/>
                    </a:lnTo>
                    <a:lnTo>
                      <a:pt x="119" y="29"/>
                    </a:lnTo>
                    <a:lnTo>
                      <a:pt x="122" y="29"/>
                    </a:lnTo>
                    <a:lnTo>
                      <a:pt x="123" y="29"/>
                    </a:lnTo>
                    <a:lnTo>
                      <a:pt x="123" y="31"/>
                    </a:lnTo>
                    <a:lnTo>
                      <a:pt x="123" y="33"/>
                    </a:lnTo>
                    <a:lnTo>
                      <a:pt x="122" y="33"/>
                    </a:lnTo>
                    <a:lnTo>
                      <a:pt x="121" y="33"/>
                    </a:lnTo>
                    <a:lnTo>
                      <a:pt x="114" y="38"/>
                    </a:lnTo>
                    <a:lnTo>
                      <a:pt x="119" y="40"/>
                    </a:lnTo>
                    <a:lnTo>
                      <a:pt x="121" y="40"/>
                    </a:lnTo>
                    <a:lnTo>
                      <a:pt x="121" y="41"/>
                    </a:lnTo>
                    <a:lnTo>
                      <a:pt x="121" y="41"/>
                    </a:lnTo>
                    <a:lnTo>
                      <a:pt x="119" y="41"/>
                    </a:lnTo>
                    <a:lnTo>
                      <a:pt x="113" y="40"/>
                    </a:lnTo>
                    <a:lnTo>
                      <a:pt x="106" y="45"/>
                    </a:lnTo>
                    <a:lnTo>
                      <a:pt x="115" y="48"/>
                    </a:lnTo>
                    <a:lnTo>
                      <a:pt x="117" y="48"/>
                    </a:lnTo>
                    <a:lnTo>
                      <a:pt x="117" y="49"/>
                    </a:lnTo>
                    <a:lnTo>
                      <a:pt x="117" y="50"/>
                    </a:lnTo>
                    <a:lnTo>
                      <a:pt x="115" y="50"/>
                    </a:lnTo>
                    <a:lnTo>
                      <a:pt x="104" y="46"/>
                    </a:lnTo>
                    <a:lnTo>
                      <a:pt x="97" y="52"/>
                    </a:lnTo>
                    <a:lnTo>
                      <a:pt x="118" y="62"/>
                    </a:lnTo>
                    <a:lnTo>
                      <a:pt x="119" y="62"/>
                    </a:lnTo>
                    <a:lnTo>
                      <a:pt x="121" y="62"/>
                    </a:lnTo>
                    <a:lnTo>
                      <a:pt x="121" y="65"/>
                    </a:lnTo>
                    <a:lnTo>
                      <a:pt x="121" y="66"/>
                    </a:lnTo>
                    <a:lnTo>
                      <a:pt x="119" y="66"/>
                    </a:lnTo>
                    <a:lnTo>
                      <a:pt x="118" y="66"/>
                    </a:lnTo>
                    <a:lnTo>
                      <a:pt x="101" y="86"/>
                    </a:lnTo>
                    <a:lnTo>
                      <a:pt x="101" y="86"/>
                    </a:lnTo>
                    <a:lnTo>
                      <a:pt x="110" y="89"/>
                    </a:lnTo>
                    <a:lnTo>
                      <a:pt x="121" y="84"/>
                    </a:lnTo>
                    <a:lnTo>
                      <a:pt x="121" y="84"/>
                    </a:lnTo>
                    <a:lnTo>
                      <a:pt x="122" y="84"/>
                    </a:lnTo>
                    <a:lnTo>
                      <a:pt x="122" y="86"/>
                    </a:lnTo>
                    <a:lnTo>
                      <a:pt x="121" y="86"/>
                    </a:lnTo>
                    <a:lnTo>
                      <a:pt x="113" y="91"/>
                    </a:lnTo>
                    <a:lnTo>
                      <a:pt x="121" y="93"/>
                    </a:lnTo>
                    <a:lnTo>
                      <a:pt x="126" y="91"/>
                    </a:lnTo>
                    <a:lnTo>
                      <a:pt x="127" y="91"/>
                    </a:lnTo>
                    <a:lnTo>
                      <a:pt x="127" y="91"/>
                    </a:lnTo>
                    <a:lnTo>
                      <a:pt x="127" y="92"/>
                    </a:lnTo>
                    <a:lnTo>
                      <a:pt x="127" y="92"/>
                    </a:lnTo>
                    <a:lnTo>
                      <a:pt x="122" y="95"/>
                    </a:lnTo>
                    <a:lnTo>
                      <a:pt x="131" y="99"/>
                    </a:lnTo>
                    <a:lnTo>
                      <a:pt x="132" y="97"/>
                    </a:lnTo>
                    <a:lnTo>
                      <a:pt x="134" y="99"/>
                    </a:lnTo>
                    <a:lnTo>
                      <a:pt x="134" y="100"/>
                    </a:lnTo>
                    <a:lnTo>
                      <a:pt x="134" y="101"/>
                    </a:lnTo>
                    <a:lnTo>
                      <a:pt x="132" y="103"/>
                    </a:lnTo>
                    <a:lnTo>
                      <a:pt x="130" y="101"/>
                    </a:lnTo>
                    <a:lnTo>
                      <a:pt x="130" y="100"/>
                    </a:lnTo>
                    <a:lnTo>
                      <a:pt x="122" y="97"/>
                    </a:lnTo>
                    <a:lnTo>
                      <a:pt x="123" y="103"/>
                    </a:lnTo>
                    <a:lnTo>
                      <a:pt x="123" y="104"/>
                    </a:lnTo>
                    <a:lnTo>
                      <a:pt x="122" y="104"/>
                    </a:lnTo>
                    <a:lnTo>
                      <a:pt x="122" y="104"/>
                    </a:lnTo>
                    <a:lnTo>
                      <a:pt x="121" y="103"/>
                    </a:lnTo>
                    <a:lnTo>
                      <a:pt x="119" y="96"/>
                    </a:lnTo>
                    <a:lnTo>
                      <a:pt x="112" y="93"/>
                    </a:lnTo>
                    <a:lnTo>
                      <a:pt x="114" y="104"/>
                    </a:lnTo>
                    <a:lnTo>
                      <a:pt x="114" y="105"/>
                    </a:lnTo>
                    <a:lnTo>
                      <a:pt x="113" y="105"/>
                    </a:lnTo>
                    <a:lnTo>
                      <a:pt x="113" y="105"/>
                    </a:lnTo>
                    <a:lnTo>
                      <a:pt x="112" y="104"/>
                    </a:lnTo>
                    <a:lnTo>
                      <a:pt x="109" y="92"/>
                    </a:lnTo>
                    <a:lnTo>
                      <a:pt x="100" y="88"/>
                    </a:lnTo>
                    <a:lnTo>
                      <a:pt x="100" y="88"/>
                    </a:lnTo>
                    <a:lnTo>
                      <a:pt x="98" y="114"/>
                    </a:lnTo>
                    <a:lnTo>
                      <a:pt x="98" y="116"/>
                    </a:lnTo>
                    <a:lnTo>
                      <a:pt x="98" y="117"/>
                    </a:lnTo>
                    <a:lnTo>
                      <a:pt x="98" y="118"/>
                    </a:lnTo>
                    <a:lnTo>
                      <a:pt x="97" y="118"/>
                    </a:lnTo>
                    <a:lnTo>
                      <a:pt x="96" y="118"/>
                    </a:lnTo>
                    <a:lnTo>
                      <a:pt x="95" y="117"/>
                    </a:lnTo>
                    <a:lnTo>
                      <a:pt x="68" y="112"/>
                    </a:lnTo>
                    <a:lnTo>
                      <a:pt x="70" y="122"/>
                    </a:lnTo>
                    <a:lnTo>
                      <a:pt x="79" y="127"/>
                    </a:lnTo>
                    <a:lnTo>
                      <a:pt x="80" y="129"/>
                    </a:lnTo>
                    <a:lnTo>
                      <a:pt x="79" y="129"/>
                    </a:lnTo>
                    <a:lnTo>
                      <a:pt x="79" y="130"/>
                    </a:lnTo>
                    <a:lnTo>
                      <a:pt x="78" y="130"/>
                    </a:lnTo>
                    <a:lnTo>
                      <a:pt x="70" y="125"/>
                    </a:lnTo>
                    <a:lnTo>
                      <a:pt x="71" y="133"/>
                    </a:lnTo>
                    <a:lnTo>
                      <a:pt x="76" y="137"/>
                    </a:lnTo>
                    <a:lnTo>
                      <a:pt x="76" y="137"/>
                    </a:lnTo>
                    <a:lnTo>
                      <a:pt x="76" y="138"/>
                    </a:lnTo>
                    <a:lnTo>
                      <a:pt x="76" y="138"/>
                    </a:lnTo>
                    <a:lnTo>
                      <a:pt x="75" y="138"/>
                    </a:lnTo>
                    <a:lnTo>
                      <a:pt x="71" y="135"/>
                    </a:lnTo>
                    <a:lnTo>
                      <a:pt x="71" y="144"/>
                    </a:lnTo>
                    <a:lnTo>
                      <a:pt x="72" y="144"/>
                    </a:lnTo>
                    <a:lnTo>
                      <a:pt x="72" y="146"/>
                    </a:lnTo>
                    <a:lnTo>
                      <a:pt x="72" y="148"/>
                    </a:lnTo>
                    <a:lnTo>
                      <a:pt x="71" y="148"/>
                    </a:lnTo>
                    <a:lnTo>
                      <a:pt x="70" y="147"/>
                    </a:lnTo>
                    <a:lnTo>
                      <a:pt x="68" y="146"/>
                    </a:lnTo>
                    <a:lnTo>
                      <a:pt x="70" y="144"/>
                    </a:lnTo>
                    <a:lnTo>
                      <a:pt x="70" y="144"/>
                    </a:lnTo>
                    <a:lnTo>
                      <a:pt x="68" y="135"/>
                    </a:lnTo>
                    <a:lnTo>
                      <a:pt x="64" y="139"/>
                    </a:lnTo>
                    <a:lnTo>
                      <a:pt x="63" y="139"/>
                    </a:lnTo>
                    <a:lnTo>
                      <a:pt x="63" y="139"/>
                    </a:lnTo>
                    <a:lnTo>
                      <a:pt x="62" y="138"/>
                    </a:lnTo>
                    <a:lnTo>
                      <a:pt x="63" y="138"/>
                    </a:lnTo>
                    <a:lnTo>
                      <a:pt x="68" y="133"/>
                    </a:lnTo>
                    <a:lnTo>
                      <a:pt x="67" y="125"/>
                    </a:lnTo>
                    <a:lnTo>
                      <a:pt x="59" y="131"/>
                    </a:lnTo>
                    <a:lnTo>
                      <a:pt x="59" y="131"/>
                    </a:lnTo>
                    <a:lnTo>
                      <a:pt x="58" y="131"/>
                    </a:lnTo>
                    <a:lnTo>
                      <a:pt x="58" y="130"/>
                    </a:lnTo>
                    <a:lnTo>
                      <a:pt x="58" y="130"/>
                    </a:lnTo>
                    <a:lnTo>
                      <a:pt x="67" y="122"/>
                    </a:lnTo>
                    <a:lnTo>
                      <a:pt x="66" y="113"/>
                    </a:lnTo>
                    <a:lnTo>
                      <a:pt x="45" y="124"/>
                    </a:lnTo>
                    <a:lnTo>
                      <a:pt x="45" y="125"/>
                    </a:lnTo>
                    <a:lnTo>
                      <a:pt x="43" y="125"/>
                    </a:lnTo>
                    <a:lnTo>
                      <a:pt x="42" y="126"/>
                    </a:lnTo>
                    <a:lnTo>
                      <a:pt x="41" y="125"/>
                    </a:lnTo>
                    <a:lnTo>
                      <a:pt x="41" y="124"/>
                    </a:lnTo>
                    <a:lnTo>
                      <a:pt x="41" y="122"/>
                    </a:lnTo>
                    <a:lnTo>
                      <a:pt x="41" y="122"/>
                    </a:lnTo>
                    <a:lnTo>
                      <a:pt x="36" y="99"/>
                    </a:lnTo>
                    <a:lnTo>
                      <a:pt x="29" y="104"/>
                    </a:lnTo>
                    <a:lnTo>
                      <a:pt x="30" y="114"/>
                    </a:lnTo>
                    <a:lnTo>
                      <a:pt x="29" y="116"/>
                    </a:lnTo>
                    <a:lnTo>
                      <a:pt x="29" y="116"/>
                    </a:lnTo>
                    <a:lnTo>
                      <a:pt x="28" y="116"/>
                    </a:lnTo>
                    <a:lnTo>
                      <a:pt x="28" y="116"/>
                    </a:lnTo>
                    <a:lnTo>
                      <a:pt x="28" y="105"/>
                    </a:lnTo>
                    <a:lnTo>
                      <a:pt x="21" y="109"/>
                    </a:lnTo>
                    <a:lnTo>
                      <a:pt x="21" y="117"/>
                    </a:lnTo>
                    <a:lnTo>
                      <a:pt x="20" y="117"/>
                    </a:lnTo>
                    <a:lnTo>
                      <a:pt x="20" y="118"/>
                    </a:lnTo>
                    <a:lnTo>
                      <a:pt x="19" y="117"/>
                    </a:lnTo>
                    <a:lnTo>
                      <a:pt x="19" y="117"/>
                    </a:lnTo>
                    <a:lnTo>
                      <a:pt x="19" y="112"/>
                    </a:lnTo>
                    <a:lnTo>
                      <a:pt x="8" y="118"/>
                    </a:lnTo>
                    <a:lnTo>
                      <a:pt x="8" y="120"/>
                    </a:lnTo>
                    <a:lnTo>
                      <a:pt x="8" y="121"/>
                    </a:lnTo>
                    <a:lnTo>
                      <a:pt x="7" y="121"/>
                    </a:lnTo>
                    <a:lnTo>
                      <a:pt x="6" y="120"/>
                    </a:lnTo>
                    <a:lnTo>
                      <a:pt x="4" y="118"/>
                    </a:lnTo>
                    <a:lnTo>
                      <a:pt x="6" y="117"/>
                    </a:lnTo>
                    <a:lnTo>
                      <a:pt x="6" y="117"/>
                    </a:lnTo>
                    <a:lnTo>
                      <a:pt x="7" y="117"/>
                    </a:lnTo>
                    <a:lnTo>
                      <a:pt x="17" y="109"/>
                    </a:lnTo>
                    <a:lnTo>
                      <a:pt x="12" y="108"/>
                    </a:lnTo>
                    <a:lnTo>
                      <a:pt x="12" y="108"/>
                    </a:lnTo>
                    <a:lnTo>
                      <a:pt x="11" y="107"/>
                    </a:lnTo>
                    <a:lnTo>
                      <a:pt x="12" y="107"/>
                    </a:lnTo>
                    <a:lnTo>
                      <a:pt x="12" y="105"/>
                    </a:lnTo>
                    <a:lnTo>
                      <a:pt x="19" y="108"/>
                    </a:lnTo>
                    <a:lnTo>
                      <a:pt x="25" y="103"/>
                    </a:lnTo>
                    <a:lnTo>
                      <a:pt x="16" y="100"/>
                    </a:lnTo>
                    <a:lnTo>
                      <a:pt x="16" y="100"/>
                    </a:lnTo>
                    <a:lnTo>
                      <a:pt x="16" y="99"/>
                    </a:lnTo>
                    <a:lnTo>
                      <a:pt x="16" y="99"/>
                    </a:lnTo>
                    <a:lnTo>
                      <a:pt x="17" y="99"/>
                    </a:lnTo>
                    <a:lnTo>
                      <a:pt x="28" y="101"/>
                    </a:lnTo>
                    <a:lnTo>
                      <a:pt x="33" y="96"/>
                    </a:lnTo>
                    <a:lnTo>
                      <a:pt x="12" y="83"/>
                    </a:lnTo>
                    <a:lnTo>
                      <a:pt x="11" y="83"/>
                    </a:lnTo>
                    <a:lnTo>
                      <a:pt x="9" y="82"/>
                    </a:lnTo>
                    <a:lnTo>
                      <a:pt x="8" y="80"/>
                    </a:lnTo>
                    <a:lnTo>
                      <a:pt x="9" y="79"/>
                    </a:lnTo>
                    <a:lnTo>
                      <a:pt x="11" y="79"/>
                    </a:lnTo>
                    <a:lnTo>
                      <a:pt x="12" y="79"/>
                    </a:lnTo>
                    <a:lnTo>
                      <a:pt x="29" y="61"/>
                    </a:lnTo>
                    <a:lnTo>
                      <a:pt x="23" y="57"/>
                    </a:lnTo>
                    <a:lnTo>
                      <a:pt x="12" y="63"/>
                    </a:lnTo>
                    <a:lnTo>
                      <a:pt x="11" y="63"/>
                    </a:lnTo>
                    <a:lnTo>
                      <a:pt x="9" y="62"/>
                    </a:lnTo>
                    <a:lnTo>
                      <a:pt x="9" y="62"/>
                    </a:lnTo>
                    <a:lnTo>
                      <a:pt x="11" y="61"/>
                    </a:lnTo>
                    <a:lnTo>
                      <a:pt x="20" y="55"/>
                    </a:lnTo>
                    <a:lnTo>
                      <a:pt x="12" y="53"/>
                    </a:lnTo>
                    <a:lnTo>
                      <a:pt x="6" y="55"/>
                    </a:lnTo>
                    <a:lnTo>
                      <a:pt x="6" y="55"/>
                    </a:lnTo>
                    <a:lnTo>
                      <a:pt x="4" y="55"/>
                    </a:lnTo>
                    <a:lnTo>
                      <a:pt x="4" y="54"/>
                    </a:lnTo>
                    <a:lnTo>
                      <a:pt x="6" y="54"/>
                    </a:lnTo>
                    <a:lnTo>
                      <a:pt x="9" y="52"/>
                    </a:lnTo>
                    <a:lnTo>
                      <a:pt x="3" y="48"/>
                    </a:lnTo>
                    <a:lnTo>
                      <a:pt x="2" y="48"/>
                    </a:lnTo>
                    <a:lnTo>
                      <a:pt x="0" y="48"/>
                    </a:lnTo>
                    <a:lnTo>
                      <a:pt x="0" y="46"/>
                    </a:lnTo>
                    <a:lnTo>
                      <a:pt x="0" y="45"/>
                    </a:lnTo>
                    <a:lnTo>
                      <a:pt x="3" y="44"/>
                    </a:lnTo>
                    <a:lnTo>
                      <a:pt x="4" y="45"/>
                    </a:lnTo>
                    <a:lnTo>
                      <a:pt x="4" y="46"/>
                    </a:lnTo>
                    <a:lnTo>
                      <a:pt x="11" y="49"/>
                    </a:lnTo>
                    <a:lnTo>
                      <a:pt x="9" y="44"/>
                    </a:lnTo>
                    <a:lnTo>
                      <a:pt x="9" y="44"/>
                    </a:lnTo>
                    <a:lnTo>
                      <a:pt x="11" y="42"/>
                    </a:lnTo>
                    <a:lnTo>
                      <a:pt x="11" y="42"/>
                    </a:lnTo>
                    <a:lnTo>
                      <a:pt x="12" y="44"/>
                    </a:lnTo>
                    <a:lnTo>
                      <a:pt x="13" y="50"/>
                    </a:lnTo>
                    <a:lnTo>
                      <a:pt x="21" y="53"/>
                    </a:lnTo>
                    <a:lnTo>
                      <a:pt x="19" y="44"/>
                    </a:lnTo>
                    <a:lnTo>
                      <a:pt x="19" y="44"/>
                    </a:lnTo>
                    <a:lnTo>
                      <a:pt x="20" y="42"/>
                    </a:lnTo>
                    <a:lnTo>
                      <a:pt x="20" y="44"/>
                    </a:lnTo>
                    <a:lnTo>
                      <a:pt x="21" y="44"/>
                    </a:lnTo>
                    <a:lnTo>
                      <a:pt x="23" y="54"/>
                    </a:lnTo>
                    <a:lnTo>
                      <a:pt x="30" y="58"/>
                    </a:lnTo>
                    <a:lnTo>
                      <a:pt x="30" y="33"/>
                    </a:lnTo>
                    <a:lnTo>
                      <a:pt x="30" y="33"/>
                    </a:lnTo>
                    <a:lnTo>
                      <a:pt x="30" y="31"/>
                    </a:lnTo>
                    <a:lnTo>
                      <a:pt x="30" y="29"/>
                    </a:lnTo>
                    <a:lnTo>
                      <a:pt x="32" y="29"/>
                    </a:lnTo>
                    <a:lnTo>
                      <a:pt x="34" y="29"/>
                    </a:lnTo>
                    <a:lnTo>
                      <a:pt x="34" y="31"/>
                    </a:lnTo>
                    <a:lnTo>
                      <a:pt x="60" y="36"/>
                    </a:lnTo>
                    <a:lnTo>
                      <a:pt x="60" y="28"/>
                    </a:lnTo>
                    <a:lnTo>
                      <a:pt x="50" y="21"/>
                    </a:lnTo>
                    <a:lnTo>
                      <a:pt x="50" y="21"/>
                    </a:lnTo>
                    <a:lnTo>
                      <a:pt x="50" y="20"/>
                    </a:lnTo>
                    <a:lnTo>
                      <a:pt x="50" y="20"/>
                    </a:lnTo>
                    <a:lnTo>
                      <a:pt x="51" y="20"/>
                    </a:lnTo>
                    <a:lnTo>
                      <a:pt x="60" y="25"/>
                    </a:lnTo>
                    <a:lnTo>
                      <a:pt x="59" y="17"/>
                    </a:lnTo>
                    <a:lnTo>
                      <a:pt x="54" y="14"/>
                    </a:lnTo>
                    <a:lnTo>
                      <a:pt x="53" y="12"/>
                    </a:lnTo>
                    <a:lnTo>
                      <a:pt x="53" y="12"/>
                    </a:lnTo>
                    <a:lnTo>
                      <a:pt x="54" y="11"/>
                    </a:lnTo>
                    <a:lnTo>
                      <a:pt x="54" y="11"/>
                    </a:lnTo>
                    <a:lnTo>
                      <a:pt x="59" y="15"/>
                    </a:lnTo>
                    <a:lnTo>
                      <a:pt x="59" y="4"/>
                    </a:lnTo>
                    <a:lnTo>
                      <a:pt x="58" y="4"/>
                    </a:lnTo>
                    <a:lnTo>
                      <a:pt x="58" y="3"/>
                    </a:lnTo>
                    <a:lnTo>
                      <a:pt x="58" y="2"/>
                    </a:lnTo>
                    <a:lnTo>
                      <a:pt x="5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3" name="Freeform 6533"/>
              <p:cNvSpPr>
                <a:spLocks noEditPoints="1"/>
              </p:cNvSpPr>
              <p:nvPr/>
            </p:nvSpPr>
            <p:spPr bwMode="auto">
              <a:xfrm>
                <a:off x="1454943" y="4544219"/>
                <a:ext cx="174625" cy="147638"/>
              </a:xfrm>
              <a:custGeom>
                <a:avLst/>
                <a:gdLst>
                  <a:gd name="T0" fmla="*/ 56 w 110"/>
                  <a:gd name="T1" fmla="*/ 61 h 93"/>
                  <a:gd name="T2" fmla="*/ 64 w 110"/>
                  <a:gd name="T3" fmla="*/ 70 h 93"/>
                  <a:gd name="T4" fmla="*/ 53 w 110"/>
                  <a:gd name="T5" fmla="*/ 53 h 93"/>
                  <a:gd name="T6" fmla="*/ 38 w 110"/>
                  <a:gd name="T7" fmla="*/ 66 h 93"/>
                  <a:gd name="T8" fmla="*/ 84 w 110"/>
                  <a:gd name="T9" fmla="*/ 48 h 93"/>
                  <a:gd name="T10" fmla="*/ 80 w 110"/>
                  <a:gd name="T11" fmla="*/ 47 h 93"/>
                  <a:gd name="T12" fmla="*/ 71 w 110"/>
                  <a:gd name="T13" fmla="*/ 66 h 93"/>
                  <a:gd name="T14" fmla="*/ 36 w 110"/>
                  <a:gd name="T15" fmla="*/ 62 h 93"/>
                  <a:gd name="T16" fmla="*/ 31 w 110"/>
                  <a:gd name="T17" fmla="*/ 47 h 93"/>
                  <a:gd name="T18" fmla="*/ 47 w 110"/>
                  <a:gd name="T19" fmla="*/ 47 h 93"/>
                  <a:gd name="T20" fmla="*/ 55 w 110"/>
                  <a:gd name="T21" fmla="*/ 52 h 93"/>
                  <a:gd name="T22" fmla="*/ 56 w 110"/>
                  <a:gd name="T23" fmla="*/ 47 h 93"/>
                  <a:gd name="T24" fmla="*/ 56 w 110"/>
                  <a:gd name="T25" fmla="*/ 45 h 93"/>
                  <a:gd name="T26" fmla="*/ 52 w 110"/>
                  <a:gd name="T27" fmla="*/ 51 h 93"/>
                  <a:gd name="T28" fmla="*/ 50 w 110"/>
                  <a:gd name="T29" fmla="*/ 47 h 93"/>
                  <a:gd name="T30" fmla="*/ 56 w 110"/>
                  <a:gd name="T31" fmla="*/ 45 h 93"/>
                  <a:gd name="T32" fmla="*/ 61 w 110"/>
                  <a:gd name="T33" fmla="*/ 44 h 93"/>
                  <a:gd name="T34" fmla="*/ 51 w 110"/>
                  <a:gd name="T35" fmla="*/ 40 h 93"/>
                  <a:gd name="T36" fmla="*/ 61 w 110"/>
                  <a:gd name="T37" fmla="*/ 41 h 93"/>
                  <a:gd name="T38" fmla="*/ 55 w 110"/>
                  <a:gd name="T39" fmla="*/ 43 h 93"/>
                  <a:gd name="T40" fmla="*/ 63 w 110"/>
                  <a:gd name="T41" fmla="*/ 40 h 93"/>
                  <a:gd name="T42" fmla="*/ 47 w 110"/>
                  <a:gd name="T43" fmla="*/ 44 h 93"/>
                  <a:gd name="T44" fmla="*/ 65 w 110"/>
                  <a:gd name="T45" fmla="*/ 30 h 93"/>
                  <a:gd name="T46" fmla="*/ 72 w 110"/>
                  <a:gd name="T47" fmla="*/ 24 h 93"/>
                  <a:gd name="T48" fmla="*/ 82 w 110"/>
                  <a:gd name="T49" fmla="*/ 44 h 93"/>
                  <a:gd name="T50" fmla="*/ 30 w 110"/>
                  <a:gd name="T51" fmla="*/ 36 h 93"/>
                  <a:gd name="T52" fmla="*/ 30 w 110"/>
                  <a:gd name="T53" fmla="*/ 44 h 93"/>
                  <a:gd name="T54" fmla="*/ 43 w 110"/>
                  <a:gd name="T55" fmla="*/ 24 h 93"/>
                  <a:gd name="T56" fmla="*/ 56 w 110"/>
                  <a:gd name="T57" fmla="*/ 30 h 93"/>
                  <a:gd name="T58" fmla="*/ 50 w 110"/>
                  <a:gd name="T59" fmla="*/ 18 h 93"/>
                  <a:gd name="T60" fmla="*/ 34 w 110"/>
                  <a:gd name="T61" fmla="*/ 1 h 93"/>
                  <a:gd name="T62" fmla="*/ 43 w 110"/>
                  <a:gd name="T63" fmla="*/ 7 h 93"/>
                  <a:gd name="T64" fmla="*/ 55 w 110"/>
                  <a:gd name="T65" fmla="*/ 5 h 93"/>
                  <a:gd name="T66" fmla="*/ 72 w 110"/>
                  <a:gd name="T67" fmla="*/ 7 h 93"/>
                  <a:gd name="T68" fmla="*/ 78 w 110"/>
                  <a:gd name="T69" fmla="*/ 4 h 93"/>
                  <a:gd name="T70" fmla="*/ 85 w 110"/>
                  <a:gd name="T71" fmla="*/ 2 h 93"/>
                  <a:gd name="T72" fmla="*/ 77 w 110"/>
                  <a:gd name="T73" fmla="*/ 15 h 93"/>
                  <a:gd name="T74" fmla="*/ 91 w 110"/>
                  <a:gd name="T75" fmla="*/ 26 h 93"/>
                  <a:gd name="T76" fmla="*/ 97 w 110"/>
                  <a:gd name="T77" fmla="*/ 38 h 93"/>
                  <a:gd name="T78" fmla="*/ 105 w 110"/>
                  <a:gd name="T79" fmla="*/ 41 h 93"/>
                  <a:gd name="T80" fmla="*/ 108 w 110"/>
                  <a:gd name="T81" fmla="*/ 47 h 93"/>
                  <a:gd name="T82" fmla="*/ 94 w 110"/>
                  <a:gd name="T83" fmla="*/ 47 h 93"/>
                  <a:gd name="T84" fmla="*/ 94 w 110"/>
                  <a:gd name="T85" fmla="*/ 62 h 93"/>
                  <a:gd name="T86" fmla="*/ 85 w 110"/>
                  <a:gd name="T87" fmla="*/ 77 h 93"/>
                  <a:gd name="T88" fmla="*/ 85 w 110"/>
                  <a:gd name="T89" fmla="*/ 83 h 93"/>
                  <a:gd name="T90" fmla="*/ 82 w 110"/>
                  <a:gd name="T91" fmla="*/ 91 h 93"/>
                  <a:gd name="T92" fmla="*/ 76 w 110"/>
                  <a:gd name="T93" fmla="*/ 77 h 93"/>
                  <a:gd name="T94" fmla="*/ 57 w 110"/>
                  <a:gd name="T95" fmla="*/ 85 h 93"/>
                  <a:gd name="T96" fmla="*/ 40 w 110"/>
                  <a:gd name="T97" fmla="*/ 83 h 93"/>
                  <a:gd name="T98" fmla="*/ 35 w 110"/>
                  <a:gd name="T99" fmla="*/ 87 h 93"/>
                  <a:gd name="T100" fmla="*/ 26 w 110"/>
                  <a:gd name="T101" fmla="*/ 90 h 93"/>
                  <a:gd name="T102" fmla="*/ 26 w 110"/>
                  <a:gd name="T103" fmla="*/ 82 h 93"/>
                  <a:gd name="T104" fmla="*/ 39 w 110"/>
                  <a:gd name="T105" fmla="*/ 68 h 93"/>
                  <a:gd name="T106" fmla="*/ 22 w 110"/>
                  <a:gd name="T107" fmla="*/ 47 h 93"/>
                  <a:gd name="T108" fmla="*/ 10 w 110"/>
                  <a:gd name="T109" fmla="*/ 51 h 93"/>
                  <a:gd name="T110" fmla="*/ 1 w 110"/>
                  <a:gd name="T111" fmla="*/ 44 h 93"/>
                  <a:gd name="T112" fmla="*/ 14 w 110"/>
                  <a:gd name="T113" fmla="*/ 44 h 93"/>
                  <a:gd name="T114" fmla="*/ 22 w 110"/>
                  <a:gd name="T115" fmla="*/ 26 h 93"/>
                  <a:gd name="T116" fmla="*/ 30 w 110"/>
                  <a:gd name="T117" fmla="*/ 14 h 93"/>
                  <a:gd name="T118" fmla="*/ 30 w 110"/>
                  <a:gd name="T119"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93">
                    <a:moveTo>
                      <a:pt x="44" y="70"/>
                    </a:moveTo>
                    <a:lnTo>
                      <a:pt x="56" y="81"/>
                    </a:lnTo>
                    <a:lnTo>
                      <a:pt x="67" y="70"/>
                    </a:lnTo>
                    <a:lnTo>
                      <a:pt x="63" y="72"/>
                    </a:lnTo>
                    <a:lnTo>
                      <a:pt x="59" y="73"/>
                    </a:lnTo>
                    <a:lnTo>
                      <a:pt x="56" y="73"/>
                    </a:lnTo>
                    <a:lnTo>
                      <a:pt x="51" y="72"/>
                    </a:lnTo>
                    <a:lnTo>
                      <a:pt x="44" y="70"/>
                    </a:lnTo>
                    <a:close/>
                    <a:moveTo>
                      <a:pt x="56" y="61"/>
                    </a:moveTo>
                    <a:lnTo>
                      <a:pt x="46" y="65"/>
                    </a:lnTo>
                    <a:lnTo>
                      <a:pt x="44" y="66"/>
                    </a:lnTo>
                    <a:lnTo>
                      <a:pt x="43" y="66"/>
                    </a:lnTo>
                    <a:lnTo>
                      <a:pt x="43" y="68"/>
                    </a:lnTo>
                    <a:lnTo>
                      <a:pt x="47" y="69"/>
                    </a:lnTo>
                    <a:lnTo>
                      <a:pt x="51" y="70"/>
                    </a:lnTo>
                    <a:lnTo>
                      <a:pt x="56" y="72"/>
                    </a:lnTo>
                    <a:lnTo>
                      <a:pt x="59" y="72"/>
                    </a:lnTo>
                    <a:lnTo>
                      <a:pt x="64" y="70"/>
                    </a:lnTo>
                    <a:lnTo>
                      <a:pt x="69" y="68"/>
                    </a:lnTo>
                    <a:lnTo>
                      <a:pt x="68" y="66"/>
                    </a:lnTo>
                    <a:lnTo>
                      <a:pt x="67" y="66"/>
                    </a:lnTo>
                    <a:lnTo>
                      <a:pt x="67" y="65"/>
                    </a:lnTo>
                    <a:lnTo>
                      <a:pt x="65" y="64"/>
                    </a:lnTo>
                    <a:lnTo>
                      <a:pt x="56" y="61"/>
                    </a:lnTo>
                    <a:close/>
                    <a:moveTo>
                      <a:pt x="60" y="53"/>
                    </a:moveTo>
                    <a:lnTo>
                      <a:pt x="56" y="55"/>
                    </a:lnTo>
                    <a:lnTo>
                      <a:pt x="53" y="53"/>
                    </a:lnTo>
                    <a:lnTo>
                      <a:pt x="52" y="53"/>
                    </a:lnTo>
                    <a:lnTo>
                      <a:pt x="46" y="62"/>
                    </a:lnTo>
                    <a:lnTo>
                      <a:pt x="56" y="58"/>
                    </a:lnTo>
                    <a:lnTo>
                      <a:pt x="67" y="62"/>
                    </a:lnTo>
                    <a:lnTo>
                      <a:pt x="67" y="62"/>
                    </a:lnTo>
                    <a:lnTo>
                      <a:pt x="60" y="53"/>
                    </a:lnTo>
                    <a:close/>
                    <a:moveTo>
                      <a:pt x="29" y="49"/>
                    </a:moveTo>
                    <a:lnTo>
                      <a:pt x="23" y="62"/>
                    </a:lnTo>
                    <a:lnTo>
                      <a:pt x="38" y="66"/>
                    </a:lnTo>
                    <a:lnTo>
                      <a:pt x="34" y="61"/>
                    </a:lnTo>
                    <a:lnTo>
                      <a:pt x="31" y="56"/>
                    </a:lnTo>
                    <a:lnTo>
                      <a:pt x="29" y="49"/>
                    </a:lnTo>
                    <a:close/>
                    <a:moveTo>
                      <a:pt x="84" y="48"/>
                    </a:moveTo>
                    <a:lnTo>
                      <a:pt x="82" y="55"/>
                    </a:lnTo>
                    <a:lnTo>
                      <a:pt x="78" y="61"/>
                    </a:lnTo>
                    <a:lnTo>
                      <a:pt x="74" y="66"/>
                    </a:lnTo>
                    <a:lnTo>
                      <a:pt x="89" y="61"/>
                    </a:lnTo>
                    <a:lnTo>
                      <a:pt x="84" y="48"/>
                    </a:lnTo>
                    <a:close/>
                    <a:moveTo>
                      <a:pt x="74" y="47"/>
                    </a:moveTo>
                    <a:lnTo>
                      <a:pt x="64" y="47"/>
                    </a:lnTo>
                    <a:lnTo>
                      <a:pt x="64" y="49"/>
                    </a:lnTo>
                    <a:lnTo>
                      <a:pt x="63" y="51"/>
                    </a:lnTo>
                    <a:lnTo>
                      <a:pt x="68" y="60"/>
                    </a:lnTo>
                    <a:lnTo>
                      <a:pt x="67" y="51"/>
                    </a:lnTo>
                    <a:lnTo>
                      <a:pt x="74" y="47"/>
                    </a:lnTo>
                    <a:close/>
                    <a:moveTo>
                      <a:pt x="82" y="47"/>
                    </a:moveTo>
                    <a:lnTo>
                      <a:pt x="80" y="47"/>
                    </a:lnTo>
                    <a:lnTo>
                      <a:pt x="80" y="48"/>
                    </a:lnTo>
                    <a:lnTo>
                      <a:pt x="78" y="48"/>
                    </a:lnTo>
                    <a:lnTo>
                      <a:pt x="77" y="48"/>
                    </a:lnTo>
                    <a:lnTo>
                      <a:pt x="69" y="53"/>
                    </a:lnTo>
                    <a:lnTo>
                      <a:pt x="69" y="61"/>
                    </a:lnTo>
                    <a:lnTo>
                      <a:pt x="71" y="62"/>
                    </a:lnTo>
                    <a:lnTo>
                      <a:pt x="71" y="64"/>
                    </a:lnTo>
                    <a:lnTo>
                      <a:pt x="71" y="65"/>
                    </a:lnTo>
                    <a:lnTo>
                      <a:pt x="71" y="66"/>
                    </a:lnTo>
                    <a:lnTo>
                      <a:pt x="76" y="62"/>
                    </a:lnTo>
                    <a:lnTo>
                      <a:pt x="78" y="58"/>
                    </a:lnTo>
                    <a:lnTo>
                      <a:pt x="81" y="53"/>
                    </a:lnTo>
                    <a:lnTo>
                      <a:pt x="82" y="47"/>
                    </a:lnTo>
                    <a:close/>
                    <a:moveTo>
                      <a:pt x="30" y="47"/>
                    </a:moveTo>
                    <a:lnTo>
                      <a:pt x="30" y="48"/>
                    </a:lnTo>
                    <a:lnTo>
                      <a:pt x="31" y="53"/>
                    </a:lnTo>
                    <a:lnTo>
                      <a:pt x="34" y="58"/>
                    </a:lnTo>
                    <a:lnTo>
                      <a:pt x="36" y="62"/>
                    </a:lnTo>
                    <a:lnTo>
                      <a:pt x="40" y="66"/>
                    </a:lnTo>
                    <a:lnTo>
                      <a:pt x="42" y="65"/>
                    </a:lnTo>
                    <a:lnTo>
                      <a:pt x="42" y="64"/>
                    </a:lnTo>
                    <a:lnTo>
                      <a:pt x="42" y="62"/>
                    </a:lnTo>
                    <a:lnTo>
                      <a:pt x="42" y="53"/>
                    </a:lnTo>
                    <a:lnTo>
                      <a:pt x="35" y="48"/>
                    </a:lnTo>
                    <a:lnTo>
                      <a:pt x="34" y="48"/>
                    </a:lnTo>
                    <a:lnTo>
                      <a:pt x="33" y="47"/>
                    </a:lnTo>
                    <a:lnTo>
                      <a:pt x="31" y="47"/>
                    </a:lnTo>
                    <a:lnTo>
                      <a:pt x="30" y="47"/>
                    </a:lnTo>
                    <a:close/>
                    <a:moveTo>
                      <a:pt x="47" y="47"/>
                    </a:moveTo>
                    <a:lnTo>
                      <a:pt x="47" y="47"/>
                    </a:lnTo>
                    <a:lnTo>
                      <a:pt x="38" y="47"/>
                    </a:lnTo>
                    <a:lnTo>
                      <a:pt x="44" y="51"/>
                    </a:lnTo>
                    <a:lnTo>
                      <a:pt x="44" y="60"/>
                    </a:lnTo>
                    <a:lnTo>
                      <a:pt x="50" y="51"/>
                    </a:lnTo>
                    <a:lnTo>
                      <a:pt x="48" y="49"/>
                    </a:lnTo>
                    <a:lnTo>
                      <a:pt x="47" y="47"/>
                    </a:lnTo>
                    <a:close/>
                    <a:moveTo>
                      <a:pt x="47" y="47"/>
                    </a:moveTo>
                    <a:lnTo>
                      <a:pt x="47" y="47"/>
                    </a:lnTo>
                    <a:lnTo>
                      <a:pt x="47" y="47"/>
                    </a:lnTo>
                    <a:lnTo>
                      <a:pt x="47" y="47"/>
                    </a:lnTo>
                    <a:close/>
                    <a:moveTo>
                      <a:pt x="55" y="45"/>
                    </a:moveTo>
                    <a:lnTo>
                      <a:pt x="55" y="47"/>
                    </a:lnTo>
                    <a:lnTo>
                      <a:pt x="55" y="48"/>
                    </a:lnTo>
                    <a:lnTo>
                      <a:pt x="55" y="49"/>
                    </a:lnTo>
                    <a:lnTo>
                      <a:pt x="55" y="52"/>
                    </a:lnTo>
                    <a:lnTo>
                      <a:pt x="55" y="53"/>
                    </a:lnTo>
                    <a:lnTo>
                      <a:pt x="55" y="53"/>
                    </a:lnTo>
                    <a:lnTo>
                      <a:pt x="56" y="53"/>
                    </a:lnTo>
                    <a:lnTo>
                      <a:pt x="56" y="53"/>
                    </a:lnTo>
                    <a:lnTo>
                      <a:pt x="56" y="52"/>
                    </a:lnTo>
                    <a:lnTo>
                      <a:pt x="56" y="49"/>
                    </a:lnTo>
                    <a:lnTo>
                      <a:pt x="55" y="45"/>
                    </a:lnTo>
                    <a:close/>
                    <a:moveTo>
                      <a:pt x="56" y="45"/>
                    </a:moveTo>
                    <a:lnTo>
                      <a:pt x="56" y="47"/>
                    </a:lnTo>
                    <a:lnTo>
                      <a:pt x="57" y="48"/>
                    </a:lnTo>
                    <a:lnTo>
                      <a:pt x="59" y="51"/>
                    </a:lnTo>
                    <a:lnTo>
                      <a:pt x="60" y="51"/>
                    </a:lnTo>
                    <a:lnTo>
                      <a:pt x="61" y="51"/>
                    </a:lnTo>
                    <a:lnTo>
                      <a:pt x="61" y="51"/>
                    </a:lnTo>
                    <a:lnTo>
                      <a:pt x="61" y="51"/>
                    </a:lnTo>
                    <a:lnTo>
                      <a:pt x="60" y="49"/>
                    </a:lnTo>
                    <a:lnTo>
                      <a:pt x="59" y="48"/>
                    </a:lnTo>
                    <a:lnTo>
                      <a:pt x="56" y="45"/>
                    </a:lnTo>
                    <a:close/>
                    <a:moveTo>
                      <a:pt x="55" y="45"/>
                    </a:moveTo>
                    <a:lnTo>
                      <a:pt x="55" y="47"/>
                    </a:lnTo>
                    <a:lnTo>
                      <a:pt x="52" y="47"/>
                    </a:lnTo>
                    <a:lnTo>
                      <a:pt x="51" y="48"/>
                    </a:lnTo>
                    <a:lnTo>
                      <a:pt x="50" y="49"/>
                    </a:lnTo>
                    <a:lnTo>
                      <a:pt x="50" y="51"/>
                    </a:lnTo>
                    <a:lnTo>
                      <a:pt x="50" y="51"/>
                    </a:lnTo>
                    <a:lnTo>
                      <a:pt x="51" y="51"/>
                    </a:lnTo>
                    <a:lnTo>
                      <a:pt x="52" y="51"/>
                    </a:lnTo>
                    <a:lnTo>
                      <a:pt x="53" y="49"/>
                    </a:lnTo>
                    <a:lnTo>
                      <a:pt x="55" y="45"/>
                    </a:lnTo>
                    <a:close/>
                    <a:moveTo>
                      <a:pt x="50" y="44"/>
                    </a:moveTo>
                    <a:lnTo>
                      <a:pt x="48" y="45"/>
                    </a:lnTo>
                    <a:lnTo>
                      <a:pt x="47" y="45"/>
                    </a:lnTo>
                    <a:lnTo>
                      <a:pt x="47" y="45"/>
                    </a:lnTo>
                    <a:lnTo>
                      <a:pt x="47" y="45"/>
                    </a:lnTo>
                    <a:lnTo>
                      <a:pt x="48" y="47"/>
                    </a:lnTo>
                    <a:lnTo>
                      <a:pt x="50" y="47"/>
                    </a:lnTo>
                    <a:lnTo>
                      <a:pt x="51" y="47"/>
                    </a:lnTo>
                    <a:lnTo>
                      <a:pt x="53" y="47"/>
                    </a:lnTo>
                    <a:lnTo>
                      <a:pt x="55" y="45"/>
                    </a:lnTo>
                    <a:lnTo>
                      <a:pt x="55" y="45"/>
                    </a:lnTo>
                    <a:lnTo>
                      <a:pt x="51" y="44"/>
                    </a:lnTo>
                    <a:lnTo>
                      <a:pt x="50" y="44"/>
                    </a:lnTo>
                    <a:close/>
                    <a:moveTo>
                      <a:pt x="61" y="44"/>
                    </a:moveTo>
                    <a:lnTo>
                      <a:pt x="60" y="44"/>
                    </a:lnTo>
                    <a:lnTo>
                      <a:pt x="56" y="45"/>
                    </a:lnTo>
                    <a:lnTo>
                      <a:pt x="56" y="45"/>
                    </a:lnTo>
                    <a:lnTo>
                      <a:pt x="59" y="47"/>
                    </a:lnTo>
                    <a:lnTo>
                      <a:pt x="60" y="47"/>
                    </a:lnTo>
                    <a:lnTo>
                      <a:pt x="61" y="47"/>
                    </a:lnTo>
                    <a:lnTo>
                      <a:pt x="63" y="47"/>
                    </a:lnTo>
                    <a:lnTo>
                      <a:pt x="64" y="45"/>
                    </a:lnTo>
                    <a:lnTo>
                      <a:pt x="64" y="45"/>
                    </a:lnTo>
                    <a:lnTo>
                      <a:pt x="63" y="45"/>
                    </a:lnTo>
                    <a:lnTo>
                      <a:pt x="61" y="44"/>
                    </a:lnTo>
                    <a:close/>
                    <a:moveTo>
                      <a:pt x="50" y="40"/>
                    </a:moveTo>
                    <a:lnTo>
                      <a:pt x="50" y="40"/>
                    </a:lnTo>
                    <a:lnTo>
                      <a:pt x="50" y="41"/>
                    </a:lnTo>
                    <a:lnTo>
                      <a:pt x="51" y="43"/>
                    </a:lnTo>
                    <a:lnTo>
                      <a:pt x="52" y="44"/>
                    </a:lnTo>
                    <a:lnTo>
                      <a:pt x="53" y="44"/>
                    </a:lnTo>
                    <a:lnTo>
                      <a:pt x="55" y="45"/>
                    </a:lnTo>
                    <a:lnTo>
                      <a:pt x="53" y="41"/>
                    </a:lnTo>
                    <a:lnTo>
                      <a:pt x="51" y="40"/>
                    </a:lnTo>
                    <a:lnTo>
                      <a:pt x="51" y="40"/>
                    </a:lnTo>
                    <a:lnTo>
                      <a:pt x="50" y="40"/>
                    </a:lnTo>
                    <a:close/>
                    <a:moveTo>
                      <a:pt x="60" y="39"/>
                    </a:moveTo>
                    <a:lnTo>
                      <a:pt x="59" y="40"/>
                    </a:lnTo>
                    <a:lnTo>
                      <a:pt x="57" y="43"/>
                    </a:lnTo>
                    <a:lnTo>
                      <a:pt x="56" y="44"/>
                    </a:lnTo>
                    <a:lnTo>
                      <a:pt x="56" y="45"/>
                    </a:lnTo>
                    <a:lnTo>
                      <a:pt x="59" y="43"/>
                    </a:lnTo>
                    <a:lnTo>
                      <a:pt x="61" y="41"/>
                    </a:lnTo>
                    <a:lnTo>
                      <a:pt x="61" y="40"/>
                    </a:lnTo>
                    <a:lnTo>
                      <a:pt x="61" y="40"/>
                    </a:lnTo>
                    <a:lnTo>
                      <a:pt x="61" y="40"/>
                    </a:lnTo>
                    <a:lnTo>
                      <a:pt x="60" y="39"/>
                    </a:lnTo>
                    <a:close/>
                    <a:moveTo>
                      <a:pt x="55" y="38"/>
                    </a:moveTo>
                    <a:lnTo>
                      <a:pt x="55" y="38"/>
                    </a:lnTo>
                    <a:lnTo>
                      <a:pt x="55" y="39"/>
                    </a:lnTo>
                    <a:lnTo>
                      <a:pt x="55" y="41"/>
                    </a:lnTo>
                    <a:lnTo>
                      <a:pt x="55" y="43"/>
                    </a:lnTo>
                    <a:lnTo>
                      <a:pt x="55" y="44"/>
                    </a:lnTo>
                    <a:lnTo>
                      <a:pt x="55" y="44"/>
                    </a:lnTo>
                    <a:lnTo>
                      <a:pt x="56" y="41"/>
                    </a:lnTo>
                    <a:lnTo>
                      <a:pt x="56" y="39"/>
                    </a:lnTo>
                    <a:lnTo>
                      <a:pt x="56" y="38"/>
                    </a:lnTo>
                    <a:lnTo>
                      <a:pt x="56" y="38"/>
                    </a:lnTo>
                    <a:lnTo>
                      <a:pt x="55" y="38"/>
                    </a:lnTo>
                    <a:close/>
                    <a:moveTo>
                      <a:pt x="68" y="31"/>
                    </a:moveTo>
                    <a:lnTo>
                      <a:pt x="63" y="40"/>
                    </a:lnTo>
                    <a:lnTo>
                      <a:pt x="64" y="41"/>
                    </a:lnTo>
                    <a:lnTo>
                      <a:pt x="64" y="44"/>
                    </a:lnTo>
                    <a:lnTo>
                      <a:pt x="74" y="44"/>
                    </a:lnTo>
                    <a:lnTo>
                      <a:pt x="67" y="40"/>
                    </a:lnTo>
                    <a:lnTo>
                      <a:pt x="68" y="31"/>
                    </a:lnTo>
                    <a:close/>
                    <a:moveTo>
                      <a:pt x="46" y="30"/>
                    </a:moveTo>
                    <a:lnTo>
                      <a:pt x="46" y="39"/>
                    </a:lnTo>
                    <a:lnTo>
                      <a:pt x="38" y="44"/>
                    </a:lnTo>
                    <a:lnTo>
                      <a:pt x="47" y="44"/>
                    </a:lnTo>
                    <a:lnTo>
                      <a:pt x="48" y="40"/>
                    </a:lnTo>
                    <a:lnTo>
                      <a:pt x="50" y="39"/>
                    </a:lnTo>
                    <a:lnTo>
                      <a:pt x="46" y="30"/>
                    </a:lnTo>
                    <a:close/>
                    <a:moveTo>
                      <a:pt x="48" y="28"/>
                    </a:moveTo>
                    <a:lnTo>
                      <a:pt x="52" y="36"/>
                    </a:lnTo>
                    <a:lnTo>
                      <a:pt x="55" y="36"/>
                    </a:lnTo>
                    <a:lnTo>
                      <a:pt x="57" y="36"/>
                    </a:lnTo>
                    <a:lnTo>
                      <a:pt x="60" y="38"/>
                    </a:lnTo>
                    <a:lnTo>
                      <a:pt x="65" y="30"/>
                    </a:lnTo>
                    <a:lnTo>
                      <a:pt x="56" y="34"/>
                    </a:lnTo>
                    <a:lnTo>
                      <a:pt x="48" y="28"/>
                    </a:lnTo>
                    <a:close/>
                    <a:moveTo>
                      <a:pt x="74" y="24"/>
                    </a:moveTo>
                    <a:lnTo>
                      <a:pt x="80" y="30"/>
                    </a:lnTo>
                    <a:lnTo>
                      <a:pt x="82" y="35"/>
                    </a:lnTo>
                    <a:lnTo>
                      <a:pt x="84" y="41"/>
                    </a:lnTo>
                    <a:lnTo>
                      <a:pt x="88" y="30"/>
                    </a:lnTo>
                    <a:lnTo>
                      <a:pt x="74" y="24"/>
                    </a:lnTo>
                    <a:close/>
                    <a:moveTo>
                      <a:pt x="72" y="24"/>
                    </a:moveTo>
                    <a:lnTo>
                      <a:pt x="71" y="26"/>
                    </a:lnTo>
                    <a:lnTo>
                      <a:pt x="72" y="28"/>
                    </a:lnTo>
                    <a:lnTo>
                      <a:pt x="71" y="30"/>
                    </a:lnTo>
                    <a:lnTo>
                      <a:pt x="69" y="30"/>
                    </a:lnTo>
                    <a:lnTo>
                      <a:pt x="71" y="39"/>
                    </a:lnTo>
                    <a:lnTo>
                      <a:pt x="77" y="44"/>
                    </a:lnTo>
                    <a:lnTo>
                      <a:pt x="78" y="43"/>
                    </a:lnTo>
                    <a:lnTo>
                      <a:pt x="80" y="44"/>
                    </a:lnTo>
                    <a:lnTo>
                      <a:pt x="82" y="44"/>
                    </a:lnTo>
                    <a:lnTo>
                      <a:pt x="82" y="43"/>
                    </a:lnTo>
                    <a:lnTo>
                      <a:pt x="81" y="38"/>
                    </a:lnTo>
                    <a:lnTo>
                      <a:pt x="78" y="32"/>
                    </a:lnTo>
                    <a:lnTo>
                      <a:pt x="76" y="28"/>
                    </a:lnTo>
                    <a:lnTo>
                      <a:pt x="72" y="24"/>
                    </a:lnTo>
                    <a:close/>
                    <a:moveTo>
                      <a:pt x="39" y="23"/>
                    </a:moveTo>
                    <a:lnTo>
                      <a:pt x="25" y="27"/>
                    </a:lnTo>
                    <a:lnTo>
                      <a:pt x="29" y="41"/>
                    </a:lnTo>
                    <a:lnTo>
                      <a:pt x="30" y="36"/>
                    </a:lnTo>
                    <a:lnTo>
                      <a:pt x="33" y="32"/>
                    </a:lnTo>
                    <a:lnTo>
                      <a:pt x="35" y="27"/>
                    </a:lnTo>
                    <a:lnTo>
                      <a:pt x="39" y="23"/>
                    </a:lnTo>
                    <a:close/>
                    <a:moveTo>
                      <a:pt x="42" y="23"/>
                    </a:moveTo>
                    <a:lnTo>
                      <a:pt x="39" y="26"/>
                    </a:lnTo>
                    <a:lnTo>
                      <a:pt x="36" y="28"/>
                    </a:lnTo>
                    <a:lnTo>
                      <a:pt x="34" y="34"/>
                    </a:lnTo>
                    <a:lnTo>
                      <a:pt x="31" y="39"/>
                    </a:lnTo>
                    <a:lnTo>
                      <a:pt x="30" y="44"/>
                    </a:lnTo>
                    <a:lnTo>
                      <a:pt x="33" y="44"/>
                    </a:lnTo>
                    <a:lnTo>
                      <a:pt x="33" y="44"/>
                    </a:lnTo>
                    <a:lnTo>
                      <a:pt x="34" y="43"/>
                    </a:lnTo>
                    <a:lnTo>
                      <a:pt x="35" y="43"/>
                    </a:lnTo>
                    <a:lnTo>
                      <a:pt x="42" y="38"/>
                    </a:lnTo>
                    <a:lnTo>
                      <a:pt x="43" y="28"/>
                    </a:lnTo>
                    <a:lnTo>
                      <a:pt x="43" y="28"/>
                    </a:lnTo>
                    <a:lnTo>
                      <a:pt x="43" y="26"/>
                    </a:lnTo>
                    <a:lnTo>
                      <a:pt x="43" y="24"/>
                    </a:lnTo>
                    <a:lnTo>
                      <a:pt x="42" y="23"/>
                    </a:lnTo>
                    <a:close/>
                    <a:moveTo>
                      <a:pt x="56" y="19"/>
                    </a:moveTo>
                    <a:lnTo>
                      <a:pt x="53" y="19"/>
                    </a:lnTo>
                    <a:lnTo>
                      <a:pt x="50" y="21"/>
                    </a:lnTo>
                    <a:lnTo>
                      <a:pt x="44" y="22"/>
                    </a:lnTo>
                    <a:lnTo>
                      <a:pt x="46" y="24"/>
                    </a:lnTo>
                    <a:lnTo>
                      <a:pt x="47" y="24"/>
                    </a:lnTo>
                    <a:lnTo>
                      <a:pt x="47" y="26"/>
                    </a:lnTo>
                    <a:lnTo>
                      <a:pt x="56" y="30"/>
                    </a:lnTo>
                    <a:lnTo>
                      <a:pt x="67" y="27"/>
                    </a:lnTo>
                    <a:lnTo>
                      <a:pt x="68" y="26"/>
                    </a:lnTo>
                    <a:lnTo>
                      <a:pt x="69" y="24"/>
                    </a:lnTo>
                    <a:lnTo>
                      <a:pt x="69" y="23"/>
                    </a:lnTo>
                    <a:lnTo>
                      <a:pt x="64" y="21"/>
                    </a:lnTo>
                    <a:lnTo>
                      <a:pt x="56" y="19"/>
                    </a:lnTo>
                    <a:close/>
                    <a:moveTo>
                      <a:pt x="56" y="9"/>
                    </a:moveTo>
                    <a:lnTo>
                      <a:pt x="47" y="19"/>
                    </a:lnTo>
                    <a:lnTo>
                      <a:pt x="50" y="18"/>
                    </a:lnTo>
                    <a:lnTo>
                      <a:pt x="53" y="18"/>
                    </a:lnTo>
                    <a:lnTo>
                      <a:pt x="56" y="18"/>
                    </a:lnTo>
                    <a:lnTo>
                      <a:pt x="63" y="18"/>
                    </a:lnTo>
                    <a:lnTo>
                      <a:pt x="68" y="21"/>
                    </a:lnTo>
                    <a:lnTo>
                      <a:pt x="56" y="9"/>
                    </a:lnTo>
                    <a:close/>
                    <a:moveTo>
                      <a:pt x="33" y="0"/>
                    </a:moveTo>
                    <a:lnTo>
                      <a:pt x="33" y="0"/>
                    </a:lnTo>
                    <a:lnTo>
                      <a:pt x="34" y="1"/>
                    </a:lnTo>
                    <a:lnTo>
                      <a:pt x="34" y="1"/>
                    </a:lnTo>
                    <a:lnTo>
                      <a:pt x="36" y="6"/>
                    </a:lnTo>
                    <a:lnTo>
                      <a:pt x="38" y="4"/>
                    </a:lnTo>
                    <a:lnTo>
                      <a:pt x="38" y="2"/>
                    </a:lnTo>
                    <a:lnTo>
                      <a:pt x="39" y="2"/>
                    </a:lnTo>
                    <a:lnTo>
                      <a:pt x="39" y="4"/>
                    </a:lnTo>
                    <a:lnTo>
                      <a:pt x="39" y="4"/>
                    </a:lnTo>
                    <a:lnTo>
                      <a:pt x="36" y="7"/>
                    </a:lnTo>
                    <a:lnTo>
                      <a:pt x="39" y="13"/>
                    </a:lnTo>
                    <a:lnTo>
                      <a:pt x="43" y="7"/>
                    </a:lnTo>
                    <a:lnTo>
                      <a:pt x="43" y="6"/>
                    </a:lnTo>
                    <a:lnTo>
                      <a:pt x="43" y="6"/>
                    </a:lnTo>
                    <a:lnTo>
                      <a:pt x="44" y="7"/>
                    </a:lnTo>
                    <a:lnTo>
                      <a:pt x="44" y="7"/>
                    </a:lnTo>
                    <a:lnTo>
                      <a:pt x="40" y="15"/>
                    </a:lnTo>
                    <a:lnTo>
                      <a:pt x="43" y="21"/>
                    </a:lnTo>
                    <a:lnTo>
                      <a:pt x="55" y="6"/>
                    </a:lnTo>
                    <a:lnTo>
                      <a:pt x="55" y="6"/>
                    </a:lnTo>
                    <a:lnTo>
                      <a:pt x="55" y="5"/>
                    </a:lnTo>
                    <a:lnTo>
                      <a:pt x="56" y="4"/>
                    </a:lnTo>
                    <a:lnTo>
                      <a:pt x="57" y="5"/>
                    </a:lnTo>
                    <a:lnTo>
                      <a:pt x="57" y="5"/>
                    </a:lnTo>
                    <a:lnTo>
                      <a:pt x="57" y="6"/>
                    </a:lnTo>
                    <a:lnTo>
                      <a:pt x="71" y="22"/>
                    </a:lnTo>
                    <a:lnTo>
                      <a:pt x="74" y="17"/>
                    </a:lnTo>
                    <a:lnTo>
                      <a:pt x="71" y="7"/>
                    </a:lnTo>
                    <a:lnTo>
                      <a:pt x="71" y="7"/>
                    </a:lnTo>
                    <a:lnTo>
                      <a:pt x="72" y="7"/>
                    </a:lnTo>
                    <a:lnTo>
                      <a:pt x="72" y="7"/>
                    </a:lnTo>
                    <a:lnTo>
                      <a:pt x="73" y="7"/>
                    </a:lnTo>
                    <a:lnTo>
                      <a:pt x="76" y="14"/>
                    </a:lnTo>
                    <a:lnTo>
                      <a:pt x="78" y="9"/>
                    </a:lnTo>
                    <a:lnTo>
                      <a:pt x="77" y="5"/>
                    </a:lnTo>
                    <a:lnTo>
                      <a:pt x="77" y="4"/>
                    </a:lnTo>
                    <a:lnTo>
                      <a:pt x="77" y="4"/>
                    </a:lnTo>
                    <a:lnTo>
                      <a:pt x="78" y="4"/>
                    </a:lnTo>
                    <a:lnTo>
                      <a:pt x="78" y="4"/>
                    </a:lnTo>
                    <a:lnTo>
                      <a:pt x="80" y="7"/>
                    </a:lnTo>
                    <a:lnTo>
                      <a:pt x="84" y="2"/>
                    </a:lnTo>
                    <a:lnTo>
                      <a:pt x="84" y="1"/>
                    </a:lnTo>
                    <a:lnTo>
                      <a:pt x="84" y="0"/>
                    </a:lnTo>
                    <a:lnTo>
                      <a:pt x="85" y="0"/>
                    </a:lnTo>
                    <a:lnTo>
                      <a:pt x="86" y="0"/>
                    </a:lnTo>
                    <a:lnTo>
                      <a:pt x="86" y="1"/>
                    </a:lnTo>
                    <a:lnTo>
                      <a:pt x="86" y="2"/>
                    </a:lnTo>
                    <a:lnTo>
                      <a:pt x="85" y="2"/>
                    </a:lnTo>
                    <a:lnTo>
                      <a:pt x="85" y="2"/>
                    </a:lnTo>
                    <a:lnTo>
                      <a:pt x="81" y="9"/>
                    </a:lnTo>
                    <a:lnTo>
                      <a:pt x="85" y="9"/>
                    </a:lnTo>
                    <a:lnTo>
                      <a:pt x="86" y="9"/>
                    </a:lnTo>
                    <a:lnTo>
                      <a:pt x="86" y="9"/>
                    </a:lnTo>
                    <a:lnTo>
                      <a:pt x="86" y="10"/>
                    </a:lnTo>
                    <a:lnTo>
                      <a:pt x="85" y="10"/>
                    </a:lnTo>
                    <a:lnTo>
                      <a:pt x="81" y="10"/>
                    </a:lnTo>
                    <a:lnTo>
                      <a:pt x="77" y="15"/>
                    </a:lnTo>
                    <a:lnTo>
                      <a:pt x="85" y="15"/>
                    </a:lnTo>
                    <a:lnTo>
                      <a:pt x="85" y="15"/>
                    </a:lnTo>
                    <a:lnTo>
                      <a:pt x="85" y="15"/>
                    </a:lnTo>
                    <a:lnTo>
                      <a:pt x="85" y="17"/>
                    </a:lnTo>
                    <a:lnTo>
                      <a:pt x="85" y="17"/>
                    </a:lnTo>
                    <a:lnTo>
                      <a:pt x="76" y="17"/>
                    </a:lnTo>
                    <a:lnTo>
                      <a:pt x="73" y="23"/>
                    </a:lnTo>
                    <a:lnTo>
                      <a:pt x="90" y="26"/>
                    </a:lnTo>
                    <a:lnTo>
                      <a:pt x="91" y="26"/>
                    </a:lnTo>
                    <a:lnTo>
                      <a:pt x="93" y="26"/>
                    </a:lnTo>
                    <a:lnTo>
                      <a:pt x="93" y="27"/>
                    </a:lnTo>
                    <a:lnTo>
                      <a:pt x="93" y="28"/>
                    </a:lnTo>
                    <a:lnTo>
                      <a:pt x="91" y="28"/>
                    </a:lnTo>
                    <a:lnTo>
                      <a:pt x="91" y="28"/>
                    </a:lnTo>
                    <a:lnTo>
                      <a:pt x="85" y="44"/>
                    </a:lnTo>
                    <a:lnTo>
                      <a:pt x="91" y="44"/>
                    </a:lnTo>
                    <a:lnTo>
                      <a:pt x="97" y="38"/>
                    </a:lnTo>
                    <a:lnTo>
                      <a:pt x="97" y="38"/>
                    </a:lnTo>
                    <a:lnTo>
                      <a:pt x="98" y="38"/>
                    </a:lnTo>
                    <a:lnTo>
                      <a:pt x="98" y="39"/>
                    </a:lnTo>
                    <a:lnTo>
                      <a:pt x="98" y="39"/>
                    </a:lnTo>
                    <a:lnTo>
                      <a:pt x="94" y="44"/>
                    </a:lnTo>
                    <a:lnTo>
                      <a:pt x="99" y="44"/>
                    </a:lnTo>
                    <a:lnTo>
                      <a:pt x="103" y="40"/>
                    </a:lnTo>
                    <a:lnTo>
                      <a:pt x="103" y="40"/>
                    </a:lnTo>
                    <a:lnTo>
                      <a:pt x="103" y="40"/>
                    </a:lnTo>
                    <a:lnTo>
                      <a:pt x="105" y="41"/>
                    </a:lnTo>
                    <a:lnTo>
                      <a:pt x="105" y="41"/>
                    </a:lnTo>
                    <a:lnTo>
                      <a:pt x="102" y="44"/>
                    </a:lnTo>
                    <a:lnTo>
                      <a:pt x="107" y="44"/>
                    </a:lnTo>
                    <a:lnTo>
                      <a:pt x="108" y="44"/>
                    </a:lnTo>
                    <a:lnTo>
                      <a:pt x="110" y="44"/>
                    </a:lnTo>
                    <a:lnTo>
                      <a:pt x="110" y="45"/>
                    </a:lnTo>
                    <a:lnTo>
                      <a:pt x="110" y="47"/>
                    </a:lnTo>
                    <a:lnTo>
                      <a:pt x="108" y="47"/>
                    </a:lnTo>
                    <a:lnTo>
                      <a:pt x="108" y="47"/>
                    </a:lnTo>
                    <a:lnTo>
                      <a:pt x="107" y="47"/>
                    </a:lnTo>
                    <a:lnTo>
                      <a:pt x="102" y="47"/>
                    </a:lnTo>
                    <a:lnTo>
                      <a:pt x="105" y="49"/>
                    </a:lnTo>
                    <a:lnTo>
                      <a:pt x="105" y="51"/>
                    </a:lnTo>
                    <a:lnTo>
                      <a:pt x="103" y="51"/>
                    </a:lnTo>
                    <a:lnTo>
                      <a:pt x="103" y="51"/>
                    </a:lnTo>
                    <a:lnTo>
                      <a:pt x="103" y="51"/>
                    </a:lnTo>
                    <a:lnTo>
                      <a:pt x="99" y="47"/>
                    </a:lnTo>
                    <a:lnTo>
                      <a:pt x="94" y="47"/>
                    </a:lnTo>
                    <a:lnTo>
                      <a:pt x="98" y="53"/>
                    </a:lnTo>
                    <a:lnTo>
                      <a:pt x="98" y="53"/>
                    </a:lnTo>
                    <a:lnTo>
                      <a:pt x="98" y="53"/>
                    </a:lnTo>
                    <a:lnTo>
                      <a:pt x="98" y="55"/>
                    </a:lnTo>
                    <a:lnTo>
                      <a:pt x="97" y="53"/>
                    </a:lnTo>
                    <a:lnTo>
                      <a:pt x="91" y="47"/>
                    </a:lnTo>
                    <a:lnTo>
                      <a:pt x="85" y="47"/>
                    </a:lnTo>
                    <a:lnTo>
                      <a:pt x="93" y="62"/>
                    </a:lnTo>
                    <a:lnTo>
                      <a:pt x="94" y="62"/>
                    </a:lnTo>
                    <a:lnTo>
                      <a:pt x="94" y="64"/>
                    </a:lnTo>
                    <a:lnTo>
                      <a:pt x="94" y="65"/>
                    </a:lnTo>
                    <a:lnTo>
                      <a:pt x="93" y="65"/>
                    </a:lnTo>
                    <a:lnTo>
                      <a:pt x="91" y="65"/>
                    </a:lnTo>
                    <a:lnTo>
                      <a:pt x="72" y="69"/>
                    </a:lnTo>
                    <a:lnTo>
                      <a:pt x="72" y="69"/>
                    </a:lnTo>
                    <a:lnTo>
                      <a:pt x="76" y="76"/>
                    </a:lnTo>
                    <a:lnTo>
                      <a:pt x="84" y="76"/>
                    </a:lnTo>
                    <a:lnTo>
                      <a:pt x="85" y="77"/>
                    </a:lnTo>
                    <a:lnTo>
                      <a:pt x="85" y="77"/>
                    </a:lnTo>
                    <a:lnTo>
                      <a:pt x="85" y="77"/>
                    </a:lnTo>
                    <a:lnTo>
                      <a:pt x="84" y="78"/>
                    </a:lnTo>
                    <a:lnTo>
                      <a:pt x="77" y="77"/>
                    </a:lnTo>
                    <a:lnTo>
                      <a:pt x="80" y="82"/>
                    </a:lnTo>
                    <a:lnTo>
                      <a:pt x="85" y="82"/>
                    </a:lnTo>
                    <a:lnTo>
                      <a:pt x="85" y="83"/>
                    </a:lnTo>
                    <a:lnTo>
                      <a:pt x="85" y="83"/>
                    </a:lnTo>
                    <a:lnTo>
                      <a:pt x="85" y="83"/>
                    </a:lnTo>
                    <a:lnTo>
                      <a:pt x="85" y="85"/>
                    </a:lnTo>
                    <a:lnTo>
                      <a:pt x="81" y="83"/>
                    </a:lnTo>
                    <a:lnTo>
                      <a:pt x="84" y="89"/>
                    </a:lnTo>
                    <a:lnTo>
                      <a:pt x="85" y="90"/>
                    </a:lnTo>
                    <a:lnTo>
                      <a:pt x="85" y="90"/>
                    </a:lnTo>
                    <a:lnTo>
                      <a:pt x="85" y="91"/>
                    </a:lnTo>
                    <a:lnTo>
                      <a:pt x="84" y="93"/>
                    </a:lnTo>
                    <a:lnTo>
                      <a:pt x="84" y="93"/>
                    </a:lnTo>
                    <a:lnTo>
                      <a:pt x="82" y="91"/>
                    </a:lnTo>
                    <a:lnTo>
                      <a:pt x="82" y="90"/>
                    </a:lnTo>
                    <a:lnTo>
                      <a:pt x="80" y="85"/>
                    </a:lnTo>
                    <a:lnTo>
                      <a:pt x="77" y="89"/>
                    </a:lnTo>
                    <a:lnTo>
                      <a:pt x="77" y="89"/>
                    </a:lnTo>
                    <a:lnTo>
                      <a:pt x="77" y="89"/>
                    </a:lnTo>
                    <a:lnTo>
                      <a:pt x="76" y="89"/>
                    </a:lnTo>
                    <a:lnTo>
                      <a:pt x="76" y="87"/>
                    </a:lnTo>
                    <a:lnTo>
                      <a:pt x="78" y="82"/>
                    </a:lnTo>
                    <a:lnTo>
                      <a:pt x="76" y="77"/>
                    </a:lnTo>
                    <a:lnTo>
                      <a:pt x="72" y="85"/>
                    </a:lnTo>
                    <a:lnTo>
                      <a:pt x="72" y="85"/>
                    </a:lnTo>
                    <a:lnTo>
                      <a:pt x="71" y="85"/>
                    </a:lnTo>
                    <a:lnTo>
                      <a:pt x="71" y="85"/>
                    </a:lnTo>
                    <a:lnTo>
                      <a:pt x="71" y="85"/>
                    </a:lnTo>
                    <a:lnTo>
                      <a:pt x="74" y="76"/>
                    </a:lnTo>
                    <a:lnTo>
                      <a:pt x="71" y="69"/>
                    </a:lnTo>
                    <a:lnTo>
                      <a:pt x="71" y="69"/>
                    </a:lnTo>
                    <a:lnTo>
                      <a:pt x="57" y="85"/>
                    </a:lnTo>
                    <a:lnTo>
                      <a:pt x="57" y="85"/>
                    </a:lnTo>
                    <a:lnTo>
                      <a:pt x="57" y="86"/>
                    </a:lnTo>
                    <a:lnTo>
                      <a:pt x="56" y="86"/>
                    </a:lnTo>
                    <a:lnTo>
                      <a:pt x="55" y="86"/>
                    </a:lnTo>
                    <a:lnTo>
                      <a:pt x="55" y="85"/>
                    </a:lnTo>
                    <a:lnTo>
                      <a:pt x="55" y="85"/>
                    </a:lnTo>
                    <a:lnTo>
                      <a:pt x="42" y="69"/>
                    </a:lnTo>
                    <a:lnTo>
                      <a:pt x="38" y="76"/>
                    </a:lnTo>
                    <a:lnTo>
                      <a:pt x="40" y="83"/>
                    </a:lnTo>
                    <a:lnTo>
                      <a:pt x="40" y="83"/>
                    </a:lnTo>
                    <a:lnTo>
                      <a:pt x="40" y="85"/>
                    </a:lnTo>
                    <a:lnTo>
                      <a:pt x="40" y="85"/>
                    </a:lnTo>
                    <a:lnTo>
                      <a:pt x="39" y="83"/>
                    </a:lnTo>
                    <a:lnTo>
                      <a:pt x="36" y="77"/>
                    </a:lnTo>
                    <a:lnTo>
                      <a:pt x="34" y="82"/>
                    </a:lnTo>
                    <a:lnTo>
                      <a:pt x="35" y="87"/>
                    </a:lnTo>
                    <a:lnTo>
                      <a:pt x="35" y="87"/>
                    </a:lnTo>
                    <a:lnTo>
                      <a:pt x="35" y="87"/>
                    </a:lnTo>
                    <a:lnTo>
                      <a:pt x="34" y="87"/>
                    </a:lnTo>
                    <a:lnTo>
                      <a:pt x="34" y="87"/>
                    </a:lnTo>
                    <a:lnTo>
                      <a:pt x="33" y="83"/>
                    </a:lnTo>
                    <a:lnTo>
                      <a:pt x="29" y="90"/>
                    </a:lnTo>
                    <a:lnTo>
                      <a:pt x="29" y="90"/>
                    </a:lnTo>
                    <a:lnTo>
                      <a:pt x="29" y="91"/>
                    </a:lnTo>
                    <a:lnTo>
                      <a:pt x="27" y="91"/>
                    </a:lnTo>
                    <a:lnTo>
                      <a:pt x="26" y="91"/>
                    </a:lnTo>
                    <a:lnTo>
                      <a:pt x="26" y="90"/>
                    </a:lnTo>
                    <a:lnTo>
                      <a:pt x="26" y="90"/>
                    </a:lnTo>
                    <a:lnTo>
                      <a:pt x="27" y="89"/>
                    </a:lnTo>
                    <a:lnTo>
                      <a:pt x="27" y="89"/>
                    </a:lnTo>
                    <a:lnTo>
                      <a:pt x="31" y="83"/>
                    </a:lnTo>
                    <a:lnTo>
                      <a:pt x="27" y="83"/>
                    </a:lnTo>
                    <a:lnTo>
                      <a:pt x="26" y="83"/>
                    </a:lnTo>
                    <a:lnTo>
                      <a:pt x="26" y="82"/>
                    </a:lnTo>
                    <a:lnTo>
                      <a:pt x="26" y="82"/>
                    </a:lnTo>
                    <a:lnTo>
                      <a:pt x="26" y="82"/>
                    </a:lnTo>
                    <a:lnTo>
                      <a:pt x="31" y="81"/>
                    </a:lnTo>
                    <a:lnTo>
                      <a:pt x="35" y="76"/>
                    </a:lnTo>
                    <a:lnTo>
                      <a:pt x="27" y="77"/>
                    </a:lnTo>
                    <a:lnTo>
                      <a:pt x="27" y="77"/>
                    </a:lnTo>
                    <a:lnTo>
                      <a:pt x="26" y="76"/>
                    </a:lnTo>
                    <a:lnTo>
                      <a:pt x="26" y="76"/>
                    </a:lnTo>
                    <a:lnTo>
                      <a:pt x="27" y="76"/>
                    </a:lnTo>
                    <a:lnTo>
                      <a:pt x="35" y="74"/>
                    </a:lnTo>
                    <a:lnTo>
                      <a:pt x="39" y="68"/>
                    </a:lnTo>
                    <a:lnTo>
                      <a:pt x="22" y="65"/>
                    </a:lnTo>
                    <a:lnTo>
                      <a:pt x="21" y="66"/>
                    </a:lnTo>
                    <a:lnTo>
                      <a:pt x="19" y="66"/>
                    </a:lnTo>
                    <a:lnTo>
                      <a:pt x="19" y="65"/>
                    </a:lnTo>
                    <a:lnTo>
                      <a:pt x="19" y="64"/>
                    </a:lnTo>
                    <a:lnTo>
                      <a:pt x="21" y="62"/>
                    </a:lnTo>
                    <a:lnTo>
                      <a:pt x="21" y="62"/>
                    </a:lnTo>
                    <a:lnTo>
                      <a:pt x="29" y="47"/>
                    </a:lnTo>
                    <a:lnTo>
                      <a:pt x="22" y="47"/>
                    </a:lnTo>
                    <a:lnTo>
                      <a:pt x="17" y="53"/>
                    </a:lnTo>
                    <a:lnTo>
                      <a:pt x="17" y="53"/>
                    </a:lnTo>
                    <a:lnTo>
                      <a:pt x="16" y="53"/>
                    </a:lnTo>
                    <a:lnTo>
                      <a:pt x="16" y="53"/>
                    </a:lnTo>
                    <a:lnTo>
                      <a:pt x="16" y="53"/>
                    </a:lnTo>
                    <a:lnTo>
                      <a:pt x="21" y="47"/>
                    </a:lnTo>
                    <a:lnTo>
                      <a:pt x="14" y="47"/>
                    </a:lnTo>
                    <a:lnTo>
                      <a:pt x="12" y="51"/>
                    </a:lnTo>
                    <a:lnTo>
                      <a:pt x="10" y="51"/>
                    </a:lnTo>
                    <a:lnTo>
                      <a:pt x="10" y="51"/>
                    </a:lnTo>
                    <a:lnTo>
                      <a:pt x="10" y="51"/>
                    </a:lnTo>
                    <a:lnTo>
                      <a:pt x="10" y="49"/>
                    </a:lnTo>
                    <a:lnTo>
                      <a:pt x="13" y="47"/>
                    </a:lnTo>
                    <a:lnTo>
                      <a:pt x="4" y="47"/>
                    </a:lnTo>
                    <a:lnTo>
                      <a:pt x="2" y="47"/>
                    </a:lnTo>
                    <a:lnTo>
                      <a:pt x="1" y="47"/>
                    </a:lnTo>
                    <a:lnTo>
                      <a:pt x="0" y="45"/>
                    </a:lnTo>
                    <a:lnTo>
                      <a:pt x="1" y="44"/>
                    </a:lnTo>
                    <a:lnTo>
                      <a:pt x="1" y="44"/>
                    </a:lnTo>
                    <a:lnTo>
                      <a:pt x="4" y="44"/>
                    </a:lnTo>
                    <a:lnTo>
                      <a:pt x="13" y="44"/>
                    </a:lnTo>
                    <a:lnTo>
                      <a:pt x="10" y="41"/>
                    </a:lnTo>
                    <a:lnTo>
                      <a:pt x="10" y="41"/>
                    </a:lnTo>
                    <a:lnTo>
                      <a:pt x="10" y="40"/>
                    </a:lnTo>
                    <a:lnTo>
                      <a:pt x="10" y="40"/>
                    </a:lnTo>
                    <a:lnTo>
                      <a:pt x="12" y="40"/>
                    </a:lnTo>
                    <a:lnTo>
                      <a:pt x="14" y="44"/>
                    </a:lnTo>
                    <a:lnTo>
                      <a:pt x="21" y="44"/>
                    </a:lnTo>
                    <a:lnTo>
                      <a:pt x="16" y="39"/>
                    </a:lnTo>
                    <a:lnTo>
                      <a:pt x="16" y="39"/>
                    </a:lnTo>
                    <a:lnTo>
                      <a:pt x="16" y="38"/>
                    </a:lnTo>
                    <a:lnTo>
                      <a:pt x="17" y="38"/>
                    </a:lnTo>
                    <a:lnTo>
                      <a:pt x="17" y="38"/>
                    </a:lnTo>
                    <a:lnTo>
                      <a:pt x="22" y="44"/>
                    </a:lnTo>
                    <a:lnTo>
                      <a:pt x="29" y="44"/>
                    </a:lnTo>
                    <a:lnTo>
                      <a:pt x="22" y="26"/>
                    </a:lnTo>
                    <a:lnTo>
                      <a:pt x="21" y="26"/>
                    </a:lnTo>
                    <a:lnTo>
                      <a:pt x="19" y="24"/>
                    </a:lnTo>
                    <a:lnTo>
                      <a:pt x="21" y="24"/>
                    </a:lnTo>
                    <a:lnTo>
                      <a:pt x="22" y="23"/>
                    </a:lnTo>
                    <a:lnTo>
                      <a:pt x="23" y="24"/>
                    </a:lnTo>
                    <a:lnTo>
                      <a:pt x="42" y="22"/>
                    </a:lnTo>
                    <a:lnTo>
                      <a:pt x="39" y="17"/>
                    </a:lnTo>
                    <a:lnTo>
                      <a:pt x="30" y="15"/>
                    </a:lnTo>
                    <a:lnTo>
                      <a:pt x="30" y="14"/>
                    </a:lnTo>
                    <a:lnTo>
                      <a:pt x="29" y="14"/>
                    </a:lnTo>
                    <a:lnTo>
                      <a:pt x="30" y="14"/>
                    </a:lnTo>
                    <a:lnTo>
                      <a:pt x="30" y="13"/>
                    </a:lnTo>
                    <a:lnTo>
                      <a:pt x="38" y="14"/>
                    </a:lnTo>
                    <a:lnTo>
                      <a:pt x="35" y="9"/>
                    </a:lnTo>
                    <a:lnTo>
                      <a:pt x="30" y="9"/>
                    </a:lnTo>
                    <a:lnTo>
                      <a:pt x="30" y="7"/>
                    </a:lnTo>
                    <a:lnTo>
                      <a:pt x="29" y="7"/>
                    </a:lnTo>
                    <a:lnTo>
                      <a:pt x="30" y="6"/>
                    </a:lnTo>
                    <a:lnTo>
                      <a:pt x="30" y="6"/>
                    </a:lnTo>
                    <a:lnTo>
                      <a:pt x="34" y="7"/>
                    </a:lnTo>
                    <a:lnTo>
                      <a:pt x="33" y="2"/>
                    </a:lnTo>
                    <a:lnTo>
                      <a:pt x="31" y="2"/>
                    </a:lnTo>
                    <a:lnTo>
                      <a:pt x="30" y="1"/>
                    </a:lnTo>
                    <a:lnTo>
                      <a:pt x="31" y="0"/>
                    </a:lnTo>
                    <a:lnTo>
                      <a:pt x="3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4" name="Freeform 6534"/>
              <p:cNvSpPr/>
              <p:nvPr/>
            </p:nvSpPr>
            <p:spPr bwMode="auto">
              <a:xfrm>
                <a:off x="1342230" y="4507706"/>
                <a:ext cx="39688" cy="38100"/>
              </a:xfrm>
              <a:custGeom>
                <a:avLst/>
                <a:gdLst>
                  <a:gd name="T0" fmla="*/ 12 w 25"/>
                  <a:gd name="T1" fmla="*/ 0 h 24"/>
                  <a:gd name="T2" fmla="*/ 16 w 25"/>
                  <a:gd name="T3" fmla="*/ 7 h 24"/>
                  <a:gd name="T4" fmla="*/ 25 w 25"/>
                  <a:gd name="T5" fmla="*/ 8 h 24"/>
                  <a:gd name="T6" fmla="*/ 18 w 25"/>
                  <a:gd name="T7" fmla="*/ 15 h 24"/>
                  <a:gd name="T8" fmla="*/ 20 w 25"/>
                  <a:gd name="T9" fmla="*/ 23 h 24"/>
                  <a:gd name="T10" fmla="*/ 13 w 25"/>
                  <a:gd name="T11" fmla="*/ 19 h 24"/>
                  <a:gd name="T12" fmla="*/ 5 w 25"/>
                  <a:gd name="T13" fmla="*/ 24 h 24"/>
                  <a:gd name="T14" fmla="*/ 7 w 25"/>
                  <a:gd name="T15" fmla="*/ 15 h 24"/>
                  <a:gd name="T16" fmla="*/ 0 w 25"/>
                  <a:gd name="T17" fmla="*/ 9 h 24"/>
                  <a:gd name="T18" fmla="*/ 8 w 25"/>
                  <a:gd name="T19" fmla="*/ 8 h 24"/>
                  <a:gd name="T20" fmla="*/ 12 w 2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4">
                    <a:moveTo>
                      <a:pt x="12" y="0"/>
                    </a:moveTo>
                    <a:lnTo>
                      <a:pt x="16" y="7"/>
                    </a:lnTo>
                    <a:lnTo>
                      <a:pt x="25" y="8"/>
                    </a:lnTo>
                    <a:lnTo>
                      <a:pt x="18" y="15"/>
                    </a:lnTo>
                    <a:lnTo>
                      <a:pt x="20" y="23"/>
                    </a:lnTo>
                    <a:lnTo>
                      <a:pt x="13" y="19"/>
                    </a:lnTo>
                    <a:lnTo>
                      <a:pt x="5" y="24"/>
                    </a:lnTo>
                    <a:lnTo>
                      <a:pt x="7" y="15"/>
                    </a:lnTo>
                    <a:lnTo>
                      <a:pt x="0" y="9"/>
                    </a:lnTo>
                    <a:lnTo>
                      <a:pt x="8" y="8"/>
                    </a:lnTo>
                    <a:lnTo>
                      <a:pt x="1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5" name="Freeform 6535"/>
              <p:cNvSpPr/>
              <p:nvPr/>
            </p:nvSpPr>
            <p:spPr bwMode="auto">
              <a:xfrm>
                <a:off x="1329530" y="4601369"/>
                <a:ext cx="25400" cy="26988"/>
              </a:xfrm>
              <a:custGeom>
                <a:avLst/>
                <a:gdLst>
                  <a:gd name="T0" fmla="*/ 9 w 16"/>
                  <a:gd name="T1" fmla="*/ 0 h 17"/>
                  <a:gd name="T2" fmla="*/ 11 w 16"/>
                  <a:gd name="T3" fmla="*/ 7 h 17"/>
                  <a:gd name="T4" fmla="*/ 16 w 16"/>
                  <a:gd name="T5" fmla="*/ 9 h 17"/>
                  <a:gd name="T6" fmla="*/ 11 w 16"/>
                  <a:gd name="T7" fmla="*/ 12 h 17"/>
                  <a:gd name="T8" fmla="*/ 9 w 16"/>
                  <a:gd name="T9" fmla="*/ 17 h 17"/>
                  <a:gd name="T10" fmla="*/ 6 w 16"/>
                  <a:gd name="T11" fmla="*/ 13 h 17"/>
                  <a:gd name="T12" fmla="*/ 0 w 16"/>
                  <a:gd name="T13" fmla="*/ 15 h 17"/>
                  <a:gd name="T14" fmla="*/ 3 w 16"/>
                  <a:gd name="T15" fmla="*/ 9 h 17"/>
                  <a:gd name="T16" fmla="*/ 0 w 16"/>
                  <a:gd name="T17" fmla="*/ 4 h 17"/>
                  <a:gd name="T18" fmla="*/ 6 w 16"/>
                  <a:gd name="T19" fmla="*/ 4 h 17"/>
                  <a:gd name="T20" fmla="*/ 9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9" y="0"/>
                    </a:moveTo>
                    <a:lnTo>
                      <a:pt x="11" y="7"/>
                    </a:lnTo>
                    <a:lnTo>
                      <a:pt x="16" y="9"/>
                    </a:lnTo>
                    <a:lnTo>
                      <a:pt x="11" y="12"/>
                    </a:lnTo>
                    <a:lnTo>
                      <a:pt x="9" y="17"/>
                    </a:lnTo>
                    <a:lnTo>
                      <a:pt x="6" y="13"/>
                    </a:lnTo>
                    <a:lnTo>
                      <a:pt x="0" y="15"/>
                    </a:lnTo>
                    <a:lnTo>
                      <a:pt x="3" y="9"/>
                    </a:lnTo>
                    <a:lnTo>
                      <a:pt x="0" y="4"/>
                    </a:lnTo>
                    <a:lnTo>
                      <a:pt x="6" y="4"/>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6" name="Freeform 6536"/>
              <p:cNvSpPr/>
              <p:nvPr/>
            </p:nvSpPr>
            <p:spPr bwMode="auto">
              <a:xfrm>
                <a:off x="1393030" y="3779044"/>
                <a:ext cx="36513" cy="36513"/>
              </a:xfrm>
              <a:custGeom>
                <a:avLst/>
                <a:gdLst>
                  <a:gd name="T0" fmla="*/ 11 w 23"/>
                  <a:gd name="T1" fmla="*/ 0 h 23"/>
                  <a:gd name="T2" fmla="*/ 15 w 23"/>
                  <a:gd name="T3" fmla="*/ 8 h 23"/>
                  <a:gd name="T4" fmla="*/ 23 w 23"/>
                  <a:gd name="T5" fmla="*/ 8 h 23"/>
                  <a:gd name="T6" fmla="*/ 18 w 23"/>
                  <a:gd name="T7" fmla="*/ 14 h 23"/>
                  <a:gd name="T8" fmla="*/ 19 w 23"/>
                  <a:gd name="T9" fmla="*/ 22 h 23"/>
                  <a:gd name="T10" fmla="*/ 11 w 23"/>
                  <a:gd name="T11" fmla="*/ 19 h 23"/>
                  <a:gd name="T12" fmla="*/ 5 w 23"/>
                  <a:gd name="T13" fmla="*/ 23 h 23"/>
                  <a:gd name="T14" fmla="*/ 5 w 23"/>
                  <a:gd name="T15" fmla="*/ 14 h 23"/>
                  <a:gd name="T16" fmla="*/ 0 w 23"/>
                  <a:gd name="T17" fmla="*/ 9 h 23"/>
                  <a:gd name="T18" fmla="*/ 7 w 23"/>
                  <a:gd name="T19" fmla="*/ 8 h 23"/>
                  <a:gd name="T20" fmla="*/ 11 w 2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1" y="0"/>
                    </a:moveTo>
                    <a:lnTo>
                      <a:pt x="15" y="8"/>
                    </a:lnTo>
                    <a:lnTo>
                      <a:pt x="23" y="8"/>
                    </a:lnTo>
                    <a:lnTo>
                      <a:pt x="18" y="14"/>
                    </a:lnTo>
                    <a:lnTo>
                      <a:pt x="19" y="22"/>
                    </a:lnTo>
                    <a:lnTo>
                      <a:pt x="11" y="19"/>
                    </a:lnTo>
                    <a:lnTo>
                      <a:pt x="5" y="23"/>
                    </a:lnTo>
                    <a:lnTo>
                      <a:pt x="5" y="14"/>
                    </a:lnTo>
                    <a:lnTo>
                      <a:pt x="0" y="9"/>
                    </a:lnTo>
                    <a:lnTo>
                      <a:pt x="7" y="8"/>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7" name="Freeform 6537"/>
              <p:cNvSpPr/>
              <p:nvPr/>
            </p:nvSpPr>
            <p:spPr bwMode="auto">
              <a:xfrm>
                <a:off x="1774030" y="3706019"/>
                <a:ext cx="25400" cy="26988"/>
              </a:xfrm>
              <a:custGeom>
                <a:avLst/>
                <a:gdLst>
                  <a:gd name="T0" fmla="*/ 11 w 16"/>
                  <a:gd name="T1" fmla="*/ 0 h 17"/>
                  <a:gd name="T2" fmla="*/ 11 w 16"/>
                  <a:gd name="T3" fmla="*/ 7 h 17"/>
                  <a:gd name="T4" fmla="*/ 16 w 16"/>
                  <a:gd name="T5" fmla="*/ 9 h 17"/>
                  <a:gd name="T6" fmla="*/ 11 w 16"/>
                  <a:gd name="T7" fmla="*/ 12 h 17"/>
                  <a:gd name="T8" fmla="*/ 10 w 16"/>
                  <a:gd name="T9" fmla="*/ 17 h 17"/>
                  <a:gd name="T10" fmla="*/ 6 w 16"/>
                  <a:gd name="T11" fmla="*/ 13 h 17"/>
                  <a:gd name="T12" fmla="*/ 0 w 16"/>
                  <a:gd name="T13" fmla="*/ 13 h 17"/>
                  <a:gd name="T14" fmla="*/ 3 w 16"/>
                  <a:gd name="T15" fmla="*/ 8 h 17"/>
                  <a:gd name="T16" fmla="*/ 0 w 16"/>
                  <a:gd name="T17" fmla="*/ 3 h 17"/>
                  <a:gd name="T18" fmla="*/ 6 w 16"/>
                  <a:gd name="T19" fmla="*/ 4 h 17"/>
                  <a:gd name="T20" fmla="*/ 11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1" y="0"/>
                    </a:moveTo>
                    <a:lnTo>
                      <a:pt x="11" y="7"/>
                    </a:lnTo>
                    <a:lnTo>
                      <a:pt x="16" y="9"/>
                    </a:lnTo>
                    <a:lnTo>
                      <a:pt x="11" y="12"/>
                    </a:lnTo>
                    <a:lnTo>
                      <a:pt x="10" y="17"/>
                    </a:lnTo>
                    <a:lnTo>
                      <a:pt x="6" y="13"/>
                    </a:lnTo>
                    <a:lnTo>
                      <a:pt x="0" y="13"/>
                    </a:lnTo>
                    <a:lnTo>
                      <a:pt x="3" y="8"/>
                    </a:lnTo>
                    <a:lnTo>
                      <a:pt x="0" y="3"/>
                    </a:lnTo>
                    <a:lnTo>
                      <a:pt x="6" y="4"/>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8" name="Freeform 6538"/>
              <p:cNvSpPr>
                <a:spLocks noEditPoints="1"/>
              </p:cNvSpPr>
              <p:nvPr/>
            </p:nvSpPr>
            <p:spPr bwMode="auto">
              <a:xfrm>
                <a:off x="1497805" y="3752056"/>
                <a:ext cx="101600" cy="87313"/>
              </a:xfrm>
              <a:custGeom>
                <a:avLst/>
                <a:gdLst>
                  <a:gd name="T0" fmla="*/ 33 w 64"/>
                  <a:gd name="T1" fmla="*/ 36 h 55"/>
                  <a:gd name="T2" fmla="*/ 38 w 64"/>
                  <a:gd name="T3" fmla="*/ 42 h 55"/>
                  <a:gd name="T4" fmla="*/ 33 w 64"/>
                  <a:gd name="T5" fmla="*/ 33 h 55"/>
                  <a:gd name="T6" fmla="*/ 15 w 64"/>
                  <a:gd name="T7" fmla="*/ 38 h 55"/>
                  <a:gd name="T8" fmla="*/ 44 w 64"/>
                  <a:gd name="T9" fmla="*/ 39 h 55"/>
                  <a:gd name="T10" fmla="*/ 44 w 64"/>
                  <a:gd name="T11" fmla="*/ 29 h 55"/>
                  <a:gd name="T12" fmla="*/ 41 w 64"/>
                  <a:gd name="T13" fmla="*/ 36 h 55"/>
                  <a:gd name="T14" fmla="*/ 19 w 64"/>
                  <a:gd name="T15" fmla="*/ 29 h 55"/>
                  <a:gd name="T16" fmla="*/ 21 w 64"/>
                  <a:gd name="T17" fmla="*/ 29 h 55"/>
                  <a:gd name="T18" fmla="*/ 26 w 64"/>
                  <a:gd name="T19" fmla="*/ 30 h 55"/>
                  <a:gd name="T20" fmla="*/ 33 w 64"/>
                  <a:gd name="T21" fmla="*/ 27 h 55"/>
                  <a:gd name="T22" fmla="*/ 33 w 64"/>
                  <a:gd name="T23" fmla="*/ 30 h 55"/>
                  <a:gd name="T24" fmla="*/ 36 w 64"/>
                  <a:gd name="T25" fmla="*/ 30 h 55"/>
                  <a:gd name="T26" fmla="*/ 29 w 64"/>
                  <a:gd name="T27" fmla="*/ 31 h 55"/>
                  <a:gd name="T28" fmla="*/ 36 w 64"/>
                  <a:gd name="T29" fmla="*/ 29 h 55"/>
                  <a:gd name="T30" fmla="*/ 28 w 64"/>
                  <a:gd name="T31" fmla="*/ 27 h 55"/>
                  <a:gd name="T32" fmla="*/ 29 w 64"/>
                  <a:gd name="T33" fmla="*/ 27 h 55"/>
                  <a:gd name="T34" fmla="*/ 37 w 64"/>
                  <a:gd name="T35" fmla="*/ 25 h 55"/>
                  <a:gd name="T36" fmla="*/ 30 w 64"/>
                  <a:gd name="T37" fmla="*/ 25 h 55"/>
                  <a:gd name="T38" fmla="*/ 33 w 64"/>
                  <a:gd name="T39" fmla="*/ 27 h 55"/>
                  <a:gd name="T40" fmla="*/ 44 w 64"/>
                  <a:gd name="T41" fmla="*/ 26 h 55"/>
                  <a:gd name="T42" fmla="*/ 29 w 64"/>
                  <a:gd name="T43" fmla="*/ 23 h 55"/>
                  <a:gd name="T44" fmla="*/ 33 w 64"/>
                  <a:gd name="T45" fmla="*/ 21 h 55"/>
                  <a:gd name="T46" fmla="*/ 42 w 64"/>
                  <a:gd name="T47" fmla="*/ 16 h 55"/>
                  <a:gd name="T48" fmla="*/ 47 w 64"/>
                  <a:gd name="T49" fmla="*/ 26 h 55"/>
                  <a:gd name="T50" fmla="*/ 17 w 64"/>
                  <a:gd name="T51" fmla="*/ 25 h 55"/>
                  <a:gd name="T52" fmla="*/ 19 w 64"/>
                  <a:gd name="T53" fmla="*/ 26 h 55"/>
                  <a:gd name="T54" fmla="*/ 25 w 64"/>
                  <a:gd name="T55" fmla="*/ 14 h 55"/>
                  <a:gd name="T56" fmla="*/ 33 w 64"/>
                  <a:gd name="T57" fmla="*/ 18 h 55"/>
                  <a:gd name="T58" fmla="*/ 28 w 64"/>
                  <a:gd name="T59" fmla="*/ 12 h 55"/>
                  <a:gd name="T60" fmla="*/ 20 w 64"/>
                  <a:gd name="T61" fmla="*/ 1 h 55"/>
                  <a:gd name="T62" fmla="*/ 25 w 64"/>
                  <a:gd name="T63" fmla="*/ 5 h 55"/>
                  <a:gd name="T64" fmla="*/ 33 w 64"/>
                  <a:gd name="T65" fmla="*/ 2 h 55"/>
                  <a:gd name="T66" fmla="*/ 42 w 64"/>
                  <a:gd name="T67" fmla="*/ 5 h 55"/>
                  <a:gd name="T68" fmla="*/ 49 w 64"/>
                  <a:gd name="T69" fmla="*/ 1 h 55"/>
                  <a:gd name="T70" fmla="*/ 47 w 64"/>
                  <a:gd name="T71" fmla="*/ 6 h 55"/>
                  <a:gd name="T72" fmla="*/ 50 w 64"/>
                  <a:gd name="T73" fmla="*/ 10 h 55"/>
                  <a:gd name="T74" fmla="*/ 54 w 64"/>
                  <a:gd name="T75" fmla="*/ 18 h 55"/>
                  <a:gd name="T76" fmla="*/ 58 w 64"/>
                  <a:gd name="T77" fmla="*/ 27 h 55"/>
                  <a:gd name="T78" fmla="*/ 64 w 64"/>
                  <a:gd name="T79" fmla="*/ 27 h 55"/>
                  <a:gd name="T80" fmla="*/ 61 w 64"/>
                  <a:gd name="T81" fmla="*/ 30 h 55"/>
                  <a:gd name="T82" fmla="*/ 50 w 64"/>
                  <a:gd name="T83" fmla="*/ 29 h 55"/>
                  <a:gd name="T84" fmla="*/ 42 w 64"/>
                  <a:gd name="T85" fmla="*/ 40 h 55"/>
                  <a:gd name="T86" fmla="*/ 50 w 64"/>
                  <a:gd name="T87" fmla="*/ 50 h 55"/>
                  <a:gd name="T88" fmla="*/ 49 w 64"/>
                  <a:gd name="T89" fmla="*/ 55 h 55"/>
                  <a:gd name="T90" fmla="*/ 46 w 64"/>
                  <a:gd name="T91" fmla="*/ 50 h 55"/>
                  <a:gd name="T92" fmla="*/ 41 w 64"/>
                  <a:gd name="T93" fmla="*/ 42 h 55"/>
                  <a:gd name="T94" fmla="*/ 24 w 64"/>
                  <a:gd name="T95" fmla="*/ 42 h 55"/>
                  <a:gd name="T96" fmla="*/ 21 w 64"/>
                  <a:gd name="T97" fmla="*/ 51 h 55"/>
                  <a:gd name="T98" fmla="*/ 16 w 64"/>
                  <a:gd name="T99" fmla="*/ 55 h 55"/>
                  <a:gd name="T100" fmla="*/ 15 w 64"/>
                  <a:gd name="T101" fmla="*/ 48 h 55"/>
                  <a:gd name="T102" fmla="*/ 23 w 64"/>
                  <a:gd name="T103" fmla="*/ 40 h 55"/>
                  <a:gd name="T104" fmla="*/ 16 w 64"/>
                  <a:gd name="T105" fmla="*/ 29 h 55"/>
                  <a:gd name="T106" fmla="*/ 7 w 64"/>
                  <a:gd name="T107" fmla="*/ 30 h 55"/>
                  <a:gd name="T108" fmla="*/ 0 w 64"/>
                  <a:gd name="T109" fmla="*/ 27 h 55"/>
                  <a:gd name="T110" fmla="*/ 8 w 64"/>
                  <a:gd name="T111" fmla="*/ 26 h 55"/>
                  <a:gd name="T112" fmla="*/ 12 w 64"/>
                  <a:gd name="T113" fmla="*/ 16 h 55"/>
                  <a:gd name="T114" fmla="*/ 17 w 64"/>
                  <a:gd name="T115" fmla="*/ 9 h 55"/>
                  <a:gd name="T116" fmla="*/ 19 w 64"/>
                  <a:gd name="T1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55">
                    <a:moveTo>
                      <a:pt x="26" y="42"/>
                    </a:moveTo>
                    <a:lnTo>
                      <a:pt x="33" y="48"/>
                    </a:lnTo>
                    <a:lnTo>
                      <a:pt x="40" y="42"/>
                    </a:lnTo>
                    <a:lnTo>
                      <a:pt x="34" y="43"/>
                    </a:lnTo>
                    <a:lnTo>
                      <a:pt x="33" y="43"/>
                    </a:lnTo>
                    <a:lnTo>
                      <a:pt x="29" y="43"/>
                    </a:lnTo>
                    <a:lnTo>
                      <a:pt x="26" y="42"/>
                    </a:lnTo>
                    <a:close/>
                    <a:moveTo>
                      <a:pt x="33" y="36"/>
                    </a:moveTo>
                    <a:lnTo>
                      <a:pt x="26" y="39"/>
                    </a:lnTo>
                    <a:lnTo>
                      <a:pt x="26" y="39"/>
                    </a:lnTo>
                    <a:lnTo>
                      <a:pt x="25" y="39"/>
                    </a:lnTo>
                    <a:lnTo>
                      <a:pt x="25" y="40"/>
                    </a:lnTo>
                    <a:lnTo>
                      <a:pt x="29" y="42"/>
                    </a:lnTo>
                    <a:lnTo>
                      <a:pt x="33" y="42"/>
                    </a:lnTo>
                    <a:lnTo>
                      <a:pt x="34" y="42"/>
                    </a:lnTo>
                    <a:lnTo>
                      <a:pt x="38" y="42"/>
                    </a:lnTo>
                    <a:lnTo>
                      <a:pt x="41" y="40"/>
                    </a:lnTo>
                    <a:lnTo>
                      <a:pt x="40" y="39"/>
                    </a:lnTo>
                    <a:lnTo>
                      <a:pt x="40" y="39"/>
                    </a:lnTo>
                    <a:lnTo>
                      <a:pt x="38" y="39"/>
                    </a:lnTo>
                    <a:lnTo>
                      <a:pt x="38" y="38"/>
                    </a:lnTo>
                    <a:lnTo>
                      <a:pt x="33" y="36"/>
                    </a:lnTo>
                    <a:close/>
                    <a:moveTo>
                      <a:pt x="36" y="31"/>
                    </a:moveTo>
                    <a:lnTo>
                      <a:pt x="33" y="33"/>
                    </a:lnTo>
                    <a:lnTo>
                      <a:pt x="30" y="31"/>
                    </a:lnTo>
                    <a:lnTo>
                      <a:pt x="26" y="38"/>
                    </a:lnTo>
                    <a:lnTo>
                      <a:pt x="33" y="35"/>
                    </a:lnTo>
                    <a:lnTo>
                      <a:pt x="38" y="36"/>
                    </a:lnTo>
                    <a:lnTo>
                      <a:pt x="38" y="36"/>
                    </a:lnTo>
                    <a:lnTo>
                      <a:pt x="36" y="31"/>
                    </a:lnTo>
                    <a:close/>
                    <a:moveTo>
                      <a:pt x="17" y="29"/>
                    </a:moveTo>
                    <a:lnTo>
                      <a:pt x="15" y="38"/>
                    </a:lnTo>
                    <a:lnTo>
                      <a:pt x="23" y="39"/>
                    </a:lnTo>
                    <a:lnTo>
                      <a:pt x="20" y="36"/>
                    </a:lnTo>
                    <a:lnTo>
                      <a:pt x="19" y="33"/>
                    </a:lnTo>
                    <a:lnTo>
                      <a:pt x="17" y="29"/>
                    </a:lnTo>
                    <a:close/>
                    <a:moveTo>
                      <a:pt x="49" y="29"/>
                    </a:moveTo>
                    <a:lnTo>
                      <a:pt x="49" y="33"/>
                    </a:lnTo>
                    <a:lnTo>
                      <a:pt x="46" y="36"/>
                    </a:lnTo>
                    <a:lnTo>
                      <a:pt x="44" y="39"/>
                    </a:lnTo>
                    <a:lnTo>
                      <a:pt x="53" y="36"/>
                    </a:lnTo>
                    <a:lnTo>
                      <a:pt x="49" y="29"/>
                    </a:lnTo>
                    <a:close/>
                    <a:moveTo>
                      <a:pt x="44" y="29"/>
                    </a:moveTo>
                    <a:lnTo>
                      <a:pt x="38" y="29"/>
                    </a:lnTo>
                    <a:lnTo>
                      <a:pt x="37" y="30"/>
                    </a:lnTo>
                    <a:lnTo>
                      <a:pt x="40" y="35"/>
                    </a:lnTo>
                    <a:lnTo>
                      <a:pt x="40" y="31"/>
                    </a:lnTo>
                    <a:lnTo>
                      <a:pt x="44" y="29"/>
                    </a:lnTo>
                    <a:close/>
                    <a:moveTo>
                      <a:pt x="49" y="29"/>
                    </a:moveTo>
                    <a:lnTo>
                      <a:pt x="47" y="29"/>
                    </a:lnTo>
                    <a:lnTo>
                      <a:pt x="46" y="29"/>
                    </a:lnTo>
                    <a:lnTo>
                      <a:pt x="46" y="29"/>
                    </a:lnTo>
                    <a:lnTo>
                      <a:pt x="45" y="29"/>
                    </a:lnTo>
                    <a:lnTo>
                      <a:pt x="41" y="31"/>
                    </a:lnTo>
                    <a:lnTo>
                      <a:pt x="41" y="36"/>
                    </a:lnTo>
                    <a:lnTo>
                      <a:pt x="41" y="36"/>
                    </a:lnTo>
                    <a:lnTo>
                      <a:pt x="41" y="38"/>
                    </a:lnTo>
                    <a:lnTo>
                      <a:pt x="41" y="39"/>
                    </a:lnTo>
                    <a:lnTo>
                      <a:pt x="42" y="39"/>
                    </a:lnTo>
                    <a:lnTo>
                      <a:pt x="45" y="36"/>
                    </a:lnTo>
                    <a:lnTo>
                      <a:pt x="47" y="33"/>
                    </a:lnTo>
                    <a:lnTo>
                      <a:pt x="49" y="29"/>
                    </a:lnTo>
                    <a:close/>
                    <a:moveTo>
                      <a:pt x="19" y="29"/>
                    </a:moveTo>
                    <a:lnTo>
                      <a:pt x="19" y="29"/>
                    </a:lnTo>
                    <a:lnTo>
                      <a:pt x="19" y="33"/>
                    </a:lnTo>
                    <a:lnTo>
                      <a:pt x="21" y="36"/>
                    </a:lnTo>
                    <a:lnTo>
                      <a:pt x="24" y="39"/>
                    </a:lnTo>
                    <a:lnTo>
                      <a:pt x="24" y="39"/>
                    </a:lnTo>
                    <a:lnTo>
                      <a:pt x="24" y="38"/>
                    </a:lnTo>
                    <a:lnTo>
                      <a:pt x="25" y="38"/>
                    </a:lnTo>
                    <a:lnTo>
                      <a:pt x="24" y="31"/>
                    </a:lnTo>
                    <a:lnTo>
                      <a:pt x="21" y="29"/>
                    </a:lnTo>
                    <a:lnTo>
                      <a:pt x="20" y="29"/>
                    </a:lnTo>
                    <a:lnTo>
                      <a:pt x="19" y="29"/>
                    </a:lnTo>
                    <a:lnTo>
                      <a:pt x="19" y="29"/>
                    </a:lnTo>
                    <a:lnTo>
                      <a:pt x="19" y="29"/>
                    </a:lnTo>
                    <a:close/>
                    <a:moveTo>
                      <a:pt x="28" y="29"/>
                    </a:moveTo>
                    <a:lnTo>
                      <a:pt x="28" y="29"/>
                    </a:lnTo>
                    <a:lnTo>
                      <a:pt x="23" y="29"/>
                    </a:lnTo>
                    <a:lnTo>
                      <a:pt x="26" y="30"/>
                    </a:lnTo>
                    <a:lnTo>
                      <a:pt x="26" y="36"/>
                    </a:lnTo>
                    <a:lnTo>
                      <a:pt x="29" y="31"/>
                    </a:lnTo>
                    <a:lnTo>
                      <a:pt x="28" y="29"/>
                    </a:lnTo>
                    <a:close/>
                    <a:moveTo>
                      <a:pt x="28" y="27"/>
                    </a:moveTo>
                    <a:lnTo>
                      <a:pt x="28" y="27"/>
                    </a:lnTo>
                    <a:lnTo>
                      <a:pt x="28" y="27"/>
                    </a:lnTo>
                    <a:lnTo>
                      <a:pt x="28" y="27"/>
                    </a:lnTo>
                    <a:close/>
                    <a:moveTo>
                      <a:pt x="33" y="27"/>
                    </a:moveTo>
                    <a:lnTo>
                      <a:pt x="33" y="29"/>
                    </a:lnTo>
                    <a:lnTo>
                      <a:pt x="32" y="29"/>
                    </a:lnTo>
                    <a:lnTo>
                      <a:pt x="32" y="30"/>
                    </a:lnTo>
                    <a:lnTo>
                      <a:pt x="32" y="31"/>
                    </a:lnTo>
                    <a:lnTo>
                      <a:pt x="33" y="33"/>
                    </a:lnTo>
                    <a:lnTo>
                      <a:pt x="33" y="31"/>
                    </a:lnTo>
                    <a:lnTo>
                      <a:pt x="33" y="31"/>
                    </a:lnTo>
                    <a:lnTo>
                      <a:pt x="33" y="30"/>
                    </a:lnTo>
                    <a:lnTo>
                      <a:pt x="33" y="27"/>
                    </a:lnTo>
                    <a:close/>
                    <a:moveTo>
                      <a:pt x="33" y="27"/>
                    </a:moveTo>
                    <a:lnTo>
                      <a:pt x="33" y="29"/>
                    </a:lnTo>
                    <a:lnTo>
                      <a:pt x="34" y="30"/>
                    </a:lnTo>
                    <a:lnTo>
                      <a:pt x="36" y="30"/>
                    </a:lnTo>
                    <a:lnTo>
                      <a:pt x="36" y="31"/>
                    </a:lnTo>
                    <a:lnTo>
                      <a:pt x="36" y="30"/>
                    </a:lnTo>
                    <a:lnTo>
                      <a:pt x="36" y="30"/>
                    </a:lnTo>
                    <a:lnTo>
                      <a:pt x="34" y="29"/>
                    </a:lnTo>
                    <a:lnTo>
                      <a:pt x="33" y="27"/>
                    </a:lnTo>
                    <a:close/>
                    <a:moveTo>
                      <a:pt x="33" y="27"/>
                    </a:moveTo>
                    <a:lnTo>
                      <a:pt x="32" y="27"/>
                    </a:lnTo>
                    <a:lnTo>
                      <a:pt x="30" y="29"/>
                    </a:lnTo>
                    <a:lnTo>
                      <a:pt x="29" y="30"/>
                    </a:lnTo>
                    <a:lnTo>
                      <a:pt x="29" y="30"/>
                    </a:lnTo>
                    <a:lnTo>
                      <a:pt x="29" y="31"/>
                    </a:lnTo>
                    <a:lnTo>
                      <a:pt x="30" y="30"/>
                    </a:lnTo>
                    <a:lnTo>
                      <a:pt x="32" y="30"/>
                    </a:lnTo>
                    <a:lnTo>
                      <a:pt x="33" y="27"/>
                    </a:lnTo>
                    <a:close/>
                    <a:moveTo>
                      <a:pt x="36" y="27"/>
                    </a:moveTo>
                    <a:lnTo>
                      <a:pt x="33" y="27"/>
                    </a:lnTo>
                    <a:lnTo>
                      <a:pt x="33" y="27"/>
                    </a:lnTo>
                    <a:lnTo>
                      <a:pt x="34" y="27"/>
                    </a:lnTo>
                    <a:lnTo>
                      <a:pt x="36" y="29"/>
                    </a:lnTo>
                    <a:lnTo>
                      <a:pt x="37" y="27"/>
                    </a:lnTo>
                    <a:lnTo>
                      <a:pt x="37" y="27"/>
                    </a:lnTo>
                    <a:lnTo>
                      <a:pt x="37" y="27"/>
                    </a:lnTo>
                    <a:lnTo>
                      <a:pt x="37" y="27"/>
                    </a:lnTo>
                    <a:lnTo>
                      <a:pt x="36" y="27"/>
                    </a:lnTo>
                    <a:close/>
                    <a:moveTo>
                      <a:pt x="29" y="27"/>
                    </a:moveTo>
                    <a:lnTo>
                      <a:pt x="28" y="27"/>
                    </a:lnTo>
                    <a:lnTo>
                      <a:pt x="28" y="27"/>
                    </a:lnTo>
                    <a:lnTo>
                      <a:pt x="28" y="27"/>
                    </a:lnTo>
                    <a:lnTo>
                      <a:pt x="28" y="27"/>
                    </a:lnTo>
                    <a:lnTo>
                      <a:pt x="29" y="29"/>
                    </a:lnTo>
                    <a:lnTo>
                      <a:pt x="30" y="27"/>
                    </a:lnTo>
                    <a:lnTo>
                      <a:pt x="32" y="27"/>
                    </a:lnTo>
                    <a:lnTo>
                      <a:pt x="32" y="27"/>
                    </a:lnTo>
                    <a:lnTo>
                      <a:pt x="30" y="27"/>
                    </a:lnTo>
                    <a:lnTo>
                      <a:pt x="29" y="27"/>
                    </a:lnTo>
                    <a:close/>
                    <a:moveTo>
                      <a:pt x="36" y="23"/>
                    </a:moveTo>
                    <a:lnTo>
                      <a:pt x="36" y="23"/>
                    </a:lnTo>
                    <a:lnTo>
                      <a:pt x="34" y="25"/>
                    </a:lnTo>
                    <a:lnTo>
                      <a:pt x="33" y="26"/>
                    </a:lnTo>
                    <a:lnTo>
                      <a:pt x="33" y="27"/>
                    </a:lnTo>
                    <a:lnTo>
                      <a:pt x="36" y="26"/>
                    </a:lnTo>
                    <a:lnTo>
                      <a:pt x="36" y="25"/>
                    </a:lnTo>
                    <a:lnTo>
                      <a:pt x="37" y="25"/>
                    </a:lnTo>
                    <a:lnTo>
                      <a:pt x="36" y="23"/>
                    </a:lnTo>
                    <a:close/>
                    <a:moveTo>
                      <a:pt x="29" y="23"/>
                    </a:moveTo>
                    <a:lnTo>
                      <a:pt x="29" y="23"/>
                    </a:lnTo>
                    <a:lnTo>
                      <a:pt x="29" y="25"/>
                    </a:lnTo>
                    <a:lnTo>
                      <a:pt x="30" y="26"/>
                    </a:lnTo>
                    <a:lnTo>
                      <a:pt x="32" y="27"/>
                    </a:lnTo>
                    <a:lnTo>
                      <a:pt x="32" y="27"/>
                    </a:lnTo>
                    <a:lnTo>
                      <a:pt x="30" y="25"/>
                    </a:lnTo>
                    <a:lnTo>
                      <a:pt x="30" y="25"/>
                    </a:lnTo>
                    <a:lnTo>
                      <a:pt x="29" y="23"/>
                    </a:lnTo>
                    <a:close/>
                    <a:moveTo>
                      <a:pt x="33" y="22"/>
                    </a:moveTo>
                    <a:lnTo>
                      <a:pt x="32" y="23"/>
                    </a:lnTo>
                    <a:lnTo>
                      <a:pt x="32" y="23"/>
                    </a:lnTo>
                    <a:lnTo>
                      <a:pt x="32" y="25"/>
                    </a:lnTo>
                    <a:lnTo>
                      <a:pt x="33" y="26"/>
                    </a:lnTo>
                    <a:lnTo>
                      <a:pt x="33" y="27"/>
                    </a:lnTo>
                    <a:lnTo>
                      <a:pt x="33" y="25"/>
                    </a:lnTo>
                    <a:lnTo>
                      <a:pt x="33" y="23"/>
                    </a:lnTo>
                    <a:lnTo>
                      <a:pt x="33" y="22"/>
                    </a:lnTo>
                    <a:lnTo>
                      <a:pt x="33" y="22"/>
                    </a:lnTo>
                    <a:close/>
                    <a:moveTo>
                      <a:pt x="40" y="19"/>
                    </a:moveTo>
                    <a:lnTo>
                      <a:pt x="37" y="23"/>
                    </a:lnTo>
                    <a:lnTo>
                      <a:pt x="38" y="26"/>
                    </a:lnTo>
                    <a:lnTo>
                      <a:pt x="44" y="26"/>
                    </a:lnTo>
                    <a:lnTo>
                      <a:pt x="40" y="25"/>
                    </a:lnTo>
                    <a:lnTo>
                      <a:pt x="40" y="19"/>
                    </a:lnTo>
                    <a:close/>
                    <a:moveTo>
                      <a:pt x="26" y="18"/>
                    </a:moveTo>
                    <a:lnTo>
                      <a:pt x="26" y="23"/>
                    </a:lnTo>
                    <a:lnTo>
                      <a:pt x="23" y="26"/>
                    </a:lnTo>
                    <a:lnTo>
                      <a:pt x="28" y="26"/>
                    </a:lnTo>
                    <a:lnTo>
                      <a:pt x="28" y="25"/>
                    </a:lnTo>
                    <a:lnTo>
                      <a:pt x="29" y="23"/>
                    </a:lnTo>
                    <a:lnTo>
                      <a:pt x="26" y="18"/>
                    </a:lnTo>
                    <a:close/>
                    <a:moveTo>
                      <a:pt x="28" y="17"/>
                    </a:moveTo>
                    <a:lnTo>
                      <a:pt x="30" y="22"/>
                    </a:lnTo>
                    <a:lnTo>
                      <a:pt x="32" y="22"/>
                    </a:lnTo>
                    <a:lnTo>
                      <a:pt x="34" y="22"/>
                    </a:lnTo>
                    <a:lnTo>
                      <a:pt x="36" y="22"/>
                    </a:lnTo>
                    <a:lnTo>
                      <a:pt x="38" y="18"/>
                    </a:lnTo>
                    <a:lnTo>
                      <a:pt x="33" y="21"/>
                    </a:lnTo>
                    <a:lnTo>
                      <a:pt x="28" y="17"/>
                    </a:lnTo>
                    <a:close/>
                    <a:moveTo>
                      <a:pt x="44" y="16"/>
                    </a:moveTo>
                    <a:lnTo>
                      <a:pt x="46" y="18"/>
                    </a:lnTo>
                    <a:lnTo>
                      <a:pt x="49" y="21"/>
                    </a:lnTo>
                    <a:lnTo>
                      <a:pt x="49" y="25"/>
                    </a:lnTo>
                    <a:lnTo>
                      <a:pt x="51" y="18"/>
                    </a:lnTo>
                    <a:lnTo>
                      <a:pt x="44" y="16"/>
                    </a:lnTo>
                    <a:close/>
                    <a:moveTo>
                      <a:pt x="42" y="16"/>
                    </a:moveTo>
                    <a:lnTo>
                      <a:pt x="42" y="16"/>
                    </a:lnTo>
                    <a:lnTo>
                      <a:pt x="42" y="17"/>
                    </a:lnTo>
                    <a:lnTo>
                      <a:pt x="41" y="18"/>
                    </a:lnTo>
                    <a:lnTo>
                      <a:pt x="41" y="18"/>
                    </a:lnTo>
                    <a:lnTo>
                      <a:pt x="41" y="23"/>
                    </a:lnTo>
                    <a:lnTo>
                      <a:pt x="45" y="26"/>
                    </a:lnTo>
                    <a:lnTo>
                      <a:pt x="46" y="26"/>
                    </a:lnTo>
                    <a:lnTo>
                      <a:pt x="47" y="26"/>
                    </a:lnTo>
                    <a:lnTo>
                      <a:pt x="49" y="26"/>
                    </a:lnTo>
                    <a:lnTo>
                      <a:pt x="49" y="26"/>
                    </a:lnTo>
                    <a:lnTo>
                      <a:pt x="47" y="22"/>
                    </a:lnTo>
                    <a:lnTo>
                      <a:pt x="45" y="18"/>
                    </a:lnTo>
                    <a:lnTo>
                      <a:pt x="42" y="16"/>
                    </a:lnTo>
                    <a:close/>
                    <a:moveTo>
                      <a:pt x="23" y="14"/>
                    </a:moveTo>
                    <a:lnTo>
                      <a:pt x="15" y="17"/>
                    </a:lnTo>
                    <a:lnTo>
                      <a:pt x="17" y="25"/>
                    </a:lnTo>
                    <a:lnTo>
                      <a:pt x="19" y="21"/>
                    </a:lnTo>
                    <a:lnTo>
                      <a:pt x="21" y="17"/>
                    </a:lnTo>
                    <a:lnTo>
                      <a:pt x="23" y="14"/>
                    </a:lnTo>
                    <a:close/>
                    <a:moveTo>
                      <a:pt x="25" y="14"/>
                    </a:moveTo>
                    <a:lnTo>
                      <a:pt x="21" y="18"/>
                    </a:lnTo>
                    <a:lnTo>
                      <a:pt x="19" y="22"/>
                    </a:lnTo>
                    <a:lnTo>
                      <a:pt x="19" y="26"/>
                    </a:lnTo>
                    <a:lnTo>
                      <a:pt x="19" y="26"/>
                    </a:lnTo>
                    <a:lnTo>
                      <a:pt x="19" y="26"/>
                    </a:lnTo>
                    <a:lnTo>
                      <a:pt x="20" y="26"/>
                    </a:lnTo>
                    <a:lnTo>
                      <a:pt x="25" y="22"/>
                    </a:lnTo>
                    <a:lnTo>
                      <a:pt x="25" y="17"/>
                    </a:lnTo>
                    <a:lnTo>
                      <a:pt x="25" y="17"/>
                    </a:lnTo>
                    <a:lnTo>
                      <a:pt x="25" y="16"/>
                    </a:lnTo>
                    <a:lnTo>
                      <a:pt x="25" y="16"/>
                    </a:lnTo>
                    <a:lnTo>
                      <a:pt x="25" y="14"/>
                    </a:lnTo>
                    <a:close/>
                    <a:moveTo>
                      <a:pt x="33" y="12"/>
                    </a:moveTo>
                    <a:lnTo>
                      <a:pt x="32" y="12"/>
                    </a:lnTo>
                    <a:lnTo>
                      <a:pt x="29" y="13"/>
                    </a:lnTo>
                    <a:lnTo>
                      <a:pt x="26" y="14"/>
                    </a:lnTo>
                    <a:lnTo>
                      <a:pt x="26" y="14"/>
                    </a:lnTo>
                    <a:lnTo>
                      <a:pt x="28" y="16"/>
                    </a:lnTo>
                    <a:lnTo>
                      <a:pt x="28" y="16"/>
                    </a:lnTo>
                    <a:lnTo>
                      <a:pt x="33" y="18"/>
                    </a:lnTo>
                    <a:lnTo>
                      <a:pt x="40" y="17"/>
                    </a:lnTo>
                    <a:lnTo>
                      <a:pt x="40" y="16"/>
                    </a:lnTo>
                    <a:lnTo>
                      <a:pt x="41" y="16"/>
                    </a:lnTo>
                    <a:lnTo>
                      <a:pt x="41" y="14"/>
                    </a:lnTo>
                    <a:lnTo>
                      <a:pt x="37" y="13"/>
                    </a:lnTo>
                    <a:lnTo>
                      <a:pt x="33" y="12"/>
                    </a:lnTo>
                    <a:close/>
                    <a:moveTo>
                      <a:pt x="33" y="6"/>
                    </a:moveTo>
                    <a:lnTo>
                      <a:pt x="28" y="12"/>
                    </a:lnTo>
                    <a:lnTo>
                      <a:pt x="32" y="12"/>
                    </a:lnTo>
                    <a:lnTo>
                      <a:pt x="33" y="12"/>
                    </a:lnTo>
                    <a:lnTo>
                      <a:pt x="37" y="12"/>
                    </a:lnTo>
                    <a:lnTo>
                      <a:pt x="40" y="13"/>
                    </a:lnTo>
                    <a:lnTo>
                      <a:pt x="33" y="6"/>
                    </a:lnTo>
                    <a:close/>
                    <a:moveTo>
                      <a:pt x="19" y="0"/>
                    </a:moveTo>
                    <a:lnTo>
                      <a:pt x="20" y="0"/>
                    </a:lnTo>
                    <a:lnTo>
                      <a:pt x="20" y="1"/>
                    </a:lnTo>
                    <a:lnTo>
                      <a:pt x="20" y="1"/>
                    </a:lnTo>
                    <a:lnTo>
                      <a:pt x="21" y="4"/>
                    </a:lnTo>
                    <a:lnTo>
                      <a:pt x="23" y="2"/>
                    </a:lnTo>
                    <a:lnTo>
                      <a:pt x="23" y="2"/>
                    </a:lnTo>
                    <a:lnTo>
                      <a:pt x="23" y="2"/>
                    </a:lnTo>
                    <a:lnTo>
                      <a:pt x="21" y="5"/>
                    </a:lnTo>
                    <a:lnTo>
                      <a:pt x="24" y="9"/>
                    </a:lnTo>
                    <a:lnTo>
                      <a:pt x="25" y="5"/>
                    </a:lnTo>
                    <a:lnTo>
                      <a:pt x="25" y="5"/>
                    </a:lnTo>
                    <a:lnTo>
                      <a:pt x="26" y="5"/>
                    </a:lnTo>
                    <a:lnTo>
                      <a:pt x="24" y="9"/>
                    </a:lnTo>
                    <a:lnTo>
                      <a:pt x="25" y="13"/>
                    </a:lnTo>
                    <a:lnTo>
                      <a:pt x="32" y="4"/>
                    </a:lnTo>
                    <a:lnTo>
                      <a:pt x="32" y="4"/>
                    </a:lnTo>
                    <a:lnTo>
                      <a:pt x="32" y="4"/>
                    </a:lnTo>
                    <a:lnTo>
                      <a:pt x="33" y="2"/>
                    </a:lnTo>
                    <a:lnTo>
                      <a:pt x="33" y="4"/>
                    </a:lnTo>
                    <a:lnTo>
                      <a:pt x="34" y="4"/>
                    </a:lnTo>
                    <a:lnTo>
                      <a:pt x="34" y="4"/>
                    </a:lnTo>
                    <a:lnTo>
                      <a:pt x="42" y="13"/>
                    </a:lnTo>
                    <a:lnTo>
                      <a:pt x="44" y="10"/>
                    </a:lnTo>
                    <a:lnTo>
                      <a:pt x="42" y="5"/>
                    </a:lnTo>
                    <a:lnTo>
                      <a:pt x="42" y="5"/>
                    </a:lnTo>
                    <a:lnTo>
                      <a:pt x="42" y="5"/>
                    </a:lnTo>
                    <a:lnTo>
                      <a:pt x="45" y="9"/>
                    </a:lnTo>
                    <a:lnTo>
                      <a:pt x="46" y="6"/>
                    </a:lnTo>
                    <a:lnTo>
                      <a:pt x="45" y="4"/>
                    </a:lnTo>
                    <a:lnTo>
                      <a:pt x="45" y="2"/>
                    </a:lnTo>
                    <a:lnTo>
                      <a:pt x="46" y="2"/>
                    </a:lnTo>
                    <a:lnTo>
                      <a:pt x="47" y="5"/>
                    </a:lnTo>
                    <a:lnTo>
                      <a:pt x="49" y="2"/>
                    </a:lnTo>
                    <a:lnTo>
                      <a:pt x="49" y="1"/>
                    </a:lnTo>
                    <a:lnTo>
                      <a:pt x="49" y="1"/>
                    </a:lnTo>
                    <a:lnTo>
                      <a:pt x="50" y="1"/>
                    </a:lnTo>
                    <a:lnTo>
                      <a:pt x="50" y="1"/>
                    </a:lnTo>
                    <a:lnTo>
                      <a:pt x="51" y="1"/>
                    </a:lnTo>
                    <a:lnTo>
                      <a:pt x="50" y="2"/>
                    </a:lnTo>
                    <a:lnTo>
                      <a:pt x="50" y="2"/>
                    </a:lnTo>
                    <a:lnTo>
                      <a:pt x="50" y="2"/>
                    </a:lnTo>
                    <a:lnTo>
                      <a:pt x="47" y="6"/>
                    </a:lnTo>
                    <a:lnTo>
                      <a:pt x="50" y="5"/>
                    </a:lnTo>
                    <a:lnTo>
                      <a:pt x="50" y="6"/>
                    </a:lnTo>
                    <a:lnTo>
                      <a:pt x="50" y="6"/>
                    </a:lnTo>
                    <a:lnTo>
                      <a:pt x="47" y="6"/>
                    </a:lnTo>
                    <a:lnTo>
                      <a:pt x="45" y="10"/>
                    </a:lnTo>
                    <a:lnTo>
                      <a:pt x="50" y="9"/>
                    </a:lnTo>
                    <a:lnTo>
                      <a:pt x="50" y="10"/>
                    </a:lnTo>
                    <a:lnTo>
                      <a:pt x="50" y="10"/>
                    </a:lnTo>
                    <a:lnTo>
                      <a:pt x="45" y="10"/>
                    </a:lnTo>
                    <a:lnTo>
                      <a:pt x="44" y="14"/>
                    </a:lnTo>
                    <a:lnTo>
                      <a:pt x="53" y="16"/>
                    </a:lnTo>
                    <a:lnTo>
                      <a:pt x="54" y="16"/>
                    </a:lnTo>
                    <a:lnTo>
                      <a:pt x="54" y="16"/>
                    </a:lnTo>
                    <a:lnTo>
                      <a:pt x="54" y="17"/>
                    </a:lnTo>
                    <a:lnTo>
                      <a:pt x="54" y="17"/>
                    </a:lnTo>
                    <a:lnTo>
                      <a:pt x="54" y="18"/>
                    </a:lnTo>
                    <a:lnTo>
                      <a:pt x="54" y="18"/>
                    </a:lnTo>
                    <a:lnTo>
                      <a:pt x="50" y="26"/>
                    </a:lnTo>
                    <a:lnTo>
                      <a:pt x="54" y="26"/>
                    </a:lnTo>
                    <a:lnTo>
                      <a:pt x="57" y="23"/>
                    </a:lnTo>
                    <a:lnTo>
                      <a:pt x="58" y="23"/>
                    </a:lnTo>
                    <a:lnTo>
                      <a:pt x="58" y="23"/>
                    </a:lnTo>
                    <a:lnTo>
                      <a:pt x="55" y="27"/>
                    </a:lnTo>
                    <a:lnTo>
                      <a:pt x="58" y="27"/>
                    </a:lnTo>
                    <a:lnTo>
                      <a:pt x="61" y="25"/>
                    </a:lnTo>
                    <a:lnTo>
                      <a:pt x="61" y="25"/>
                    </a:lnTo>
                    <a:lnTo>
                      <a:pt x="61" y="25"/>
                    </a:lnTo>
                    <a:lnTo>
                      <a:pt x="59" y="27"/>
                    </a:lnTo>
                    <a:lnTo>
                      <a:pt x="63" y="27"/>
                    </a:lnTo>
                    <a:lnTo>
                      <a:pt x="63" y="26"/>
                    </a:lnTo>
                    <a:lnTo>
                      <a:pt x="64" y="26"/>
                    </a:lnTo>
                    <a:lnTo>
                      <a:pt x="64" y="27"/>
                    </a:lnTo>
                    <a:lnTo>
                      <a:pt x="64" y="27"/>
                    </a:lnTo>
                    <a:lnTo>
                      <a:pt x="64" y="29"/>
                    </a:lnTo>
                    <a:lnTo>
                      <a:pt x="63" y="27"/>
                    </a:lnTo>
                    <a:lnTo>
                      <a:pt x="59" y="27"/>
                    </a:lnTo>
                    <a:lnTo>
                      <a:pt x="61" y="30"/>
                    </a:lnTo>
                    <a:lnTo>
                      <a:pt x="61" y="30"/>
                    </a:lnTo>
                    <a:lnTo>
                      <a:pt x="61" y="30"/>
                    </a:lnTo>
                    <a:lnTo>
                      <a:pt x="61" y="30"/>
                    </a:lnTo>
                    <a:lnTo>
                      <a:pt x="58" y="27"/>
                    </a:lnTo>
                    <a:lnTo>
                      <a:pt x="55" y="27"/>
                    </a:lnTo>
                    <a:lnTo>
                      <a:pt x="58" y="31"/>
                    </a:lnTo>
                    <a:lnTo>
                      <a:pt x="58" y="33"/>
                    </a:lnTo>
                    <a:lnTo>
                      <a:pt x="57" y="33"/>
                    </a:lnTo>
                    <a:lnTo>
                      <a:pt x="57" y="33"/>
                    </a:lnTo>
                    <a:lnTo>
                      <a:pt x="54" y="27"/>
                    </a:lnTo>
                    <a:lnTo>
                      <a:pt x="50" y="29"/>
                    </a:lnTo>
                    <a:lnTo>
                      <a:pt x="54" y="36"/>
                    </a:lnTo>
                    <a:lnTo>
                      <a:pt x="55" y="38"/>
                    </a:lnTo>
                    <a:lnTo>
                      <a:pt x="55" y="38"/>
                    </a:lnTo>
                    <a:lnTo>
                      <a:pt x="55" y="38"/>
                    </a:lnTo>
                    <a:lnTo>
                      <a:pt x="54" y="39"/>
                    </a:lnTo>
                    <a:lnTo>
                      <a:pt x="54" y="39"/>
                    </a:lnTo>
                    <a:lnTo>
                      <a:pt x="42" y="40"/>
                    </a:lnTo>
                    <a:lnTo>
                      <a:pt x="42" y="40"/>
                    </a:lnTo>
                    <a:lnTo>
                      <a:pt x="45" y="44"/>
                    </a:lnTo>
                    <a:lnTo>
                      <a:pt x="49" y="46"/>
                    </a:lnTo>
                    <a:lnTo>
                      <a:pt x="50" y="46"/>
                    </a:lnTo>
                    <a:lnTo>
                      <a:pt x="49" y="46"/>
                    </a:lnTo>
                    <a:lnTo>
                      <a:pt x="45" y="46"/>
                    </a:lnTo>
                    <a:lnTo>
                      <a:pt x="47" y="48"/>
                    </a:lnTo>
                    <a:lnTo>
                      <a:pt x="50" y="50"/>
                    </a:lnTo>
                    <a:lnTo>
                      <a:pt x="50" y="50"/>
                    </a:lnTo>
                    <a:lnTo>
                      <a:pt x="50" y="50"/>
                    </a:lnTo>
                    <a:lnTo>
                      <a:pt x="47" y="50"/>
                    </a:lnTo>
                    <a:lnTo>
                      <a:pt x="49" y="52"/>
                    </a:lnTo>
                    <a:lnTo>
                      <a:pt x="50" y="53"/>
                    </a:lnTo>
                    <a:lnTo>
                      <a:pt x="50" y="53"/>
                    </a:lnTo>
                    <a:lnTo>
                      <a:pt x="50" y="55"/>
                    </a:lnTo>
                    <a:lnTo>
                      <a:pt x="49" y="55"/>
                    </a:lnTo>
                    <a:lnTo>
                      <a:pt x="49" y="55"/>
                    </a:lnTo>
                    <a:lnTo>
                      <a:pt x="49" y="53"/>
                    </a:lnTo>
                    <a:lnTo>
                      <a:pt x="49" y="53"/>
                    </a:lnTo>
                    <a:lnTo>
                      <a:pt x="46" y="50"/>
                    </a:lnTo>
                    <a:lnTo>
                      <a:pt x="46" y="52"/>
                    </a:lnTo>
                    <a:lnTo>
                      <a:pt x="45" y="52"/>
                    </a:lnTo>
                    <a:lnTo>
                      <a:pt x="45" y="52"/>
                    </a:lnTo>
                    <a:lnTo>
                      <a:pt x="45" y="52"/>
                    </a:lnTo>
                    <a:lnTo>
                      <a:pt x="46" y="50"/>
                    </a:lnTo>
                    <a:lnTo>
                      <a:pt x="45" y="46"/>
                    </a:lnTo>
                    <a:lnTo>
                      <a:pt x="42" y="51"/>
                    </a:lnTo>
                    <a:lnTo>
                      <a:pt x="42" y="51"/>
                    </a:lnTo>
                    <a:lnTo>
                      <a:pt x="42" y="51"/>
                    </a:lnTo>
                    <a:lnTo>
                      <a:pt x="41" y="50"/>
                    </a:lnTo>
                    <a:lnTo>
                      <a:pt x="44" y="44"/>
                    </a:lnTo>
                    <a:lnTo>
                      <a:pt x="41" y="42"/>
                    </a:lnTo>
                    <a:lnTo>
                      <a:pt x="41" y="42"/>
                    </a:lnTo>
                    <a:lnTo>
                      <a:pt x="34" y="50"/>
                    </a:lnTo>
                    <a:lnTo>
                      <a:pt x="34" y="50"/>
                    </a:lnTo>
                    <a:lnTo>
                      <a:pt x="33" y="51"/>
                    </a:lnTo>
                    <a:lnTo>
                      <a:pt x="33" y="51"/>
                    </a:lnTo>
                    <a:lnTo>
                      <a:pt x="32" y="51"/>
                    </a:lnTo>
                    <a:lnTo>
                      <a:pt x="32" y="51"/>
                    </a:lnTo>
                    <a:lnTo>
                      <a:pt x="32" y="50"/>
                    </a:lnTo>
                    <a:lnTo>
                      <a:pt x="24" y="42"/>
                    </a:lnTo>
                    <a:lnTo>
                      <a:pt x="23" y="44"/>
                    </a:lnTo>
                    <a:lnTo>
                      <a:pt x="24" y="50"/>
                    </a:lnTo>
                    <a:lnTo>
                      <a:pt x="24" y="50"/>
                    </a:lnTo>
                    <a:lnTo>
                      <a:pt x="24" y="50"/>
                    </a:lnTo>
                    <a:lnTo>
                      <a:pt x="23" y="50"/>
                    </a:lnTo>
                    <a:lnTo>
                      <a:pt x="21" y="46"/>
                    </a:lnTo>
                    <a:lnTo>
                      <a:pt x="20" y="48"/>
                    </a:lnTo>
                    <a:lnTo>
                      <a:pt x="21" y="51"/>
                    </a:lnTo>
                    <a:lnTo>
                      <a:pt x="20" y="52"/>
                    </a:lnTo>
                    <a:lnTo>
                      <a:pt x="20" y="52"/>
                    </a:lnTo>
                    <a:lnTo>
                      <a:pt x="20" y="52"/>
                    </a:lnTo>
                    <a:lnTo>
                      <a:pt x="19" y="50"/>
                    </a:lnTo>
                    <a:lnTo>
                      <a:pt x="17" y="53"/>
                    </a:lnTo>
                    <a:lnTo>
                      <a:pt x="17" y="53"/>
                    </a:lnTo>
                    <a:lnTo>
                      <a:pt x="17" y="53"/>
                    </a:lnTo>
                    <a:lnTo>
                      <a:pt x="16" y="55"/>
                    </a:lnTo>
                    <a:lnTo>
                      <a:pt x="16" y="55"/>
                    </a:lnTo>
                    <a:lnTo>
                      <a:pt x="15" y="53"/>
                    </a:lnTo>
                    <a:lnTo>
                      <a:pt x="16" y="53"/>
                    </a:lnTo>
                    <a:lnTo>
                      <a:pt x="16" y="52"/>
                    </a:lnTo>
                    <a:lnTo>
                      <a:pt x="16" y="52"/>
                    </a:lnTo>
                    <a:lnTo>
                      <a:pt x="19" y="50"/>
                    </a:lnTo>
                    <a:lnTo>
                      <a:pt x="16" y="50"/>
                    </a:lnTo>
                    <a:lnTo>
                      <a:pt x="15" y="48"/>
                    </a:lnTo>
                    <a:lnTo>
                      <a:pt x="16" y="48"/>
                    </a:lnTo>
                    <a:lnTo>
                      <a:pt x="19" y="48"/>
                    </a:lnTo>
                    <a:lnTo>
                      <a:pt x="20" y="46"/>
                    </a:lnTo>
                    <a:lnTo>
                      <a:pt x="16" y="46"/>
                    </a:lnTo>
                    <a:lnTo>
                      <a:pt x="16" y="46"/>
                    </a:lnTo>
                    <a:lnTo>
                      <a:pt x="16" y="44"/>
                    </a:lnTo>
                    <a:lnTo>
                      <a:pt x="21" y="44"/>
                    </a:lnTo>
                    <a:lnTo>
                      <a:pt x="23" y="40"/>
                    </a:lnTo>
                    <a:lnTo>
                      <a:pt x="13" y="39"/>
                    </a:lnTo>
                    <a:lnTo>
                      <a:pt x="12" y="39"/>
                    </a:lnTo>
                    <a:lnTo>
                      <a:pt x="12" y="39"/>
                    </a:lnTo>
                    <a:lnTo>
                      <a:pt x="11" y="39"/>
                    </a:lnTo>
                    <a:lnTo>
                      <a:pt x="12" y="38"/>
                    </a:lnTo>
                    <a:lnTo>
                      <a:pt x="12" y="38"/>
                    </a:lnTo>
                    <a:lnTo>
                      <a:pt x="12" y="38"/>
                    </a:lnTo>
                    <a:lnTo>
                      <a:pt x="16" y="29"/>
                    </a:lnTo>
                    <a:lnTo>
                      <a:pt x="13" y="27"/>
                    </a:lnTo>
                    <a:lnTo>
                      <a:pt x="11" y="33"/>
                    </a:lnTo>
                    <a:lnTo>
                      <a:pt x="9" y="33"/>
                    </a:lnTo>
                    <a:lnTo>
                      <a:pt x="9" y="33"/>
                    </a:lnTo>
                    <a:lnTo>
                      <a:pt x="9" y="31"/>
                    </a:lnTo>
                    <a:lnTo>
                      <a:pt x="12" y="27"/>
                    </a:lnTo>
                    <a:lnTo>
                      <a:pt x="8" y="27"/>
                    </a:lnTo>
                    <a:lnTo>
                      <a:pt x="7" y="30"/>
                    </a:lnTo>
                    <a:lnTo>
                      <a:pt x="7" y="30"/>
                    </a:lnTo>
                    <a:lnTo>
                      <a:pt x="7" y="30"/>
                    </a:lnTo>
                    <a:lnTo>
                      <a:pt x="6" y="30"/>
                    </a:lnTo>
                    <a:lnTo>
                      <a:pt x="7" y="27"/>
                    </a:lnTo>
                    <a:lnTo>
                      <a:pt x="2" y="27"/>
                    </a:lnTo>
                    <a:lnTo>
                      <a:pt x="2" y="29"/>
                    </a:lnTo>
                    <a:lnTo>
                      <a:pt x="0" y="27"/>
                    </a:lnTo>
                    <a:lnTo>
                      <a:pt x="0" y="27"/>
                    </a:lnTo>
                    <a:lnTo>
                      <a:pt x="0" y="27"/>
                    </a:lnTo>
                    <a:lnTo>
                      <a:pt x="2" y="26"/>
                    </a:lnTo>
                    <a:lnTo>
                      <a:pt x="2" y="27"/>
                    </a:lnTo>
                    <a:lnTo>
                      <a:pt x="7" y="26"/>
                    </a:lnTo>
                    <a:lnTo>
                      <a:pt x="6" y="25"/>
                    </a:lnTo>
                    <a:lnTo>
                      <a:pt x="7" y="25"/>
                    </a:lnTo>
                    <a:lnTo>
                      <a:pt x="7" y="25"/>
                    </a:lnTo>
                    <a:lnTo>
                      <a:pt x="8" y="26"/>
                    </a:lnTo>
                    <a:lnTo>
                      <a:pt x="12" y="26"/>
                    </a:lnTo>
                    <a:lnTo>
                      <a:pt x="9" y="23"/>
                    </a:lnTo>
                    <a:lnTo>
                      <a:pt x="9" y="23"/>
                    </a:lnTo>
                    <a:lnTo>
                      <a:pt x="11" y="23"/>
                    </a:lnTo>
                    <a:lnTo>
                      <a:pt x="13" y="26"/>
                    </a:lnTo>
                    <a:lnTo>
                      <a:pt x="16" y="26"/>
                    </a:lnTo>
                    <a:lnTo>
                      <a:pt x="13" y="16"/>
                    </a:lnTo>
                    <a:lnTo>
                      <a:pt x="12" y="16"/>
                    </a:lnTo>
                    <a:lnTo>
                      <a:pt x="12" y="14"/>
                    </a:lnTo>
                    <a:lnTo>
                      <a:pt x="13" y="14"/>
                    </a:lnTo>
                    <a:lnTo>
                      <a:pt x="13" y="14"/>
                    </a:lnTo>
                    <a:lnTo>
                      <a:pt x="24" y="13"/>
                    </a:lnTo>
                    <a:lnTo>
                      <a:pt x="23" y="10"/>
                    </a:lnTo>
                    <a:lnTo>
                      <a:pt x="17" y="9"/>
                    </a:lnTo>
                    <a:lnTo>
                      <a:pt x="17" y="9"/>
                    </a:lnTo>
                    <a:lnTo>
                      <a:pt x="17" y="9"/>
                    </a:lnTo>
                    <a:lnTo>
                      <a:pt x="23" y="9"/>
                    </a:lnTo>
                    <a:lnTo>
                      <a:pt x="21" y="6"/>
                    </a:lnTo>
                    <a:lnTo>
                      <a:pt x="17" y="5"/>
                    </a:lnTo>
                    <a:lnTo>
                      <a:pt x="17" y="5"/>
                    </a:lnTo>
                    <a:lnTo>
                      <a:pt x="17" y="5"/>
                    </a:lnTo>
                    <a:lnTo>
                      <a:pt x="20" y="5"/>
                    </a:lnTo>
                    <a:lnTo>
                      <a:pt x="19" y="2"/>
                    </a:lnTo>
                    <a:lnTo>
                      <a:pt x="19" y="2"/>
                    </a:lnTo>
                    <a:lnTo>
                      <a:pt x="19" y="1"/>
                    </a:lnTo>
                    <a:lnTo>
                      <a:pt x="19" y="1"/>
                    </a:lnTo>
                    <a:lnTo>
                      <a:pt x="1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9" name="Freeform 6539"/>
              <p:cNvSpPr>
                <a:spLocks noEditPoints="1"/>
              </p:cNvSpPr>
              <p:nvPr/>
            </p:nvSpPr>
            <p:spPr bwMode="auto">
              <a:xfrm>
                <a:off x="1723230" y="3755231"/>
                <a:ext cx="101600" cy="87313"/>
              </a:xfrm>
              <a:custGeom>
                <a:avLst/>
                <a:gdLst>
                  <a:gd name="T0" fmla="*/ 32 w 64"/>
                  <a:gd name="T1" fmla="*/ 37 h 55"/>
                  <a:gd name="T2" fmla="*/ 36 w 64"/>
                  <a:gd name="T3" fmla="*/ 42 h 55"/>
                  <a:gd name="T4" fmla="*/ 32 w 64"/>
                  <a:gd name="T5" fmla="*/ 33 h 55"/>
                  <a:gd name="T6" fmla="*/ 13 w 64"/>
                  <a:gd name="T7" fmla="*/ 37 h 55"/>
                  <a:gd name="T8" fmla="*/ 43 w 64"/>
                  <a:gd name="T9" fmla="*/ 40 h 55"/>
                  <a:gd name="T10" fmla="*/ 43 w 64"/>
                  <a:gd name="T11" fmla="*/ 28 h 55"/>
                  <a:gd name="T12" fmla="*/ 40 w 64"/>
                  <a:gd name="T13" fmla="*/ 37 h 55"/>
                  <a:gd name="T14" fmla="*/ 17 w 64"/>
                  <a:gd name="T15" fmla="*/ 29 h 55"/>
                  <a:gd name="T16" fmla="*/ 19 w 64"/>
                  <a:gd name="T17" fmla="*/ 29 h 55"/>
                  <a:gd name="T18" fmla="*/ 26 w 64"/>
                  <a:gd name="T19" fmla="*/ 31 h 55"/>
                  <a:gd name="T20" fmla="*/ 31 w 64"/>
                  <a:gd name="T21" fmla="*/ 28 h 55"/>
                  <a:gd name="T22" fmla="*/ 32 w 64"/>
                  <a:gd name="T23" fmla="*/ 31 h 55"/>
                  <a:gd name="T24" fmla="*/ 35 w 64"/>
                  <a:gd name="T25" fmla="*/ 31 h 55"/>
                  <a:gd name="T26" fmla="*/ 28 w 64"/>
                  <a:gd name="T27" fmla="*/ 31 h 55"/>
                  <a:gd name="T28" fmla="*/ 35 w 64"/>
                  <a:gd name="T29" fmla="*/ 28 h 55"/>
                  <a:gd name="T30" fmla="*/ 27 w 64"/>
                  <a:gd name="T31" fmla="*/ 28 h 55"/>
                  <a:gd name="T32" fmla="*/ 28 w 64"/>
                  <a:gd name="T33" fmla="*/ 27 h 55"/>
                  <a:gd name="T34" fmla="*/ 35 w 64"/>
                  <a:gd name="T35" fmla="*/ 24 h 55"/>
                  <a:gd name="T36" fmla="*/ 30 w 64"/>
                  <a:gd name="T37" fmla="*/ 25 h 55"/>
                  <a:gd name="T38" fmla="*/ 31 w 64"/>
                  <a:gd name="T39" fmla="*/ 27 h 55"/>
                  <a:gd name="T40" fmla="*/ 43 w 64"/>
                  <a:gd name="T41" fmla="*/ 27 h 55"/>
                  <a:gd name="T42" fmla="*/ 28 w 64"/>
                  <a:gd name="T43" fmla="*/ 24 h 55"/>
                  <a:gd name="T44" fmla="*/ 32 w 64"/>
                  <a:gd name="T45" fmla="*/ 20 h 55"/>
                  <a:gd name="T46" fmla="*/ 42 w 64"/>
                  <a:gd name="T47" fmla="*/ 15 h 55"/>
                  <a:gd name="T48" fmla="*/ 46 w 64"/>
                  <a:gd name="T49" fmla="*/ 27 h 55"/>
                  <a:gd name="T50" fmla="*/ 17 w 64"/>
                  <a:gd name="T51" fmla="*/ 25 h 55"/>
                  <a:gd name="T52" fmla="*/ 18 w 64"/>
                  <a:gd name="T53" fmla="*/ 27 h 55"/>
                  <a:gd name="T54" fmla="*/ 25 w 64"/>
                  <a:gd name="T55" fmla="*/ 15 h 55"/>
                  <a:gd name="T56" fmla="*/ 32 w 64"/>
                  <a:gd name="T57" fmla="*/ 19 h 55"/>
                  <a:gd name="T58" fmla="*/ 26 w 64"/>
                  <a:gd name="T59" fmla="*/ 12 h 55"/>
                  <a:gd name="T60" fmla="*/ 19 w 64"/>
                  <a:gd name="T61" fmla="*/ 2 h 55"/>
                  <a:gd name="T62" fmla="*/ 25 w 64"/>
                  <a:gd name="T63" fmla="*/ 6 h 55"/>
                  <a:gd name="T64" fmla="*/ 32 w 64"/>
                  <a:gd name="T65" fmla="*/ 3 h 55"/>
                  <a:gd name="T66" fmla="*/ 42 w 64"/>
                  <a:gd name="T67" fmla="*/ 6 h 55"/>
                  <a:gd name="T68" fmla="*/ 48 w 64"/>
                  <a:gd name="T69" fmla="*/ 2 h 55"/>
                  <a:gd name="T70" fmla="*/ 47 w 64"/>
                  <a:gd name="T71" fmla="*/ 6 h 55"/>
                  <a:gd name="T72" fmla="*/ 48 w 64"/>
                  <a:gd name="T73" fmla="*/ 11 h 55"/>
                  <a:gd name="T74" fmla="*/ 53 w 64"/>
                  <a:gd name="T75" fmla="*/ 17 h 55"/>
                  <a:gd name="T76" fmla="*/ 57 w 64"/>
                  <a:gd name="T77" fmla="*/ 27 h 55"/>
                  <a:gd name="T78" fmla="*/ 64 w 64"/>
                  <a:gd name="T79" fmla="*/ 28 h 55"/>
                  <a:gd name="T80" fmla="*/ 60 w 64"/>
                  <a:gd name="T81" fmla="*/ 31 h 55"/>
                  <a:gd name="T82" fmla="*/ 49 w 64"/>
                  <a:gd name="T83" fmla="*/ 28 h 55"/>
                  <a:gd name="T84" fmla="*/ 42 w 64"/>
                  <a:gd name="T85" fmla="*/ 41 h 55"/>
                  <a:gd name="T86" fmla="*/ 49 w 64"/>
                  <a:gd name="T87" fmla="*/ 50 h 55"/>
                  <a:gd name="T88" fmla="*/ 48 w 64"/>
                  <a:gd name="T89" fmla="*/ 55 h 55"/>
                  <a:gd name="T90" fmla="*/ 46 w 64"/>
                  <a:gd name="T91" fmla="*/ 49 h 55"/>
                  <a:gd name="T92" fmla="*/ 40 w 64"/>
                  <a:gd name="T93" fmla="*/ 41 h 55"/>
                  <a:gd name="T94" fmla="*/ 23 w 64"/>
                  <a:gd name="T95" fmla="*/ 41 h 55"/>
                  <a:gd name="T96" fmla="*/ 19 w 64"/>
                  <a:gd name="T97" fmla="*/ 51 h 55"/>
                  <a:gd name="T98" fmla="*/ 15 w 64"/>
                  <a:gd name="T99" fmla="*/ 54 h 55"/>
                  <a:gd name="T100" fmla="*/ 14 w 64"/>
                  <a:gd name="T101" fmla="*/ 49 h 55"/>
                  <a:gd name="T102" fmla="*/ 22 w 64"/>
                  <a:gd name="T103" fmla="*/ 41 h 55"/>
                  <a:gd name="T104" fmla="*/ 15 w 64"/>
                  <a:gd name="T105" fmla="*/ 28 h 55"/>
                  <a:gd name="T106" fmla="*/ 6 w 64"/>
                  <a:gd name="T107" fmla="*/ 31 h 55"/>
                  <a:gd name="T108" fmla="*/ 0 w 64"/>
                  <a:gd name="T109" fmla="*/ 28 h 55"/>
                  <a:gd name="T110" fmla="*/ 8 w 64"/>
                  <a:gd name="T111" fmla="*/ 27 h 55"/>
                  <a:gd name="T112" fmla="*/ 11 w 64"/>
                  <a:gd name="T113" fmla="*/ 16 h 55"/>
                  <a:gd name="T114" fmla="*/ 17 w 64"/>
                  <a:gd name="T115" fmla="*/ 8 h 55"/>
                  <a:gd name="T116" fmla="*/ 17 w 64"/>
                  <a:gd name="T1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55">
                    <a:moveTo>
                      <a:pt x="26" y="42"/>
                    </a:moveTo>
                    <a:lnTo>
                      <a:pt x="32" y="49"/>
                    </a:lnTo>
                    <a:lnTo>
                      <a:pt x="38" y="42"/>
                    </a:lnTo>
                    <a:lnTo>
                      <a:pt x="34" y="44"/>
                    </a:lnTo>
                    <a:lnTo>
                      <a:pt x="32" y="44"/>
                    </a:lnTo>
                    <a:lnTo>
                      <a:pt x="28" y="44"/>
                    </a:lnTo>
                    <a:lnTo>
                      <a:pt x="26" y="42"/>
                    </a:lnTo>
                    <a:close/>
                    <a:moveTo>
                      <a:pt x="32" y="37"/>
                    </a:moveTo>
                    <a:lnTo>
                      <a:pt x="26" y="38"/>
                    </a:lnTo>
                    <a:lnTo>
                      <a:pt x="26" y="40"/>
                    </a:lnTo>
                    <a:lnTo>
                      <a:pt x="25" y="40"/>
                    </a:lnTo>
                    <a:lnTo>
                      <a:pt x="25" y="41"/>
                    </a:lnTo>
                    <a:lnTo>
                      <a:pt x="28" y="42"/>
                    </a:lnTo>
                    <a:lnTo>
                      <a:pt x="32" y="42"/>
                    </a:lnTo>
                    <a:lnTo>
                      <a:pt x="34" y="42"/>
                    </a:lnTo>
                    <a:lnTo>
                      <a:pt x="36" y="42"/>
                    </a:lnTo>
                    <a:lnTo>
                      <a:pt x="40" y="41"/>
                    </a:lnTo>
                    <a:lnTo>
                      <a:pt x="39" y="40"/>
                    </a:lnTo>
                    <a:lnTo>
                      <a:pt x="39" y="40"/>
                    </a:lnTo>
                    <a:lnTo>
                      <a:pt x="38" y="38"/>
                    </a:lnTo>
                    <a:lnTo>
                      <a:pt x="38" y="38"/>
                    </a:lnTo>
                    <a:lnTo>
                      <a:pt x="32" y="37"/>
                    </a:lnTo>
                    <a:close/>
                    <a:moveTo>
                      <a:pt x="34" y="32"/>
                    </a:moveTo>
                    <a:lnTo>
                      <a:pt x="32" y="33"/>
                    </a:lnTo>
                    <a:lnTo>
                      <a:pt x="30" y="32"/>
                    </a:lnTo>
                    <a:lnTo>
                      <a:pt x="26" y="38"/>
                    </a:lnTo>
                    <a:lnTo>
                      <a:pt x="32" y="34"/>
                    </a:lnTo>
                    <a:lnTo>
                      <a:pt x="38" y="37"/>
                    </a:lnTo>
                    <a:lnTo>
                      <a:pt x="38" y="37"/>
                    </a:lnTo>
                    <a:lnTo>
                      <a:pt x="34" y="32"/>
                    </a:lnTo>
                    <a:close/>
                    <a:moveTo>
                      <a:pt x="17" y="29"/>
                    </a:moveTo>
                    <a:lnTo>
                      <a:pt x="13" y="37"/>
                    </a:lnTo>
                    <a:lnTo>
                      <a:pt x="22" y="40"/>
                    </a:lnTo>
                    <a:lnTo>
                      <a:pt x="19" y="37"/>
                    </a:lnTo>
                    <a:lnTo>
                      <a:pt x="17" y="33"/>
                    </a:lnTo>
                    <a:lnTo>
                      <a:pt x="17" y="29"/>
                    </a:lnTo>
                    <a:close/>
                    <a:moveTo>
                      <a:pt x="48" y="29"/>
                    </a:moveTo>
                    <a:lnTo>
                      <a:pt x="47" y="33"/>
                    </a:lnTo>
                    <a:lnTo>
                      <a:pt x="46" y="37"/>
                    </a:lnTo>
                    <a:lnTo>
                      <a:pt x="43" y="40"/>
                    </a:lnTo>
                    <a:lnTo>
                      <a:pt x="51" y="37"/>
                    </a:lnTo>
                    <a:lnTo>
                      <a:pt x="48" y="29"/>
                    </a:lnTo>
                    <a:close/>
                    <a:moveTo>
                      <a:pt x="43" y="28"/>
                    </a:moveTo>
                    <a:lnTo>
                      <a:pt x="36" y="29"/>
                    </a:lnTo>
                    <a:lnTo>
                      <a:pt x="36" y="31"/>
                    </a:lnTo>
                    <a:lnTo>
                      <a:pt x="39" y="36"/>
                    </a:lnTo>
                    <a:lnTo>
                      <a:pt x="39" y="31"/>
                    </a:lnTo>
                    <a:lnTo>
                      <a:pt x="43" y="28"/>
                    </a:lnTo>
                    <a:close/>
                    <a:moveTo>
                      <a:pt x="47" y="28"/>
                    </a:moveTo>
                    <a:lnTo>
                      <a:pt x="46" y="28"/>
                    </a:lnTo>
                    <a:lnTo>
                      <a:pt x="46" y="29"/>
                    </a:lnTo>
                    <a:lnTo>
                      <a:pt x="46" y="29"/>
                    </a:lnTo>
                    <a:lnTo>
                      <a:pt x="44" y="29"/>
                    </a:lnTo>
                    <a:lnTo>
                      <a:pt x="40" y="32"/>
                    </a:lnTo>
                    <a:lnTo>
                      <a:pt x="40" y="37"/>
                    </a:lnTo>
                    <a:lnTo>
                      <a:pt x="40" y="37"/>
                    </a:lnTo>
                    <a:lnTo>
                      <a:pt x="40" y="38"/>
                    </a:lnTo>
                    <a:lnTo>
                      <a:pt x="40" y="38"/>
                    </a:lnTo>
                    <a:lnTo>
                      <a:pt x="40" y="40"/>
                    </a:lnTo>
                    <a:lnTo>
                      <a:pt x="44" y="37"/>
                    </a:lnTo>
                    <a:lnTo>
                      <a:pt x="47" y="33"/>
                    </a:lnTo>
                    <a:lnTo>
                      <a:pt x="47" y="28"/>
                    </a:lnTo>
                    <a:close/>
                    <a:moveTo>
                      <a:pt x="17" y="28"/>
                    </a:moveTo>
                    <a:lnTo>
                      <a:pt x="17" y="29"/>
                    </a:lnTo>
                    <a:lnTo>
                      <a:pt x="18" y="33"/>
                    </a:lnTo>
                    <a:lnTo>
                      <a:pt x="21" y="37"/>
                    </a:lnTo>
                    <a:lnTo>
                      <a:pt x="23" y="40"/>
                    </a:lnTo>
                    <a:lnTo>
                      <a:pt x="23" y="38"/>
                    </a:lnTo>
                    <a:lnTo>
                      <a:pt x="23" y="38"/>
                    </a:lnTo>
                    <a:lnTo>
                      <a:pt x="23" y="37"/>
                    </a:lnTo>
                    <a:lnTo>
                      <a:pt x="23" y="32"/>
                    </a:lnTo>
                    <a:lnTo>
                      <a:pt x="19" y="29"/>
                    </a:lnTo>
                    <a:lnTo>
                      <a:pt x="19" y="29"/>
                    </a:lnTo>
                    <a:lnTo>
                      <a:pt x="18" y="28"/>
                    </a:lnTo>
                    <a:lnTo>
                      <a:pt x="18" y="28"/>
                    </a:lnTo>
                    <a:lnTo>
                      <a:pt x="17" y="28"/>
                    </a:lnTo>
                    <a:close/>
                    <a:moveTo>
                      <a:pt x="27" y="28"/>
                    </a:moveTo>
                    <a:lnTo>
                      <a:pt x="27" y="29"/>
                    </a:lnTo>
                    <a:lnTo>
                      <a:pt x="21" y="28"/>
                    </a:lnTo>
                    <a:lnTo>
                      <a:pt x="26" y="31"/>
                    </a:lnTo>
                    <a:lnTo>
                      <a:pt x="25" y="36"/>
                    </a:lnTo>
                    <a:lnTo>
                      <a:pt x="28" y="31"/>
                    </a:lnTo>
                    <a:lnTo>
                      <a:pt x="27" y="28"/>
                    </a:lnTo>
                    <a:close/>
                    <a:moveTo>
                      <a:pt x="27" y="28"/>
                    </a:moveTo>
                    <a:lnTo>
                      <a:pt x="27" y="28"/>
                    </a:lnTo>
                    <a:lnTo>
                      <a:pt x="27" y="28"/>
                    </a:lnTo>
                    <a:lnTo>
                      <a:pt x="27" y="28"/>
                    </a:lnTo>
                    <a:close/>
                    <a:moveTo>
                      <a:pt x="31" y="28"/>
                    </a:moveTo>
                    <a:lnTo>
                      <a:pt x="31" y="28"/>
                    </a:lnTo>
                    <a:lnTo>
                      <a:pt x="31" y="29"/>
                    </a:lnTo>
                    <a:lnTo>
                      <a:pt x="31" y="31"/>
                    </a:lnTo>
                    <a:lnTo>
                      <a:pt x="31" y="32"/>
                    </a:lnTo>
                    <a:lnTo>
                      <a:pt x="31" y="32"/>
                    </a:lnTo>
                    <a:lnTo>
                      <a:pt x="32" y="32"/>
                    </a:lnTo>
                    <a:lnTo>
                      <a:pt x="32" y="32"/>
                    </a:lnTo>
                    <a:lnTo>
                      <a:pt x="32" y="31"/>
                    </a:lnTo>
                    <a:lnTo>
                      <a:pt x="31" y="28"/>
                    </a:lnTo>
                    <a:close/>
                    <a:moveTo>
                      <a:pt x="32" y="28"/>
                    </a:moveTo>
                    <a:lnTo>
                      <a:pt x="32" y="28"/>
                    </a:lnTo>
                    <a:lnTo>
                      <a:pt x="34" y="29"/>
                    </a:lnTo>
                    <a:lnTo>
                      <a:pt x="34" y="31"/>
                    </a:lnTo>
                    <a:lnTo>
                      <a:pt x="35" y="31"/>
                    </a:lnTo>
                    <a:lnTo>
                      <a:pt x="35" y="31"/>
                    </a:lnTo>
                    <a:lnTo>
                      <a:pt x="35" y="31"/>
                    </a:lnTo>
                    <a:lnTo>
                      <a:pt x="34" y="29"/>
                    </a:lnTo>
                    <a:lnTo>
                      <a:pt x="32" y="28"/>
                    </a:lnTo>
                    <a:close/>
                    <a:moveTo>
                      <a:pt x="31" y="28"/>
                    </a:moveTo>
                    <a:lnTo>
                      <a:pt x="31" y="28"/>
                    </a:lnTo>
                    <a:lnTo>
                      <a:pt x="30" y="29"/>
                    </a:lnTo>
                    <a:lnTo>
                      <a:pt x="28" y="29"/>
                    </a:lnTo>
                    <a:lnTo>
                      <a:pt x="28" y="31"/>
                    </a:lnTo>
                    <a:lnTo>
                      <a:pt x="28" y="31"/>
                    </a:lnTo>
                    <a:lnTo>
                      <a:pt x="30" y="31"/>
                    </a:lnTo>
                    <a:lnTo>
                      <a:pt x="30" y="31"/>
                    </a:lnTo>
                    <a:lnTo>
                      <a:pt x="31" y="28"/>
                    </a:lnTo>
                    <a:close/>
                    <a:moveTo>
                      <a:pt x="35" y="27"/>
                    </a:moveTo>
                    <a:lnTo>
                      <a:pt x="32" y="28"/>
                    </a:lnTo>
                    <a:lnTo>
                      <a:pt x="32" y="28"/>
                    </a:lnTo>
                    <a:lnTo>
                      <a:pt x="34" y="28"/>
                    </a:lnTo>
                    <a:lnTo>
                      <a:pt x="35" y="28"/>
                    </a:lnTo>
                    <a:lnTo>
                      <a:pt x="36" y="28"/>
                    </a:lnTo>
                    <a:lnTo>
                      <a:pt x="36" y="28"/>
                    </a:lnTo>
                    <a:lnTo>
                      <a:pt x="36" y="28"/>
                    </a:lnTo>
                    <a:lnTo>
                      <a:pt x="36" y="27"/>
                    </a:lnTo>
                    <a:lnTo>
                      <a:pt x="35" y="27"/>
                    </a:lnTo>
                    <a:close/>
                    <a:moveTo>
                      <a:pt x="28" y="27"/>
                    </a:moveTo>
                    <a:lnTo>
                      <a:pt x="27" y="27"/>
                    </a:lnTo>
                    <a:lnTo>
                      <a:pt x="27" y="28"/>
                    </a:lnTo>
                    <a:lnTo>
                      <a:pt x="27" y="28"/>
                    </a:lnTo>
                    <a:lnTo>
                      <a:pt x="27" y="28"/>
                    </a:lnTo>
                    <a:lnTo>
                      <a:pt x="27" y="28"/>
                    </a:lnTo>
                    <a:lnTo>
                      <a:pt x="30" y="28"/>
                    </a:lnTo>
                    <a:lnTo>
                      <a:pt x="31" y="28"/>
                    </a:lnTo>
                    <a:lnTo>
                      <a:pt x="31" y="28"/>
                    </a:lnTo>
                    <a:lnTo>
                      <a:pt x="30" y="27"/>
                    </a:lnTo>
                    <a:lnTo>
                      <a:pt x="28" y="27"/>
                    </a:lnTo>
                    <a:close/>
                    <a:moveTo>
                      <a:pt x="35" y="24"/>
                    </a:moveTo>
                    <a:lnTo>
                      <a:pt x="34" y="24"/>
                    </a:lnTo>
                    <a:lnTo>
                      <a:pt x="34" y="25"/>
                    </a:lnTo>
                    <a:lnTo>
                      <a:pt x="32" y="27"/>
                    </a:lnTo>
                    <a:lnTo>
                      <a:pt x="32" y="27"/>
                    </a:lnTo>
                    <a:lnTo>
                      <a:pt x="34" y="27"/>
                    </a:lnTo>
                    <a:lnTo>
                      <a:pt x="35" y="25"/>
                    </a:lnTo>
                    <a:lnTo>
                      <a:pt x="35" y="24"/>
                    </a:lnTo>
                    <a:lnTo>
                      <a:pt x="35" y="24"/>
                    </a:lnTo>
                    <a:close/>
                    <a:moveTo>
                      <a:pt x="28" y="24"/>
                    </a:moveTo>
                    <a:lnTo>
                      <a:pt x="28" y="24"/>
                    </a:lnTo>
                    <a:lnTo>
                      <a:pt x="28" y="25"/>
                    </a:lnTo>
                    <a:lnTo>
                      <a:pt x="30" y="27"/>
                    </a:lnTo>
                    <a:lnTo>
                      <a:pt x="31" y="27"/>
                    </a:lnTo>
                    <a:lnTo>
                      <a:pt x="31" y="28"/>
                    </a:lnTo>
                    <a:lnTo>
                      <a:pt x="30" y="25"/>
                    </a:lnTo>
                    <a:lnTo>
                      <a:pt x="28" y="24"/>
                    </a:lnTo>
                    <a:lnTo>
                      <a:pt x="28" y="24"/>
                    </a:lnTo>
                    <a:close/>
                    <a:moveTo>
                      <a:pt x="31" y="23"/>
                    </a:moveTo>
                    <a:lnTo>
                      <a:pt x="31" y="23"/>
                    </a:lnTo>
                    <a:lnTo>
                      <a:pt x="31" y="24"/>
                    </a:lnTo>
                    <a:lnTo>
                      <a:pt x="31" y="25"/>
                    </a:lnTo>
                    <a:lnTo>
                      <a:pt x="31" y="27"/>
                    </a:lnTo>
                    <a:lnTo>
                      <a:pt x="31" y="27"/>
                    </a:lnTo>
                    <a:lnTo>
                      <a:pt x="32" y="25"/>
                    </a:lnTo>
                    <a:lnTo>
                      <a:pt x="32" y="24"/>
                    </a:lnTo>
                    <a:lnTo>
                      <a:pt x="32" y="23"/>
                    </a:lnTo>
                    <a:lnTo>
                      <a:pt x="31" y="23"/>
                    </a:lnTo>
                    <a:close/>
                    <a:moveTo>
                      <a:pt x="39" y="19"/>
                    </a:moveTo>
                    <a:lnTo>
                      <a:pt x="36" y="24"/>
                    </a:lnTo>
                    <a:lnTo>
                      <a:pt x="36" y="27"/>
                    </a:lnTo>
                    <a:lnTo>
                      <a:pt x="43" y="27"/>
                    </a:lnTo>
                    <a:lnTo>
                      <a:pt x="39" y="25"/>
                    </a:lnTo>
                    <a:lnTo>
                      <a:pt x="39" y="19"/>
                    </a:lnTo>
                    <a:close/>
                    <a:moveTo>
                      <a:pt x="26" y="19"/>
                    </a:moveTo>
                    <a:lnTo>
                      <a:pt x="26" y="24"/>
                    </a:lnTo>
                    <a:lnTo>
                      <a:pt x="21" y="27"/>
                    </a:lnTo>
                    <a:lnTo>
                      <a:pt x="27" y="27"/>
                    </a:lnTo>
                    <a:lnTo>
                      <a:pt x="27" y="25"/>
                    </a:lnTo>
                    <a:lnTo>
                      <a:pt x="28" y="24"/>
                    </a:lnTo>
                    <a:lnTo>
                      <a:pt x="26" y="19"/>
                    </a:lnTo>
                    <a:close/>
                    <a:moveTo>
                      <a:pt x="27" y="17"/>
                    </a:moveTo>
                    <a:lnTo>
                      <a:pt x="30" y="23"/>
                    </a:lnTo>
                    <a:lnTo>
                      <a:pt x="31" y="23"/>
                    </a:lnTo>
                    <a:lnTo>
                      <a:pt x="32" y="23"/>
                    </a:lnTo>
                    <a:lnTo>
                      <a:pt x="35" y="23"/>
                    </a:lnTo>
                    <a:lnTo>
                      <a:pt x="38" y="19"/>
                    </a:lnTo>
                    <a:lnTo>
                      <a:pt x="32" y="20"/>
                    </a:lnTo>
                    <a:lnTo>
                      <a:pt x="27" y="17"/>
                    </a:lnTo>
                    <a:close/>
                    <a:moveTo>
                      <a:pt x="43" y="16"/>
                    </a:moveTo>
                    <a:lnTo>
                      <a:pt x="46" y="19"/>
                    </a:lnTo>
                    <a:lnTo>
                      <a:pt x="47" y="21"/>
                    </a:lnTo>
                    <a:lnTo>
                      <a:pt x="48" y="25"/>
                    </a:lnTo>
                    <a:lnTo>
                      <a:pt x="51" y="17"/>
                    </a:lnTo>
                    <a:lnTo>
                      <a:pt x="43" y="16"/>
                    </a:lnTo>
                    <a:close/>
                    <a:moveTo>
                      <a:pt x="42" y="15"/>
                    </a:moveTo>
                    <a:lnTo>
                      <a:pt x="40" y="16"/>
                    </a:lnTo>
                    <a:lnTo>
                      <a:pt x="42" y="17"/>
                    </a:lnTo>
                    <a:lnTo>
                      <a:pt x="40" y="19"/>
                    </a:lnTo>
                    <a:lnTo>
                      <a:pt x="40" y="19"/>
                    </a:lnTo>
                    <a:lnTo>
                      <a:pt x="40" y="24"/>
                    </a:lnTo>
                    <a:lnTo>
                      <a:pt x="44" y="27"/>
                    </a:lnTo>
                    <a:lnTo>
                      <a:pt x="46" y="27"/>
                    </a:lnTo>
                    <a:lnTo>
                      <a:pt x="46" y="27"/>
                    </a:lnTo>
                    <a:lnTo>
                      <a:pt x="47" y="27"/>
                    </a:lnTo>
                    <a:lnTo>
                      <a:pt x="47" y="27"/>
                    </a:lnTo>
                    <a:lnTo>
                      <a:pt x="47" y="21"/>
                    </a:lnTo>
                    <a:lnTo>
                      <a:pt x="44" y="19"/>
                    </a:lnTo>
                    <a:lnTo>
                      <a:pt x="42" y="15"/>
                    </a:lnTo>
                    <a:close/>
                    <a:moveTo>
                      <a:pt x="22" y="15"/>
                    </a:moveTo>
                    <a:lnTo>
                      <a:pt x="14" y="16"/>
                    </a:lnTo>
                    <a:lnTo>
                      <a:pt x="17" y="25"/>
                    </a:lnTo>
                    <a:lnTo>
                      <a:pt x="18" y="21"/>
                    </a:lnTo>
                    <a:lnTo>
                      <a:pt x="19" y="17"/>
                    </a:lnTo>
                    <a:lnTo>
                      <a:pt x="22" y="15"/>
                    </a:lnTo>
                    <a:close/>
                    <a:moveTo>
                      <a:pt x="25" y="15"/>
                    </a:moveTo>
                    <a:lnTo>
                      <a:pt x="21" y="17"/>
                    </a:lnTo>
                    <a:lnTo>
                      <a:pt x="18" y="23"/>
                    </a:lnTo>
                    <a:lnTo>
                      <a:pt x="17" y="27"/>
                    </a:lnTo>
                    <a:lnTo>
                      <a:pt x="18" y="27"/>
                    </a:lnTo>
                    <a:lnTo>
                      <a:pt x="18" y="27"/>
                    </a:lnTo>
                    <a:lnTo>
                      <a:pt x="19" y="27"/>
                    </a:lnTo>
                    <a:lnTo>
                      <a:pt x="23" y="23"/>
                    </a:lnTo>
                    <a:lnTo>
                      <a:pt x="25" y="17"/>
                    </a:lnTo>
                    <a:lnTo>
                      <a:pt x="25" y="17"/>
                    </a:lnTo>
                    <a:lnTo>
                      <a:pt x="25" y="16"/>
                    </a:lnTo>
                    <a:lnTo>
                      <a:pt x="25" y="16"/>
                    </a:lnTo>
                    <a:lnTo>
                      <a:pt x="25" y="15"/>
                    </a:lnTo>
                    <a:close/>
                    <a:moveTo>
                      <a:pt x="32" y="12"/>
                    </a:moveTo>
                    <a:lnTo>
                      <a:pt x="31" y="12"/>
                    </a:lnTo>
                    <a:lnTo>
                      <a:pt x="28" y="14"/>
                    </a:lnTo>
                    <a:lnTo>
                      <a:pt x="26" y="14"/>
                    </a:lnTo>
                    <a:lnTo>
                      <a:pt x="26" y="15"/>
                    </a:lnTo>
                    <a:lnTo>
                      <a:pt x="27" y="16"/>
                    </a:lnTo>
                    <a:lnTo>
                      <a:pt x="27" y="16"/>
                    </a:lnTo>
                    <a:lnTo>
                      <a:pt x="32" y="19"/>
                    </a:lnTo>
                    <a:lnTo>
                      <a:pt x="38" y="17"/>
                    </a:lnTo>
                    <a:lnTo>
                      <a:pt x="39" y="16"/>
                    </a:lnTo>
                    <a:lnTo>
                      <a:pt x="39" y="16"/>
                    </a:lnTo>
                    <a:lnTo>
                      <a:pt x="40" y="15"/>
                    </a:lnTo>
                    <a:lnTo>
                      <a:pt x="36" y="14"/>
                    </a:lnTo>
                    <a:lnTo>
                      <a:pt x="32" y="12"/>
                    </a:lnTo>
                    <a:close/>
                    <a:moveTo>
                      <a:pt x="32" y="6"/>
                    </a:moveTo>
                    <a:lnTo>
                      <a:pt x="26" y="12"/>
                    </a:lnTo>
                    <a:lnTo>
                      <a:pt x="31" y="11"/>
                    </a:lnTo>
                    <a:lnTo>
                      <a:pt x="32" y="11"/>
                    </a:lnTo>
                    <a:lnTo>
                      <a:pt x="35" y="12"/>
                    </a:lnTo>
                    <a:lnTo>
                      <a:pt x="39" y="12"/>
                    </a:lnTo>
                    <a:lnTo>
                      <a:pt x="32" y="6"/>
                    </a:lnTo>
                    <a:close/>
                    <a:moveTo>
                      <a:pt x="18" y="0"/>
                    </a:moveTo>
                    <a:lnTo>
                      <a:pt x="18" y="0"/>
                    </a:lnTo>
                    <a:lnTo>
                      <a:pt x="19" y="2"/>
                    </a:lnTo>
                    <a:lnTo>
                      <a:pt x="19" y="2"/>
                    </a:lnTo>
                    <a:lnTo>
                      <a:pt x="21" y="4"/>
                    </a:lnTo>
                    <a:lnTo>
                      <a:pt x="21" y="3"/>
                    </a:lnTo>
                    <a:lnTo>
                      <a:pt x="22" y="3"/>
                    </a:lnTo>
                    <a:lnTo>
                      <a:pt x="22" y="3"/>
                    </a:lnTo>
                    <a:lnTo>
                      <a:pt x="21" y="6"/>
                    </a:lnTo>
                    <a:lnTo>
                      <a:pt x="22" y="8"/>
                    </a:lnTo>
                    <a:lnTo>
                      <a:pt x="25" y="6"/>
                    </a:lnTo>
                    <a:lnTo>
                      <a:pt x="25" y="4"/>
                    </a:lnTo>
                    <a:lnTo>
                      <a:pt x="25" y="6"/>
                    </a:lnTo>
                    <a:lnTo>
                      <a:pt x="23" y="10"/>
                    </a:lnTo>
                    <a:lnTo>
                      <a:pt x="25" y="14"/>
                    </a:lnTo>
                    <a:lnTo>
                      <a:pt x="31" y="4"/>
                    </a:lnTo>
                    <a:lnTo>
                      <a:pt x="31" y="4"/>
                    </a:lnTo>
                    <a:lnTo>
                      <a:pt x="31" y="3"/>
                    </a:lnTo>
                    <a:lnTo>
                      <a:pt x="32" y="3"/>
                    </a:lnTo>
                    <a:lnTo>
                      <a:pt x="32" y="3"/>
                    </a:lnTo>
                    <a:lnTo>
                      <a:pt x="34" y="4"/>
                    </a:lnTo>
                    <a:lnTo>
                      <a:pt x="34" y="4"/>
                    </a:lnTo>
                    <a:lnTo>
                      <a:pt x="40" y="14"/>
                    </a:lnTo>
                    <a:lnTo>
                      <a:pt x="43" y="11"/>
                    </a:lnTo>
                    <a:lnTo>
                      <a:pt x="40" y="6"/>
                    </a:lnTo>
                    <a:lnTo>
                      <a:pt x="42" y="6"/>
                    </a:lnTo>
                    <a:lnTo>
                      <a:pt x="42" y="6"/>
                    </a:lnTo>
                    <a:lnTo>
                      <a:pt x="43" y="10"/>
                    </a:lnTo>
                    <a:lnTo>
                      <a:pt x="46" y="7"/>
                    </a:lnTo>
                    <a:lnTo>
                      <a:pt x="44" y="4"/>
                    </a:lnTo>
                    <a:lnTo>
                      <a:pt x="44" y="3"/>
                    </a:lnTo>
                    <a:lnTo>
                      <a:pt x="46" y="3"/>
                    </a:lnTo>
                    <a:lnTo>
                      <a:pt x="46" y="6"/>
                    </a:lnTo>
                    <a:lnTo>
                      <a:pt x="48" y="2"/>
                    </a:lnTo>
                    <a:lnTo>
                      <a:pt x="48" y="2"/>
                    </a:lnTo>
                    <a:lnTo>
                      <a:pt x="48" y="2"/>
                    </a:lnTo>
                    <a:lnTo>
                      <a:pt x="49" y="0"/>
                    </a:lnTo>
                    <a:lnTo>
                      <a:pt x="49" y="0"/>
                    </a:lnTo>
                    <a:lnTo>
                      <a:pt x="49" y="2"/>
                    </a:lnTo>
                    <a:lnTo>
                      <a:pt x="49" y="2"/>
                    </a:lnTo>
                    <a:lnTo>
                      <a:pt x="49" y="3"/>
                    </a:lnTo>
                    <a:lnTo>
                      <a:pt x="49" y="3"/>
                    </a:lnTo>
                    <a:lnTo>
                      <a:pt x="47" y="6"/>
                    </a:lnTo>
                    <a:lnTo>
                      <a:pt x="49" y="6"/>
                    </a:lnTo>
                    <a:lnTo>
                      <a:pt x="49" y="7"/>
                    </a:lnTo>
                    <a:lnTo>
                      <a:pt x="49" y="7"/>
                    </a:lnTo>
                    <a:lnTo>
                      <a:pt x="47" y="7"/>
                    </a:lnTo>
                    <a:lnTo>
                      <a:pt x="44" y="10"/>
                    </a:lnTo>
                    <a:lnTo>
                      <a:pt x="48" y="10"/>
                    </a:lnTo>
                    <a:lnTo>
                      <a:pt x="49" y="10"/>
                    </a:lnTo>
                    <a:lnTo>
                      <a:pt x="48" y="11"/>
                    </a:lnTo>
                    <a:lnTo>
                      <a:pt x="44" y="11"/>
                    </a:lnTo>
                    <a:lnTo>
                      <a:pt x="42" y="15"/>
                    </a:lnTo>
                    <a:lnTo>
                      <a:pt x="52" y="16"/>
                    </a:lnTo>
                    <a:lnTo>
                      <a:pt x="52" y="16"/>
                    </a:lnTo>
                    <a:lnTo>
                      <a:pt x="53" y="16"/>
                    </a:lnTo>
                    <a:lnTo>
                      <a:pt x="53" y="17"/>
                    </a:lnTo>
                    <a:lnTo>
                      <a:pt x="53" y="17"/>
                    </a:lnTo>
                    <a:lnTo>
                      <a:pt x="53" y="17"/>
                    </a:lnTo>
                    <a:lnTo>
                      <a:pt x="53" y="17"/>
                    </a:lnTo>
                    <a:lnTo>
                      <a:pt x="48" y="27"/>
                    </a:lnTo>
                    <a:lnTo>
                      <a:pt x="53" y="27"/>
                    </a:lnTo>
                    <a:lnTo>
                      <a:pt x="56" y="23"/>
                    </a:lnTo>
                    <a:lnTo>
                      <a:pt x="56" y="23"/>
                    </a:lnTo>
                    <a:lnTo>
                      <a:pt x="56" y="24"/>
                    </a:lnTo>
                    <a:lnTo>
                      <a:pt x="55" y="27"/>
                    </a:lnTo>
                    <a:lnTo>
                      <a:pt x="57" y="27"/>
                    </a:lnTo>
                    <a:lnTo>
                      <a:pt x="60" y="25"/>
                    </a:lnTo>
                    <a:lnTo>
                      <a:pt x="60" y="25"/>
                    </a:lnTo>
                    <a:lnTo>
                      <a:pt x="60" y="25"/>
                    </a:lnTo>
                    <a:lnTo>
                      <a:pt x="59" y="27"/>
                    </a:lnTo>
                    <a:lnTo>
                      <a:pt x="63" y="27"/>
                    </a:lnTo>
                    <a:lnTo>
                      <a:pt x="63" y="27"/>
                    </a:lnTo>
                    <a:lnTo>
                      <a:pt x="64" y="27"/>
                    </a:lnTo>
                    <a:lnTo>
                      <a:pt x="64" y="28"/>
                    </a:lnTo>
                    <a:lnTo>
                      <a:pt x="64" y="28"/>
                    </a:lnTo>
                    <a:lnTo>
                      <a:pt x="63" y="28"/>
                    </a:lnTo>
                    <a:lnTo>
                      <a:pt x="63" y="28"/>
                    </a:lnTo>
                    <a:lnTo>
                      <a:pt x="59" y="28"/>
                    </a:lnTo>
                    <a:lnTo>
                      <a:pt x="60" y="31"/>
                    </a:lnTo>
                    <a:lnTo>
                      <a:pt x="60" y="31"/>
                    </a:lnTo>
                    <a:lnTo>
                      <a:pt x="60" y="31"/>
                    </a:lnTo>
                    <a:lnTo>
                      <a:pt x="60" y="31"/>
                    </a:lnTo>
                    <a:lnTo>
                      <a:pt x="57" y="28"/>
                    </a:lnTo>
                    <a:lnTo>
                      <a:pt x="55" y="28"/>
                    </a:lnTo>
                    <a:lnTo>
                      <a:pt x="56" y="32"/>
                    </a:lnTo>
                    <a:lnTo>
                      <a:pt x="56" y="33"/>
                    </a:lnTo>
                    <a:lnTo>
                      <a:pt x="56" y="33"/>
                    </a:lnTo>
                    <a:lnTo>
                      <a:pt x="56" y="32"/>
                    </a:lnTo>
                    <a:lnTo>
                      <a:pt x="53" y="28"/>
                    </a:lnTo>
                    <a:lnTo>
                      <a:pt x="49" y="28"/>
                    </a:lnTo>
                    <a:lnTo>
                      <a:pt x="53" y="37"/>
                    </a:lnTo>
                    <a:lnTo>
                      <a:pt x="53" y="37"/>
                    </a:lnTo>
                    <a:lnTo>
                      <a:pt x="55" y="38"/>
                    </a:lnTo>
                    <a:lnTo>
                      <a:pt x="53" y="38"/>
                    </a:lnTo>
                    <a:lnTo>
                      <a:pt x="53" y="40"/>
                    </a:lnTo>
                    <a:lnTo>
                      <a:pt x="52" y="38"/>
                    </a:lnTo>
                    <a:lnTo>
                      <a:pt x="42" y="41"/>
                    </a:lnTo>
                    <a:lnTo>
                      <a:pt x="42" y="41"/>
                    </a:lnTo>
                    <a:lnTo>
                      <a:pt x="44" y="45"/>
                    </a:lnTo>
                    <a:lnTo>
                      <a:pt x="48" y="45"/>
                    </a:lnTo>
                    <a:lnTo>
                      <a:pt x="49" y="46"/>
                    </a:lnTo>
                    <a:lnTo>
                      <a:pt x="48" y="46"/>
                    </a:lnTo>
                    <a:lnTo>
                      <a:pt x="44" y="46"/>
                    </a:lnTo>
                    <a:lnTo>
                      <a:pt x="46" y="49"/>
                    </a:lnTo>
                    <a:lnTo>
                      <a:pt x="49" y="49"/>
                    </a:lnTo>
                    <a:lnTo>
                      <a:pt x="49" y="50"/>
                    </a:lnTo>
                    <a:lnTo>
                      <a:pt x="49" y="50"/>
                    </a:lnTo>
                    <a:lnTo>
                      <a:pt x="47" y="50"/>
                    </a:lnTo>
                    <a:lnTo>
                      <a:pt x="48" y="53"/>
                    </a:lnTo>
                    <a:lnTo>
                      <a:pt x="49" y="53"/>
                    </a:lnTo>
                    <a:lnTo>
                      <a:pt x="49" y="54"/>
                    </a:lnTo>
                    <a:lnTo>
                      <a:pt x="49" y="54"/>
                    </a:lnTo>
                    <a:lnTo>
                      <a:pt x="48" y="55"/>
                    </a:lnTo>
                    <a:lnTo>
                      <a:pt x="48" y="55"/>
                    </a:lnTo>
                    <a:lnTo>
                      <a:pt x="47" y="54"/>
                    </a:lnTo>
                    <a:lnTo>
                      <a:pt x="48" y="54"/>
                    </a:lnTo>
                    <a:lnTo>
                      <a:pt x="46" y="50"/>
                    </a:lnTo>
                    <a:lnTo>
                      <a:pt x="44" y="53"/>
                    </a:lnTo>
                    <a:lnTo>
                      <a:pt x="44" y="53"/>
                    </a:lnTo>
                    <a:lnTo>
                      <a:pt x="44" y="53"/>
                    </a:lnTo>
                    <a:lnTo>
                      <a:pt x="44" y="53"/>
                    </a:lnTo>
                    <a:lnTo>
                      <a:pt x="46" y="49"/>
                    </a:lnTo>
                    <a:lnTo>
                      <a:pt x="43" y="46"/>
                    </a:lnTo>
                    <a:lnTo>
                      <a:pt x="42" y="50"/>
                    </a:lnTo>
                    <a:lnTo>
                      <a:pt x="42" y="51"/>
                    </a:lnTo>
                    <a:lnTo>
                      <a:pt x="40" y="50"/>
                    </a:lnTo>
                    <a:lnTo>
                      <a:pt x="40" y="50"/>
                    </a:lnTo>
                    <a:lnTo>
                      <a:pt x="43" y="45"/>
                    </a:lnTo>
                    <a:lnTo>
                      <a:pt x="40" y="41"/>
                    </a:lnTo>
                    <a:lnTo>
                      <a:pt x="40" y="41"/>
                    </a:lnTo>
                    <a:lnTo>
                      <a:pt x="32" y="50"/>
                    </a:lnTo>
                    <a:lnTo>
                      <a:pt x="32" y="50"/>
                    </a:lnTo>
                    <a:lnTo>
                      <a:pt x="32" y="51"/>
                    </a:lnTo>
                    <a:lnTo>
                      <a:pt x="32" y="51"/>
                    </a:lnTo>
                    <a:lnTo>
                      <a:pt x="31" y="51"/>
                    </a:lnTo>
                    <a:lnTo>
                      <a:pt x="31" y="50"/>
                    </a:lnTo>
                    <a:lnTo>
                      <a:pt x="31" y="50"/>
                    </a:lnTo>
                    <a:lnTo>
                      <a:pt x="23" y="41"/>
                    </a:lnTo>
                    <a:lnTo>
                      <a:pt x="22" y="45"/>
                    </a:lnTo>
                    <a:lnTo>
                      <a:pt x="23" y="50"/>
                    </a:lnTo>
                    <a:lnTo>
                      <a:pt x="23" y="50"/>
                    </a:lnTo>
                    <a:lnTo>
                      <a:pt x="22" y="50"/>
                    </a:lnTo>
                    <a:lnTo>
                      <a:pt x="22" y="50"/>
                    </a:lnTo>
                    <a:lnTo>
                      <a:pt x="21" y="46"/>
                    </a:lnTo>
                    <a:lnTo>
                      <a:pt x="19" y="49"/>
                    </a:lnTo>
                    <a:lnTo>
                      <a:pt x="19" y="51"/>
                    </a:lnTo>
                    <a:lnTo>
                      <a:pt x="19" y="53"/>
                    </a:lnTo>
                    <a:lnTo>
                      <a:pt x="19" y="53"/>
                    </a:lnTo>
                    <a:lnTo>
                      <a:pt x="19" y="53"/>
                    </a:lnTo>
                    <a:lnTo>
                      <a:pt x="18" y="50"/>
                    </a:lnTo>
                    <a:lnTo>
                      <a:pt x="15" y="53"/>
                    </a:lnTo>
                    <a:lnTo>
                      <a:pt x="17" y="54"/>
                    </a:lnTo>
                    <a:lnTo>
                      <a:pt x="15" y="54"/>
                    </a:lnTo>
                    <a:lnTo>
                      <a:pt x="15" y="54"/>
                    </a:lnTo>
                    <a:lnTo>
                      <a:pt x="14" y="54"/>
                    </a:lnTo>
                    <a:lnTo>
                      <a:pt x="14" y="54"/>
                    </a:lnTo>
                    <a:lnTo>
                      <a:pt x="14" y="53"/>
                    </a:lnTo>
                    <a:lnTo>
                      <a:pt x="15" y="53"/>
                    </a:lnTo>
                    <a:lnTo>
                      <a:pt x="15" y="53"/>
                    </a:lnTo>
                    <a:lnTo>
                      <a:pt x="17" y="49"/>
                    </a:lnTo>
                    <a:lnTo>
                      <a:pt x="15" y="50"/>
                    </a:lnTo>
                    <a:lnTo>
                      <a:pt x="14" y="49"/>
                    </a:lnTo>
                    <a:lnTo>
                      <a:pt x="15" y="49"/>
                    </a:lnTo>
                    <a:lnTo>
                      <a:pt x="18" y="49"/>
                    </a:lnTo>
                    <a:lnTo>
                      <a:pt x="19" y="45"/>
                    </a:lnTo>
                    <a:lnTo>
                      <a:pt x="15" y="46"/>
                    </a:lnTo>
                    <a:lnTo>
                      <a:pt x="15" y="45"/>
                    </a:lnTo>
                    <a:lnTo>
                      <a:pt x="15" y="45"/>
                    </a:lnTo>
                    <a:lnTo>
                      <a:pt x="21" y="45"/>
                    </a:lnTo>
                    <a:lnTo>
                      <a:pt x="22" y="41"/>
                    </a:lnTo>
                    <a:lnTo>
                      <a:pt x="13" y="40"/>
                    </a:lnTo>
                    <a:lnTo>
                      <a:pt x="11" y="40"/>
                    </a:lnTo>
                    <a:lnTo>
                      <a:pt x="11" y="40"/>
                    </a:lnTo>
                    <a:lnTo>
                      <a:pt x="10" y="38"/>
                    </a:lnTo>
                    <a:lnTo>
                      <a:pt x="10" y="38"/>
                    </a:lnTo>
                    <a:lnTo>
                      <a:pt x="11" y="38"/>
                    </a:lnTo>
                    <a:lnTo>
                      <a:pt x="11" y="38"/>
                    </a:lnTo>
                    <a:lnTo>
                      <a:pt x="15" y="28"/>
                    </a:lnTo>
                    <a:lnTo>
                      <a:pt x="13" y="28"/>
                    </a:lnTo>
                    <a:lnTo>
                      <a:pt x="9" y="32"/>
                    </a:lnTo>
                    <a:lnTo>
                      <a:pt x="9" y="33"/>
                    </a:lnTo>
                    <a:lnTo>
                      <a:pt x="9" y="32"/>
                    </a:lnTo>
                    <a:lnTo>
                      <a:pt x="9" y="32"/>
                    </a:lnTo>
                    <a:lnTo>
                      <a:pt x="11" y="28"/>
                    </a:lnTo>
                    <a:lnTo>
                      <a:pt x="8" y="28"/>
                    </a:lnTo>
                    <a:lnTo>
                      <a:pt x="6" y="31"/>
                    </a:lnTo>
                    <a:lnTo>
                      <a:pt x="6" y="31"/>
                    </a:lnTo>
                    <a:lnTo>
                      <a:pt x="5" y="31"/>
                    </a:lnTo>
                    <a:lnTo>
                      <a:pt x="5" y="31"/>
                    </a:lnTo>
                    <a:lnTo>
                      <a:pt x="6" y="28"/>
                    </a:lnTo>
                    <a:lnTo>
                      <a:pt x="1" y="28"/>
                    </a:lnTo>
                    <a:lnTo>
                      <a:pt x="1" y="28"/>
                    </a:lnTo>
                    <a:lnTo>
                      <a:pt x="0" y="28"/>
                    </a:lnTo>
                    <a:lnTo>
                      <a:pt x="0" y="28"/>
                    </a:lnTo>
                    <a:lnTo>
                      <a:pt x="0" y="27"/>
                    </a:lnTo>
                    <a:lnTo>
                      <a:pt x="1" y="27"/>
                    </a:lnTo>
                    <a:lnTo>
                      <a:pt x="1" y="27"/>
                    </a:lnTo>
                    <a:lnTo>
                      <a:pt x="6" y="27"/>
                    </a:lnTo>
                    <a:lnTo>
                      <a:pt x="5" y="25"/>
                    </a:lnTo>
                    <a:lnTo>
                      <a:pt x="5" y="24"/>
                    </a:lnTo>
                    <a:lnTo>
                      <a:pt x="6" y="25"/>
                    </a:lnTo>
                    <a:lnTo>
                      <a:pt x="8" y="27"/>
                    </a:lnTo>
                    <a:lnTo>
                      <a:pt x="11" y="27"/>
                    </a:lnTo>
                    <a:lnTo>
                      <a:pt x="9" y="24"/>
                    </a:lnTo>
                    <a:lnTo>
                      <a:pt x="9" y="23"/>
                    </a:lnTo>
                    <a:lnTo>
                      <a:pt x="9" y="23"/>
                    </a:lnTo>
                    <a:lnTo>
                      <a:pt x="13" y="27"/>
                    </a:lnTo>
                    <a:lnTo>
                      <a:pt x="15" y="27"/>
                    </a:lnTo>
                    <a:lnTo>
                      <a:pt x="11" y="16"/>
                    </a:lnTo>
                    <a:lnTo>
                      <a:pt x="11" y="16"/>
                    </a:lnTo>
                    <a:lnTo>
                      <a:pt x="11" y="15"/>
                    </a:lnTo>
                    <a:lnTo>
                      <a:pt x="11" y="15"/>
                    </a:lnTo>
                    <a:lnTo>
                      <a:pt x="13" y="15"/>
                    </a:lnTo>
                    <a:lnTo>
                      <a:pt x="23" y="14"/>
                    </a:lnTo>
                    <a:lnTo>
                      <a:pt x="22" y="11"/>
                    </a:lnTo>
                    <a:lnTo>
                      <a:pt x="17" y="10"/>
                    </a:lnTo>
                    <a:lnTo>
                      <a:pt x="17" y="10"/>
                    </a:lnTo>
                    <a:lnTo>
                      <a:pt x="17" y="8"/>
                    </a:lnTo>
                    <a:lnTo>
                      <a:pt x="22" y="10"/>
                    </a:lnTo>
                    <a:lnTo>
                      <a:pt x="19" y="6"/>
                    </a:lnTo>
                    <a:lnTo>
                      <a:pt x="17" y="6"/>
                    </a:lnTo>
                    <a:lnTo>
                      <a:pt x="17" y="6"/>
                    </a:lnTo>
                    <a:lnTo>
                      <a:pt x="17" y="4"/>
                    </a:lnTo>
                    <a:lnTo>
                      <a:pt x="19" y="6"/>
                    </a:lnTo>
                    <a:lnTo>
                      <a:pt x="18" y="3"/>
                    </a:lnTo>
                    <a:lnTo>
                      <a:pt x="17" y="2"/>
                    </a:lnTo>
                    <a:lnTo>
                      <a:pt x="18" y="0"/>
                    </a:lnTo>
                    <a:lnTo>
                      <a:pt x="1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0" name="Freeform 6540"/>
              <p:cNvSpPr>
                <a:spLocks noEditPoints="1"/>
              </p:cNvSpPr>
              <p:nvPr/>
            </p:nvSpPr>
            <p:spPr bwMode="auto">
              <a:xfrm>
                <a:off x="1272380" y="4348956"/>
                <a:ext cx="141288" cy="146050"/>
              </a:xfrm>
              <a:custGeom>
                <a:avLst/>
                <a:gdLst>
                  <a:gd name="T0" fmla="*/ 47 w 89"/>
                  <a:gd name="T1" fmla="*/ 78 h 92"/>
                  <a:gd name="T2" fmla="*/ 43 w 89"/>
                  <a:gd name="T3" fmla="*/ 83 h 92"/>
                  <a:gd name="T4" fmla="*/ 39 w 89"/>
                  <a:gd name="T5" fmla="*/ 75 h 92"/>
                  <a:gd name="T6" fmla="*/ 28 w 89"/>
                  <a:gd name="T7" fmla="*/ 70 h 92"/>
                  <a:gd name="T8" fmla="*/ 44 w 89"/>
                  <a:gd name="T9" fmla="*/ 64 h 92"/>
                  <a:gd name="T10" fmla="*/ 44 w 89"/>
                  <a:gd name="T11" fmla="*/ 62 h 92"/>
                  <a:gd name="T12" fmla="*/ 36 w 89"/>
                  <a:gd name="T13" fmla="*/ 53 h 92"/>
                  <a:gd name="T14" fmla="*/ 68 w 89"/>
                  <a:gd name="T15" fmla="*/ 48 h 92"/>
                  <a:gd name="T16" fmla="*/ 73 w 89"/>
                  <a:gd name="T17" fmla="*/ 58 h 92"/>
                  <a:gd name="T18" fmla="*/ 76 w 89"/>
                  <a:gd name="T19" fmla="*/ 65 h 92"/>
                  <a:gd name="T20" fmla="*/ 66 w 89"/>
                  <a:gd name="T21" fmla="*/ 64 h 92"/>
                  <a:gd name="T22" fmla="*/ 60 w 89"/>
                  <a:gd name="T23" fmla="*/ 66 h 92"/>
                  <a:gd name="T24" fmla="*/ 27 w 89"/>
                  <a:gd name="T25" fmla="*/ 70 h 92"/>
                  <a:gd name="T26" fmla="*/ 21 w 89"/>
                  <a:gd name="T27" fmla="*/ 65 h 92"/>
                  <a:gd name="T28" fmla="*/ 15 w 89"/>
                  <a:gd name="T29" fmla="*/ 65 h 92"/>
                  <a:gd name="T30" fmla="*/ 13 w 89"/>
                  <a:gd name="T31" fmla="*/ 60 h 92"/>
                  <a:gd name="T32" fmla="*/ 21 w 89"/>
                  <a:gd name="T33" fmla="*/ 57 h 92"/>
                  <a:gd name="T34" fmla="*/ 42 w 89"/>
                  <a:gd name="T35" fmla="*/ 51 h 92"/>
                  <a:gd name="T36" fmla="*/ 44 w 89"/>
                  <a:gd name="T37" fmla="*/ 47 h 92"/>
                  <a:gd name="T38" fmla="*/ 47 w 89"/>
                  <a:gd name="T39" fmla="*/ 48 h 92"/>
                  <a:gd name="T40" fmla="*/ 53 w 89"/>
                  <a:gd name="T41" fmla="*/ 47 h 92"/>
                  <a:gd name="T42" fmla="*/ 38 w 89"/>
                  <a:gd name="T43" fmla="*/ 52 h 92"/>
                  <a:gd name="T44" fmla="*/ 51 w 89"/>
                  <a:gd name="T45" fmla="*/ 48 h 92"/>
                  <a:gd name="T46" fmla="*/ 34 w 89"/>
                  <a:gd name="T47" fmla="*/ 45 h 92"/>
                  <a:gd name="T48" fmla="*/ 36 w 89"/>
                  <a:gd name="T49" fmla="*/ 45 h 92"/>
                  <a:gd name="T50" fmla="*/ 39 w 89"/>
                  <a:gd name="T51" fmla="*/ 40 h 92"/>
                  <a:gd name="T52" fmla="*/ 49 w 89"/>
                  <a:gd name="T53" fmla="*/ 41 h 92"/>
                  <a:gd name="T54" fmla="*/ 43 w 89"/>
                  <a:gd name="T55" fmla="*/ 44 h 92"/>
                  <a:gd name="T56" fmla="*/ 51 w 89"/>
                  <a:gd name="T57" fmla="*/ 39 h 92"/>
                  <a:gd name="T58" fmla="*/ 31 w 89"/>
                  <a:gd name="T59" fmla="*/ 27 h 92"/>
                  <a:gd name="T60" fmla="*/ 31 w 89"/>
                  <a:gd name="T61" fmla="*/ 27 h 92"/>
                  <a:gd name="T62" fmla="*/ 56 w 89"/>
                  <a:gd name="T63" fmla="*/ 27 h 92"/>
                  <a:gd name="T64" fmla="*/ 60 w 89"/>
                  <a:gd name="T65" fmla="*/ 28 h 92"/>
                  <a:gd name="T66" fmla="*/ 70 w 89"/>
                  <a:gd name="T67" fmla="*/ 28 h 92"/>
                  <a:gd name="T68" fmla="*/ 77 w 89"/>
                  <a:gd name="T69" fmla="*/ 31 h 92"/>
                  <a:gd name="T70" fmla="*/ 73 w 89"/>
                  <a:gd name="T71" fmla="*/ 37 h 92"/>
                  <a:gd name="T72" fmla="*/ 74 w 89"/>
                  <a:gd name="T73" fmla="*/ 45 h 92"/>
                  <a:gd name="T74" fmla="*/ 18 w 89"/>
                  <a:gd name="T75" fmla="*/ 44 h 92"/>
                  <a:gd name="T76" fmla="*/ 17 w 89"/>
                  <a:gd name="T77" fmla="*/ 32 h 92"/>
                  <a:gd name="T78" fmla="*/ 11 w 89"/>
                  <a:gd name="T79" fmla="*/ 27 h 92"/>
                  <a:gd name="T80" fmla="*/ 21 w 89"/>
                  <a:gd name="T81" fmla="*/ 27 h 92"/>
                  <a:gd name="T82" fmla="*/ 30 w 89"/>
                  <a:gd name="T83" fmla="*/ 23 h 92"/>
                  <a:gd name="T84" fmla="*/ 43 w 89"/>
                  <a:gd name="T85" fmla="*/ 27 h 92"/>
                  <a:gd name="T86" fmla="*/ 40 w 89"/>
                  <a:gd name="T87" fmla="*/ 14 h 92"/>
                  <a:gd name="T88" fmla="*/ 45 w 89"/>
                  <a:gd name="T89" fmla="*/ 9 h 92"/>
                  <a:gd name="T90" fmla="*/ 49 w 89"/>
                  <a:gd name="T91" fmla="*/ 17 h 92"/>
                  <a:gd name="T92" fmla="*/ 60 w 89"/>
                  <a:gd name="T93" fmla="*/ 20 h 92"/>
                  <a:gd name="T94" fmla="*/ 62 w 89"/>
                  <a:gd name="T95" fmla="*/ 13 h 92"/>
                  <a:gd name="T96" fmla="*/ 65 w 89"/>
                  <a:gd name="T97" fmla="*/ 17 h 92"/>
                  <a:gd name="T98" fmla="*/ 81 w 89"/>
                  <a:gd name="T99" fmla="*/ 45 h 92"/>
                  <a:gd name="T100" fmla="*/ 82 w 89"/>
                  <a:gd name="T101" fmla="*/ 48 h 92"/>
                  <a:gd name="T102" fmla="*/ 64 w 89"/>
                  <a:gd name="T103" fmla="*/ 77 h 92"/>
                  <a:gd name="T104" fmla="*/ 61 w 89"/>
                  <a:gd name="T105" fmla="*/ 81 h 92"/>
                  <a:gd name="T106" fmla="*/ 42 w 89"/>
                  <a:gd name="T107" fmla="*/ 90 h 92"/>
                  <a:gd name="T108" fmla="*/ 17 w 89"/>
                  <a:gd name="T109" fmla="*/ 81 h 92"/>
                  <a:gd name="T110" fmla="*/ 2 w 89"/>
                  <a:gd name="T111" fmla="*/ 66 h 92"/>
                  <a:gd name="T112" fmla="*/ 0 w 89"/>
                  <a:gd name="T113" fmla="*/ 44 h 92"/>
                  <a:gd name="T114" fmla="*/ 4 w 89"/>
                  <a:gd name="T115" fmla="*/ 22 h 92"/>
                  <a:gd name="T116" fmla="*/ 21 w 89"/>
                  <a:gd name="T117" fmla="*/ 9 h 92"/>
                  <a:gd name="T118" fmla="*/ 42 w 89"/>
                  <a:gd name="T119"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 h="92">
                    <a:moveTo>
                      <a:pt x="44" y="64"/>
                    </a:moveTo>
                    <a:lnTo>
                      <a:pt x="44" y="70"/>
                    </a:lnTo>
                    <a:lnTo>
                      <a:pt x="49" y="74"/>
                    </a:lnTo>
                    <a:lnTo>
                      <a:pt x="49" y="74"/>
                    </a:lnTo>
                    <a:lnTo>
                      <a:pt x="49" y="75"/>
                    </a:lnTo>
                    <a:lnTo>
                      <a:pt x="48" y="75"/>
                    </a:lnTo>
                    <a:lnTo>
                      <a:pt x="48" y="75"/>
                    </a:lnTo>
                    <a:lnTo>
                      <a:pt x="44" y="73"/>
                    </a:lnTo>
                    <a:lnTo>
                      <a:pt x="44" y="75"/>
                    </a:lnTo>
                    <a:lnTo>
                      <a:pt x="47" y="78"/>
                    </a:lnTo>
                    <a:lnTo>
                      <a:pt x="48" y="78"/>
                    </a:lnTo>
                    <a:lnTo>
                      <a:pt x="47" y="79"/>
                    </a:lnTo>
                    <a:lnTo>
                      <a:pt x="47" y="79"/>
                    </a:lnTo>
                    <a:lnTo>
                      <a:pt x="45" y="79"/>
                    </a:lnTo>
                    <a:lnTo>
                      <a:pt x="44" y="78"/>
                    </a:lnTo>
                    <a:lnTo>
                      <a:pt x="44" y="82"/>
                    </a:lnTo>
                    <a:lnTo>
                      <a:pt x="44" y="83"/>
                    </a:lnTo>
                    <a:lnTo>
                      <a:pt x="44" y="83"/>
                    </a:lnTo>
                    <a:lnTo>
                      <a:pt x="44" y="83"/>
                    </a:lnTo>
                    <a:lnTo>
                      <a:pt x="43" y="83"/>
                    </a:lnTo>
                    <a:lnTo>
                      <a:pt x="43" y="82"/>
                    </a:lnTo>
                    <a:lnTo>
                      <a:pt x="43" y="78"/>
                    </a:lnTo>
                    <a:lnTo>
                      <a:pt x="42" y="79"/>
                    </a:lnTo>
                    <a:lnTo>
                      <a:pt x="40" y="79"/>
                    </a:lnTo>
                    <a:lnTo>
                      <a:pt x="40" y="79"/>
                    </a:lnTo>
                    <a:lnTo>
                      <a:pt x="40" y="78"/>
                    </a:lnTo>
                    <a:lnTo>
                      <a:pt x="40" y="78"/>
                    </a:lnTo>
                    <a:lnTo>
                      <a:pt x="43" y="75"/>
                    </a:lnTo>
                    <a:lnTo>
                      <a:pt x="43" y="73"/>
                    </a:lnTo>
                    <a:lnTo>
                      <a:pt x="39" y="75"/>
                    </a:lnTo>
                    <a:lnTo>
                      <a:pt x="39" y="75"/>
                    </a:lnTo>
                    <a:lnTo>
                      <a:pt x="38" y="75"/>
                    </a:lnTo>
                    <a:lnTo>
                      <a:pt x="38" y="74"/>
                    </a:lnTo>
                    <a:lnTo>
                      <a:pt x="38" y="74"/>
                    </a:lnTo>
                    <a:lnTo>
                      <a:pt x="43" y="70"/>
                    </a:lnTo>
                    <a:lnTo>
                      <a:pt x="43" y="65"/>
                    </a:lnTo>
                    <a:lnTo>
                      <a:pt x="32" y="68"/>
                    </a:lnTo>
                    <a:lnTo>
                      <a:pt x="31" y="70"/>
                    </a:lnTo>
                    <a:lnTo>
                      <a:pt x="30" y="70"/>
                    </a:lnTo>
                    <a:lnTo>
                      <a:pt x="28" y="70"/>
                    </a:lnTo>
                    <a:lnTo>
                      <a:pt x="28" y="72"/>
                    </a:lnTo>
                    <a:lnTo>
                      <a:pt x="43" y="89"/>
                    </a:lnTo>
                    <a:lnTo>
                      <a:pt x="44" y="89"/>
                    </a:lnTo>
                    <a:lnTo>
                      <a:pt x="44" y="89"/>
                    </a:lnTo>
                    <a:lnTo>
                      <a:pt x="60" y="72"/>
                    </a:lnTo>
                    <a:lnTo>
                      <a:pt x="59" y="69"/>
                    </a:lnTo>
                    <a:lnTo>
                      <a:pt x="56" y="69"/>
                    </a:lnTo>
                    <a:lnTo>
                      <a:pt x="55" y="68"/>
                    </a:lnTo>
                    <a:lnTo>
                      <a:pt x="55" y="68"/>
                    </a:lnTo>
                    <a:lnTo>
                      <a:pt x="44" y="64"/>
                    </a:lnTo>
                    <a:close/>
                    <a:moveTo>
                      <a:pt x="49" y="53"/>
                    </a:moveTo>
                    <a:lnTo>
                      <a:pt x="47" y="55"/>
                    </a:lnTo>
                    <a:lnTo>
                      <a:pt x="44" y="56"/>
                    </a:lnTo>
                    <a:lnTo>
                      <a:pt x="42" y="56"/>
                    </a:lnTo>
                    <a:lnTo>
                      <a:pt x="39" y="55"/>
                    </a:lnTo>
                    <a:lnTo>
                      <a:pt x="39" y="55"/>
                    </a:lnTo>
                    <a:lnTo>
                      <a:pt x="31" y="65"/>
                    </a:lnTo>
                    <a:lnTo>
                      <a:pt x="31" y="66"/>
                    </a:lnTo>
                    <a:lnTo>
                      <a:pt x="32" y="66"/>
                    </a:lnTo>
                    <a:lnTo>
                      <a:pt x="44" y="62"/>
                    </a:lnTo>
                    <a:lnTo>
                      <a:pt x="55" y="65"/>
                    </a:lnTo>
                    <a:lnTo>
                      <a:pt x="56" y="65"/>
                    </a:lnTo>
                    <a:lnTo>
                      <a:pt x="49" y="55"/>
                    </a:lnTo>
                    <a:lnTo>
                      <a:pt x="49" y="53"/>
                    </a:lnTo>
                    <a:close/>
                    <a:moveTo>
                      <a:pt x="22" y="47"/>
                    </a:moveTo>
                    <a:lnTo>
                      <a:pt x="21" y="47"/>
                    </a:lnTo>
                    <a:lnTo>
                      <a:pt x="28" y="53"/>
                    </a:lnTo>
                    <a:lnTo>
                      <a:pt x="30" y="65"/>
                    </a:lnTo>
                    <a:lnTo>
                      <a:pt x="30" y="65"/>
                    </a:lnTo>
                    <a:lnTo>
                      <a:pt x="36" y="53"/>
                    </a:lnTo>
                    <a:lnTo>
                      <a:pt x="36" y="53"/>
                    </a:lnTo>
                    <a:lnTo>
                      <a:pt x="35" y="51"/>
                    </a:lnTo>
                    <a:lnTo>
                      <a:pt x="34" y="47"/>
                    </a:lnTo>
                    <a:lnTo>
                      <a:pt x="32" y="47"/>
                    </a:lnTo>
                    <a:lnTo>
                      <a:pt x="32" y="47"/>
                    </a:lnTo>
                    <a:lnTo>
                      <a:pt x="22" y="47"/>
                    </a:lnTo>
                    <a:close/>
                    <a:moveTo>
                      <a:pt x="72" y="47"/>
                    </a:moveTo>
                    <a:lnTo>
                      <a:pt x="70" y="48"/>
                    </a:lnTo>
                    <a:lnTo>
                      <a:pt x="69" y="49"/>
                    </a:lnTo>
                    <a:lnTo>
                      <a:pt x="68" y="48"/>
                    </a:lnTo>
                    <a:lnTo>
                      <a:pt x="60" y="55"/>
                    </a:lnTo>
                    <a:lnTo>
                      <a:pt x="65" y="57"/>
                    </a:lnTo>
                    <a:lnTo>
                      <a:pt x="70" y="55"/>
                    </a:lnTo>
                    <a:lnTo>
                      <a:pt x="70" y="55"/>
                    </a:lnTo>
                    <a:lnTo>
                      <a:pt x="72" y="56"/>
                    </a:lnTo>
                    <a:lnTo>
                      <a:pt x="72" y="56"/>
                    </a:lnTo>
                    <a:lnTo>
                      <a:pt x="70" y="57"/>
                    </a:lnTo>
                    <a:lnTo>
                      <a:pt x="68" y="58"/>
                    </a:lnTo>
                    <a:lnTo>
                      <a:pt x="70" y="60"/>
                    </a:lnTo>
                    <a:lnTo>
                      <a:pt x="73" y="58"/>
                    </a:lnTo>
                    <a:lnTo>
                      <a:pt x="73" y="58"/>
                    </a:lnTo>
                    <a:lnTo>
                      <a:pt x="74" y="58"/>
                    </a:lnTo>
                    <a:lnTo>
                      <a:pt x="74" y="60"/>
                    </a:lnTo>
                    <a:lnTo>
                      <a:pt x="73" y="60"/>
                    </a:lnTo>
                    <a:lnTo>
                      <a:pt x="72" y="61"/>
                    </a:lnTo>
                    <a:lnTo>
                      <a:pt x="76" y="62"/>
                    </a:lnTo>
                    <a:lnTo>
                      <a:pt x="77" y="64"/>
                    </a:lnTo>
                    <a:lnTo>
                      <a:pt x="77" y="64"/>
                    </a:lnTo>
                    <a:lnTo>
                      <a:pt x="76" y="65"/>
                    </a:lnTo>
                    <a:lnTo>
                      <a:pt x="76" y="65"/>
                    </a:lnTo>
                    <a:lnTo>
                      <a:pt x="72" y="62"/>
                    </a:lnTo>
                    <a:lnTo>
                      <a:pt x="72" y="64"/>
                    </a:lnTo>
                    <a:lnTo>
                      <a:pt x="72" y="65"/>
                    </a:lnTo>
                    <a:lnTo>
                      <a:pt x="70" y="65"/>
                    </a:lnTo>
                    <a:lnTo>
                      <a:pt x="70" y="65"/>
                    </a:lnTo>
                    <a:lnTo>
                      <a:pt x="70" y="65"/>
                    </a:lnTo>
                    <a:lnTo>
                      <a:pt x="69" y="65"/>
                    </a:lnTo>
                    <a:lnTo>
                      <a:pt x="69" y="61"/>
                    </a:lnTo>
                    <a:lnTo>
                      <a:pt x="66" y="60"/>
                    </a:lnTo>
                    <a:lnTo>
                      <a:pt x="66" y="64"/>
                    </a:lnTo>
                    <a:lnTo>
                      <a:pt x="66" y="65"/>
                    </a:lnTo>
                    <a:lnTo>
                      <a:pt x="66" y="65"/>
                    </a:lnTo>
                    <a:lnTo>
                      <a:pt x="66" y="65"/>
                    </a:lnTo>
                    <a:lnTo>
                      <a:pt x="65" y="65"/>
                    </a:lnTo>
                    <a:lnTo>
                      <a:pt x="65" y="64"/>
                    </a:lnTo>
                    <a:lnTo>
                      <a:pt x="64" y="58"/>
                    </a:lnTo>
                    <a:lnTo>
                      <a:pt x="59" y="56"/>
                    </a:lnTo>
                    <a:lnTo>
                      <a:pt x="59" y="64"/>
                    </a:lnTo>
                    <a:lnTo>
                      <a:pt x="60" y="65"/>
                    </a:lnTo>
                    <a:lnTo>
                      <a:pt x="60" y="66"/>
                    </a:lnTo>
                    <a:lnTo>
                      <a:pt x="60" y="68"/>
                    </a:lnTo>
                    <a:lnTo>
                      <a:pt x="61" y="70"/>
                    </a:lnTo>
                    <a:lnTo>
                      <a:pt x="83" y="66"/>
                    </a:lnTo>
                    <a:lnTo>
                      <a:pt x="83" y="65"/>
                    </a:lnTo>
                    <a:lnTo>
                      <a:pt x="74" y="47"/>
                    </a:lnTo>
                    <a:lnTo>
                      <a:pt x="72" y="47"/>
                    </a:lnTo>
                    <a:close/>
                    <a:moveTo>
                      <a:pt x="14" y="47"/>
                    </a:moveTo>
                    <a:lnTo>
                      <a:pt x="5" y="66"/>
                    </a:lnTo>
                    <a:lnTo>
                      <a:pt x="5" y="66"/>
                    </a:lnTo>
                    <a:lnTo>
                      <a:pt x="27" y="70"/>
                    </a:lnTo>
                    <a:lnTo>
                      <a:pt x="27" y="69"/>
                    </a:lnTo>
                    <a:lnTo>
                      <a:pt x="27" y="69"/>
                    </a:lnTo>
                    <a:lnTo>
                      <a:pt x="27" y="68"/>
                    </a:lnTo>
                    <a:lnTo>
                      <a:pt x="27" y="65"/>
                    </a:lnTo>
                    <a:lnTo>
                      <a:pt x="27" y="56"/>
                    </a:lnTo>
                    <a:lnTo>
                      <a:pt x="22" y="58"/>
                    </a:lnTo>
                    <a:lnTo>
                      <a:pt x="22" y="64"/>
                    </a:lnTo>
                    <a:lnTo>
                      <a:pt x="22" y="65"/>
                    </a:lnTo>
                    <a:lnTo>
                      <a:pt x="21" y="65"/>
                    </a:lnTo>
                    <a:lnTo>
                      <a:pt x="21" y="65"/>
                    </a:lnTo>
                    <a:lnTo>
                      <a:pt x="21" y="65"/>
                    </a:lnTo>
                    <a:lnTo>
                      <a:pt x="19" y="64"/>
                    </a:lnTo>
                    <a:lnTo>
                      <a:pt x="21" y="60"/>
                    </a:lnTo>
                    <a:lnTo>
                      <a:pt x="18" y="61"/>
                    </a:lnTo>
                    <a:lnTo>
                      <a:pt x="18" y="65"/>
                    </a:lnTo>
                    <a:lnTo>
                      <a:pt x="17" y="65"/>
                    </a:lnTo>
                    <a:lnTo>
                      <a:pt x="17" y="66"/>
                    </a:lnTo>
                    <a:lnTo>
                      <a:pt x="17" y="66"/>
                    </a:lnTo>
                    <a:lnTo>
                      <a:pt x="15" y="65"/>
                    </a:lnTo>
                    <a:lnTo>
                      <a:pt x="15" y="65"/>
                    </a:lnTo>
                    <a:lnTo>
                      <a:pt x="15" y="62"/>
                    </a:lnTo>
                    <a:lnTo>
                      <a:pt x="11" y="65"/>
                    </a:lnTo>
                    <a:lnTo>
                      <a:pt x="11" y="66"/>
                    </a:lnTo>
                    <a:lnTo>
                      <a:pt x="10" y="65"/>
                    </a:lnTo>
                    <a:lnTo>
                      <a:pt x="10" y="65"/>
                    </a:lnTo>
                    <a:lnTo>
                      <a:pt x="11" y="64"/>
                    </a:lnTo>
                    <a:lnTo>
                      <a:pt x="15" y="61"/>
                    </a:lnTo>
                    <a:lnTo>
                      <a:pt x="13" y="61"/>
                    </a:lnTo>
                    <a:lnTo>
                      <a:pt x="13" y="60"/>
                    </a:lnTo>
                    <a:lnTo>
                      <a:pt x="13" y="60"/>
                    </a:lnTo>
                    <a:lnTo>
                      <a:pt x="13" y="58"/>
                    </a:lnTo>
                    <a:lnTo>
                      <a:pt x="14" y="58"/>
                    </a:lnTo>
                    <a:lnTo>
                      <a:pt x="17" y="60"/>
                    </a:lnTo>
                    <a:lnTo>
                      <a:pt x="19" y="58"/>
                    </a:lnTo>
                    <a:lnTo>
                      <a:pt x="15" y="57"/>
                    </a:lnTo>
                    <a:lnTo>
                      <a:pt x="14" y="56"/>
                    </a:lnTo>
                    <a:lnTo>
                      <a:pt x="14" y="56"/>
                    </a:lnTo>
                    <a:lnTo>
                      <a:pt x="15" y="56"/>
                    </a:lnTo>
                    <a:lnTo>
                      <a:pt x="15" y="56"/>
                    </a:lnTo>
                    <a:lnTo>
                      <a:pt x="21" y="57"/>
                    </a:lnTo>
                    <a:lnTo>
                      <a:pt x="26" y="53"/>
                    </a:lnTo>
                    <a:lnTo>
                      <a:pt x="21" y="48"/>
                    </a:lnTo>
                    <a:lnTo>
                      <a:pt x="18" y="49"/>
                    </a:lnTo>
                    <a:lnTo>
                      <a:pt x="17" y="48"/>
                    </a:lnTo>
                    <a:lnTo>
                      <a:pt x="15" y="47"/>
                    </a:lnTo>
                    <a:lnTo>
                      <a:pt x="14" y="47"/>
                    </a:lnTo>
                    <a:close/>
                    <a:moveTo>
                      <a:pt x="43" y="47"/>
                    </a:moveTo>
                    <a:lnTo>
                      <a:pt x="43" y="47"/>
                    </a:lnTo>
                    <a:lnTo>
                      <a:pt x="43" y="49"/>
                    </a:lnTo>
                    <a:lnTo>
                      <a:pt x="42" y="51"/>
                    </a:lnTo>
                    <a:lnTo>
                      <a:pt x="42" y="53"/>
                    </a:lnTo>
                    <a:lnTo>
                      <a:pt x="42" y="55"/>
                    </a:lnTo>
                    <a:lnTo>
                      <a:pt x="43" y="55"/>
                    </a:lnTo>
                    <a:lnTo>
                      <a:pt x="43" y="55"/>
                    </a:lnTo>
                    <a:lnTo>
                      <a:pt x="44" y="55"/>
                    </a:lnTo>
                    <a:lnTo>
                      <a:pt x="44" y="53"/>
                    </a:lnTo>
                    <a:lnTo>
                      <a:pt x="44" y="52"/>
                    </a:lnTo>
                    <a:lnTo>
                      <a:pt x="44" y="51"/>
                    </a:lnTo>
                    <a:lnTo>
                      <a:pt x="43" y="47"/>
                    </a:lnTo>
                    <a:close/>
                    <a:moveTo>
                      <a:pt x="44" y="47"/>
                    </a:moveTo>
                    <a:lnTo>
                      <a:pt x="44" y="47"/>
                    </a:lnTo>
                    <a:lnTo>
                      <a:pt x="44" y="48"/>
                    </a:lnTo>
                    <a:lnTo>
                      <a:pt x="45" y="51"/>
                    </a:lnTo>
                    <a:lnTo>
                      <a:pt x="47" y="52"/>
                    </a:lnTo>
                    <a:lnTo>
                      <a:pt x="48" y="53"/>
                    </a:lnTo>
                    <a:lnTo>
                      <a:pt x="49" y="52"/>
                    </a:lnTo>
                    <a:lnTo>
                      <a:pt x="49" y="52"/>
                    </a:lnTo>
                    <a:lnTo>
                      <a:pt x="49" y="52"/>
                    </a:lnTo>
                    <a:lnTo>
                      <a:pt x="49" y="51"/>
                    </a:lnTo>
                    <a:lnTo>
                      <a:pt x="47" y="48"/>
                    </a:lnTo>
                    <a:lnTo>
                      <a:pt x="44" y="47"/>
                    </a:lnTo>
                    <a:close/>
                    <a:moveTo>
                      <a:pt x="53" y="47"/>
                    </a:moveTo>
                    <a:lnTo>
                      <a:pt x="52" y="49"/>
                    </a:lnTo>
                    <a:lnTo>
                      <a:pt x="51" y="53"/>
                    </a:lnTo>
                    <a:lnTo>
                      <a:pt x="51" y="53"/>
                    </a:lnTo>
                    <a:lnTo>
                      <a:pt x="57" y="64"/>
                    </a:lnTo>
                    <a:lnTo>
                      <a:pt x="57" y="53"/>
                    </a:lnTo>
                    <a:lnTo>
                      <a:pt x="66" y="47"/>
                    </a:lnTo>
                    <a:lnTo>
                      <a:pt x="66" y="47"/>
                    </a:lnTo>
                    <a:lnTo>
                      <a:pt x="53" y="47"/>
                    </a:lnTo>
                    <a:lnTo>
                      <a:pt x="53" y="47"/>
                    </a:lnTo>
                    <a:close/>
                    <a:moveTo>
                      <a:pt x="43" y="47"/>
                    </a:moveTo>
                    <a:lnTo>
                      <a:pt x="42" y="47"/>
                    </a:lnTo>
                    <a:lnTo>
                      <a:pt x="40" y="48"/>
                    </a:lnTo>
                    <a:lnTo>
                      <a:pt x="39" y="48"/>
                    </a:lnTo>
                    <a:lnTo>
                      <a:pt x="38" y="49"/>
                    </a:lnTo>
                    <a:lnTo>
                      <a:pt x="36" y="51"/>
                    </a:lnTo>
                    <a:lnTo>
                      <a:pt x="36" y="52"/>
                    </a:lnTo>
                    <a:lnTo>
                      <a:pt x="38" y="52"/>
                    </a:lnTo>
                    <a:lnTo>
                      <a:pt x="38" y="52"/>
                    </a:lnTo>
                    <a:lnTo>
                      <a:pt x="39" y="52"/>
                    </a:lnTo>
                    <a:lnTo>
                      <a:pt x="40" y="49"/>
                    </a:lnTo>
                    <a:lnTo>
                      <a:pt x="43" y="47"/>
                    </a:lnTo>
                    <a:close/>
                    <a:moveTo>
                      <a:pt x="49" y="45"/>
                    </a:moveTo>
                    <a:lnTo>
                      <a:pt x="47" y="45"/>
                    </a:lnTo>
                    <a:lnTo>
                      <a:pt x="44" y="47"/>
                    </a:lnTo>
                    <a:lnTo>
                      <a:pt x="44" y="47"/>
                    </a:lnTo>
                    <a:lnTo>
                      <a:pt x="45" y="47"/>
                    </a:lnTo>
                    <a:lnTo>
                      <a:pt x="48" y="47"/>
                    </a:lnTo>
                    <a:lnTo>
                      <a:pt x="51" y="48"/>
                    </a:lnTo>
                    <a:lnTo>
                      <a:pt x="52" y="47"/>
                    </a:lnTo>
                    <a:lnTo>
                      <a:pt x="52" y="47"/>
                    </a:lnTo>
                    <a:lnTo>
                      <a:pt x="52" y="45"/>
                    </a:lnTo>
                    <a:lnTo>
                      <a:pt x="52" y="45"/>
                    </a:lnTo>
                    <a:lnTo>
                      <a:pt x="51" y="45"/>
                    </a:lnTo>
                    <a:lnTo>
                      <a:pt x="49" y="45"/>
                    </a:lnTo>
                    <a:close/>
                    <a:moveTo>
                      <a:pt x="36" y="45"/>
                    </a:moveTo>
                    <a:lnTo>
                      <a:pt x="35" y="45"/>
                    </a:lnTo>
                    <a:lnTo>
                      <a:pt x="34" y="45"/>
                    </a:lnTo>
                    <a:lnTo>
                      <a:pt x="34" y="45"/>
                    </a:lnTo>
                    <a:lnTo>
                      <a:pt x="34" y="47"/>
                    </a:lnTo>
                    <a:lnTo>
                      <a:pt x="34" y="47"/>
                    </a:lnTo>
                    <a:lnTo>
                      <a:pt x="35" y="47"/>
                    </a:lnTo>
                    <a:lnTo>
                      <a:pt x="36" y="48"/>
                    </a:lnTo>
                    <a:lnTo>
                      <a:pt x="39" y="47"/>
                    </a:lnTo>
                    <a:lnTo>
                      <a:pt x="40" y="47"/>
                    </a:lnTo>
                    <a:lnTo>
                      <a:pt x="42" y="47"/>
                    </a:lnTo>
                    <a:lnTo>
                      <a:pt x="43" y="47"/>
                    </a:lnTo>
                    <a:lnTo>
                      <a:pt x="39" y="45"/>
                    </a:lnTo>
                    <a:lnTo>
                      <a:pt x="36" y="45"/>
                    </a:lnTo>
                    <a:close/>
                    <a:moveTo>
                      <a:pt x="36" y="39"/>
                    </a:moveTo>
                    <a:lnTo>
                      <a:pt x="36" y="40"/>
                    </a:lnTo>
                    <a:lnTo>
                      <a:pt x="36" y="41"/>
                    </a:lnTo>
                    <a:lnTo>
                      <a:pt x="38" y="43"/>
                    </a:lnTo>
                    <a:lnTo>
                      <a:pt x="39" y="44"/>
                    </a:lnTo>
                    <a:lnTo>
                      <a:pt x="40" y="44"/>
                    </a:lnTo>
                    <a:lnTo>
                      <a:pt x="42" y="45"/>
                    </a:lnTo>
                    <a:lnTo>
                      <a:pt x="43" y="45"/>
                    </a:lnTo>
                    <a:lnTo>
                      <a:pt x="40" y="41"/>
                    </a:lnTo>
                    <a:lnTo>
                      <a:pt x="39" y="40"/>
                    </a:lnTo>
                    <a:lnTo>
                      <a:pt x="38" y="40"/>
                    </a:lnTo>
                    <a:lnTo>
                      <a:pt x="36" y="39"/>
                    </a:lnTo>
                    <a:close/>
                    <a:moveTo>
                      <a:pt x="49" y="39"/>
                    </a:moveTo>
                    <a:lnTo>
                      <a:pt x="48" y="40"/>
                    </a:lnTo>
                    <a:lnTo>
                      <a:pt x="47" y="41"/>
                    </a:lnTo>
                    <a:lnTo>
                      <a:pt x="45" y="43"/>
                    </a:lnTo>
                    <a:lnTo>
                      <a:pt x="44" y="45"/>
                    </a:lnTo>
                    <a:lnTo>
                      <a:pt x="44" y="45"/>
                    </a:lnTo>
                    <a:lnTo>
                      <a:pt x="48" y="43"/>
                    </a:lnTo>
                    <a:lnTo>
                      <a:pt x="49" y="41"/>
                    </a:lnTo>
                    <a:lnTo>
                      <a:pt x="51" y="40"/>
                    </a:lnTo>
                    <a:lnTo>
                      <a:pt x="51" y="40"/>
                    </a:lnTo>
                    <a:lnTo>
                      <a:pt x="51" y="39"/>
                    </a:lnTo>
                    <a:lnTo>
                      <a:pt x="49" y="39"/>
                    </a:lnTo>
                    <a:close/>
                    <a:moveTo>
                      <a:pt x="43" y="36"/>
                    </a:moveTo>
                    <a:lnTo>
                      <a:pt x="42" y="37"/>
                    </a:lnTo>
                    <a:lnTo>
                      <a:pt x="42" y="39"/>
                    </a:lnTo>
                    <a:lnTo>
                      <a:pt x="42" y="41"/>
                    </a:lnTo>
                    <a:lnTo>
                      <a:pt x="43" y="43"/>
                    </a:lnTo>
                    <a:lnTo>
                      <a:pt x="43" y="44"/>
                    </a:lnTo>
                    <a:lnTo>
                      <a:pt x="43" y="45"/>
                    </a:lnTo>
                    <a:lnTo>
                      <a:pt x="44" y="41"/>
                    </a:lnTo>
                    <a:lnTo>
                      <a:pt x="44" y="39"/>
                    </a:lnTo>
                    <a:lnTo>
                      <a:pt x="44" y="37"/>
                    </a:lnTo>
                    <a:lnTo>
                      <a:pt x="44" y="37"/>
                    </a:lnTo>
                    <a:lnTo>
                      <a:pt x="43" y="36"/>
                    </a:lnTo>
                    <a:lnTo>
                      <a:pt x="43" y="36"/>
                    </a:lnTo>
                    <a:close/>
                    <a:moveTo>
                      <a:pt x="57" y="28"/>
                    </a:moveTo>
                    <a:lnTo>
                      <a:pt x="51" y="39"/>
                    </a:lnTo>
                    <a:lnTo>
                      <a:pt x="51" y="39"/>
                    </a:lnTo>
                    <a:lnTo>
                      <a:pt x="52" y="41"/>
                    </a:lnTo>
                    <a:lnTo>
                      <a:pt x="53" y="44"/>
                    </a:lnTo>
                    <a:lnTo>
                      <a:pt x="53" y="45"/>
                    </a:lnTo>
                    <a:lnTo>
                      <a:pt x="53" y="45"/>
                    </a:lnTo>
                    <a:lnTo>
                      <a:pt x="53" y="45"/>
                    </a:lnTo>
                    <a:lnTo>
                      <a:pt x="66" y="45"/>
                    </a:lnTo>
                    <a:lnTo>
                      <a:pt x="57" y="39"/>
                    </a:lnTo>
                    <a:lnTo>
                      <a:pt x="57" y="28"/>
                    </a:lnTo>
                    <a:close/>
                    <a:moveTo>
                      <a:pt x="31" y="27"/>
                    </a:moveTo>
                    <a:lnTo>
                      <a:pt x="31" y="27"/>
                    </a:lnTo>
                    <a:lnTo>
                      <a:pt x="30" y="37"/>
                    </a:lnTo>
                    <a:lnTo>
                      <a:pt x="21" y="45"/>
                    </a:lnTo>
                    <a:lnTo>
                      <a:pt x="21" y="45"/>
                    </a:lnTo>
                    <a:lnTo>
                      <a:pt x="32" y="45"/>
                    </a:lnTo>
                    <a:lnTo>
                      <a:pt x="34" y="45"/>
                    </a:lnTo>
                    <a:lnTo>
                      <a:pt x="34" y="43"/>
                    </a:lnTo>
                    <a:lnTo>
                      <a:pt x="35" y="40"/>
                    </a:lnTo>
                    <a:lnTo>
                      <a:pt x="38" y="37"/>
                    </a:lnTo>
                    <a:lnTo>
                      <a:pt x="36" y="37"/>
                    </a:lnTo>
                    <a:lnTo>
                      <a:pt x="31" y="27"/>
                    </a:lnTo>
                    <a:close/>
                    <a:moveTo>
                      <a:pt x="34" y="26"/>
                    </a:moveTo>
                    <a:lnTo>
                      <a:pt x="34" y="26"/>
                    </a:lnTo>
                    <a:lnTo>
                      <a:pt x="39" y="36"/>
                    </a:lnTo>
                    <a:lnTo>
                      <a:pt x="39" y="36"/>
                    </a:lnTo>
                    <a:lnTo>
                      <a:pt x="43" y="35"/>
                    </a:lnTo>
                    <a:lnTo>
                      <a:pt x="47" y="36"/>
                    </a:lnTo>
                    <a:lnTo>
                      <a:pt x="49" y="37"/>
                    </a:lnTo>
                    <a:lnTo>
                      <a:pt x="49" y="37"/>
                    </a:lnTo>
                    <a:lnTo>
                      <a:pt x="56" y="27"/>
                    </a:lnTo>
                    <a:lnTo>
                      <a:pt x="56" y="27"/>
                    </a:lnTo>
                    <a:lnTo>
                      <a:pt x="56" y="27"/>
                    </a:lnTo>
                    <a:lnTo>
                      <a:pt x="44" y="30"/>
                    </a:lnTo>
                    <a:lnTo>
                      <a:pt x="34" y="26"/>
                    </a:lnTo>
                    <a:close/>
                    <a:moveTo>
                      <a:pt x="61" y="22"/>
                    </a:moveTo>
                    <a:lnTo>
                      <a:pt x="60" y="23"/>
                    </a:lnTo>
                    <a:lnTo>
                      <a:pt x="61" y="24"/>
                    </a:lnTo>
                    <a:lnTo>
                      <a:pt x="61" y="26"/>
                    </a:lnTo>
                    <a:lnTo>
                      <a:pt x="61" y="27"/>
                    </a:lnTo>
                    <a:lnTo>
                      <a:pt x="60" y="28"/>
                    </a:lnTo>
                    <a:lnTo>
                      <a:pt x="60" y="28"/>
                    </a:lnTo>
                    <a:lnTo>
                      <a:pt x="60" y="37"/>
                    </a:lnTo>
                    <a:lnTo>
                      <a:pt x="65" y="35"/>
                    </a:lnTo>
                    <a:lnTo>
                      <a:pt x="66" y="30"/>
                    </a:lnTo>
                    <a:lnTo>
                      <a:pt x="66" y="28"/>
                    </a:lnTo>
                    <a:lnTo>
                      <a:pt x="68" y="28"/>
                    </a:lnTo>
                    <a:lnTo>
                      <a:pt x="68" y="28"/>
                    </a:lnTo>
                    <a:lnTo>
                      <a:pt x="68" y="30"/>
                    </a:lnTo>
                    <a:lnTo>
                      <a:pt x="68" y="34"/>
                    </a:lnTo>
                    <a:lnTo>
                      <a:pt x="70" y="32"/>
                    </a:lnTo>
                    <a:lnTo>
                      <a:pt x="70" y="28"/>
                    </a:lnTo>
                    <a:lnTo>
                      <a:pt x="70" y="28"/>
                    </a:lnTo>
                    <a:lnTo>
                      <a:pt x="72" y="28"/>
                    </a:lnTo>
                    <a:lnTo>
                      <a:pt x="72" y="28"/>
                    </a:lnTo>
                    <a:lnTo>
                      <a:pt x="72" y="30"/>
                    </a:lnTo>
                    <a:lnTo>
                      <a:pt x="72" y="31"/>
                    </a:lnTo>
                    <a:lnTo>
                      <a:pt x="76" y="28"/>
                    </a:lnTo>
                    <a:lnTo>
                      <a:pt x="77" y="28"/>
                    </a:lnTo>
                    <a:lnTo>
                      <a:pt x="77" y="30"/>
                    </a:lnTo>
                    <a:lnTo>
                      <a:pt x="77" y="30"/>
                    </a:lnTo>
                    <a:lnTo>
                      <a:pt x="77" y="31"/>
                    </a:lnTo>
                    <a:lnTo>
                      <a:pt x="73" y="32"/>
                    </a:lnTo>
                    <a:lnTo>
                      <a:pt x="74" y="34"/>
                    </a:lnTo>
                    <a:lnTo>
                      <a:pt x="76" y="34"/>
                    </a:lnTo>
                    <a:lnTo>
                      <a:pt x="74" y="35"/>
                    </a:lnTo>
                    <a:lnTo>
                      <a:pt x="74" y="35"/>
                    </a:lnTo>
                    <a:lnTo>
                      <a:pt x="74" y="35"/>
                    </a:lnTo>
                    <a:lnTo>
                      <a:pt x="70" y="34"/>
                    </a:lnTo>
                    <a:lnTo>
                      <a:pt x="68" y="35"/>
                    </a:lnTo>
                    <a:lnTo>
                      <a:pt x="72" y="37"/>
                    </a:lnTo>
                    <a:lnTo>
                      <a:pt x="73" y="37"/>
                    </a:lnTo>
                    <a:lnTo>
                      <a:pt x="73" y="39"/>
                    </a:lnTo>
                    <a:lnTo>
                      <a:pt x="72" y="39"/>
                    </a:lnTo>
                    <a:lnTo>
                      <a:pt x="72" y="39"/>
                    </a:lnTo>
                    <a:lnTo>
                      <a:pt x="66" y="36"/>
                    </a:lnTo>
                    <a:lnTo>
                      <a:pt x="60" y="39"/>
                    </a:lnTo>
                    <a:lnTo>
                      <a:pt x="68" y="44"/>
                    </a:lnTo>
                    <a:lnTo>
                      <a:pt x="69" y="44"/>
                    </a:lnTo>
                    <a:lnTo>
                      <a:pt x="70" y="44"/>
                    </a:lnTo>
                    <a:lnTo>
                      <a:pt x="72" y="45"/>
                    </a:lnTo>
                    <a:lnTo>
                      <a:pt x="74" y="45"/>
                    </a:lnTo>
                    <a:lnTo>
                      <a:pt x="82" y="27"/>
                    </a:lnTo>
                    <a:lnTo>
                      <a:pt x="82" y="26"/>
                    </a:lnTo>
                    <a:lnTo>
                      <a:pt x="61" y="22"/>
                    </a:lnTo>
                    <a:close/>
                    <a:moveTo>
                      <a:pt x="28" y="20"/>
                    </a:moveTo>
                    <a:lnTo>
                      <a:pt x="6" y="23"/>
                    </a:lnTo>
                    <a:lnTo>
                      <a:pt x="6" y="24"/>
                    </a:lnTo>
                    <a:lnTo>
                      <a:pt x="14" y="45"/>
                    </a:lnTo>
                    <a:lnTo>
                      <a:pt x="17" y="45"/>
                    </a:lnTo>
                    <a:lnTo>
                      <a:pt x="17" y="44"/>
                    </a:lnTo>
                    <a:lnTo>
                      <a:pt x="18" y="44"/>
                    </a:lnTo>
                    <a:lnTo>
                      <a:pt x="19" y="44"/>
                    </a:lnTo>
                    <a:lnTo>
                      <a:pt x="27" y="37"/>
                    </a:lnTo>
                    <a:lnTo>
                      <a:pt x="22" y="35"/>
                    </a:lnTo>
                    <a:lnTo>
                      <a:pt x="17" y="36"/>
                    </a:lnTo>
                    <a:lnTo>
                      <a:pt x="17" y="36"/>
                    </a:lnTo>
                    <a:lnTo>
                      <a:pt x="15" y="36"/>
                    </a:lnTo>
                    <a:lnTo>
                      <a:pt x="15" y="35"/>
                    </a:lnTo>
                    <a:lnTo>
                      <a:pt x="15" y="35"/>
                    </a:lnTo>
                    <a:lnTo>
                      <a:pt x="19" y="34"/>
                    </a:lnTo>
                    <a:lnTo>
                      <a:pt x="17" y="32"/>
                    </a:lnTo>
                    <a:lnTo>
                      <a:pt x="14" y="32"/>
                    </a:lnTo>
                    <a:lnTo>
                      <a:pt x="14" y="32"/>
                    </a:lnTo>
                    <a:lnTo>
                      <a:pt x="13" y="32"/>
                    </a:lnTo>
                    <a:lnTo>
                      <a:pt x="13" y="31"/>
                    </a:lnTo>
                    <a:lnTo>
                      <a:pt x="13" y="31"/>
                    </a:lnTo>
                    <a:lnTo>
                      <a:pt x="15" y="31"/>
                    </a:lnTo>
                    <a:lnTo>
                      <a:pt x="11" y="28"/>
                    </a:lnTo>
                    <a:lnTo>
                      <a:pt x="10" y="27"/>
                    </a:lnTo>
                    <a:lnTo>
                      <a:pt x="10" y="27"/>
                    </a:lnTo>
                    <a:lnTo>
                      <a:pt x="11" y="27"/>
                    </a:lnTo>
                    <a:lnTo>
                      <a:pt x="11" y="27"/>
                    </a:lnTo>
                    <a:lnTo>
                      <a:pt x="15" y="28"/>
                    </a:lnTo>
                    <a:lnTo>
                      <a:pt x="15" y="27"/>
                    </a:lnTo>
                    <a:lnTo>
                      <a:pt x="17" y="26"/>
                    </a:lnTo>
                    <a:lnTo>
                      <a:pt x="17" y="26"/>
                    </a:lnTo>
                    <a:lnTo>
                      <a:pt x="17" y="26"/>
                    </a:lnTo>
                    <a:lnTo>
                      <a:pt x="18" y="27"/>
                    </a:lnTo>
                    <a:lnTo>
                      <a:pt x="18" y="30"/>
                    </a:lnTo>
                    <a:lnTo>
                      <a:pt x="21" y="32"/>
                    </a:lnTo>
                    <a:lnTo>
                      <a:pt x="21" y="27"/>
                    </a:lnTo>
                    <a:lnTo>
                      <a:pt x="21" y="27"/>
                    </a:lnTo>
                    <a:lnTo>
                      <a:pt x="21" y="26"/>
                    </a:lnTo>
                    <a:lnTo>
                      <a:pt x="22" y="27"/>
                    </a:lnTo>
                    <a:lnTo>
                      <a:pt x="22" y="27"/>
                    </a:lnTo>
                    <a:lnTo>
                      <a:pt x="22" y="32"/>
                    </a:lnTo>
                    <a:lnTo>
                      <a:pt x="27" y="36"/>
                    </a:lnTo>
                    <a:lnTo>
                      <a:pt x="30" y="27"/>
                    </a:lnTo>
                    <a:lnTo>
                      <a:pt x="28" y="26"/>
                    </a:lnTo>
                    <a:lnTo>
                      <a:pt x="28" y="24"/>
                    </a:lnTo>
                    <a:lnTo>
                      <a:pt x="30" y="23"/>
                    </a:lnTo>
                    <a:lnTo>
                      <a:pt x="28" y="20"/>
                    </a:lnTo>
                    <a:close/>
                    <a:moveTo>
                      <a:pt x="44" y="2"/>
                    </a:moveTo>
                    <a:lnTo>
                      <a:pt x="44" y="2"/>
                    </a:lnTo>
                    <a:lnTo>
                      <a:pt x="43" y="2"/>
                    </a:lnTo>
                    <a:lnTo>
                      <a:pt x="30" y="20"/>
                    </a:lnTo>
                    <a:lnTo>
                      <a:pt x="31" y="22"/>
                    </a:lnTo>
                    <a:lnTo>
                      <a:pt x="32" y="22"/>
                    </a:lnTo>
                    <a:lnTo>
                      <a:pt x="34" y="23"/>
                    </a:lnTo>
                    <a:lnTo>
                      <a:pt x="34" y="24"/>
                    </a:lnTo>
                    <a:lnTo>
                      <a:pt x="43" y="27"/>
                    </a:lnTo>
                    <a:lnTo>
                      <a:pt x="43" y="22"/>
                    </a:lnTo>
                    <a:lnTo>
                      <a:pt x="39" y="18"/>
                    </a:lnTo>
                    <a:lnTo>
                      <a:pt x="39" y="18"/>
                    </a:lnTo>
                    <a:lnTo>
                      <a:pt x="39" y="17"/>
                    </a:lnTo>
                    <a:lnTo>
                      <a:pt x="39" y="17"/>
                    </a:lnTo>
                    <a:lnTo>
                      <a:pt x="40" y="17"/>
                    </a:lnTo>
                    <a:lnTo>
                      <a:pt x="43" y="19"/>
                    </a:lnTo>
                    <a:lnTo>
                      <a:pt x="43" y="17"/>
                    </a:lnTo>
                    <a:lnTo>
                      <a:pt x="40" y="14"/>
                    </a:lnTo>
                    <a:lnTo>
                      <a:pt x="40" y="14"/>
                    </a:lnTo>
                    <a:lnTo>
                      <a:pt x="40" y="13"/>
                    </a:lnTo>
                    <a:lnTo>
                      <a:pt x="42" y="13"/>
                    </a:lnTo>
                    <a:lnTo>
                      <a:pt x="42" y="13"/>
                    </a:lnTo>
                    <a:lnTo>
                      <a:pt x="43" y="14"/>
                    </a:lnTo>
                    <a:lnTo>
                      <a:pt x="43" y="9"/>
                    </a:lnTo>
                    <a:lnTo>
                      <a:pt x="44" y="9"/>
                    </a:lnTo>
                    <a:lnTo>
                      <a:pt x="44" y="9"/>
                    </a:lnTo>
                    <a:lnTo>
                      <a:pt x="44" y="9"/>
                    </a:lnTo>
                    <a:lnTo>
                      <a:pt x="45" y="9"/>
                    </a:lnTo>
                    <a:lnTo>
                      <a:pt x="45" y="9"/>
                    </a:lnTo>
                    <a:lnTo>
                      <a:pt x="45" y="14"/>
                    </a:lnTo>
                    <a:lnTo>
                      <a:pt x="47" y="13"/>
                    </a:lnTo>
                    <a:lnTo>
                      <a:pt x="48" y="13"/>
                    </a:lnTo>
                    <a:lnTo>
                      <a:pt x="48" y="13"/>
                    </a:lnTo>
                    <a:lnTo>
                      <a:pt x="48" y="14"/>
                    </a:lnTo>
                    <a:lnTo>
                      <a:pt x="48" y="14"/>
                    </a:lnTo>
                    <a:lnTo>
                      <a:pt x="45" y="17"/>
                    </a:lnTo>
                    <a:lnTo>
                      <a:pt x="45" y="19"/>
                    </a:lnTo>
                    <a:lnTo>
                      <a:pt x="49" y="17"/>
                    </a:lnTo>
                    <a:lnTo>
                      <a:pt x="49" y="17"/>
                    </a:lnTo>
                    <a:lnTo>
                      <a:pt x="51" y="17"/>
                    </a:lnTo>
                    <a:lnTo>
                      <a:pt x="51" y="18"/>
                    </a:lnTo>
                    <a:lnTo>
                      <a:pt x="49" y="18"/>
                    </a:lnTo>
                    <a:lnTo>
                      <a:pt x="45" y="22"/>
                    </a:lnTo>
                    <a:lnTo>
                      <a:pt x="45" y="27"/>
                    </a:lnTo>
                    <a:lnTo>
                      <a:pt x="56" y="26"/>
                    </a:lnTo>
                    <a:lnTo>
                      <a:pt x="56" y="24"/>
                    </a:lnTo>
                    <a:lnTo>
                      <a:pt x="57" y="23"/>
                    </a:lnTo>
                    <a:lnTo>
                      <a:pt x="59" y="23"/>
                    </a:lnTo>
                    <a:lnTo>
                      <a:pt x="60" y="20"/>
                    </a:lnTo>
                    <a:lnTo>
                      <a:pt x="44" y="2"/>
                    </a:lnTo>
                    <a:close/>
                    <a:moveTo>
                      <a:pt x="44" y="0"/>
                    </a:moveTo>
                    <a:lnTo>
                      <a:pt x="44" y="0"/>
                    </a:lnTo>
                    <a:lnTo>
                      <a:pt x="45" y="0"/>
                    </a:lnTo>
                    <a:lnTo>
                      <a:pt x="45" y="1"/>
                    </a:lnTo>
                    <a:lnTo>
                      <a:pt x="45" y="1"/>
                    </a:lnTo>
                    <a:lnTo>
                      <a:pt x="61" y="19"/>
                    </a:lnTo>
                    <a:lnTo>
                      <a:pt x="64" y="15"/>
                    </a:lnTo>
                    <a:lnTo>
                      <a:pt x="62" y="14"/>
                    </a:lnTo>
                    <a:lnTo>
                      <a:pt x="62" y="13"/>
                    </a:lnTo>
                    <a:lnTo>
                      <a:pt x="62" y="10"/>
                    </a:lnTo>
                    <a:lnTo>
                      <a:pt x="64" y="9"/>
                    </a:lnTo>
                    <a:lnTo>
                      <a:pt x="66" y="7"/>
                    </a:lnTo>
                    <a:lnTo>
                      <a:pt x="68" y="9"/>
                    </a:lnTo>
                    <a:lnTo>
                      <a:pt x="70" y="10"/>
                    </a:lnTo>
                    <a:lnTo>
                      <a:pt x="70" y="11"/>
                    </a:lnTo>
                    <a:lnTo>
                      <a:pt x="70" y="14"/>
                    </a:lnTo>
                    <a:lnTo>
                      <a:pt x="69" y="15"/>
                    </a:lnTo>
                    <a:lnTo>
                      <a:pt x="66" y="17"/>
                    </a:lnTo>
                    <a:lnTo>
                      <a:pt x="65" y="17"/>
                    </a:lnTo>
                    <a:lnTo>
                      <a:pt x="62" y="20"/>
                    </a:lnTo>
                    <a:lnTo>
                      <a:pt x="82" y="24"/>
                    </a:lnTo>
                    <a:lnTo>
                      <a:pt x="83" y="24"/>
                    </a:lnTo>
                    <a:lnTo>
                      <a:pt x="85" y="24"/>
                    </a:lnTo>
                    <a:lnTo>
                      <a:pt x="86" y="26"/>
                    </a:lnTo>
                    <a:lnTo>
                      <a:pt x="85" y="27"/>
                    </a:lnTo>
                    <a:lnTo>
                      <a:pt x="83" y="27"/>
                    </a:lnTo>
                    <a:lnTo>
                      <a:pt x="83" y="27"/>
                    </a:lnTo>
                    <a:lnTo>
                      <a:pt x="76" y="45"/>
                    </a:lnTo>
                    <a:lnTo>
                      <a:pt x="81" y="45"/>
                    </a:lnTo>
                    <a:lnTo>
                      <a:pt x="82" y="43"/>
                    </a:lnTo>
                    <a:lnTo>
                      <a:pt x="85" y="41"/>
                    </a:lnTo>
                    <a:lnTo>
                      <a:pt x="86" y="41"/>
                    </a:lnTo>
                    <a:lnTo>
                      <a:pt x="89" y="44"/>
                    </a:lnTo>
                    <a:lnTo>
                      <a:pt x="89" y="45"/>
                    </a:lnTo>
                    <a:lnTo>
                      <a:pt x="89" y="48"/>
                    </a:lnTo>
                    <a:lnTo>
                      <a:pt x="87" y="49"/>
                    </a:lnTo>
                    <a:lnTo>
                      <a:pt x="85" y="51"/>
                    </a:lnTo>
                    <a:lnTo>
                      <a:pt x="83" y="49"/>
                    </a:lnTo>
                    <a:lnTo>
                      <a:pt x="82" y="48"/>
                    </a:lnTo>
                    <a:lnTo>
                      <a:pt x="81" y="47"/>
                    </a:lnTo>
                    <a:lnTo>
                      <a:pt x="76" y="47"/>
                    </a:lnTo>
                    <a:lnTo>
                      <a:pt x="85" y="65"/>
                    </a:lnTo>
                    <a:lnTo>
                      <a:pt x="86" y="65"/>
                    </a:lnTo>
                    <a:lnTo>
                      <a:pt x="87" y="66"/>
                    </a:lnTo>
                    <a:lnTo>
                      <a:pt x="86" y="68"/>
                    </a:lnTo>
                    <a:lnTo>
                      <a:pt x="85" y="69"/>
                    </a:lnTo>
                    <a:lnTo>
                      <a:pt x="83" y="68"/>
                    </a:lnTo>
                    <a:lnTo>
                      <a:pt x="61" y="72"/>
                    </a:lnTo>
                    <a:lnTo>
                      <a:pt x="64" y="77"/>
                    </a:lnTo>
                    <a:lnTo>
                      <a:pt x="65" y="75"/>
                    </a:lnTo>
                    <a:lnTo>
                      <a:pt x="68" y="77"/>
                    </a:lnTo>
                    <a:lnTo>
                      <a:pt x="69" y="78"/>
                    </a:lnTo>
                    <a:lnTo>
                      <a:pt x="70" y="79"/>
                    </a:lnTo>
                    <a:lnTo>
                      <a:pt x="69" y="82"/>
                    </a:lnTo>
                    <a:lnTo>
                      <a:pt x="68" y="83"/>
                    </a:lnTo>
                    <a:lnTo>
                      <a:pt x="66" y="85"/>
                    </a:lnTo>
                    <a:lnTo>
                      <a:pt x="64" y="85"/>
                    </a:lnTo>
                    <a:lnTo>
                      <a:pt x="62" y="82"/>
                    </a:lnTo>
                    <a:lnTo>
                      <a:pt x="61" y="81"/>
                    </a:lnTo>
                    <a:lnTo>
                      <a:pt x="61" y="78"/>
                    </a:lnTo>
                    <a:lnTo>
                      <a:pt x="62" y="77"/>
                    </a:lnTo>
                    <a:lnTo>
                      <a:pt x="60" y="73"/>
                    </a:lnTo>
                    <a:lnTo>
                      <a:pt x="45" y="90"/>
                    </a:lnTo>
                    <a:lnTo>
                      <a:pt x="45" y="90"/>
                    </a:lnTo>
                    <a:lnTo>
                      <a:pt x="45" y="91"/>
                    </a:lnTo>
                    <a:lnTo>
                      <a:pt x="44" y="92"/>
                    </a:lnTo>
                    <a:lnTo>
                      <a:pt x="43" y="92"/>
                    </a:lnTo>
                    <a:lnTo>
                      <a:pt x="42" y="91"/>
                    </a:lnTo>
                    <a:lnTo>
                      <a:pt x="42" y="90"/>
                    </a:lnTo>
                    <a:lnTo>
                      <a:pt x="27" y="73"/>
                    </a:lnTo>
                    <a:lnTo>
                      <a:pt x="24" y="77"/>
                    </a:lnTo>
                    <a:lnTo>
                      <a:pt x="26" y="78"/>
                    </a:lnTo>
                    <a:lnTo>
                      <a:pt x="26" y="79"/>
                    </a:lnTo>
                    <a:lnTo>
                      <a:pt x="26" y="82"/>
                    </a:lnTo>
                    <a:lnTo>
                      <a:pt x="24" y="83"/>
                    </a:lnTo>
                    <a:lnTo>
                      <a:pt x="22" y="83"/>
                    </a:lnTo>
                    <a:lnTo>
                      <a:pt x="19" y="83"/>
                    </a:lnTo>
                    <a:lnTo>
                      <a:pt x="18" y="82"/>
                    </a:lnTo>
                    <a:lnTo>
                      <a:pt x="17" y="81"/>
                    </a:lnTo>
                    <a:lnTo>
                      <a:pt x="18" y="78"/>
                    </a:lnTo>
                    <a:lnTo>
                      <a:pt x="19" y="77"/>
                    </a:lnTo>
                    <a:lnTo>
                      <a:pt x="21" y="75"/>
                    </a:lnTo>
                    <a:lnTo>
                      <a:pt x="23" y="75"/>
                    </a:lnTo>
                    <a:lnTo>
                      <a:pt x="26" y="72"/>
                    </a:lnTo>
                    <a:lnTo>
                      <a:pt x="5" y="69"/>
                    </a:lnTo>
                    <a:lnTo>
                      <a:pt x="4" y="69"/>
                    </a:lnTo>
                    <a:lnTo>
                      <a:pt x="2" y="69"/>
                    </a:lnTo>
                    <a:lnTo>
                      <a:pt x="2" y="68"/>
                    </a:lnTo>
                    <a:lnTo>
                      <a:pt x="2" y="66"/>
                    </a:lnTo>
                    <a:lnTo>
                      <a:pt x="4" y="66"/>
                    </a:lnTo>
                    <a:lnTo>
                      <a:pt x="4" y="66"/>
                    </a:lnTo>
                    <a:lnTo>
                      <a:pt x="13" y="47"/>
                    </a:lnTo>
                    <a:lnTo>
                      <a:pt x="7" y="47"/>
                    </a:lnTo>
                    <a:lnTo>
                      <a:pt x="6" y="49"/>
                    </a:lnTo>
                    <a:lnTo>
                      <a:pt x="4" y="49"/>
                    </a:lnTo>
                    <a:lnTo>
                      <a:pt x="2" y="49"/>
                    </a:lnTo>
                    <a:lnTo>
                      <a:pt x="0" y="48"/>
                    </a:lnTo>
                    <a:lnTo>
                      <a:pt x="0" y="47"/>
                    </a:lnTo>
                    <a:lnTo>
                      <a:pt x="0" y="44"/>
                    </a:lnTo>
                    <a:lnTo>
                      <a:pt x="1" y="43"/>
                    </a:lnTo>
                    <a:lnTo>
                      <a:pt x="4" y="41"/>
                    </a:lnTo>
                    <a:lnTo>
                      <a:pt x="5" y="41"/>
                    </a:lnTo>
                    <a:lnTo>
                      <a:pt x="7" y="43"/>
                    </a:lnTo>
                    <a:lnTo>
                      <a:pt x="7" y="45"/>
                    </a:lnTo>
                    <a:lnTo>
                      <a:pt x="13" y="45"/>
                    </a:lnTo>
                    <a:lnTo>
                      <a:pt x="5" y="24"/>
                    </a:lnTo>
                    <a:lnTo>
                      <a:pt x="4" y="23"/>
                    </a:lnTo>
                    <a:lnTo>
                      <a:pt x="4" y="23"/>
                    </a:lnTo>
                    <a:lnTo>
                      <a:pt x="4" y="22"/>
                    </a:lnTo>
                    <a:lnTo>
                      <a:pt x="5" y="20"/>
                    </a:lnTo>
                    <a:lnTo>
                      <a:pt x="6" y="20"/>
                    </a:lnTo>
                    <a:lnTo>
                      <a:pt x="6" y="22"/>
                    </a:lnTo>
                    <a:lnTo>
                      <a:pt x="27" y="19"/>
                    </a:lnTo>
                    <a:lnTo>
                      <a:pt x="26" y="15"/>
                    </a:lnTo>
                    <a:lnTo>
                      <a:pt x="24" y="15"/>
                    </a:lnTo>
                    <a:lnTo>
                      <a:pt x="23" y="15"/>
                    </a:lnTo>
                    <a:lnTo>
                      <a:pt x="21" y="14"/>
                    </a:lnTo>
                    <a:lnTo>
                      <a:pt x="21" y="11"/>
                    </a:lnTo>
                    <a:lnTo>
                      <a:pt x="21" y="9"/>
                    </a:lnTo>
                    <a:lnTo>
                      <a:pt x="22" y="7"/>
                    </a:lnTo>
                    <a:lnTo>
                      <a:pt x="24" y="6"/>
                    </a:lnTo>
                    <a:lnTo>
                      <a:pt x="26" y="7"/>
                    </a:lnTo>
                    <a:lnTo>
                      <a:pt x="28" y="9"/>
                    </a:lnTo>
                    <a:lnTo>
                      <a:pt x="28" y="10"/>
                    </a:lnTo>
                    <a:lnTo>
                      <a:pt x="28" y="13"/>
                    </a:lnTo>
                    <a:lnTo>
                      <a:pt x="27" y="14"/>
                    </a:lnTo>
                    <a:lnTo>
                      <a:pt x="28" y="18"/>
                    </a:lnTo>
                    <a:lnTo>
                      <a:pt x="42" y="1"/>
                    </a:lnTo>
                    <a:lnTo>
                      <a:pt x="42" y="1"/>
                    </a:lnTo>
                    <a:lnTo>
                      <a:pt x="43" y="0"/>
                    </a:lnTo>
                    <a:lnTo>
                      <a:pt x="44" y="0"/>
                    </a:lnTo>
                    <a:lnTo>
                      <a:pt x="44" y="0"/>
                    </a:lnTo>
                    <a:lnTo>
                      <a:pt x="4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1" name="Freeform 6541"/>
              <p:cNvSpPr>
                <a:spLocks noEditPoints="1"/>
              </p:cNvSpPr>
              <p:nvPr/>
            </p:nvSpPr>
            <p:spPr bwMode="auto">
              <a:xfrm>
                <a:off x="2128043" y="4069556"/>
                <a:ext cx="149225" cy="155575"/>
              </a:xfrm>
              <a:custGeom>
                <a:avLst/>
                <a:gdLst>
                  <a:gd name="T0" fmla="*/ 50 w 94"/>
                  <a:gd name="T1" fmla="*/ 83 h 98"/>
                  <a:gd name="T2" fmla="*/ 46 w 94"/>
                  <a:gd name="T3" fmla="*/ 89 h 98"/>
                  <a:gd name="T4" fmla="*/ 42 w 94"/>
                  <a:gd name="T5" fmla="*/ 80 h 98"/>
                  <a:gd name="T6" fmla="*/ 31 w 94"/>
                  <a:gd name="T7" fmla="*/ 75 h 98"/>
                  <a:gd name="T8" fmla="*/ 47 w 94"/>
                  <a:gd name="T9" fmla="*/ 68 h 98"/>
                  <a:gd name="T10" fmla="*/ 47 w 94"/>
                  <a:gd name="T11" fmla="*/ 67 h 98"/>
                  <a:gd name="T12" fmla="*/ 39 w 94"/>
                  <a:gd name="T13" fmla="*/ 58 h 98"/>
                  <a:gd name="T14" fmla="*/ 72 w 94"/>
                  <a:gd name="T15" fmla="*/ 52 h 98"/>
                  <a:gd name="T16" fmla="*/ 77 w 94"/>
                  <a:gd name="T17" fmla="*/ 62 h 98"/>
                  <a:gd name="T18" fmla="*/ 80 w 94"/>
                  <a:gd name="T19" fmla="*/ 68 h 98"/>
                  <a:gd name="T20" fmla="*/ 71 w 94"/>
                  <a:gd name="T21" fmla="*/ 68 h 98"/>
                  <a:gd name="T22" fmla="*/ 64 w 94"/>
                  <a:gd name="T23" fmla="*/ 71 h 98"/>
                  <a:gd name="T24" fmla="*/ 29 w 94"/>
                  <a:gd name="T25" fmla="*/ 75 h 98"/>
                  <a:gd name="T26" fmla="*/ 22 w 94"/>
                  <a:gd name="T27" fmla="*/ 69 h 98"/>
                  <a:gd name="T28" fmla="*/ 17 w 94"/>
                  <a:gd name="T29" fmla="*/ 69 h 98"/>
                  <a:gd name="T30" fmla="*/ 13 w 94"/>
                  <a:gd name="T31" fmla="*/ 64 h 98"/>
                  <a:gd name="T32" fmla="*/ 17 w 94"/>
                  <a:gd name="T33" fmla="*/ 59 h 98"/>
                  <a:gd name="T34" fmla="*/ 46 w 94"/>
                  <a:gd name="T35" fmla="*/ 52 h 98"/>
                  <a:gd name="T36" fmla="*/ 46 w 94"/>
                  <a:gd name="T37" fmla="*/ 50 h 98"/>
                  <a:gd name="T38" fmla="*/ 52 w 94"/>
                  <a:gd name="T39" fmla="*/ 54 h 98"/>
                  <a:gd name="T40" fmla="*/ 71 w 94"/>
                  <a:gd name="T41" fmla="*/ 50 h 98"/>
                  <a:gd name="T42" fmla="*/ 39 w 94"/>
                  <a:gd name="T43" fmla="*/ 56 h 98"/>
                  <a:gd name="T44" fmla="*/ 51 w 94"/>
                  <a:gd name="T45" fmla="*/ 51 h 98"/>
                  <a:gd name="T46" fmla="*/ 37 w 94"/>
                  <a:gd name="T47" fmla="*/ 49 h 98"/>
                  <a:gd name="T48" fmla="*/ 42 w 94"/>
                  <a:gd name="T49" fmla="*/ 49 h 98"/>
                  <a:gd name="T50" fmla="*/ 43 w 94"/>
                  <a:gd name="T51" fmla="*/ 45 h 98"/>
                  <a:gd name="T52" fmla="*/ 51 w 94"/>
                  <a:gd name="T53" fmla="*/ 46 h 98"/>
                  <a:gd name="T54" fmla="*/ 46 w 94"/>
                  <a:gd name="T55" fmla="*/ 46 h 98"/>
                  <a:gd name="T56" fmla="*/ 55 w 94"/>
                  <a:gd name="T57" fmla="*/ 42 h 98"/>
                  <a:gd name="T58" fmla="*/ 34 w 94"/>
                  <a:gd name="T59" fmla="*/ 29 h 98"/>
                  <a:gd name="T60" fmla="*/ 39 w 94"/>
                  <a:gd name="T61" fmla="*/ 41 h 98"/>
                  <a:gd name="T62" fmla="*/ 60 w 94"/>
                  <a:gd name="T63" fmla="*/ 29 h 98"/>
                  <a:gd name="T64" fmla="*/ 64 w 94"/>
                  <a:gd name="T65" fmla="*/ 30 h 98"/>
                  <a:gd name="T66" fmla="*/ 75 w 94"/>
                  <a:gd name="T67" fmla="*/ 34 h 98"/>
                  <a:gd name="T68" fmla="*/ 82 w 94"/>
                  <a:gd name="T69" fmla="*/ 33 h 98"/>
                  <a:gd name="T70" fmla="*/ 76 w 94"/>
                  <a:gd name="T71" fmla="*/ 39 h 98"/>
                  <a:gd name="T72" fmla="*/ 76 w 94"/>
                  <a:gd name="T73" fmla="*/ 49 h 98"/>
                  <a:gd name="T74" fmla="*/ 18 w 94"/>
                  <a:gd name="T75" fmla="*/ 47 h 98"/>
                  <a:gd name="T76" fmla="*/ 21 w 94"/>
                  <a:gd name="T77" fmla="*/ 35 h 98"/>
                  <a:gd name="T78" fmla="*/ 12 w 94"/>
                  <a:gd name="T79" fmla="*/ 29 h 98"/>
                  <a:gd name="T80" fmla="*/ 22 w 94"/>
                  <a:gd name="T81" fmla="*/ 34 h 98"/>
                  <a:gd name="T82" fmla="*/ 30 w 94"/>
                  <a:gd name="T83" fmla="*/ 26 h 98"/>
                  <a:gd name="T84" fmla="*/ 37 w 94"/>
                  <a:gd name="T85" fmla="*/ 26 h 98"/>
                  <a:gd name="T86" fmla="*/ 43 w 94"/>
                  <a:gd name="T87" fmla="*/ 16 h 98"/>
                  <a:gd name="T88" fmla="*/ 48 w 94"/>
                  <a:gd name="T89" fmla="*/ 11 h 98"/>
                  <a:gd name="T90" fmla="*/ 52 w 94"/>
                  <a:gd name="T91" fmla="*/ 18 h 98"/>
                  <a:gd name="T92" fmla="*/ 63 w 94"/>
                  <a:gd name="T93" fmla="*/ 25 h 98"/>
                  <a:gd name="T94" fmla="*/ 67 w 94"/>
                  <a:gd name="T95" fmla="*/ 16 h 98"/>
                  <a:gd name="T96" fmla="*/ 71 w 94"/>
                  <a:gd name="T97" fmla="*/ 18 h 98"/>
                  <a:gd name="T98" fmla="*/ 81 w 94"/>
                  <a:gd name="T99" fmla="*/ 49 h 98"/>
                  <a:gd name="T100" fmla="*/ 88 w 94"/>
                  <a:gd name="T101" fmla="*/ 54 h 98"/>
                  <a:gd name="T102" fmla="*/ 65 w 94"/>
                  <a:gd name="T103" fmla="*/ 77 h 98"/>
                  <a:gd name="T104" fmla="*/ 65 w 94"/>
                  <a:gd name="T105" fmla="*/ 88 h 98"/>
                  <a:gd name="T106" fmla="*/ 44 w 94"/>
                  <a:gd name="T107" fmla="*/ 97 h 98"/>
                  <a:gd name="T108" fmla="*/ 20 w 94"/>
                  <a:gd name="T109" fmla="*/ 88 h 98"/>
                  <a:gd name="T110" fmla="*/ 3 w 94"/>
                  <a:gd name="T111" fmla="*/ 72 h 98"/>
                  <a:gd name="T112" fmla="*/ 0 w 94"/>
                  <a:gd name="T113" fmla="*/ 50 h 98"/>
                  <a:gd name="T114" fmla="*/ 4 w 94"/>
                  <a:gd name="T115" fmla="*/ 25 h 98"/>
                  <a:gd name="T116" fmla="*/ 22 w 94"/>
                  <a:gd name="T117" fmla="*/ 13 h 98"/>
                  <a:gd name="T118" fmla="*/ 44 w 94"/>
                  <a:gd name="T119"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98">
                    <a:moveTo>
                      <a:pt x="47" y="68"/>
                    </a:moveTo>
                    <a:lnTo>
                      <a:pt x="47" y="75"/>
                    </a:lnTo>
                    <a:lnTo>
                      <a:pt x="52" y="79"/>
                    </a:lnTo>
                    <a:lnTo>
                      <a:pt x="52" y="79"/>
                    </a:lnTo>
                    <a:lnTo>
                      <a:pt x="52" y="80"/>
                    </a:lnTo>
                    <a:lnTo>
                      <a:pt x="51" y="80"/>
                    </a:lnTo>
                    <a:lnTo>
                      <a:pt x="51" y="80"/>
                    </a:lnTo>
                    <a:lnTo>
                      <a:pt x="47" y="77"/>
                    </a:lnTo>
                    <a:lnTo>
                      <a:pt x="47" y="80"/>
                    </a:lnTo>
                    <a:lnTo>
                      <a:pt x="50" y="83"/>
                    </a:lnTo>
                    <a:lnTo>
                      <a:pt x="51" y="84"/>
                    </a:lnTo>
                    <a:lnTo>
                      <a:pt x="51" y="84"/>
                    </a:lnTo>
                    <a:lnTo>
                      <a:pt x="50" y="84"/>
                    </a:lnTo>
                    <a:lnTo>
                      <a:pt x="50" y="84"/>
                    </a:lnTo>
                    <a:lnTo>
                      <a:pt x="47" y="83"/>
                    </a:lnTo>
                    <a:lnTo>
                      <a:pt x="47" y="88"/>
                    </a:lnTo>
                    <a:lnTo>
                      <a:pt x="47" y="89"/>
                    </a:lnTo>
                    <a:lnTo>
                      <a:pt x="47" y="89"/>
                    </a:lnTo>
                    <a:lnTo>
                      <a:pt x="47" y="89"/>
                    </a:lnTo>
                    <a:lnTo>
                      <a:pt x="46" y="89"/>
                    </a:lnTo>
                    <a:lnTo>
                      <a:pt x="46" y="88"/>
                    </a:lnTo>
                    <a:lnTo>
                      <a:pt x="46" y="83"/>
                    </a:lnTo>
                    <a:lnTo>
                      <a:pt x="44" y="84"/>
                    </a:lnTo>
                    <a:lnTo>
                      <a:pt x="43" y="84"/>
                    </a:lnTo>
                    <a:lnTo>
                      <a:pt x="43" y="84"/>
                    </a:lnTo>
                    <a:lnTo>
                      <a:pt x="42" y="83"/>
                    </a:lnTo>
                    <a:lnTo>
                      <a:pt x="43" y="83"/>
                    </a:lnTo>
                    <a:lnTo>
                      <a:pt x="46" y="80"/>
                    </a:lnTo>
                    <a:lnTo>
                      <a:pt x="46" y="77"/>
                    </a:lnTo>
                    <a:lnTo>
                      <a:pt x="42" y="80"/>
                    </a:lnTo>
                    <a:lnTo>
                      <a:pt x="42" y="80"/>
                    </a:lnTo>
                    <a:lnTo>
                      <a:pt x="41" y="80"/>
                    </a:lnTo>
                    <a:lnTo>
                      <a:pt x="41" y="79"/>
                    </a:lnTo>
                    <a:lnTo>
                      <a:pt x="41" y="79"/>
                    </a:lnTo>
                    <a:lnTo>
                      <a:pt x="46" y="75"/>
                    </a:lnTo>
                    <a:lnTo>
                      <a:pt x="46" y="68"/>
                    </a:lnTo>
                    <a:lnTo>
                      <a:pt x="34" y="72"/>
                    </a:lnTo>
                    <a:lnTo>
                      <a:pt x="33" y="75"/>
                    </a:lnTo>
                    <a:lnTo>
                      <a:pt x="31" y="75"/>
                    </a:lnTo>
                    <a:lnTo>
                      <a:pt x="31" y="75"/>
                    </a:lnTo>
                    <a:lnTo>
                      <a:pt x="30" y="76"/>
                    </a:lnTo>
                    <a:lnTo>
                      <a:pt x="46" y="94"/>
                    </a:lnTo>
                    <a:lnTo>
                      <a:pt x="47" y="94"/>
                    </a:lnTo>
                    <a:lnTo>
                      <a:pt x="47" y="94"/>
                    </a:lnTo>
                    <a:lnTo>
                      <a:pt x="63" y="76"/>
                    </a:lnTo>
                    <a:lnTo>
                      <a:pt x="61" y="73"/>
                    </a:lnTo>
                    <a:lnTo>
                      <a:pt x="60" y="73"/>
                    </a:lnTo>
                    <a:lnTo>
                      <a:pt x="59" y="72"/>
                    </a:lnTo>
                    <a:lnTo>
                      <a:pt x="59" y="72"/>
                    </a:lnTo>
                    <a:lnTo>
                      <a:pt x="47" y="68"/>
                    </a:lnTo>
                    <a:close/>
                    <a:moveTo>
                      <a:pt x="52" y="58"/>
                    </a:moveTo>
                    <a:lnTo>
                      <a:pt x="50" y="59"/>
                    </a:lnTo>
                    <a:lnTo>
                      <a:pt x="47" y="59"/>
                    </a:lnTo>
                    <a:lnTo>
                      <a:pt x="44" y="59"/>
                    </a:lnTo>
                    <a:lnTo>
                      <a:pt x="41" y="58"/>
                    </a:lnTo>
                    <a:lnTo>
                      <a:pt x="41" y="58"/>
                    </a:lnTo>
                    <a:lnTo>
                      <a:pt x="34" y="69"/>
                    </a:lnTo>
                    <a:lnTo>
                      <a:pt x="34" y="71"/>
                    </a:lnTo>
                    <a:lnTo>
                      <a:pt x="34" y="71"/>
                    </a:lnTo>
                    <a:lnTo>
                      <a:pt x="47" y="67"/>
                    </a:lnTo>
                    <a:lnTo>
                      <a:pt x="59" y="69"/>
                    </a:lnTo>
                    <a:lnTo>
                      <a:pt x="59" y="69"/>
                    </a:lnTo>
                    <a:lnTo>
                      <a:pt x="52" y="58"/>
                    </a:lnTo>
                    <a:lnTo>
                      <a:pt x="52" y="58"/>
                    </a:lnTo>
                    <a:close/>
                    <a:moveTo>
                      <a:pt x="24" y="50"/>
                    </a:moveTo>
                    <a:lnTo>
                      <a:pt x="22" y="51"/>
                    </a:lnTo>
                    <a:lnTo>
                      <a:pt x="31" y="56"/>
                    </a:lnTo>
                    <a:lnTo>
                      <a:pt x="31" y="69"/>
                    </a:lnTo>
                    <a:lnTo>
                      <a:pt x="33" y="69"/>
                    </a:lnTo>
                    <a:lnTo>
                      <a:pt x="39" y="58"/>
                    </a:lnTo>
                    <a:lnTo>
                      <a:pt x="39" y="58"/>
                    </a:lnTo>
                    <a:lnTo>
                      <a:pt x="37" y="54"/>
                    </a:lnTo>
                    <a:lnTo>
                      <a:pt x="35" y="50"/>
                    </a:lnTo>
                    <a:lnTo>
                      <a:pt x="35" y="50"/>
                    </a:lnTo>
                    <a:lnTo>
                      <a:pt x="35" y="50"/>
                    </a:lnTo>
                    <a:lnTo>
                      <a:pt x="24" y="50"/>
                    </a:lnTo>
                    <a:close/>
                    <a:moveTo>
                      <a:pt x="76" y="50"/>
                    </a:moveTo>
                    <a:lnTo>
                      <a:pt x="75" y="51"/>
                    </a:lnTo>
                    <a:lnTo>
                      <a:pt x="73" y="52"/>
                    </a:lnTo>
                    <a:lnTo>
                      <a:pt x="72" y="52"/>
                    </a:lnTo>
                    <a:lnTo>
                      <a:pt x="64" y="58"/>
                    </a:lnTo>
                    <a:lnTo>
                      <a:pt x="69" y="60"/>
                    </a:lnTo>
                    <a:lnTo>
                      <a:pt x="75" y="59"/>
                    </a:lnTo>
                    <a:lnTo>
                      <a:pt x="76" y="59"/>
                    </a:lnTo>
                    <a:lnTo>
                      <a:pt x="76" y="59"/>
                    </a:lnTo>
                    <a:lnTo>
                      <a:pt x="76" y="60"/>
                    </a:lnTo>
                    <a:lnTo>
                      <a:pt x="76" y="60"/>
                    </a:lnTo>
                    <a:lnTo>
                      <a:pt x="72" y="62"/>
                    </a:lnTo>
                    <a:lnTo>
                      <a:pt x="75" y="63"/>
                    </a:lnTo>
                    <a:lnTo>
                      <a:pt x="77" y="62"/>
                    </a:lnTo>
                    <a:lnTo>
                      <a:pt x="79" y="62"/>
                    </a:lnTo>
                    <a:lnTo>
                      <a:pt x="79" y="63"/>
                    </a:lnTo>
                    <a:lnTo>
                      <a:pt x="79" y="63"/>
                    </a:lnTo>
                    <a:lnTo>
                      <a:pt x="79" y="64"/>
                    </a:lnTo>
                    <a:lnTo>
                      <a:pt x="76" y="64"/>
                    </a:lnTo>
                    <a:lnTo>
                      <a:pt x="81" y="67"/>
                    </a:lnTo>
                    <a:lnTo>
                      <a:pt x="81" y="68"/>
                    </a:lnTo>
                    <a:lnTo>
                      <a:pt x="81" y="68"/>
                    </a:lnTo>
                    <a:lnTo>
                      <a:pt x="80" y="68"/>
                    </a:lnTo>
                    <a:lnTo>
                      <a:pt x="80" y="68"/>
                    </a:lnTo>
                    <a:lnTo>
                      <a:pt x="76" y="67"/>
                    </a:lnTo>
                    <a:lnTo>
                      <a:pt x="76" y="68"/>
                    </a:lnTo>
                    <a:lnTo>
                      <a:pt x="76" y="69"/>
                    </a:lnTo>
                    <a:lnTo>
                      <a:pt x="75" y="69"/>
                    </a:lnTo>
                    <a:lnTo>
                      <a:pt x="75" y="69"/>
                    </a:lnTo>
                    <a:lnTo>
                      <a:pt x="75" y="69"/>
                    </a:lnTo>
                    <a:lnTo>
                      <a:pt x="73" y="68"/>
                    </a:lnTo>
                    <a:lnTo>
                      <a:pt x="73" y="66"/>
                    </a:lnTo>
                    <a:lnTo>
                      <a:pt x="71" y="64"/>
                    </a:lnTo>
                    <a:lnTo>
                      <a:pt x="71" y="68"/>
                    </a:lnTo>
                    <a:lnTo>
                      <a:pt x="71" y="69"/>
                    </a:lnTo>
                    <a:lnTo>
                      <a:pt x="71" y="69"/>
                    </a:lnTo>
                    <a:lnTo>
                      <a:pt x="71" y="69"/>
                    </a:lnTo>
                    <a:lnTo>
                      <a:pt x="69" y="69"/>
                    </a:lnTo>
                    <a:lnTo>
                      <a:pt x="69" y="68"/>
                    </a:lnTo>
                    <a:lnTo>
                      <a:pt x="68" y="63"/>
                    </a:lnTo>
                    <a:lnTo>
                      <a:pt x="63" y="59"/>
                    </a:lnTo>
                    <a:lnTo>
                      <a:pt x="63" y="68"/>
                    </a:lnTo>
                    <a:lnTo>
                      <a:pt x="63" y="69"/>
                    </a:lnTo>
                    <a:lnTo>
                      <a:pt x="64" y="71"/>
                    </a:lnTo>
                    <a:lnTo>
                      <a:pt x="63" y="72"/>
                    </a:lnTo>
                    <a:lnTo>
                      <a:pt x="64" y="75"/>
                    </a:lnTo>
                    <a:lnTo>
                      <a:pt x="89" y="71"/>
                    </a:lnTo>
                    <a:lnTo>
                      <a:pt x="89" y="69"/>
                    </a:lnTo>
                    <a:lnTo>
                      <a:pt x="79" y="50"/>
                    </a:lnTo>
                    <a:lnTo>
                      <a:pt x="76" y="50"/>
                    </a:lnTo>
                    <a:close/>
                    <a:moveTo>
                      <a:pt x="16" y="50"/>
                    </a:moveTo>
                    <a:lnTo>
                      <a:pt x="7" y="71"/>
                    </a:lnTo>
                    <a:lnTo>
                      <a:pt x="7" y="71"/>
                    </a:lnTo>
                    <a:lnTo>
                      <a:pt x="29" y="75"/>
                    </a:lnTo>
                    <a:lnTo>
                      <a:pt x="29" y="73"/>
                    </a:lnTo>
                    <a:lnTo>
                      <a:pt x="29" y="73"/>
                    </a:lnTo>
                    <a:lnTo>
                      <a:pt x="29" y="72"/>
                    </a:lnTo>
                    <a:lnTo>
                      <a:pt x="29" y="71"/>
                    </a:lnTo>
                    <a:lnTo>
                      <a:pt x="30" y="69"/>
                    </a:lnTo>
                    <a:lnTo>
                      <a:pt x="29" y="59"/>
                    </a:lnTo>
                    <a:lnTo>
                      <a:pt x="24" y="63"/>
                    </a:lnTo>
                    <a:lnTo>
                      <a:pt x="24" y="68"/>
                    </a:lnTo>
                    <a:lnTo>
                      <a:pt x="24" y="69"/>
                    </a:lnTo>
                    <a:lnTo>
                      <a:pt x="22" y="69"/>
                    </a:lnTo>
                    <a:lnTo>
                      <a:pt x="22" y="69"/>
                    </a:lnTo>
                    <a:lnTo>
                      <a:pt x="22" y="69"/>
                    </a:lnTo>
                    <a:lnTo>
                      <a:pt x="21" y="68"/>
                    </a:lnTo>
                    <a:lnTo>
                      <a:pt x="22" y="64"/>
                    </a:lnTo>
                    <a:lnTo>
                      <a:pt x="20" y="66"/>
                    </a:lnTo>
                    <a:lnTo>
                      <a:pt x="18" y="69"/>
                    </a:lnTo>
                    <a:lnTo>
                      <a:pt x="18" y="69"/>
                    </a:lnTo>
                    <a:lnTo>
                      <a:pt x="18" y="69"/>
                    </a:lnTo>
                    <a:lnTo>
                      <a:pt x="18" y="69"/>
                    </a:lnTo>
                    <a:lnTo>
                      <a:pt x="17" y="69"/>
                    </a:lnTo>
                    <a:lnTo>
                      <a:pt x="17" y="69"/>
                    </a:lnTo>
                    <a:lnTo>
                      <a:pt x="17" y="67"/>
                    </a:lnTo>
                    <a:lnTo>
                      <a:pt x="13" y="69"/>
                    </a:lnTo>
                    <a:lnTo>
                      <a:pt x="13" y="69"/>
                    </a:lnTo>
                    <a:lnTo>
                      <a:pt x="12" y="69"/>
                    </a:lnTo>
                    <a:lnTo>
                      <a:pt x="12" y="69"/>
                    </a:lnTo>
                    <a:lnTo>
                      <a:pt x="12" y="68"/>
                    </a:lnTo>
                    <a:lnTo>
                      <a:pt x="16" y="66"/>
                    </a:lnTo>
                    <a:lnTo>
                      <a:pt x="14" y="64"/>
                    </a:lnTo>
                    <a:lnTo>
                      <a:pt x="13" y="64"/>
                    </a:lnTo>
                    <a:lnTo>
                      <a:pt x="13" y="64"/>
                    </a:lnTo>
                    <a:lnTo>
                      <a:pt x="14" y="63"/>
                    </a:lnTo>
                    <a:lnTo>
                      <a:pt x="14" y="63"/>
                    </a:lnTo>
                    <a:lnTo>
                      <a:pt x="18" y="64"/>
                    </a:lnTo>
                    <a:lnTo>
                      <a:pt x="21" y="63"/>
                    </a:lnTo>
                    <a:lnTo>
                      <a:pt x="16" y="60"/>
                    </a:lnTo>
                    <a:lnTo>
                      <a:pt x="16" y="60"/>
                    </a:lnTo>
                    <a:lnTo>
                      <a:pt x="16" y="59"/>
                    </a:lnTo>
                    <a:lnTo>
                      <a:pt x="16" y="59"/>
                    </a:lnTo>
                    <a:lnTo>
                      <a:pt x="17" y="59"/>
                    </a:lnTo>
                    <a:lnTo>
                      <a:pt x="22" y="62"/>
                    </a:lnTo>
                    <a:lnTo>
                      <a:pt x="29" y="58"/>
                    </a:lnTo>
                    <a:lnTo>
                      <a:pt x="21" y="52"/>
                    </a:lnTo>
                    <a:lnTo>
                      <a:pt x="20" y="52"/>
                    </a:lnTo>
                    <a:lnTo>
                      <a:pt x="18" y="51"/>
                    </a:lnTo>
                    <a:lnTo>
                      <a:pt x="17" y="50"/>
                    </a:lnTo>
                    <a:lnTo>
                      <a:pt x="16" y="50"/>
                    </a:lnTo>
                    <a:close/>
                    <a:moveTo>
                      <a:pt x="46" y="50"/>
                    </a:moveTo>
                    <a:lnTo>
                      <a:pt x="46" y="51"/>
                    </a:lnTo>
                    <a:lnTo>
                      <a:pt x="46" y="52"/>
                    </a:lnTo>
                    <a:lnTo>
                      <a:pt x="44" y="54"/>
                    </a:lnTo>
                    <a:lnTo>
                      <a:pt x="44" y="56"/>
                    </a:lnTo>
                    <a:lnTo>
                      <a:pt x="44" y="58"/>
                    </a:lnTo>
                    <a:lnTo>
                      <a:pt x="46" y="59"/>
                    </a:lnTo>
                    <a:lnTo>
                      <a:pt x="46" y="59"/>
                    </a:lnTo>
                    <a:lnTo>
                      <a:pt x="47" y="59"/>
                    </a:lnTo>
                    <a:lnTo>
                      <a:pt x="47" y="58"/>
                    </a:lnTo>
                    <a:lnTo>
                      <a:pt x="47" y="56"/>
                    </a:lnTo>
                    <a:lnTo>
                      <a:pt x="47" y="54"/>
                    </a:lnTo>
                    <a:lnTo>
                      <a:pt x="46" y="50"/>
                    </a:lnTo>
                    <a:close/>
                    <a:moveTo>
                      <a:pt x="47" y="50"/>
                    </a:moveTo>
                    <a:lnTo>
                      <a:pt x="47" y="51"/>
                    </a:lnTo>
                    <a:lnTo>
                      <a:pt x="47" y="52"/>
                    </a:lnTo>
                    <a:lnTo>
                      <a:pt x="48" y="54"/>
                    </a:lnTo>
                    <a:lnTo>
                      <a:pt x="50" y="55"/>
                    </a:lnTo>
                    <a:lnTo>
                      <a:pt x="51" y="56"/>
                    </a:lnTo>
                    <a:lnTo>
                      <a:pt x="52" y="56"/>
                    </a:lnTo>
                    <a:lnTo>
                      <a:pt x="54" y="56"/>
                    </a:lnTo>
                    <a:lnTo>
                      <a:pt x="54" y="55"/>
                    </a:lnTo>
                    <a:lnTo>
                      <a:pt x="52" y="54"/>
                    </a:lnTo>
                    <a:lnTo>
                      <a:pt x="50" y="52"/>
                    </a:lnTo>
                    <a:lnTo>
                      <a:pt x="47" y="50"/>
                    </a:lnTo>
                    <a:close/>
                    <a:moveTo>
                      <a:pt x="56" y="50"/>
                    </a:moveTo>
                    <a:lnTo>
                      <a:pt x="56" y="54"/>
                    </a:lnTo>
                    <a:lnTo>
                      <a:pt x="54" y="56"/>
                    </a:lnTo>
                    <a:lnTo>
                      <a:pt x="54" y="56"/>
                    </a:lnTo>
                    <a:lnTo>
                      <a:pt x="60" y="68"/>
                    </a:lnTo>
                    <a:lnTo>
                      <a:pt x="61" y="58"/>
                    </a:lnTo>
                    <a:lnTo>
                      <a:pt x="71" y="50"/>
                    </a:lnTo>
                    <a:lnTo>
                      <a:pt x="71" y="50"/>
                    </a:lnTo>
                    <a:lnTo>
                      <a:pt x="58" y="50"/>
                    </a:lnTo>
                    <a:lnTo>
                      <a:pt x="56" y="50"/>
                    </a:lnTo>
                    <a:close/>
                    <a:moveTo>
                      <a:pt x="46" y="50"/>
                    </a:moveTo>
                    <a:lnTo>
                      <a:pt x="44" y="50"/>
                    </a:lnTo>
                    <a:lnTo>
                      <a:pt x="43" y="51"/>
                    </a:lnTo>
                    <a:lnTo>
                      <a:pt x="42" y="52"/>
                    </a:lnTo>
                    <a:lnTo>
                      <a:pt x="41" y="54"/>
                    </a:lnTo>
                    <a:lnTo>
                      <a:pt x="39" y="55"/>
                    </a:lnTo>
                    <a:lnTo>
                      <a:pt x="39" y="56"/>
                    </a:lnTo>
                    <a:lnTo>
                      <a:pt x="39" y="56"/>
                    </a:lnTo>
                    <a:lnTo>
                      <a:pt x="41" y="56"/>
                    </a:lnTo>
                    <a:lnTo>
                      <a:pt x="42" y="55"/>
                    </a:lnTo>
                    <a:lnTo>
                      <a:pt x="43" y="54"/>
                    </a:lnTo>
                    <a:lnTo>
                      <a:pt x="46" y="50"/>
                    </a:lnTo>
                    <a:close/>
                    <a:moveTo>
                      <a:pt x="52" y="49"/>
                    </a:moveTo>
                    <a:lnTo>
                      <a:pt x="51" y="49"/>
                    </a:lnTo>
                    <a:lnTo>
                      <a:pt x="47" y="50"/>
                    </a:lnTo>
                    <a:lnTo>
                      <a:pt x="47" y="50"/>
                    </a:lnTo>
                    <a:lnTo>
                      <a:pt x="50" y="50"/>
                    </a:lnTo>
                    <a:lnTo>
                      <a:pt x="51" y="51"/>
                    </a:lnTo>
                    <a:lnTo>
                      <a:pt x="54" y="51"/>
                    </a:lnTo>
                    <a:lnTo>
                      <a:pt x="55" y="51"/>
                    </a:lnTo>
                    <a:lnTo>
                      <a:pt x="56" y="50"/>
                    </a:lnTo>
                    <a:lnTo>
                      <a:pt x="56" y="49"/>
                    </a:lnTo>
                    <a:lnTo>
                      <a:pt x="55" y="49"/>
                    </a:lnTo>
                    <a:lnTo>
                      <a:pt x="55" y="49"/>
                    </a:lnTo>
                    <a:lnTo>
                      <a:pt x="52" y="49"/>
                    </a:lnTo>
                    <a:close/>
                    <a:moveTo>
                      <a:pt x="39" y="49"/>
                    </a:moveTo>
                    <a:lnTo>
                      <a:pt x="38" y="49"/>
                    </a:lnTo>
                    <a:lnTo>
                      <a:pt x="37" y="49"/>
                    </a:lnTo>
                    <a:lnTo>
                      <a:pt x="37" y="49"/>
                    </a:lnTo>
                    <a:lnTo>
                      <a:pt x="37" y="50"/>
                    </a:lnTo>
                    <a:lnTo>
                      <a:pt x="37" y="50"/>
                    </a:lnTo>
                    <a:lnTo>
                      <a:pt x="37" y="51"/>
                    </a:lnTo>
                    <a:lnTo>
                      <a:pt x="39" y="51"/>
                    </a:lnTo>
                    <a:lnTo>
                      <a:pt x="41" y="51"/>
                    </a:lnTo>
                    <a:lnTo>
                      <a:pt x="43" y="50"/>
                    </a:lnTo>
                    <a:lnTo>
                      <a:pt x="44" y="50"/>
                    </a:lnTo>
                    <a:lnTo>
                      <a:pt x="44" y="50"/>
                    </a:lnTo>
                    <a:lnTo>
                      <a:pt x="42" y="49"/>
                    </a:lnTo>
                    <a:lnTo>
                      <a:pt x="39" y="49"/>
                    </a:lnTo>
                    <a:close/>
                    <a:moveTo>
                      <a:pt x="39" y="42"/>
                    </a:moveTo>
                    <a:lnTo>
                      <a:pt x="39" y="42"/>
                    </a:lnTo>
                    <a:lnTo>
                      <a:pt x="38" y="43"/>
                    </a:lnTo>
                    <a:lnTo>
                      <a:pt x="39" y="46"/>
                    </a:lnTo>
                    <a:lnTo>
                      <a:pt x="42" y="47"/>
                    </a:lnTo>
                    <a:lnTo>
                      <a:pt x="43" y="47"/>
                    </a:lnTo>
                    <a:lnTo>
                      <a:pt x="44" y="49"/>
                    </a:lnTo>
                    <a:lnTo>
                      <a:pt x="46" y="49"/>
                    </a:lnTo>
                    <a:lnTo>
                      <a:pt x="43" y="45"/>
                    </a:lnTo>
                    <a:lnTo>
                      <a:pt x="41" y="43"/>
                    </a:lnTo>
                    <a:lnTo>
                      <a:pt x="39" y="42"/>
                    </a:lnTo>
                    <a:lnTo>
                      <a:pt x="39" y="42"/>
                    </a:lnTo>
                    <a:close/>
                    <a:moveTo>
                      <a:pt x="52" y="42"/>
                    </a:moveTo>
                    <a:lnTo>
                      <a:pt x="51" y="43"/>
                    </a:lnTo>
                    <a:lnTo>
                      <a:pt x="50" y="45"/>
                    </a:lnTo>
                    <a:lnTo>
                      <a:pt x="48" y="46"/>
                    </a:lnTo>
                    <a:lnTo>
                      <a:pt x="47" y="49"/>
                    </a:lnTo>
                    <a:lnTo>
                      <a:pt x="47" y="49"/>
                    </a:lnTo>
                    <a:lnTo>
                      <a:pt x="51" y="46"/>
                    </a:lnTo>
                    <a:lnTo>
                      <a:pt x="52" y="45"/>
                    </a:lnTo>
                    <a:lnTo>
                      <a:pt x="54" y="43"/>
                    </a:lnTo>
                    <a:lnTo>
                      <a:pt x="54" y="43"/>
                    </a:lnTo>
                    <a:lnTo>
                      <a:pt x="54" y="42"/>
                    </a:lnTo>
                    <a:lnTo>
                      <a:pt x="52" y="42"/>
                    </a:lnTo>
                    <a:close/>
                    <a:moveTo>
                      <a:pt x="46" y="39"/>
                    </a:moveTo>
                    <a:lnTo>
                      <a:pt x="44" y="39"/>
                    </a:lnTo>
                    <a:lnTo>
                      <a:pt x="44" y="42"/>
                    </a:lnTo>
                    <a:lnTo>
                      <a:pt x="44" y="43"/>
                    </a:lnTo>
                    <a:lnTo>
                      <a:pt x="46" y="46"/>
                    </a:lnTo>
                    <a:lnTo>
                      <a:pt x="46" y="47"/>
                    </a:lnTo>
                    <a:lnTo>
                      <a:pt x="46" y="49"/>
                    </a:lnTo>
                    <a:lnTo>
                      <a:pt x="47" y="45"/>
                    </a:lnTo>
                    <a:lnTo>
                      <a:pt x="47" y="42"/>
                    </a:lnTo>
                    <a:lnTo>
                      <a:pt x="47" y="41"/>
                    </a:lnTo>
                    <a:lnTo>
                      <a:pt x="47" y="39"/>
                    </a:lnTo>
                    <a:lnTo>
                      <a:pt x="46" y="39"/>
                    </a:lnTo>
                    <a:lnTo>
                      <a:pt x="46" y="39"/>
                    </a:lnTo>
                    <a:close/>
                    <a:moveTo>
                      <a:pt x="61" y="30"/>
                    </a:moveTo>
                    <a:lnTo>
                      <a:pt x="55" y="42"/>
                    </a:lnTo>
                    <a:lnTo>
                      <a:pt x="54" y="42"/>
                    </a:lnTo>
                    <a:lnTo>
                      <a:pt x="56" y="45"/>
                    </a:lnTo>
                    <a:lnTo>
                      <a:pt x="56" y="49"/>
                    </a:lnTo>
                    <a:lnTo>
                      <a:pt x="56" y="49"/>
                    </a:lnTo>
                    <a:lnTo>
                      <a:pt x="58" y="49"/>
                    </a:lnTo>
                    <a:lnTo>
                      <a:pt x="58" y="49"/>
                    </a:lnTo>
                    <a:lnTo>
                      <a:pt x="69" y="49"/>
                    </a:lnTo>
                    <a:lnTo>
                      <a:pt x="61" y="42"/>
                    </a:lnTo>
                    <a:lnTo>
                      <a:pt x="61" y="30"/>
                    </a:lnTo>
                    <a:close/>
                    <a:moveTo>
                      <a:pt x="34" y="29"/>
                    </a:moveTo>
                    <a:lnTo>
                      <a:pt x="34" y="29"/>
                    </a:lnTo>
                    <a:lnTo>
                      <a:pt x="31" y="41"/>
                    </a:lnTo>
                    <a:lnTo>
                      <a:pt x="22" y="49"/>
                    </a:lnTo>
                    <a:lnTo>
                      <a:pt x="22" y="49"/>
                    </a:lnTo>
                    <a:lnTo>
                      <a:pt x="35" y="49"/>
                    </a:lnTo>
                    <a:lnTo>
                      <a:pt x="35" y="49"/>
                    </a:lnTo>
                    <a:lnTo>
                      <a:pt x="37" y="46"/>
                    </a:lnTo>
                    <a:lnTo>
                      <a:pt x="38" y="42"/>
                    </a:lnTo>
                    <a:lnTo>
                      <a:pt x="39" y="41"/>
                    </a:lnTo>
                    <a:lnTo>
                      <a:pt x="39" y="41"/>
                    </a:lnTo>
                    <a:lnTo>
                      <a:pt x="34" y="29"/>
                    </a:lnTo>
                    <a:close/>
                    <a:moveTo>
                      <a:pt x="35" y="28"/>
                    </a:moveTo>
                    <a:lnTo>
                      <a:pt x="35" y="29"/>
                    </a:lnTo>
                    <a:lnTo>
                      <a:pt x="41" y="39"/>
                    </a:lnTo>
                    <a:lnTo>
                      <a:pt x="41" y="39"/>
                    </a:lnTo>
                    <a:lnTo>
                      <a:pt x="44" y="38"/>
                    </a:lnTo>
                    <a:lnTo>
                      <a:pt x="50" y="38"/>
                    </a:lnTo>
                    <a:lnTo>
                      <a:pt x="52" y="41"/>
                    </a:lnTo>
                    <a:lnTo>
                      <a:pt x="52" y="41"/>
                    </a:lnTo>
                    <a:lnTo>
                      <a:pt x="60" y="29"/>
                    </a:lnTo>
                    <a:lnTo>
                      <a:pt x="60" y="29"/>
                    </a:lnTo>
                    <a:lnTo>
                      <a:pt x="59" y="29"/>
                    </a:lnTo>
                    <a:lnTo>
                      <a:pt x="47" y="32"/>
                    </a:lnTo>
                    <a:lnTo>
                      <a:pt x="35" y="28"/>
                    </a:lnTo>
                    <a:close/>
                    <a:moveTo>
                      <a:pt x="65" y="24"/>
                    </a:moveTo>
                    <a:lnTo>
                      <a:pt x="64" y="26"/>
                    </a:lnTo>
                    <a:lnTo>
                      <a:pt x="64" y="26"/>
                    </a:lnTo>
                    <a:lnTo>
                      <a:pt x="65" y="28"/>
                    </a:lnTo>
                    <a:lnTo>
                      <a:pt x="64" y="29"/>
                    </a:lnTo>
                    <a:lnTo>
                      <a:pt x="64" y="30"/>
                    </a:lnTo>
                    <a:lnTo>
                      <a:pt x="63" y="30"/>
                    </a:lnTo>
                    <a:lnTo>
                      <a:pt x="63" y="41"/>
                    </a:lnTo>
                    <a:lnTo>
                      <a:pt x="69" y="37"/>
                    </a:lnTo>
                    <a:lnTo>
                      <a:pt x="71" y="32"/>
                    </a:lnTo>
                    <a:lnTo>
                      <a:pt x="71" y="32"/>
                    </a:lnTo>
                    <a:lnTo>
                      <a:pt x="72" y="32"/>
                    </a:lnTo>
                    <a:lnTo>
                      <a:pt x="72" y="32"/>
                    </a:lnTo>
                    <a:lnTo>
                      <a:pt x="72" y="32"/>
                    </a:lnTo>
                    <a:lnTo>
                      <a:pt x="72" y="35"/>
                    </a:lnTo>
                    <a:lnTo>
                      <a:pt x="75" y="34"/>
                    </a:lnTo>
                    <a:lnTo>
                      <a:pt x="75" y="32"/>
                    </a:lnTo>
                    <a:lnTo>
                      <a:pt x="75" y="30"/>
                    </a:lnTo>
                    <a:lnTo>
                      <a:pt x="76" y="30"/>
                    </a:lnTo>
                    <a:lnTo>
                      <a:pt x="76" y="32"/>
                    </a:lnTo>
                    <a:lnTo>
                      <a:pt x="77" y="32"/>
                    </a:lnTo>
                    <a:lnTo>
                      <a:pt x="76" y="33"/>
                    </a:lnTo>
                    <a:lnTo>
                      <a:pt x="81" y="32"/>
                    </a:lnTo>
                    <a:lnTo>
                      <a:pt x="81" y="32"/>
                    </a:lnTo>
                    <a:lnTo>
                      <a:pt x="82" y="32"/>
                    </a:lnTo>
                    <a:lnTo>
                      <a:pt x="82" y="33"/>
                    </a:lnTo>
                    <a:lnTo>
                      <a:pt x="81" y="33"/>
                    </a:lnTo>
                    <a:lnTo>
                      <a:pt x="77" y="35"/>
                    </a:lnTo>
                    <a:lnTo>
                      <a:pt x="79" y="37"/>
                    </a:lnTo>
                    <a:lnTo>
                      <a:pt x="80" y="37"/>
                    </a:lnTo>
                    <a:lnTo>
                      <a:pt x="80" y="38"/>
                    </a:lnTo>
                    <a:lnTo>
                      <a:pt x="79" y="38"/>
                    </a:lnTo>
                    <a:lnTo>
                      <a:pt x="79" y="38"/>
                    </a:lnTo>
                    <a:lnTo>
                      <a:pt x="75" y="37"/>
                    </a:lnTo>
                    <a:lnTo>
                      <a:pt x="72" y="38"/>
                    </a:lnTo>
                    <a:lnTo>
                      <a:pt x="76" y="39"/>
                    </a:lnTo>
                    <a:lnTo>
                      <a:pt x="77" y="41"/>
                    </a:lnTo>
                    <a:lnTo>
                      <a:pt x="77" y="41"/>
                    </a:lnTo>
                    <a:lnTo>
                      <a:pt x="76" y="42"/>
                    </a:lnTo>
                    <a:lnTo>
                      <a:pt x="76" y="42"/>
                    </a:lnTo>
                    <a:lnTo>
                      <a:pt x="71" y="39"/>
                    </a:lnTo>
                    <a:lnTo>
                      <a:pt x="64" y="42"/>
                    </a:lnTo>
                    <a:lnTo>
                      <a:pt x="72" y="47"/>
                    </a:lnTo>
                    <a:lnTo>
                      <a:pt x="73" y="47"/>
                    </a:lnTo>
                    <a:lnTo>
                      <a:pt x="76" y="47"/>
                    </a:lnTo>
                    <a:lnTo>
                      <a:pt x="76" y="49"/>
                    </a:lnTo>
                    <a:lnTo>
                      <a:pt x="79" y="49"/>
                    </a:lnTo>
                    <a:lnTo>
                      <a:pt x="88" y="29"/>
                    </a:lnTo>
                    <a:lnTo>
                      <a:pt x="88" y="29"/>
                    </a:lnTo>
                    <a:lnTo>
                      <a:pt x="65" y="24"/>
                    </a:lnTo>
                    <a:close/>
                    <a:moveTo>
                      <a:pt x="30" y="22"/>
                    </a:moveTo>
                    <a:lnTo>
                      <a:pt x="8" y="25"/>
                    </a:lnTo>
                    <a:lnTo>
                      <a:pt x="7" y="26"/>
                    </a:lnTo>
                    <a:lnTo>
                      <a:pt x="16" y="49"/>
                    </a:lnTo>
                    <a:lnTo>
                      <a:pt x="17" y="49"/>
                    </a:lnTo>
                    <a:lnTo>
                      <a:pt x="18" y="47"/>
                    </a:lnTo>
                    <a:lnTo>
                      <a:pt x="20" y="46"/>
                    </a:lnTo>
                    <a:lnTo>
                      <a:pt x="21" y="47"/>
                    </a:lnTo>
                    <a:lnTo>
                      <a:pt x="29" y="41"/>
                    </a:lnTo>
                    <a:lnTo>
                      <a:pt x="24" y="37"/>
                    </a:lnTo>
                    <a:lnTo>
                      <a:pt x="18" y="39"/>
                    </a:lnTo>
                    <a:lnTo>
                      <a:pt x="17" y="39"/>
                    </a:lnTo>
                    <a:lnTo>
                      <a:pt x="17" y="38"/>
                    </a:lnTo>
                    <a:lnTo>
                      <a:pt x="17" y="38"/>
                    </a:lnTo>
                    <a:lnTo>
                      <a:pt x="17" y="37"/>
                    </a:lnTo>
                    <a:lnTo>
                      <a:pt x="21" y="35"/>
                    </a:lnTo>
                    <a:lnTo>
                      <a:pt x="18" y="34"/>
                    </a:lnTo>
                    <a:lnTo>
                      <a:pt x="16" y="35"/>
                    </a:lnTo>
                    <a:lnTo>
                      <a:pt x="14" y="35"/>
                    </a:lnTo>
                    <a:lnTo>
                      <a:pt x="14" y="35"/>
                    </a:lnTo>
                    <a:lnTo>
                      <a:pt x="14" y="34"/>
                    </a:lnTo>
                    <a:lnTo>
                      <a:pt x="14" y="34"/>
                    </a:lnTo>
                    <a:lnTo>
                      <a:pt x="16" y="33"/>
                    </a:lnTo>
                    <a:lnTo>
                      <a:pt x="12" y="30"/>
                    </a:lnTo>
                    <a:lnTo>
                      <a:pt x="12" y="30"/>
                    </a:lnTo>
                    <a:lnTo>
                      <a:pt x="12" y="29"/>
                    </a:lnTo>
                    <a:lnTo>
                      <a:pt x="12" y="29"/>
                    </a:lnTo>
                    <a:lnTo>
                      <a:pt x="13" y="29"/>
                    </a:lnTo>
                    <a:lnTo>
                      <a:pt x="17" y="32"/>
                    </a:lnTo>
                    <a:lnTo>
                      <a:pt x="17" y="29"/>
                    </a:lnTo>
                    <a:lnTo>
                      <a:pt x="17" y="29"/>
                    </a:lnTo>
                    <a:lnTo>
                      <a:pt x="18" y="28"/>
                    </a:lnTo>
                    <a:lnTo>
                      <a:pt x="18" y="29"/>
                    </a:lnTo>
                    <a:lnTo>
                      <a:pt x="20" y="29"/>
                    </a:lnTo>
                    <a:lnTo>
                      <a:pt x="20" y="33"/>
                    </a:lnTo>
                    <a:lnTo>
                      <a:pt x="22" y="34"/>
                    </a:lnTo>
                    <a:lnTo>
                      <a:pt x="22" y="29"/>
                    </a:lnTo>
                    <a:lnTo>
                      <a:pt x="22" y="29"/>
                    </a:lnTo>
                    <a:lnTo>
                      <a:pt x="22" y="29"/>
                    </a:lnTo>
                    <a:lnTo>
                      <a:pt x="24" y="29"/>
                    </a:lnTo>
                    <a:lnTo>
                      <a:pt x="24" y="29"/>
                    </a:lnTo>
                    <a:lnTo>
                      <a:pt x="24" y="35"/>
                    </a:lnTo>
                    <a:lnTo>
                      <a:pt x="30" y="39"/>
                    </a:lnTo>
                    <a:lnTo>
                      <a:pt x="31" y="29"/>
                    </a:lnTo>
                    <a:lnTo>
                      <a:pt x="31" y="28"/>
                    </a:lnTo>
                    <a:lnTo>
                      <a:pt x="30" y="26"/>
                    </a:lnTo>
                    <a:lnTo>
                      <a:pt x="31" y="25"/>
                    </a:lnTo>
                    <a:lnTo>
                      <a:pt x="30" y="22"/>
                    </a:lnTo>
                    <a:close/>
                    <a:moveTo>
                      <a:pt x="47" y="3"/>
                    </a:moveTo>
                    <a:lnTo>
                      <a:pt x="47" y="4"/>
                    </a:lnTo>
                    <a:lnTo>
                      <a:pt x="46" y="4"/>
                    </a:lnTo>
                    <a:lnTo>
                      <a:pt x="31" y="22"/>
                    </a:lnTo>
                    <a:lnTo>
                      <a:pt x="33" y="24"/>
                    </a:lnTo>
                    <a:lnTo>
                      <a:pt x="34" y="24"/>
                    </a:lnTo>
                    <a:lnTo>
                      <a:pt x="35" y="25"/>
                    </a:lnTo>
                    <a:lnTo>
                      <a:pt x="37" y="26"/>
                    </a:lnTo>
                    <a:lnTo>
                      <a:pt x="46" y="30"/>
                    </a:lnTo>
                    <a:lnTo>
                      <a:pt x="46" y="24"/>
                    </a:lnTo>
                    <a:lnTo>
                      <a:pt x="42" y="20"/>
                    </a:lnTo>
                    <a:lnTo>
                      <a:pt x="42" y="18"/>
                    </a:lnTo>
                    <a:lnTo>
                      <a:pt x="42" y="18"/>
                    </a:lnTo>
                    <a:lnTo>
                      <a:pt x="42" y="18"/>
                    </a:lnTo>
                    <a:lnTo>
                      <a:pt x="43" y="18"/>
                    </a:lnTo>
                    <a:lnTo>
                      <a:pt x="46" y="21"/>
                    </a:lnTo>
                    <a:lnTo>
                      <a:pt x="46" y="17"/>
                    </a:lnTo>
                    <a:lnTo>
                      <a:pt x="43" y="16"/>
                    </a:lnTo>
                    <a:lnTo>
                      <a:pt x="43" y="15"/>
                    </a:lnTo>
                    <a:lnTo>
                      <a:pt x="43" y="15"/>
                    </a:lnTo>
                    <a:lnTo>
                      <a:pt x="44" y="15"/>
                    </a:lnTo>
                    <a:lnTo>
                      <a:pt x="44" y="15"/>
                    </a:lnTo>
                    <a:lnTo>
                      <a:pt x="46" y="16"/>
                    </a:lnTo>
                    <a:lnTo>
                      <a:pt x="46" y="11"/>
                    </a:lnTo>
                    <a:lnTo>
                      <a:pt x="47" y="9"/>
                    </a:lnTo>
                    <a:lnTo>
                      <a:pt x="47" y="9"/>
                    </a:lnTo>
                    <a:lnTo>
                      <a:pt x="48" y="9"/>
                    </a:lnTo>
                    <a:lnTo>
                      <a:pt x="48" y="11"/>
                    </a:lnTo>
                    <a:lnTo>
                      <a:pt x="48" y="16"/>
                    </a:lnTo>
                    <a:lnTo>
                      <a:pt x="50" y="15"/>
                    </a:lnTo>
                    <a:lnTo>
                      <a:pt x="51" y="15"/>
                    </a:lnTo>
                    <a:lnTo>
                      <a:pt x="51" y="15"/>
                    </a:lnTo>
                    <a:lnTo>
                      <a:pt x="51" y="15"/>
                    </a:lnTo>
                    <a:lnTo>
                      <a:pt x="51" y="16"/>
                    </a:lnTo>
                    <a:lnTo>
                      <a:pt x="48" y="17"/>
                    </a:lnTo>
                    <a:lnTo>
                      <a:pt x="48" y="21"/>
                    </a:lnTo>
                    <a:lnTo>
                      <a:pt x="52" y="18"/>
                    </a:lnTo>
                    <a:lnTo>
                      <a:pt x="52" y="18"/>
                    </a:lnTo>
                    <a:lnTo>
                      <a:pt x="54" y="18"/>
                    </a:lnTo>
                    <a:lnTo>
                      <a:pt x="54" y="18"/>
                    </a:lnTo>
                    <a:lnTo>
                      <a:pt x="54" y="20"/>
                    </a:lnTo>
                    <a:lnTo>
                      <a:pt x="48" y="24"/>
                    </a:lnTo>
                    <a:lnTo>
                      <a:pt x="48" y="30"/>
                    </a:lnTo>
                    <a:lnTo>
                      <a:pt x="59" y="28"/>
                    </a:lnTo>
                    <a:lnTo>
                      <a:pt x="60" y="26"/>
                    </a:lnTo>
                    <a:lnTo>
                      <a:pt x="60" y="25"/>
                    </a:lnTo>
                    <a:lnTo>
                      <a:pt x="61" y="25"/>
                    </a:lnTo>
                    <a:lnTo>
                      <a:pt x="63" y="25"/>
                    </a:lnTo>
                    <a:lnTo>
                      <a:pt x="64" y="22"/>
                    </a:lnTo>
                    <a:lnTo>
                      <a:pt x="47" y="3"/>
                    </a:lnTo>
                    <a:close/>
                    <a:moveTo>
                      <a:pt x="47" y="0"/>
                    </a:moveTo>
                    <a:lnTo>
                      <a:pt x="47" y="0"/>
                    </a:lnTo>
                    <a:lnTo>
                      <a:pt x="48" y="0"/>
                    </a:lnTo>
                    <a:lnTo>
                      <a:pt x="48" y="1"/>
                    </a:lnTo>
                    <a:lnTo>
                      <a:pt x="48" y="1"/>
                    </a:lnTo>
                    <a:lnTo>
                      <a:pt x="65" y="21"/>
                    </a:lnTo>
                    <a:lnTo>
                      <a:pt x="68" y="17"/>
                    </a:lnTo>
                    <a:lnTo>
                      <a:pt x="67" y="16"/>
                    </a:lnTo>
                    <a:lnTo>
                      <a:pt x="65" y="15"/>
                    </a:lnTo>
                    <a:lnTo>
                      <a:pt x="67" y="12"/>
                    </a:lnTo>
                    <a:lnTo>
                      <a:pt x="68" y="9"/>
                    </a:lnTo>
                    <a:lnTo>
                      <a:pt x="71" y="9"/>
                    </a:lnTo>
                    <a:lnTo>
                      <a:pt x="72" y="9"/>
                    </a:lnTo>
                    <a:lnTo>
                      <a:pt x="75" y="11"/>
                    </a:lnTo>
                    <a:lnTo>
                      <a:pt x="75" y="13"/>
                    </a:lnTo>
                    <a:lnTo>
                      <a:pt x="75" y="16"/>
                    </a:lnTo>
                    <a:lnTo>
                      <a:pt x="73" y="17"/>
                    </a:lnTo>
                    <a:lnTo>
                      <a:pt x="71" y="18"/>
                    </a:lnTo>
                    <a:lnTo>
                      <a:pt x="69" y="17"/>
                    </a:lnTo>
                    <a:lnTo>
                      <a:pt x="67" y="22"/>
                    </a:lnTo>
                    <a:lnTo>
                      <a:pt x="88" y="26"/>
                    </a:lnTo>
                    <a:lnTo>
                      <a:pt x="89" y="26"/>
                    </a:lnTo>
                    <a:lnTo>
                      <a:pt x="90" y="26"/>
                    </a:lnTo>
                    <a:lnTo>
                      <a:pt x="90" y="28"/>
                    </a:lnTo>
                    <a:lnTo>
                      <a:pt x="90" y="29"/>
                    </a:lnTo>
                    <a:lnTo>
                      <a:pt x="89" y="30"/>
                    </a:lnTo>
                    <a:lnTo>
                      <a:pt x="89" y="30"/>
                    </a:lnTo>
                    <a:lnTo>
                      <a:pt x="81" y="49"/>
                    </a:lnTo>
                    <a:lnTo>
                      <a:pt x="85" y="49"/>
                    </a:lnTo>
                    <a:lnTo>
                      <a:pt x="86" y="46"/>
                    </a:lnTo>
                    <a:lnTo>
                      <a:pt x="89" y="45"/>
                    </a:lnTo>
                    <a:lnTo>
                      <a:pt x="92" y="45"/>
                    </a:lnTo>
                    <a:lnTo>
                      <a:pt x="94" y="46"/>
                    </a:lnTo>
                    <a:lnTo>
                      <a:pt x="94" y="49"/>
                    </a:lnTo>
                    <a:lnTo>
                      <a:pt x="94" y="51"/>
                    </a:lnTo>
                    <a:lnTo>
                      <a:pt x="93" y="52"/>
                    </a:lnTo>
                    <a:lnTo>
                      <a:pt x="90" y="54"/>
                    </a:lnTo>
                    <a:lnTo>
                      <a:pt x="88" y="54"/>
                    </a:lnTo>
                    <a:lnTo>
                      <a:pt x="86" y="52"/>
                    </a:lnTo>
                    <a:lnTo>
                      <a:pt x="85" y="50"/>
                    </a:lnTo>
                    <a:lnTo>
                      <a:pt x="81" y="50"/>
                    </a:lnTo>
                    <a:lnTo>
                      <a:pt x="90" y="69"/>
                    </a:lnTo>
                    <a:lnTo>
                      <a:pt x="92" y="69"/>
                    </a:lnTo>
                    <a:lnTo>
                      <a:pt x="92" y="71"/>
                    </a:lnTo>
                    <a:lnTo>
                      <a:pt x="92" y="72"/>
                    </a:lnTo>
                    <a:lnTo>
                      <a:pt x="90" y="73"/>
                    </a:lnTo>
                    <a:lnTo>
                      <a:pt x="89" y="72"/>
                    </a:lnTo>
                    <a:lnTo>
                      <a:pt x="65" y="77"/>
                    </a:lnTo>
                    <a:lnTo>
                      <a:pt x="68" y="81"/>
                    </a:lnTo>
                    <a:lnTo>
                      <a:pt x="69" y="81"/>
                    </a:lnTo>
                    <a:lnTo>
                      <a:pt x="72" y="81"/>
                    </a:lnTo>
                    <a:lnTo>
                      <a:pt x="73" y="83"/>
                    </a:lnTo>
                    <a:lnTo>
                      <a:pt x="75" y="85"/>
                    </a:lnTo>
                    <a:lnTo>
                      <a:pt x="73" y="88"/>
                    </a:lnTo>
                    <a:lnTo>
                      <a:pt x="72" y="89"/>
                    </a:lnTo>
                    <a:lnTo>
                      <a:pt x="71" y="90"/>
                    </a:lnTo>
                    <a:lnTo>
                      <a:pt x="68" y="89"/>
                    </a:lnTo>
                    <a:lnTo>
                      <a:pt x="65" y="88"/>
                    </a:lnTo>
                    <a:lnTo>
                      <a:pt x="65" y="85"/>
                    </a:lnTo>
                    <a:lnTo>
                      <a:pt x="65" y="84"/>
                    </a:lnTo>
                    <a:lnTo>
                      <a:pt x="67" y="83"/>
                    </a:lnTo>
                    <a:lnTo>
                      <a:pt x="64" y="77"/>
                    </a:lnTo>
                    <a:lnTo>
                      <a:pt x="48" y="96"/>
                    </a:lnTo>
                    <a:lnTo>
                      <a:pt x="48" y="96"/>
                    </a:lnTo>
                    <a:lnTo>
                      <a:pt x="48" y="97"/>
                    </a:lnTo>
                    <a:lnTo>
                      <a:pt x="47" y="98"/>
                    </a:lnTo>
                    <a:lnTo>
                      <a:pt x="46" y="98"/>
                    </a:lnTo>
                    <a:lnTo>
                      <a:pt x="44" y="97"/>
                    </a:lnTo>
                    <a:lnTo>
                      <a:pt x="44" y="96"/>
                    </a:lnTo>
                    <a:lnTo>
                      <a:pt x="29" y="77"/>
                    </a:lnTo>
                    <a:lnTo>
                      <a:pt x="26" y="81"/>
                    </a:lnTo>
                    <a:lnTo>
                      <a:pt x="27" y="83"/>
                    </a:lnTo>
                    <a:lnTo>
                      <a:pt x="27" y="84"/>
                    </a:lnTo>
                    <a:lnTo>
                      <a:pt x="27" y="87"/>
                    </a:lnTo>
                    <a:lnTo>
                      <a:pt x="26" y="89"/>
                    </a:lnTo>
                    <a:lnTo>
                      <a:pt x="24" y="89"/>
                    </a:lnTo>
                    <a:lnTo>
                      <a:pt x="21" y="89"/>
                    </a:lnTo>
                    <a:lnTo>
                      <a:pt x="20" y="88"/>
                    </a:lnTo>
                    <a:lnTo>
                      <a:pt x="18" y="85"/>
                    </a:lnTo>
                    <a:lnTo>
                      <a:pt x="20" y="83"/>
                    </a:lnTo>
                    <a:lnTo>
                      <a:pt x="21" y="81"/>
                    </a:lnTo>
                    <a:lnTo>
                      <a:pt x="22" y="80"/>
                    </a:lnTo>
                    <a:lnTo>
                      <a:pt x="25" y="81"/>
                    </a:lnTo>
                    <a:lnTo>
                      <a:pt x="27" y="76"/>
                    </a:lnTo>
                    <a:lnTo>
                      <a:pt x="7" y="73"/>
                    </a:lnTo>
                    <a:lnTo>
                      <a:pt x="5" y="73"/>
                    </a:lnTo>
                    <a:lnTo>
                      <a:pt x="3" y="73"/>
                    </a:lnTo>
                    <a:lnTo>
                      <a:pt x="3" y="72"/>
                    </a:lnTo>
                    <a:lnTo>
                      <a:pt x="3" y="71"/>
                    </a:lnTo>
                    <a:lnTo>
                      <a:pt x="4" y="71"/>
                    </a:lnTo>
                    <a:lnTo>
                      <a:pt x="4" y="71"/>
                    </a:lnTo>
                    <a:lnTo>
                      <a:pt x="13" y="50"/>
                    </a:lnTo>
                    <a:lnTo>
                      <a:pt x="9" y="50"/>
                    </a:lnTo>
                    <a:lnTo>
                      <a:pt x="8" y="52"/>
                    </a:lnTo>
                    <a:lnTo>
                      <a:pt x="5" y="54"/>
                    </a:lnTo>
                    <a:lnTo>
                      <a:pt x="3" y="52"/>
                    </a:lnTo>
                    <a:lnTo>
                      <a:pt x="1" y="51"/>
                    </a:lnTo>
                    <a:lnTo>
                      <a:pt x="0" y="50"/>
                    </a:lnTo>
                    <a:lnTo>
                      <a:pt x="0" y="47"/>
                    </a:lnTo>
                    <a:lnTo>
                      <a:pt x="1" y="46"/>
                    </a:lnTo>
                    <a:lnTo>
                      <a:pt x="4" y="45"/>
                    </a:lnTo>
                    <a:lnTo>
                      <a:pt x="7" y="45"/>
                    </a:lnTo>
                    <a:lnTo>
                      <a:pt x="8" y="46"/>
                    </a:lnTo>
                    <a:lnTo>
                      <a:pt x="9" y="49"/>
                    </a:lnTo>
                    <a:lnTo>
                      <a:pt x="13" y="49"/>
                    </a:lnTo>
                    <a:lnTo>
                      <a:pt x="5" y="26"/>
                    </a:lnTo>
                    <a:lnTo>
                      <a:pt x="4" y="26"/>
                    </a:lnTo>
                    <a:lnTo>
                      <a:pt x="4" y="25"/>
                    </a:lnTo>
                    <a:lnTo>
                      <a:pt x="4" y="24"/>
                    </a:lnTo>
                    <a:lnTo>
                      <a:pt x="5" y="22"/>
                    </a:lnTo>
                    <a:lnTo>
                      <a:pt x="7" y="22"/>
                    </a:lnTo>
                    <a:lnTo>
                      <a:pt x="8" y="24"/>
                    </a:lnTo>
                    <a:lnTo>
                      <a:pt x="29" y="21"/>
                    </a:lnTo>
                    <a:lnTo>
                      <a:pt x="27" y="17"/>
                    </a:lnTo>
                    <a:lnTo>
                      <a:pt x="26" y="17"/>
                    </a:lnTo>
                    <a:lnTo>
                      <a:pt x="25" y="16"/>
                    </a:lnTo>
                    <a:lnTo>
                      <a:pt x="22" y="15"/>
                    </a:lnTo>
                    <a:lnTo>
                      <a:pt x="22" y="13"/>
                    </a:lnTo>
                    <a:lnTo>
                      <a:pt x="22" y="11"/>
                    </a:lnTo>
                    <a:lnTo>
                      <a:pt x="24" y="8"/>
                    </a:lnTo>
                    <a:lnTo>
                      <a:pt x="26" y="8"/>
                    </a:lnTo>
                    <a:lnTo>
                      <a:pt x="29" y="8"/>
                    </a:lnTo>
                    <a:lnTo>
                      <a:pt x="30" y="9"/>
                    </a:lnTo>
                    <a:lnTo>
                      <a:pt x="31" y="12"/>
                    </a:lnTo>
                    <a:lnTo>
                      <a:pt x="30" y="15"/>
                    </a:lnTo>
                    <a:lnTo>
                      <a:pt x="29" y="16"/>
                    </a:lnTo>
                    <a:lnTo>
                      <a:pt x="31" y="20"/>
                    </a:lnTo>
                    <a:lnTo>
                      <a:pt x="44" y="3"/>
                    </a:lnTo>
                    <a:lnTo>
                      <a:pt x="44" y="1"/>
                    </a:lnTo>
                    <a:lnTo>
                      <a:pt x="46" y="0"/>
                    </a:lnTo>
                    <a:lnTo>
                      <a:pt x="47" y="0"/>
                    </a:lnTo>
                    <a:lnTo>
                      <a:pt x="47" y="0"/>
                    </a:lnTo>
                    <a:lnTo>
                      <a:pt x="4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2" name="Freeform 6542"/>
              <p:cNvSpPr>
                <a:spLocks noEditPoints="1"/>
              </p:cNvSpPr>
              <p:nvPr/>
            </p:nvSpPr>
            <p:spPr bwMode="auto">
              <a:xfrm>
                <a:off x="1951830" y="3804444"/>
                <a:ext cx="149225" cy="155575"/>
              </a:xfrm>
              <a:custGeom>
                <a:avLst/>
                <a:gdLst>
                  <a:gd name="T0" fmla="*/ 51 w 94"/>
                  <a:gd name="T1" fmla="*/ 82 h 98"/>
                  <a:gd name="T2" fmla="*/ 46 w 94"/>
                  <a:gd name="T3" fmla="*/ 87 h 98"/>
                  <a:gd name="T4" fmla="*/ 42 w 94"/>
                  <a:gd name="T5" fmla="*/ 79 h 98"/>
                  <a:gd name="T6" fmla="*/ 31 w 94"/>
                  <a:gd name="T7" fmla="*/ 74 h 98"/>
                  <a:gd name="T8" fmla="*/ 48 w 94"/>
                  <a:gd name="T9" fmla="*/ 68 h 98"/>
                  <a:gd name="T10" fmla="*/ 47 w 94"/>
                  <a:gd name="T11" fmla="*/ 66 h 98"/>
                  <a:gd name="T12" fmla="*/ 39 w 94"/>
                  <a:gd name="T13" fmla="*/ 57 h 98"/>
                  <a:gd name="T14" fmla="*/ 72 w 94"/>
                  <a:gd name="T15" fmla="*/ 51 h 98"/>
                  <a:gd name="T16" fmla="*/ 77 w 94"/>
                  <a:gd name="T17" fmla="*/ 61 h 98"/>
                  <a:gd name="T18" fmla="*/ 80 w 94"/>
                  <a:gd name="T19" fmla="*/ 68 h 98"/>
                  <a:gd name="T20" fmla="*/ 72 w 94"/>
                  <a:gd name="T21" fmla="*/ 68 h 98"/>
                  <a:gd name="T22" fmla="*/ 64 w 94"/>
                  <a:gd name="T23" fmla="*/ 70 h 98"/>
                  <a:gd name="T24" fmla="*/ 28 w 94"/>
                  <a:gd name="T25" fmla="*/ 74 h 98"/>
                  <a:gd name="T26" fmla="*/ 22 w 94"/>
                  <a:gd name="T27" fmla="*/ 69 h 98"/>
                  <a:gd name="T28" fmla="*/ 17 w 94"/>
                  <a:gd name="T29" fmla="*/ 69 h 98"/>
                  <a:gd name="T30" fmla="*/ 14 w 94"/>
                  <a:gd name="T31" fmla="*/ 64 h 98"/>
                  <a:gd name="T32" fmla="*/ 17 w 94"/>
                  <a:gd name="T33" fmla="*/ 58 h 98"/>
                  <a:gd name="T34" fmla="*/ 46 w 94"/>
                  <a:gd name="T35" fmla="*/ 52 h 98"/>
                  <a:gd name="T36" fmla="*/ 46 w 94"/>
                  <a:gd name="T37" fmla="*/ 49 h 98"/>
                  <a:gd name="T38" fmla="*/ 52 w 94"/>
                  <a:gd name="T39" fmla="*/ 53 h 98"/>
                  <a:gd name="T40" fmla="*/ 70 w 94"/>
                  <a:gd name="T41" fmla="*/ 49 h 98"/>
                  <a:gd name="T42" fmla="*/ 40 w 94"/>
                  <a:gd name="T43" fmla="*/ 56 h 98"/>
                  <a:gd name="T44" fmla="*/ 51 w 94"/>
                  <a:gd name="T45" fmla="*/ 51 h 98"/>
                  <a:gd name="T46" fmla="*/ 36 w 94"/>
                  <a:gd name="T47" fmla="*/ 48 h 98"/>
                  <a:gd name="T48" fmla="*/ 42 w 94"/>
                  <a:gd name="T49" fmla="*/ 48 h 98"/>
                  <a:gd name="T50" fmla="*/ 43 w 94"/>
                  <a:gd name="T51" fmla="*/ 44 h 98"/>
                  <a:gd name="T52" fmla="*/ 51 w 94"/>
                  <a:gd name="T53" fmla="*/ 45 h 98"/>
                  <a:gd name="T54" fmla="*/ 46 w 94"/>
                  <a:gd name="T55" fmla="*/ 45 h 98"/>
                  <a:gd name="T56" fmla="*/ 55 w 94"/>
                  <a:gd name="T57" fmla="*/ 41 h 98"/>
                  <a:gd name="T58" fmla="*/ 34 w 94"/>
                  <a:gd name="T59" fmla="*/ 28 h 98"/>
                  <a:gd name="T60" fmla="*/ 39 w 94"/>
                  <a:gd name="T61" fmla="*/ 39 h 98"/>
                  <a:gd name="T62" fmla="*/ 60 w 94"/>
                  <a:gd name="T63" fmla="*/ 28 h 98"/>
                  <a:gd name="T64" fmla="*/ 64 w 94"/>
                  <a:gd name="T65" fmla="*/ 30 h 98"/>
                  <a:gd name="T66" fmla="*/ 74 w 94"/>
                  <a:gd name="T67" fmla="*/ 34 h 98"/>
                  <a:gd name="T68" fmla="*/ 82 w 94"/>
                  <a:gd name="T69" fmla="*/ 32 h 98"/>
                  <a:gd name="T70" fmla="*/ 77 w 94"/>
                  <a:gd name="T71" fmla="*/ 39 h 98"/>
                  <a:gd name="T72" fmla="*/ 76 w 94"/>
                  <a:gd name="T73" fmla="*/ 48 h 98"/>
                  <a:gd name="T74" fmla="*/ 18 w 94"/>
                  <a:gd name="T75" fmla="*/ 47 h 98"/>
                  <a:gd name="T76" fmla="*/ 21 w 94"/>
                  <a:gd name="T77" fmla="*/ 35 h 98"/>
                  <a:gd name="T78" fmla="*/ 11 w 94"/>
                  <a:gd name="T79" fmla="*/ 28 h 98"/>
                  <a:gd name="T80" fmla="*/ 22 w 94"/>
                  <a:gd name="T81" fmla="*/ 34 h 98"/>
                  <a:gd name="T82" fmla="*/ 31 w 94"/>
                  <a:gd name="T83" fmla="*/ 26 h 98"/>
                  <a:gd name="T84" fmla="*/ 36 w 94"/>
                  <a:gd name="T85" fmla="*/ 26 h 98"/>
                  <a:gd name="T86" fmla="*/ 44 w 94"/>
                  <a:gd name="T87" fmla="*/ 15 h 98"/>
                  <a:gd name="T88" fmla="*/ 48 w 94"/>
                  <a:gd name="T89" fmla="*/ 9 h 98"/>
                  <a:gd name="T90" fmla="*/ 52 w 94"/>
                  <a:gd name="T91" fmla="*/ 18 h 98"/>
                  <a:gd name="T92" fmla="*/ 61 w 94"/>
                  <a:gd name="T93" fmla="*/ 24 h 98"/>
                  <a:gd name="T94" fmla="*/ 68 w 94"/>
                  <a:gd name="T95" fmla="*/ 17 h 98"/>
                  <a:gd name="T96" fmla="*/ 73 w 94"/>
                  <a:gd name="T97" fmla="*/ 17 h 98"/>
                  <a:gd name="T98" fmla="*/ 89 w 94"/>
                  <a:gd name="T99" fmla="*/ 28 h 98"/>
                  <a:gd name="T100" fmla="*/ 90 w 94"/>
                  <a:gd name="T101" fmla="*/ 53 h 98"/>
                  <a:gd name="T102" fmla="*/ 89 w 94"/>
                  <a:gd name="T103" fmla="*/ 72 h 98"/>
                  <a:gd name="T104" fmla="*/ 68 w 94"/>
                  <a:gd name="T105" fmla="*/ 89 h 98"/>
                  <a:gd name="T106" fmla="*/ 46 w 94"/>
                  <a:gd name="T107" fmla="*/ 96 h 98"/>
                  <a:gd name="T108" fmla="*/ 22 w 94"/>
                  <a:gd name="T109" fmla="*/ 89 h 98"/>
                  <a:gd name="T110" fmla="*/ 4 w 94"/>
                  <a:gd name="T111" fmla="*/ 73 h 98"/>
                  <a:gd name="T112" fmla="*/ 1 w 94"/>
                  <a:gd name="T113" fmla="*/ 51 h 98"/>
                  <a:gd name="T114" fmla="*/ 5 w 94"/>
                  <a:gd name="T115" fmla="*/ 24 h 98"/>
                  <a:gd name="T116" fmla="*/ 23 w 94"/>
                  <a:gd name="T117" fmla="*/ 14 h 98"/>
                  <a:gd name="T118" fmla="*/ 31 w 94"/>
                  <a:gd name="T119"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98">
                    <a:moveTo>
                      <a:pt x="48" y="68"/>
                    </a:moveTo>
                    <a:lnTo>
                      <a:pt x="48" y="74"/>
                    </a:lnTo>
                    <a:lnTo>
                      <a:pt x="52" y="78"/>
                    </a:lnTo>
                    <a:lnTo>
                      <a:pt x="52" y="78"/>
                    </a:lnTo>
                    <a:lnTo>
                      <a:pt x="52" y="79"/>
                    </a:lnTo>
                    <a:lnTo>
                      <a:pt x="52" y="79"/>
                    </a:lnTo>
                    <a:lnTo>
                      <a:pt x="51" y="79"/>
                    </a:lnTo>
                    <a:lnTo>
                      <a:pt x="48" y="77"/>
                    </a:lnTo>
                    <a:lnTo>
                      <a:pt x="48" y="79"/>
                    </a:lnTo>
                    <a:lnTo>
                      <a:pt x="51" y="82"/>
                    </a:lnTo>
                    <a:lnTo>
                      <a:pt x="51" y="82"/>
                    </a:lnTo>
                    <a:lnTo>
                      <a:pt x="51" y="83"/>
                    </a:lnTo>
                    <a:lnTo>
                      <a:pt x="49" y="83"/>
                    </a:lnTo>
                    <a:lnTo>
                      <a:pt x="49" y="83"/>
                    </a:lnTo>
                    <a:lnTo>
                      <a:pt x="48" y="82"/>
                    </a:lnTo>
                    <a:lnTo>
                      <a:pt x="48" y="87"/>
                    </a:lnTo>
                    <a:lnTo>
                      <a:pt x="47" y="87"/>
                    </a:lnTo>
                    <a:lnTo>
                      <a:pt x="47" y="89"/>
                    </a:lnTo>
                    <a:lnTo>
                      <a:pt x="47" y="89"/>
                    </a:lnTo>
                    <a:lnTo>
                      <a:pt x="46" y="87"/>
                    </a:lnTo>
                    <a:lnTo>
                      <a:pt x="46" y="87"/>
                    </a:lnTo>
                    <a:lnTo>
                      <a:pt x="46" y="82"/>
                    </a:lnTo>
                    <a:lnTo>
                      <a:pt x="44" y="83"/>
                    </a:lnTo>
                    <a:lnTo>
                      <a:pt x="43" y="83"/>
                    </a:lnTo>
                    <a:lnTo>
                      <a:pt x="43" y="83"/>
                    </a:lnTo>
                    <a:lnTo>
                      <a:pt x="43" y="82"/>
                    </a:lnTo>
                    <a:lnTo>
                      <a:pt x="43" y="82"/>
                    </a:lnTo>
                    <a:lnTo>
                      <a:pt x="46" y="79"/>
                    </a:lnTo>
                    <a:lnTo>
                      <a:pt x="46" y="77"/>
                    </a:lnTo>
                    <a:lnTo>
                      <a:pt x="42" y="79"/>
                    </a:lnTo>
                    <a:lnTo>
                      <a:pt x="42" y="79"/>
                    </a:lnTo>
                    <a:lnTo>
                      <a:pt x="40" y="79"/>
                    </a:lnTo>
                    <a:lnTo>
                      <a:pt x="40" y="78"/>
                    </a:lnTo>
                    <a:lnTo>
                      <a:pt x="40" y="78"/>
                    </a:lnTo>
                    <a:lnTo>
                      <a:pt x="46" y="74"/>
                    </a:lnTo>
                    <a:lnTo>
                      <a:pt x="46" y="68"/>
                    </a:lnTo>
                    <a:lnTo>
                      <a:pt x="35" y="72"/>
                    </a:lnTo>
                    <a:lnTo>
                      <a:pt x="34" y="74"/>
                    </a:lnTo>
                    <a:lnTo>
                      <a:pt x="32" y="74"/>
                    </a:lnTo>
                    <a:lnTo>
                      <a:pt x="31" y="74"/>
                    </a:lnTo>
                    <a:lnTo>
                      <a:pt x="30" y="75"/>
                    </a:lnTo>
                    <a:lnTo>
                      <a:pt x="46" y="94"/>
                    </a:lnTo>
                    <a:lnTo>
                      <a:pt x="47" y="94"/>
                    </a:lnTo>
                    <a:lnTo>
                      <a:pt x="47" y="94"/>
                    </a:lnTo>
                    <a:lnTo>
                      <a:pt x="64" y="75"/>
                    </a:lnTo>
                    <a:lnTo>
                      <a:pt x="63" y="73"/>
                    </a:lnTo>
                    <a:lnTo>
                      <a:pt x="60" y="73"/>
                    </a:lnTo>
                    <a:lnTo>
                      <a:pt x="59" y="72"/>
                    </a:lnTo>
                    <a:lnTo>
                      <a:pt x="59" y="72"/>
                    </a:lnTo>
                    <a:lnTo>
                      <a:pt x="48" y="68"/>
                    </a:lnTo>
                    <a:close/>
                    <a:moveTo>
                      <a:pt x="52" y="57"/>
                    </a:moveTo>
                    <a:lnTo>
                      <a:pt x="51" y="58"/>
                    </a:lnTo>
                    <a:lnTo>
                      <a:pt x="47" y="58"/>
                    </a:lnTo>
                    <a:lnTo>
                      <a:pt x="44" y="58"/>
                    </a:lnTo>
                    <a:lnTo>
                      <a:pt x="42" y="57"/>
                    </a:lnTo>
                    <a:lnTo>
                      <a:pt x="42" y="57"/>
                    </a:lnTo>
                    <a:lnTo>
                      <a:pt x="34" y="69"/>
                    </a:lnTo>
                    <a:lnTo>
                      <a:pt x="34" y="69"/>
                    </a:lnTo>
                    <a:lnTo>
                      <a:pt x="34" y="70"/>
                    </a:lnTo>
                    <a:lnTo>
                      <a:pt x="47" y="66"/>
                    </a:lnTo>
                    <a:lnTo>
                      <a:pt x="59" y="69"/>
                    </a:lnTo>
                    <a:lnTo>
                      <a:pt x="59" y="69"/>
                    </a:lnTo>
                    <a:lnTo>
                      <a:pt x="52" y="57"/>
                    </a:lnTo>
                    <a:lnTo>
                      <a:pt x="52" y="57"/>
                    </a:lnTo>
                    <a:close/>
                    <a:moveTo>
                      <a:pt x="23" y="49"/>
                    </a:moveTo>
                    <a:lnTo>
                      <a:pt x="23" y="49"/>
                    </a:lnTo>
                    <a:lnTo>
                      <a:pt x="31" y="56"/>
                    </a:lnTo>
                    <a:lnTo>
                      <a:pt x="32" y="69"/>
                    </a:lnTo>
                    <a:lnTo>
                      <a:pt x="32" y="69"/>
                    </a:lnTo>
                    <a:lnTo>
                      <a:pt x="39" y="57"/>
                    </a:lnTo>
                    <a:lnTo>
                      <a:pt x="39" y="57"/>
                    </a:lnTo>
                    <a:lnTo>
                      <a:pt x="36" y="53"/>
                    </a:lnTo>
                    <a:lnTo>
                      <a:pt x="35" y="49"/>
                    </a:lnTo>
                    <a:lnTo>
                      <a:pt x="35" y="49"/>
                    </a:lnTo>
                    <a:lnTo>
                      <a:pt x="35" y="49"/>
                    </a:lnTo>
                    <a:lnTo>
                      <a:pt x="23" y="49"/>
                    </a:lnTo>
                    <a:close/>
                    <a:moveTo>
                      <a:pt x="76" y="49"/>
                    </a:moveTo>
                    <a:lnTo>
                      <a:pt x="74" y="51"/>
                    </a:lnTo>
                    <a:lnTo>
                      <a:pt x="73" y="52"/>
                    </a:lnTo>
                    <a:lnTo>
                      <a:pt x="72" y="51"/>
                    </a:lnTo>
                    <a:lnTo>
                      <a:pt x="64" y="57"/>
                    </a:lnTo>
                    <a:lnTo>
                      <a:pt x="69" y="60"/>
                    </a:lnTo>
                    <a:lnTo>
                      <a:pt x="74" y="58"/>
                    </a:lnTo>
                    <a:lnTo>
                      <a:pt x="76" y="58"/>
                    </a:lnTo>
                    <a:lnTo>
                      <a:pt x="76" y="58"/>
                    </a:lnTo>
                    <a:lnTo>
                      <a:pt x="76" y="60"/>
                    </a:lnTo>
                    <a:lnTo>
                      <a:pt x="76" y="60"/>
                    </a:lnTo>
                    <a:lnTo>
                      <a:pt x="72" y="61"/>
                    </a:lnTo>
                    <a:lnTo>
                      <a:pt x="74" y="62"/>
                    </a:lnTo>
                    <a:lnTo>
                      <a:pt x="77" y="61"/>
                    </a:lnTo>
                    <a:lnTo>
                      <a:pt x="78" y="61"/>
                    </a:lnTo>
                    <a:lnTo>
                      <a:pt x="78" y="62"/>
                    </a:lnTo>
                    <a:lnTo>
                      <a:pt x="78" y="62"/>
                    </a:lnTo>
                    <a:lnTo>
                      <a:pt x="78" y="64"/>
                    </a:lnTo>
                    <a:lnTo>
                      <a:pt x="77" y="64"/>
                    </a:lnTo>
                    <a:lnTo>
                      <a:pt x="81" y="66"/>
                    </a:lnTo>
                    <a:lnTo>
                      <a:pt x="81" y="66"/>
                    </a:lnTo>
                    <a:lnTo>
                      <a:pt x="81" y="68"/>
                    </a:lnTo>
                    <a:lnTo>
                      <a:pt x="81" y="68"/>
                    </a:lnTo>
                    <a:lnTo>
                      <a:pt x="80" y="68"/>
                    </a:lnTo>
                    <a:lnTo>
                      <a:pt x="76" y="65"/>
                    </a:lnTo>
                    <a:lnTo>
                      <a:pt x="76" y="68"/>
                    </a:lnTo>
                    <a:lnTo>
                      <a:pt x="76" y="69"/>
                    </a:lnTo>
                    <a:lnTo>
                      <a:pt x="76" y="69"/>
                    </a:lnTo>
                    <a:lnTo>
                      <a:pt x="74" y="69"/>
                    </a:lnTo>
                    <a:lnTo>
                      <a:pt x="74" y="69"/>
                    </a:lnTo>
                    <a:lnTo>
                      <a:pt x="74" y="68"/>
                    </a:lnTo>
                    <a:lnTo>
                      <a:pt x="73" y="65"/>
                    </a:lnTo>
                    <a:lnTo>
                      <a:pt x="70" y="62"/>
                    </a:lnTo>
                    <a:lnTo>
                      <a:pt x="72" y="68"/>
                    </a:lnTo>
                    <a:lnTo>
                      <a:pt x="72" y="69"/>
                    </a:lnTo>
                    <a:lnTo>
                      <a:pt x="70" y="69"/>
                    </a:lnTo>
                    <a:lnTo>
                      <a:pt x="70" y="69"/>
                    </a:lnTo>
                    <a:lnTo>
                      <a:pt x="69" y="69"/>
                    </a:lnTo>
                    <a:lnTo>
                      <a:pt x="69" y="68"/>
                    </a:lnTo>
                    <a:lnTo>
                      <a:pt x="69" y="62"/>
                    </a:lnTo>
                    <a:lnTo>
                      <a:pt x="63" y="58"/>
                    </a:lnTo>
                    <a:lnTo>
                      <a:pt x="63" y="68"/>
                    </a:lnTo>
                    <a:lnTo>
                      <a:pt x="64" y="69"/>
                    </a:lnTo>
                    <a:lnTo>
                      <a:pt x="64" y="70"/>
                    </a:lnTo>
                    <a:lnTo>
                      <a:pt x="64" y="72"/>
                    </a:lnTo>
                    <a:lnTo>
                      <a:pt x="65" y="74"/>
                    </a:lnTo>
                    <a:lnTo>
                      <a:pt x="89" y="70"/>
                    </a:lnTo>
                    <a:lnTo>
                      <a:pt x="89" y="69"/>
                    </a:lnTo>
                    <a:lnTo>
                      <a:pt x="80" y="49"/>
                    </a:lnTo>
                    <a:lnTo>
                      <a:pt x="76" y="49"/>
                    </a:lnTo>
                    <a:close/>
                    <a:moveTo>
                      <a:pt x="15" y="49"/>
                    </a:moveTo>
                    <a:lnTo>
                      <a:pt x="6" y="70"/>
                    </a:lnTo>
                    <a:lnTo>
                      <a:pt x="6" y="70"/>
                    </a:lnTo>
                    <a:lnTo>
                      <a:pt x="28" y="74"/>
                    </a:lnTo>
                    <a:lnTo>
                      <a:pt x="30" y="73"/>
                    </a:lnTo>
                    <a:lnTo>
                      <a:pt x="30" y="73"/>
                    </a:lnTo>
                    <a:lnTo>
                      <a:pt x="28" y="72"/>
                    </a:lnTo>
                    <a:lnTo>
                      <a:pt x="28" y="70"/>
                    </a:lnTo>
                    <a:lnTo>
                      <a:pt x="30" y="69"/>
                    </a:lnTo>
                    <a:lnTo>
                      <a:pt x="30" y="58"/>
                    </a:lnTo>
                    <a:lnTo>
                      <a:pt x="23" y="62"/>
                    </a:lnTo>
                    <a:lnTo>
                      <a:pt x="23" y="68"/>
                    </a:lnTo>
                    <a:lnTo>
                      <a:pt x="23" y="69"/>
                    </a:lnTo>
                    <a:lnTo>
                      <a:pt x="22" y="69"/>
                    </a:lnTo>
                    <a:lnTo>
                      <a:pt x="22" y="69"/>
                    </a:lnTo>
                    <a:lnTo>
                      <a:pt x="22" y="69"/>
                    </a:lnTo>
                    <a:lnTo>
                      <a:pt x="22" y="68"/>
                    </a:lnTo>
                    <a:lnTo>
                      <a:pt x="22" y="64"/>
                    </a:lnTo>
                    <a:lnTo>
                      <a:pt x="19" y="65"/>
                    </a:lnTo>
                    <a:lnTo>
                      <a:pt x="19" y="69"/>
                    </a:lnTo>
                    <a:lnTo>
                      <a:pt x="19" y="69"/>
                    </a:lnTo>
                    <a:lnTo>
                      <a:pt x="18" y="69"/>
                    </a:lnTo>
                    <a:lnTo>
                      <a:pt x="18" y="69"/>
                    </a:lnTo>
                    <a:lnTo>
                      <a:pt x="17" y="69"/>
                    </a:lnTo>
                    <a:lnTo>
                      <a:pt x="17" y="69"/>
                    </a:lnTo>
                    <a:lnTo>
                      <a:pt x="17" y="66"/>
                    </a:lnTo>
                    <a:lnTo>
                      <a:pt x="13" y="69"/>
                    </a:lnTo>
                    <a:lnTo>
                      <a:pt x="13" y="69"/>
                    </a:lnTo>
                    <a:lnTo>
                      <a:pt x="11" y="69"/>
                    </a:lnTo>
                    <a:lnTo>
                      <a:pt x="11" y="69"/>
                    </a:lnTo>
                    <a:lnTo>
                      <a:pt x="11" y="68"/>
                    </a:lnTo>
                    <a:lnTo>
                      <a:pt x="17" y="65"/>
                    </a:lnTo>
                    <a:lnTo>
                      <a:pt x="14" y="64"/>
                    </a:lnTo>
                    <a:lnTo>
                      <a:pt x="14" y="64"/>
                    </a:lnTo>
                    <a:lnTo>
                      <a:pt x="14" y="62"/>
                    </a:lnTo>
                    <a:lnTo>
                      <a:pt x="14" y="62"/>
                    </a:lnTo>
                    <a:lnTo>
                      <a:pt x="15" y="62"/>
                    </a:lnTo>
                    <a:lnTo>
                      <a:pt x="18" y="64"/>
                    </a:lnTo>
                    <a:lnTo>
                      <a:pt x="21" y="62"/>
                    </a:lnTo>
                    <a:lnTo>
                      <a:pt x="17" y="60"/>
                    </a:lnTo>
                    <a:lnTo>
                      <a:pt x="15" y="60"/>
                    </a:lnTo>
                    <a:lnTo>
                      <a:pt x="15" y="58"/>
                    </a:lnTo>
                    <a:lnTo>
                      <a:pt x="17" y="58"/>
                    </a:lnTo>
                    <a:lnTo>
                      <a:pt x="17" y="58"/>
                    </a:lnTo>
                    <a:lnTo>
                      <a:pt x="23" y="61"/>
                    </a:lnTo>
                    <a:lnTo>
                      <a:pt x="28" y="57"/>
                    </a:lnTo>
                    <a:lnTo>
                      <a:pt x="22" y="52"/>
                    </a:lnTo>
                    <a:lnTo>
                      <a:pt x="19" y="52"/>
                    </a:lnTo>
                    <a:lnTo>
                      <a:pt x="18" y="51"/>
                    </a:lnTo>
                    <a:lnTo>
                      <a:pt x="18" y="49"/>
                    </a:lnTo>
                    <a:lnTo>
                      <a:pt x="15" y="49"/>
                    </a:lnTo>
                    <a:close/>
                    <a:moveTo>
                      <a:pt x="46" y="49"/>
                    </a:moveTo>
                    <a:lnTo>
                      <a:pt x="46" y="49"/>
                    </a:lnTo>
                    <a:lnTo>
                      <a:pt x="46" y="52"/>
                    </a:lnTo>
                    <a:lnTo>
                      <a:pt x="44" y="53"/>
                    </a:lnTo>
                    <a:lnTo>
                      <a:pt x="44" y="56"/>
                    </a:lnTo>
                    <a:lnTo>
                      <a:pt x="46" y="57"/>
                    </a:lnTo>
                    <a:lnTo>
                      <a:pt x="46" y="58"/>
                    </a:lnTo>
                    <a:lnTo>
                      <a:pt x="47" y="58"/>
                    </a:lnTo>
                    <a:lnTo>
                      <a:pt x="47" y="57"/>
                    </a:lnTo>
                    <a:lnTo>
                      <a:pt x="47" y="57"/>
                    </a:lnTo>
                    <a:lnTo>
                      <a:pt x="47" y="56"/>
                    </a:lnTo>
                    <a:lnTo>
                      <a:pt x="47" y="53"/>
                    </a:lnTo>
                    <a:lnTo>
                      <a:pt x="46" y="49"/>
                    </a:lnTo>
                    <a:close/>
                    <a:moveTo>
                      <a:pt x="47" y="49"/>
                    </a:moveTo>
                    <a:lnTo>
                      <a:pt x="47" y="49"/>
                    </a:lnTo>
                    <a:lnTo>
                      <a:pt x="48" y="52"/>
                    </a:lnTo>
                    <a:lnTo>
                      <a:pt x="49" y="53"/>
                    </a:lnTo>
                    <a:lnTo>
                      <a:pt x="51" y="55"/>
                    </a:lnTo>
                    <a:lnTo>
                      <a:pt x="52" y="56"/>
                    </a:lnTo>
                    <a:lnTo>
                      <a:pt x="53" y="56"/>
                    </a:lnTo>
                    <a:lnTo>
                      <a:pt x="53" y="55"/>
                    </a:lnTo>
                    <a:lnTo>
                      <a:pt x="53" y="55"/>
                    </a:lnTo>
                    <a:lnTo>
                      <a:pt x="52" y="53"/>
                    </a:lnTo>
                    <a:lnTo>
                      <a:pt x="51" y="52"/>
                    </a:lnTo>
                    <a:lnTo>
                      <a:pt x="47" y="49"/>
                    </a:lnTo>
                    <a:close/>
                    <a:moveTo>
                      <a:pt x="57" y="49"/>
                    </a:moveTo>
                    <a:lnTo>
                      <a:pt x="56" y="53"/>
                    </a:lnTo>
                    <a:lnTo>
                      <a:pt x="53" y="56"/>
                    </a:lnTo>
                    <a:lnTo>
                      <a:pt x="55" y="56"/>
                    </a:lnTo>
                    <a:lnTo>
                      <a:pt x="61" y="68"/>
                    </a:lnTo>
                    <a:lnTo>
                      <a:pt x="61" y="57"/>
                    </a:lnTo>
                    <a:lnTo>
                      <a:pt x="70" y="49"/>
                    </a:lnTo>
                    <a:lnTo>
                      <a:pt x="70" y="49"/>
                    </a:lnTo>
                    <a:lnTo>
                      <a:pt x="57" y="49"/>
                    </a:lnTo>
                    <a:lnTo>
                      <a:pt x="57" y="49"/>
                    </a:lnTo>
                    <a:close/>
                    <a:moveTo>
                      <a:pt x="46" y="49"/>
                    </a:moveTo>
                    <a:lnTo>
                      <a:pt x="46" y="49"/>
                    </a:lnTo>
                    <a:lnTo>
                      <a:pt x="44" y="51"/>
                    </a:lnTo>
                    <a:lnTo>
                      <a:pt x="42" y="51"/>
                    </a:lnTo>
                    <a:lnTo>
                      <a:pt x="40" y="52"/>
                    </a:lnTo>
                    <a:lnTo>
                      <a:pt x="39" y="55"/>
                    </a:lnTo>
                    <a:lnTo>
                      <a:pt x="39" y="56"/>
                    </a:lnTo>
                    <a:lnTo>
                      <a:pt x="40" y="56"/>
                    </a:lnTo>
                    <a:lnTo>
                      <a:pt x="40" y="56"/>
                    </a:lnTo>
                    <a:lnTo>
                      <a:pt x="42" y="55"/>
                    </a:lnTo>
                    <a:lnTo>
                      <a:pt x="43" y="53"/>
                    </a:lnTo>
                    <a:lnTo>
                      <a:pt x="46" y="49"/>
                    </a:lnTo>
                    <a:close/>
                    <a:moveTo>
                      <a:pt x="53" y="48"/>
                    </a:moveTo>
                    <a:lnTo>
                      <a:pt x="51" y="48"/>
                    </a:lnTo>
                    <a:lnTo>
                      <a:pt x="47" y="49"/>
                    </a:lnTo>
                    <a:lnTo>
                      <a:pt x="48" y="49"/>
                    </a:lnTo>
                    <a:lnTo>
                      <a:pt x="49" y="49"/>
                    </a:lnTo>
                    <a:lnTo>
                      <a:pt x="51" y="51"/>
                    </a:lnTo>
                    <a:lnTo>
                      <a:pt x="53" y="51"/>
                    </a:lnTo>
                    <a:lnTo>
                      <a:pt x="55" y="49"/>
                    </a:lnTo>
                    <a:lnTo>
                      <a:pt x="56" y="49"/>
                    </a:lnTo>
                    <a:lnTo>
                      <a:pt x="56" y="48"/>
                    </a:lnTo>
                    <a:lnTo>
                      <a:pt x="56" y="48"/>
                    </a:lnTo>
                    <a:lnTo>
                      <a:pt x="55" y="48"/>
                    </a:lnTo>
                    <a:lnTo>
                      <a:pt x="53" y="48"/>
                    </a:lnTo>
                    <a:close/>
                    <a:moveTo>
                      <a:pt x="39" y="48"/>
                    </a:moveTo>
                    <a:lnTo>
                      <a:pt x="38" y="48"/>
                    </a:lnTo>
                    <a:lnTo>
                      <a:pt x="36" y="48"/>
                    </a:lnTo>
                    <a:lnTo>
                      <a:pt x="36" y="48"/>
                    </a:lnTo>
                    <a:lnTo>
                      <a:pt x="36" y="49"/>
                    </a:lnTo>
                    <a:lnTo>
                      <a:pt x="36" y="49"/>
                    </a:lnTo>
                    <a:lnTo>
                      <a:pt x="38" y="49"/>
                    </a:lnTo>
                    <a:lnTo>
                      <a:pt x="39" y="51"/>
                    </a:lnTo>
                    <a:lnTo>
                      <a:pt x="42" y="49"/>
                    </a:lnTo>
                    <a:lnTo>
                      <a:pt x="43" y="49"/>
                    </a:lnTo>
                    <a:lnTo>
                      <a:pt x="44" y="49"/>
                    </a:lnTo>
                    <a:lnTo>
                      <a:pt x="46" y="49"/>
                    </a:lnTo>
                    <a:lnTo>
                      <a:pt x="42" y="48"/>
                    </a:lnTo>
                    <a:lnTo>
                      <a:pt x="39" y="48"/>
                    </a:lnTo>
                    <a:close/>
                    <a:moveTo>
                      <a:pt x="39" y="41"/>
                    </a:moveTo>
                    <a:lnTo>
                      <a:pt x="39" y="41"/>
                    </a:lnTo>
                    <a:lnTo>
                      <a:pt x="39" y="43"/>
                    </a:lnTo>
                    <a:lnTo>
                      <a:pt x="40" y="44"/>
                    </a:lnTo>
                    <a:lnTo>
                      <a:pt x="42" y="45"/>
                    </a:lnTo>
                    <a:lnTo>
                      <a:pt x="43" y="47"/>
                    </a:lnTo>
                    <a:lnTo>
                      <a:pt x="44" y="48"/>
                    </a:lnTo>
                    <a:lnTo>
                      <a:pt x="46" y="48"/>
                    </a:lnTo>
                    <a:lnTo>
                      <a:pt x="43" y="44"/>
                    </a:lnTo>
                    <a:lnTo>
                      <a:pt x="42" y="43"/>
                    </a:lnTo>
                    <a:lnTo>
                      <a:pt x="40" y="41"/>
                    </a:lnTo>
                    <a:lnTo>
                      <a:pt x="39" y="41"/>
                    </a:lnTo>
                    <a:close/>
                    <a:moveTo>
                      <a:pt x="52" y="41"/>
                    </a:moveTo>
                    <a:lnTo>
                      <a:pt x="51" y="43"/>
                    </a:lnTo>
                    <a:lnTo>
                      <a:pt x="49" y="44"/>
                    </a:lnTo>
                    <a:lnTo>
                      <a:pt x="48" y="45"/>
                    </a:lnTo>
                    <a:lnTo>
                      <a:pt x="47" y="47"/>
                    </a:lnTo>
                    <a:lnTo>
                      <a:pt x="47" y="48"/>
                    </a:lnTo>
                    <a:lnTo>
                      <a:pt x="51" y="45"/>
                    </a:lnTo>
                    <a:lnTo>
                      <a:pt x="53" y="44"/>
                    </a:lnTo>
                    <a:lnTo>
                      <a:pt x="53" y="43"/>
                    </a:lnTo>
                    <a:lnTo>
                      <a:pt x="53" y="41"/>
                    </a:lnTo>
                    <a:lnTo>
                      <a:pt x="53" y="41"/>
                    </a:lnTo>
                    <a:lnTo>
                      <a:pt x="52" y="41"/>
                    </a:lnTo>
                    <a:close/>
                    <a:moveTo>
                      <a:pt x="46" y="39"/>
                    </a:moveTo>
                    <a:lnTo>
                      <a:pt x="46" y="39"/>
                    </a:lnTo>
                    <a:lnTo>
                      <a:pt x="44" y="41"/>
                    </a:lnTo>
                    <a:lnTo>
                      <a:pt x="44" y="43"/>
                    </a:lnTo>
                    <a:lnTo>
                      <a:pt x="46" y="45"/>
                    </a:lnTo>
                    <a:lnTo>
                      <a:pt x="46" y="47"/>
                    </a:lnTo>
                    <a:lnTo>
                      <a:pt x="46" y="48"/>
                    </a:lnTo>
                    <a:lnTo>
                      <a:pt x="47" y="44"/>
                    </a:lnTo>
                    <a:lnTo>
                      <a:pt x="47" y="41"/>
                    </a:lnTo>
                    <a:lnTo>
                      <a:pt x="47" y="40"/>
                    </a:lnTo>
                    <a:lnTo>
                      <a:pt x="47" y="39"/>
                    </a:lnTo>
                    <a:lnTo>
                      <a:pt x="47" y="39"/>
                    </a:lnTo>
                    <a:lnTo>
                      <a:pt x="46" y="39"/>
                    </a:lnTo>
                    <a:close/>
                    <a:moveTo>
                      <a:pt x="61" y="30"/>
                    </a:moveTo>
                    <a:lnTo>
                      <a:pt x="55" y="41"/>
                    </a:lnTo>
                    <a:lnTo>
                      <a:pt x="55" y="41"/>
                    </a:lnTo>
                    <a:lnTo>
                      <a:pt x="56" y="44"/>
                    </a:lnTo>
                    <a:lnTo>
                      <a:pt x="57" y="47"/>
                    </a:lnTo>
                    <a:lnTo>
                      <a:pt x="57" y="48"/>
                    </a:lnTo>
                    <a:lnTo>
                      <a:pt x="57" y="48"/>
                    </a:lnTo>
                    <a:lnTo>
                      <a:pt x="57" y="48"/>
                    </a:lnTo>
                    <a:lnTo>
                      <a:pt x="70" y="48"/>
                    </a:lnTo>
                    <a:lnTo>
                      <a:pt x="61" y="41"/>
                    </a:lnTo>
                    <a:lnTo>
                      <a:pt x="61" y="30"/>
                    </a:lnTo>
                    <a:close/>
                    <a:moveTo>
                      <a:pt x="34" y="28"/>
                    </a:moveTo>
                    <a:lnTo>
                      <a:pt x="34" y="28"/>
                    </a:lnTo>
                    <a:lnTo>
                      <a:pt x="31" y="40"/>
                    </a:lnTo>
                    <a:lnTo>
                      <a:pt x="23" y="48"/>
                    </a:lnTo>
                    <a:lnTo>
                      <a:pt x="23" y="48"/>
                    </a:lnTo>
                    <a:lnTo>
                      <a:pt x="35" y="48"/>
                    </a:lnTo>
                    <a:lnTo>
                      <a:pt x="35" y="48"/>
                    </a:lnTo>
                    <a:lnTo>
                      <a:pt x="36" y="44"/>
                    </a:lnTo>
                    <a:lnTo>
                      <a:pt x="38" y="41"/>
                    </a:lnTo>
                    <a:lnTo>
                      <a:pt x="40" y="40"/>
                    </a:lnTo>
                    <a:lnTo>
                      <a:pt x="39" y="39"/>
                    </a:lnTo>
                    <a:lnTo>
                      <a:pt x="34" y="28"/>
                    </a:lnTo>
                    <a:close/>
                    <a:moveTo>
                      <a:pt x="36" y="27"/>
                    </a:moveTo>
                    <a:lnTo>
                      <a:pt x="35" y="28"/>
                    </a:lnTo>
                    <a:lnTo>
                      <a:pt x="42" y="39"/>
                    </a:lnTo>
                    <a:lnTo>
                      <a:pt x="42" y="39"/>
                    </a:lnTo>
                    <a:lnTo>
                      <a:pt x="46" y="38"/>
                    </a:lnTo>
                    <a:lnTo>
                      <a:pt x="49" y="38"/>
                    </a:lnTo>
                    <a:lnTo>
                      <a:pt x="53" y="40"/>
                    </a:lnTo>
                    <a:lnTo>
                      <a:pt x="53" y="40"/>
                    </a:lnTo>
                    <a:lnTo>
                      <a:pt x="60" y="28"/>
                    </a:lnTo>
                    <a:lnTo>
                      <a:pt x="60" y="28"/>
                    </a:lnTo>
                    <a:lnTo>
                      <a:pt x="60" y="28"/>
                    </a:lnTo>
                    <a:lnTo>
                      <a:pt x="47" y="31"/>
                    </a:lnTo>
                    <a:lnTo>
                      <a:pt x="36" y="27"/>
                    </a:lnTo>
                    <a:close/>
                    <a:moveTo>
                      <a:pt x="65" y="23"/>
                    </a:moveTo>
                    <a:lnTo>
                      <a:pt x="64" y="26"/>
                    </a:lnTo>
                    <a:lnTo>
                      <a:pt x="65" y="26"/>
                    </a:lnTo>
                    <a:lnTo>
                      <a:pt x="65" y="27"/>
                    </a:lnTo>
                    <a:lnTo>
                      <a:pt x="65" y="28"/>
                    </a:lnTo>
                    <a:lnTo>
                      <a:pt x="64" y="30"/>
                    </a:lnTo>
                    <a:lnTo>
                      <a:pt x="64" y="30"/>
                    </a:lnTo>
                    <a:lnTo>
                      <a:pt x="64" y="40"/>
                    </a:lnTo>
                    <a:lnTo>
                      <a:pt x="69" y="36"/>
                    </a:lnTo>
                    <a:lnTo>
                      <a:pt x="70" y="31"/>
                    </a:lnTo>
                    <a:lnTo>
                      <a:pt x="70" y="31"/>
                    </a:lnTo>
                    <a:lnTo>
                      <a:pt x="72" y="30"/>
                    </a:lnTo>
                    <a:lnTo>
                      <a:pt x="72" y="31"/>
                    </a:lnTo>
                    <a:lnTo>
                      <a:pt x="72" y="31"/>
                    </a:lnTo>
                    <a:lnTo>
                      <a:pt x="72" y="35"/>
                    </a:lnTo>
                    <a:lnTo>
                      <a:pt x="74" y="34"/>
                    </a:lnTo>
                    <a:lnTo>
                      <a:pt x="74" y="31"/>
                    </a:lnTo>
                    <a:lnTo>
                      <a:pt x="76" y="30"/>
                    </a:lnTo>
                    <a:lnTo>
                      <a:pt x="76" y="30"/>
                    </a:lnTo>
                    <a:lnTo>
                      <a:pt x="77" y="30"/>
                    </a:lnTo>
                    <a:lnTo>
                      <a:pt x="77" y="31"/>
                    </a:lnTo>
                    <a:lnTo>
                      <a:pt x="77" y="32"/>
                    </a:lnTo>
                    <a:lnTo>
                      <a:pt x="81" y="31"/>
                    </a:lnTo>
                    <a:lnTo>
                      <a:pt x="82" y="31"/>
                    </a:lnTo>
                    <a:lnTo>
                      <a:pt x="82" y="31"/>
                    </a:lnTo>
                    <a:lnTo>
                      <a:pt x="82" y="32"/>
                    </a:lnTo>
                    <a:lnTo>
                      <a:pt x="82" y="32"/>
                    </a:lnTo>
                    <a:lnTo>
                      <a:pt x="77" y="35"/>
                    </a:lnTo>
                    <a:lnTo>
                      <a:pt x="80" y="35"/>
                    </a:lnTo>
                    <a:lnTo>
                      <a:pt x="80" y="36"/>
                    </a:lnTo>
                    <a:lnTo>
                      <a:pt x="80" y="36"/>
                    </a:lnTo>
                    <a:lnTo>
                      <a:pt x="78" y="38"/>
                    </a:lnTo>
                    <a:lnTo>
                      <a:pt x="78" y="38"/>
                    </a:lnTo>
                    <a:lnTo>
                      <a:pt x="76" y="36"/>
                    </a:lnTo>
                    <a:lnTo>
                      <a:pt x="72" y="38"/>
                    </a:lnTo>
                    <a:lnTo>
                      <a:pt x="77" y="39"/>
                    </a:lnTo>
                    <a:lnTo>
                      <a:pt x="77" y="40"/>
                    </a:lnTo>
                    <a:lnTo>
                      <a:pt x="77" y="40"/>
                    </a:lnTo>
                    <a:lnTo>
                      <a:pt x="76" y="41"/>
                    </a:lnTo>
                    <a:lnTo>
                      <a:pt x="76" y="41"/>
                    </a:lnTo>
                    <a:lnTo>
                      <a:pt x="70" y="39"/>
                    </a:lnTo>
                    <a:lnTo>
                      <a:pt x="64" y="41"/>
                    </a:lnTo>
                    <a:lnTo>
                      <a:pt x="72" y="47"/>
                    </a:lnTo>
                    <a:lnTo>
                      <a:pt x="74" y="45"/>
                    </a:lnTo>
                    <a:lnTo>
                      <a:pt x="76" y="47"/>
                    </a:lnTo>
                    <a:lnTo>
                      <a:pt x="76" y="48"/>
                    </a:lnTo>
                    <a:lnTo>
                      <a:pt x="78" y="48"/>
                    </a:lnTo>
                    <a:lnTo>
                      <a:pt x="87" y="28"/>
                    </a:lnTo>
                    <a:lnTo>
                      <a:pt x="87" y="27"/>
                    </a:lnTo>
                    <a:lnTo>
                      <a:pt x="65" y="23"/>
                    </a:lnTo>
                    <a:close/>
                    <a:moveTo>
                      <a:pt x="30" y="22"/>
                    </a:moveTo>
                    <a:lnTo>
                      <a:pt x="8" y="24"/>
                    </a:lnTo>
                    <a:lnTo>
                      <a:pt x="8" y="26"/>
                    </a:lnTo>
                    <a:lnTo>
                      <a:pt x="15" y="48"/>
                    </a:lnTo>
                    <a:lnTo>
                      <a:pt x="18" y="48"/>
                    </a:lnTo>
                    <a:lnTo>
                      <a:pt x="18" y="47"/>
                    </a:lnTo>
                    <a:lnTo>
                      <a:pt x="21" y="45"/>
                    </a:lnTo>
                    <a:lnTo>
                      <a:pt x="22" y="47"/>
                    </a:lnTo>
                    <a:lnTo>
                      <a:pt x="28" y="40"/>
                    </a:lnTo>
                    <a:lnTo>
                      <a:pt x="23" y="36"/>
                    </a:lnTo>
                    <a:lnTo>
                      <a:pt x="18" y="39"/>
                    </a:lnTo>
                    <a:lnTo>
                      <a:pt x="18" y="39"/>
                    </a:lnTo>
                    <a:lnTo>
                      <a:pt x="17" y="38"/>
                    </a:lnTo>
                    <a:lnTo>
                      <a:pt x="17" y="38"/>
                    </a:lnTo>
                    <a:lnTo>
                      <a:pt x="17" y="36"/>
                    </a:lnTo>
                    <a:lnTo>
                      <a:pt x="21" y="35"/>
                    </a:lnTo>
                    <a:lnTo>
                      <a:pt x="18" y="34"/>
                    </a:lnTo>
                    <a:lnTo>
                      <a:pt x="15" y="35"/>
                    </a:lnTo>
                    <a:lnTo>
                      <a:pt x="15" y="35"/>
                    </a:lnTo>
                    <a:lnTo>
                      <a:pt x="14" y="34"/>
                    </a:lnTo>
                    <a:lnTo>
                      <a:pt x="14" y="34"/>
                    </a:lnTo>
                    <a:lnTo>
                      <a:pt x="14" y="32"/>
                    </a:lnTo>
                    <a:lnTo>
                      <a:pt x="17" y="32"/>
                    </a:lnTo>
                    <a:lnTo>
                      <a:pt x="13" y="30"/>
                    </a:lnTo>
                    <a:lnTo>
                      <a:pt x="11" y="30"/>
                    </a:lnTo>
                    <a:lnTo>
                      <a:pt x="11" y="28"/>
                    </a:lnTo>
                    <a:lnTo>
                      <a:pt x="13" y="28"/>
                    </a:lnTo>
                    <a:lnTo>
                      <a:pt x="13" y="28"/>
                    </a:lnTo>
                    <a:lnTo>
                      <a:pt x="18" y="31"/>
                    </a:lnTo>
                    <a:lnTo>
                      <a:pt x="17" y="28"/>
                    </a:lnTo>
                    <a:lnTo>
                      <a:pt x="18" y="28"/>
                    </a:lnTo>
                    <a:lnTo>
                      <a:pt x="18" y="27"/>
                    </a:lnTo>
                    <a:lnTo>
                      <a:pt x="19" y="27"/>
                    </a:lnTo>
                    <a:lnTo>
                      <a:pt x="19" y="28"/>
                    </a:lnTo>
                    <a:lnTo>
                      <a:pt x="19" y="32"/>
                    </a:lnTo>
                    <a:lnTo>
                      <a:pt x="22" y="34"/>
                    </a:lnTo>
                    <a:lnTo>
                      <a:pt x="22" y="28"/>
                    </a:lnTo>
                    <a:lnTo>
                      <a:pt x="22" y="28"/>
                    </a:lnTo>
                    <a:lnTo>
                      <a:pt x="23" y="28"/>
                    </a:lnTo>
                    <a:lnTo>
                      <a:pt x="23" y="28"/>
                    </a:lnTo>
                    <a:lnTo>
                      <a:pt x="23" y="28"/>
                    </a:lnTo>
                    <a:lnTo>
                      <a:pt x="25" y="35"/>
                    </a:lnTo>
                    <a:lnTo>
                      <a:pt x="30" y="38"/>
                    </a:lnTo>
                    <a:lnTo>
                      <a:pt x="32" y="28"/>
                    </a:lnTo>
                    <a:lnTo>
                      <a:pt x="31" y="27"/>
                    </a:lnTo>
                    <a:lnTo>
                      <a:pt x="31" y="26"/>
                    </a:lnTo>
                    <a:lnTo>
                      <a:pt x="31" y="24"/>
                    </a:lnTo>
                    <a:lnTo>
                      <a:pt x="30" y="22"/>
                    </a:lnTo>
                    <a:close/>
                    <a:moveTo>
                      <a:pt x="48" y="2"/>
                    </a:moveTo>
                    <a:lnTo>
                      <a:pt x="47" y="2"/>
                    </a:lnTo>
                    <a:lnTo>
                      <a:pt x="47" y="2"/>
                    </a:lnTo>
                    <a:lnTo>
                      <a:pt x="32" y="22"/>
                    </a:lnTo>
                    <a:lnTo>
                      <a:pt x="32" y="23"/>
                    </a:lnTo>
                    <a:lnTo>
                      <a:pt x="35" y="23"/>
                    </a:lnTo>
                    <a:lnTo>
                      <a:pt x="36" y="24"/>
                    </a:lnTo>
                    <a:lnTo>
                      <a:pt x="36" y="26"/>
                    </a:lnTo>
                    <a:lnTo>
                      <a:pt x="47" y="30"/>
                    </a:lnTo>
                    <a:lnTo>
                      <a:pt x="47" y="23"/>
                    </a:lnTo>
                    <a:lnTo>
                      <a:pt x="42" y="19"/>
                    </a:lnTo>
                    <a:lnTo>
                      <a:pt x="42" y="18"/>
                    </a:lnTo>
                    <a:lnTo>
                      <a:pt x="42" y="18"/>
                    </a:lnTo>
                    <a:lnTo>
                      <a:pt x="43" y="18"/>
                    </a:lnTo>
                    <a:lnTo>
                      <a:pt x="43" y="18"/>
                    </a:lnTo>
                    <a:lnTo>
                      <a:pt x="47" y="20"/>
                    </a:lnTo>
                    <a:lnTo>
                      <a:pt x="47" y="17"/>
                    </a:lnTo>
                    <a:lnTo>
                      <a:pt x="44" y="15"/>
                    </a:lnTo>
                    <a:lnTo>
                      <a:pt x="43" y="14"/>
                    </a:lnTo>
                    <a:lnTo>
                      <a:pt x="44" y="14"/>
                    </a:lnTo>
                    <a:lnTo>
                      <a:pt x="44" y="13"/>
                    </a:lnTo>
                    <a:lnTo>
                      <a:pt x="46" y="14"/>
                    </a:lnTo>
                    <a:lnTo>
                      <a:pt x="47" y="14"/>
                    </a:lnTo>
                    <a:lnTo>
                      <a:pt x="47" y="10"/>
                    </a:lnTo>
                    <a:lnTo>
                      <a:pt x="47" y="9"/>
                    </a:lnTo>
                    <a:lnTo>
                      <a:pt x="47" y="9"/>
                    </a:lnTo>
                    <a:lnTo>
                      <a:pt x="47" y="9"/>
                    </a:lnTo>
                    <a:lnTo>
                      <a:pt x="48" y="9"/>
                    </a:lnTo>
                    <a:lnTo>
                      <a:pt x="48" y="10"/>
                    </a:lnTo>
                    <a:lnTo>
                      <a:pt x="48" y="15"/>
                    </a:lnTo>
                    <a:lnTo>
                      <a:pt x="51" y="14"/>
                    </a:lnTo>
                    <a:lnTo>
                      <a:pt x="51" y="13"/>
                    </a:lnTo>
                    <a:lnTo>
                      <a:pt x="52" y="14"/>
                    </a:lnTo>
                    <a:lnTo>
                      <a:pt x="52" y="14"/>
                    </a:lnTo>
                    <a:lnTo>
                      <a:pt x="51" y="15"/>
                    </a:lnTo>
                    <a:lnTo>
                      <a:pt x="48" y="17"/>
                    </a:lnTo>
                    <a:lnTo>
                      <a:pt x="48" y="20"/>
                    </a:lnTo>
                    <a:lnTo>
                      <a:pt x="52" y="18"/>
                    </a:lnTo>
                    <a:lnTo>
                      <a:pt x="53" y="18"/>
                    </a:lnTo>
                    <a:lnTo>
                      <a:pt x="53" y="18"/>
                    </a:lnTo>
                    <a:lnTo>
                      <a:pt x="53" y="18"/>
                    </a:lnTo>
                    <a:lnTo>
                      <a:pt x="53" y="19"/>
                    </a:lnTo>
                    <a:lnTo>
                      <a:pt x="48" y="23"/>
                    </a:lnTo>
                    <a:lnTo>
                      <a:pt x="48" y="30"/>
                    </a:lnTo>
                    <a:lnTo>
                      <a:pt x="60" y="27"/>
                    </a:lnTo>
                    <a:lnTo>
                      <a:pt x="60" y="26"/>
                    </a:lnTo>
                    <a:lnTo>
                      <a:pt x="60" y="24"/>
                    </a:lnTo>
                    <a:lnTo>
                      <a:pt x="61" y="24"/>
                    </a:lnTo>
                    <a:lnTo>
                      <a:pt x="63" y="24"/>
                    </a:lnTo>
                    <a:lnTo>
                      <a:pt x="64" y="22"/>
                    </a:lnTo>
                    <a:lnTo>
                      <a:pt x="48" y="2"/>
                    </a:lnTo>
                    <a:close/>
                    <a:moveTo>
                      <a:pt x="47" y="0"/>
                    </a:moveTo>
                    <a:lnTo>
                      <a:pt x="47" y="0"/>
                    </a:lnTo>
                    <a:lnTo>
                      <a:pt x="48" y="0"/>
                    </a:lnTo>
                    <a:lnTo>
                      <a:pt x="48" y="1"/>
                    </a:lnTo>
                    <a:lnTo>
                      <a:pt x="48" y="1"/>
                    </a:lnTo>
                    <a:lnTo>
                      <a:pt x="65" y="20"/>
                    </a:lnTo>
                    <a:lnTo>
                      <a:pt x="68" y="17"/>
                    </a:lnTo>
                    <a:lnTo>
                      <a:pt x="66" y="15"/>
                    </a:lnTo>
                    <a:lnTo>
                      <a:pt x="66" y="13"/>
                    </a:lnTo>
                    <a:lnTo>
                      <a:pt x="66" y="11"/>
                    </a:lnTo>
                    <a:lnTo>
                      <a:pt x="68" y="9"/>
                    </a:lnTo>
                    <a:lnTo>
                      <a:pt x="70" y="9"/>
                    </a:lnTo>
                    <a:lnTo>
                      <a:pt x="73" y="9"/>
                    </a:lnTo>
                    <a:lnTo>
                      <a:pt x="74" y="10"/>
                    </a:lnTo>
                    <a:lnTo>
                      <a:pt x="76" y="13"/>
                    </a:lnTo>
                    <a:lnTo>
                      <a:pt x="74" y="15"/>
                    </a:lnTo>
                    <a:lnTo>
                      <a:pt x="73" y="17"/>
                    </a:lnTo>
                    <a:lnTo>
                      <a:pt x="72" y="18"/>
                    </a:lnTo>
                    <a:lnTo>
                      <a:pt x="69" y="17"/>
                    </a:lnTo>
                    <a:lnTo>
                      <a:pt x="66" y="20"/>
                    </a:lnTo>
                    <a:lnTo>
                      <a:pt x="87" y="26"/>
                    </a:lnTo>
                    <a:lnTo>
                      <a:pt x="89" y="26"/>
                    </a:lnTo>
                    <a:lnTo>
                      <a:pt x="90" y="26"/>
                    </a:lnTo>
                    <a:lnTo>
                      <a:pt x="91" y="27"/>
                    </a:lnTo>
                    <a:lnTo>
                      <a:pt x="90" y="28"/>
                    </a:lnTo>
                    <a:lnTo>
                      <a:pt x="90" y="28"/>
                    </a:lnTo>
                    <a:lnTo>
                      <a:pt x="89" y="28"/>
                    </a:lnTo>
                    <a:lnTo>
                      <a:pt x="81" y="48"/>
                    </a:lnTo>
                    <a:lnTo>
                      <a:pt x="86" y="48"/>
                    </a:lnTo>
                    <a:lnTo>
                      <a:pt x="87" y="45"/>
                    </a:lnTo>
                    <a:lnTo>
                      <a:pt x="90" y="44"/>
                    </a:lnTo>
                    <a:lnTo>
                      <a:pt x="93" y="44"/>
                    </a:lnTo>
                    <a:lnTo>
                      <a:pt x="94" y="45"/>
                    </a:lnTo>
                    <a:lnTo>
                      <a:pt x="94" y="48"/>
                    </a:lnTo>
                    <a:lnTo>
                      <a:pt x="94" y="51"/>
                    </a:lnTo>
                    <a:lnTo>
                      <a:pt x="93" y="52"/>
                    </a:lnTo>
                    <a:lnTo>
                      <a:pt x="90" y="53"/>
                    </a:lnTo>
                    <a:lnTo>
                      <a:pt x="89" y="53"/>
                    </a:lnTo>
                    <a:lnTo>
                      <a:pt x="86" y="52"/>
                    </a:lnTo>
                    <a:lnTo>
                      <a:pt x="86" y="49"/>
                    </a:lnTo>
                    <a:lnTo>
                      <a:pt x="81" y="49"/>
                    </a:lnTo>
                    <a:lnTo>
                      <a:pt x="90" y="69"/>
                    </a:lnTo>
                    <a:lnTo>
                      <a:pt x="91" y="69"/>
                    </a:lnTo>
                    <a:lnTo>
                      <a:pt x="93" y="70"/>
                    </a:lnTo>
                    <a:lnTo>
                      <a:pt x="91" y="72"/>
                    </a:lnTo>
                    <a:lnTo>
                      <a:pt x="90" y="72"/>
                    </a:lnTo>
                    <a:lnTo>
                      <a:pt x="89" y="72"/>
                    </a:lnTo>
                    <a:lnTo>
                      <a:pt x="66" y="77"/>
                    </a:lnTo>
                    <a:lnTo>
                      <a:pt x="68" y="81"/>
                    </a:lnTo>
                    <a:lnTo>
                      <a:pt x="69" y="81"/>
                    </a:lnTo>
                    <a:lnTo>
                      <a:pt x="72" y="81"/>
                    </a:lnTo>
                    <a:lnTo>
                      <a:pt x="73" y="82"/>
                    </a:lnTo>
                    <a:lnTo>
                      <a:pt x="74" y="85"/>
                    </a:lnTo>
                    <a:lnTo>
                      <a:pt x="74" y="86"/>
                    </a:lnTo>
                    <a:lnTo>
                      <a:pt x="73" y="89"/>
                    </a:lnTo>
                    <a:lnTo>
                      <a:pt x="70" y="89"/>
                    </a:lnTo>
                    <a:lnTo>
                      <a:pt x="68" y="89"/>
                    </a:lnTo>
                    <a:lnTo>
                      <a:pt x="66" y="87"/>
                    </a:lnTo>
                    <a:lnTo>
                      <a:pt x="65" y="85"/>
                    </a:lnTo>
                    <a:lnTo>
                      <a:pt x="65" y="83"/>
                    </a:lnTo>
                    <a:lnTo>
                      <a:pt x="66" y="82"/>
                    </a:lnTo>
                    <a:lnTo>
                      <a:pt x="64" y="77"/>
                    </a:lnTo>
                    <a:lnTo>
                      <a:pt x="48" y="95"/>
                    </a:lnTo>
                    <a:lnTo>
                      <a:pt x="48" y="95"/>
                    </a:lnTo>
                    <a:lnTo>
                      <a:pt x="48" y="96"/>
                    </a:lnTo>
                    <a:lnTo>
                      <a:pt x="47" y="98"/>
                    </a:lnTo>
                    <a:lnTo>
                      <a:pt x="46" y="96"/>
                    </a:lnTo>
                    <a:lnTo>
                      <a:pt x="46" y="96"/>
                    </a:lnTo>
                    <a:lnTo>
                      <a:pt x="46" y="95"/>
                    </a:lnTo>
                    <a:lnTo>
                      <a:pt x="30" y="77"/>
                    </a:lnTo>
                    <a:lnTo>
                      <a:pt x="27" y="81"/>
                    </a:lnTo>
                    <a:lnTo>
                      <a:pt x="27" y="82"/>
                    </a:lnTo>
                    <a:lnTo>
                      <a:pt x="28" y="83"/>
                    </a:lnTo>
                    <a:lnTo>
                      <a:pt x="27" y="86"/>
                    </a:lnTo>
                    <a:lnTo>
                      <a:pt x="26" y="87"/>
                    </a:lnTo>
                    <a:lnTo>
                      <a:pt x="23" y="89"/>
                    </a:lnTo>
                    <a:lnTo>
                      <a:pt x="22" y="89"/>
                    </a:lnTo>
                    <a:lnTo>
                      <a:pt x="19" y="87"/>
                    </a:lnTo>
                    <a:lnTo>
                      <a:pt x="19" y="85"/>
                    </a:lnTo>
                    <a:lnTo>
                      <a:pt x="19" y="82"/>
                    </a:lnTo>
                    <a:lnTo>
                      <a:pt x="21" y="81"/>
                    </a:lnTo>
                    <a:lnTo>
                      <a:pt x="23" y="79"/>
                    </a:lnTo>
                    <a:lnTo>
                      <a:pt x="25" y="81"/>
                    </a:lnTo>
                    <a:lnTo>
                      <a:pt x="27" y="75"/>
                    </a:lnTo>
                    <a:lnTo>
                      <a:pt x="6" y="73"/>
                    </a:lnTo>
                    <a:lnTo>
                      <a:pt x="5" y="73"/>
                    </a:lnTo>
                    <a:lnTo>
                      <a:pt x="4" y="73"/>
                    </a:lnTo>
                    <a:lnTo>
                      <a:pt x="2" y="72"/>
                    </a:lnTo>
                    <a:lnTo>
                      <a:pt x="4" y="70"/>
                    </a:lnTo>
                    <a:lnTo>
                      <a:pt x="5" y="70"/>
                    </a:lnTo>
                    <a:lnTo>
                      <a:pt x="5" y="70"/>
                    </a:lnTo>
                    <a:lnTo>
                      <a:pt x="14" y="49"/>
                    </a:lnTo>
                    <a:lnTo>
                      <a:pt x="9" y="49"/>
                    </a:lnTo>
                    <a:lnTo>
                      <a:pt x="8" y="52"/>
                    </a:lnTo>
                    <a:lnTo>
                      <a:pt x="5" y="53"/>
                    </a:lnTo>
                    <a:lnTo>
                      <a:pt x="2" y="52"/>
                    </a:lnTo>
                    <a:lnTo>
                      <a:pt x="1" y="51"/>
                    </a:lnTo>
                    <a:lnTo>
                      <a:pt x="0" y="49"/>
                    </a:lnTo>
                    <a:lnTo>
                      <a:pt x="1" y="47"/>
                    </a:lnTo>
                    <a:lnTo>
                      <a:pt x="2" y="44"/>
                    </a:lnTo>
                    <a:lnTo>
                      <a:pt x="4" y="44"/>
                    </a:lnTo>
                    <a:lnTo>
                      <a:pt x="6" y="44"/>
                    </a:lnTo>
                    <a:lnTo>
                      <a:pt x="8" y="45"/>
                    </a:lnTo>
                    <a:lnTo>
                      <a:pt x="9" y="48"/>
                    </a:lnTo>
                    <a:lnTo>
                      <a:pt x="14" y="48"/>
                    </a:lnTo>
                    <a:lnTo>
                      <a:pt x="5" y="26"/>
                    </a:lnTo>
                    <a:lnTo>
                      <a:pt x="5" y="24"/>
                    </a:lnTo>
                    <a:lnTo>
                      <a:pt x="4" y="24"/>
                    </a:lnTo>
                    <a:lnTo>
                      <a:pt x="5" y="23"/>
                    </a:lnTo>
                    <a:lnTo>
                      <a:pt x="6" y="22"/>
                    </a:lnTo>
                    <a:lnTo>
                      <a:pt x="6" y="22"/>
                    </a:lnTo>
                    <a:lnTo>
                      <a:pt x="8" y="23"/>
                    </a:lnTo>
                    <a:lnTo>
                      <a:pt x="30" y="20"/>
                    </a:lnTo>
                    <a:lnTo>
                      <a:pt x="27" y="17"/>
                    </a:lnTo>
                    <a:lnTo>
                      <a:pt x="27" y="17"/>
                    </a:lnTo>
                    <a:lnTo>
                      <a:pt x="25" y="15"/>
                    </a:lnTo>
                    <a:lnTo>
                      <a:pt x="23" y="14"/>
                    </a:lnTo>
                    <a:lnTo>
                      <a:pt x="22" y="13"/>
                    </a:lnTo>
                    <a:lnTo>
                      <a:pt x="22" y="10"/>
                    </a:lnTo>
                    <a:lnTo>
                      <a:pt x="23" y="7"/>
                    </a:lnTo>
                    <a:lnTo>
                      <a:pt x="26" y="7"/>
                    </a:lnTo>
                    <a:lnTo>
                      <a:pt x="28" y="7"/>
                    </a:lnTo>
                    <a:lnTo>
                      <a:pt x="30" y="9"/>
                    </a:lnTo>
                    <a:lnTo>
                      <a:pt x="31" y="11"/>
                    </a:lnTo>
                    <a:lnTo>
                      <a:pt x="31" y="14"/>
                    </a:lnTo>
                    <a:lnTo>
                      <a:pt x="28" y="15"/>
                    </a:lnTo>
                    <a:lnTo>
                      <a:pt x="31" y="19"/>
                    </a:lnTo>
                    <a:lnTo>
                      <a:pt x="46" y="2"/>
                    </a:lnTo>
                    <a:lnTo>
                      <a:pt x="46" y="1"/>
                    </a:lnTo>
                    <a:lnTo>
                      <a:pt x="46" y="0"/>
                    </a:lnTo>
                    <a:lnTo>
                      <a:pt x="47" y="0"/>
                    </a:lnTo>
                    <a:lnTo>
                      <a:pt x="47" y="0"/>
                    </a:lnTo>
                    <a:lnTo>
                      <a:pt x="4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3" name="Freeform 6543"/>
              <p:cNvSpPr>
                <a:spLocks noEditPoints="1"/>
              </p:cNvSpPr>
              <p:nvPr/>
            </p:nvSpPr>
            <p:spPr bwMode="auto">
              <a:xfrm>
                <a:off x="1797843" y="3694906"/>
                <a:ext cx="217488" cy="227013"/>
              </a:xfrm>
              <a:custGeom>
                <a:avLst/>
                <a:gdLst>
                  <a:gd name="T0" fmla="*/ 73 w 137"/>
                  <a:gd name="T1" fmla="*/ 122 h 143"/>
                  <a:gd name="T2" fmla="*/ 67 w 137"/>
                  <a:gd name="T3" fmla="*/ 121 h 143"/>
                  <a:gd name="T4" fmla="*/ 59 w 137"/>
                  <a:gd name="T5" fmla="*/ 116 h 143"/>
                  <a:gd name="T6" fmla="*/ 67 w 137"/>
                  <a:gd name="T7" fmla="*/ 138 h 143"/>
                  <a:gd name="T8" fmla="*/ 64 w 137"/>
                  <a:gd name="T9" fmla="*/ 87 h 143"/>
                  <a:gd name="T10" fmla="*/ 33 w 137"/>
                  <a:gd name="T11" fmla="*/ 74 h 143"/>
                  <a:gd name="T12" fmla="*/ 51 w 137"/>
                  <a:gd name="T13" fmla="*/ 74 h 143"/>
                  <a:gd name="T14" fmla="*/ 110 w 137"/>
                  <a:gd name="T15" fmla="*/ 87 h 143"/>
                  <a:gd name="T16" fmla="*/ 118 w 137"/>
                  <a:gd name="T17" fmla="*/ 99 h 143"/>
                  <a:gd name="T18" fmla="*/ 107 w 137"/>
                  <a:gd name="T19" fmla="*/ 101 h 143"/>
                  <a:gd name="T20" fmla="*/ 90 w 137"/>
                  <a:gd name="T21" fmla="*/ 100 h 143"/>
                  <a:gd name="T22" fmla="*/ 9 w 137"/>
                  <a:gd name="T23" fmla="*/ 104 h 143"/>
                  <a:gd name="T24" fmla="*/ 33 w 137"/>
                  <a:gd name="T25" fmla="*/ 101 h 143"/>
                  <a:gd name="T26" fmla="*/ 25 w 137"/>
                  <a:gd name="T27" fmla="*/ 101 h 143"/>
                  <a:gd name="T28" fmla="*/ 19 w 137"/>
                  <a:gd name="T29" fmla="*/ 92 h 143"/>
                  <a:gd name="T30" fmla="*/ 31 w 137"/>
                  <a:gd name="T31" fmla="*/ 76 h 143"/>
                  <a:gd name="T32" fmla="*/ 64 w 137"/>
                  <a:gd name="T33" fmla="*/ 84 h 143"/>
                  <a:gd name="T34" fmla="*/ 68 w 137"/>
                  <a:gd name="T35" fmla="*/ 74 h 143"/>
                  <a:gd name="T36" fmla="*/ 72 w 137"/>
                  <a:gd name="T37" fmla="*/ 76 h 143"/>
                  <a:gd name="T38" fmla="*/ 82 w 137"/>
                  <a:gd name="T39" fmla="*/ 74 h 143"/>
                  <a:gd name="T40" fmla="*/ 59 w 137"/>
                  <a:gd name="T41" fmla="*/ 83 h 143"/>
                  <a:gd name="T42" fmla="*/ 73 w 137"/>
                  <a:gd name="T43" fmla="*/ 74 h 143"/>
                  <a:gd name="T44" fmla="*/ 52 w 137"/>
                  <a:gd name="T45" fmla="*/ 72 h 143"/>
                  <a:gd name="T46" fmla="*/ 61 w 137"/>
                  <a:gd name="T47" fmla="*/ 71 h 143"/>
                  <a:gd name="T48" fmla="*/ 65 w 137"/>
                  <a:gd name="T49" fmla="*/ 71 h 143"/>
                  <a:gd name="T50" fmla="*/ 69 w 137"/>
                  <a:gd name="T51" fmla="*/ 70 h 143"/>
                  <a:gd name="T52" fmla="*/ 65 w 137"/>
                  <a:gd name="T53" fmla="*/ 59 h 143"/>
                  <a:gd name="T54" fmla="*/ 68 w 137"/>
                  <a:gd name="T55" fmla="*/ 58 h 143"/>
                  <a:gd name="T56" fmla="*/ 102 w 137"/>
                  <a:gd name="T57" fmla="*/ 71 h 143"/>
                  <a:gd name="T58" fmla="*/ 53 w 137"/>
                  <a:gd name="T59" fmla="*/ 63 h 143"/>
                  <a:gd name="T60" fmla="*/ 73 w 137"/>
                  <a:gd name="T61" fmla="*/ 58 h 143"/>
                  <a:gd name="T62" fmla="*/ 94 w 137"/>
                  <a:gd name="T63" fmla="*/ 41 h 143"/>
                  <a:gd name="T64" fmla="*/ 103 w 137"/>
                  <a:gd name="T65" fmla="*/ 53 h 143"/>
                  <a:gd name="T66" fmla="*/ 119 w 137"/>
                  <a:gd name="T67" fmla="*/ 48 h 143"/>
                  <a:gd name="T68" fmla="*/ 111 w 137"/>
                  <a:gd name="T69" fmla="*/ 59 h 143"/>
                  <a:gd name="T70" fmla="*/ 108 w 137"/>
                  <a:gd name="T71" fmla="*/ 70 h 143"/>
                  <a:gd name="T72" fmla="*/ 26 w 137"/>
                  <a:gd name="T73" fmla="*/ 70 h 143"/>
                  <a:gd name="T74" fmla="*/ 30 w 137"/>
                  <a:gd name="T75" fmla="*/ 53 h 143"/>
                  <a:gd name="T76" fmla="*/ 17 w 137"/>
                  <a:gd name="T77" fmla="*/ 44 h 143"/>
                  <a:gd name="T78" fmla="*/ 31 w 137"/>
                  <a:gd name="T79" fmla="*/ 44 h 143"/>
                  <a:gd name="T80" fmla="*/ 46 w 137"/>
                  <a:gd name="T81" fmla="*/ 37 h 143"/>
                  <a:gd name="T82" fmla="*/ 67 w 137"/>
                  <a:gd name="T83" fmla="*/ 35 h 143"/>
                  <a:gd name="T84" fmla="*/ 64 w 137"/>
                  <a:gd name="T85" fmla="*/ 21 h 143"/>
                  <a:gd name="T86" fmla="*/ 73 w 137"/>
                  <a:gd name="T87" fmla="*/ 21 h 143"/>
                  <a:gd name="T88" fmla="*/ 69 w 137"/>
                  <a:gd name="T89" fmla="*/ 35 h 143"/>
                  <a:gd name="T90" fmla="*/ 69 w 137"/>
                  <a:gd name="T91" fmla="*/ 2 h 143"/>
                  <a:gd name="T92" fmla="*/ 107 w 137"/>
                  <a:gd name="T93" fmla="*/ 16 h 143"/>
                  <a:gd name="T94" fmla="*/ 131 w 137"/>
                  <a:gd name="T95" fmla="*/ 42 h 143"/>
                  <a:gd name="T96" fmla="*/ 136 w 137"/>
                  <a:gd name="T97" fmla="*/ 75 h 143"/>
                  <a:gd name="T98" fmla="*/ 131 w 137"/>
                  <a:gd name="T99" fmla="*/ 107 h 143"/>
                  <a:gd name="T100" fmla="*/ 102 w 137"/>
                  <a:gd name="T101" fmla="*/ 131 h 143"/>
                  <a:gd name="T102" fmla="*/ 65 w 137"/>
                  <a:gd name="T103" fmla="*/ 143 h 143"/>
                  <a:gd name="T104" fmla="*/ 29 w 137"/>
                  <a:gd name="T105" fmla="*/ 129 h 143"/>
                  <a:gd name="T106" fmla="*/ 4 w 137"/>
                  <a:gd name="T107" fmla="*/ 107 h 143"/>
                  <a:gd name="T108" fmla="*/ 0 w 137"/>
                  <a:gd name="T109" fmla="*/ 72 h 143"/>
                  <a:gd name="T110" fmla="*/ 6 w 137"/>
                  <a:gd name="T111" fmla="*/ 35 h 143"/>
                  <a:gd name="T112" fmla="*/ 34 w 137"/>
                  <a:gd name="T113" fmla="*/ 14 h 143"/>
                  <a:gd name="T114" fmla="*/ 67 w 137"/>
                  <a:gd name="T11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43">
                    <a:moveTo>
                      <a:pt x="69" y="101"/>
                    </a:moveTo>
                    <a:lnTo>
                      <a:pt x="69" y="110"/>
                    </a:lnTo>
                    <a:lnTo>
                      <a:pt x="76" y="116"/>
                    </a:lnTo>
                    <a:lnTo>
                      <a:pt x="76" y="116"/>
                    </a:lnTo>
                    <a:lnTo>
                      <a:pt x="76" y="117"/>
                    </a:lnTo>
                    <a:lnTo>
                      <a:pt x="74" y="117"/>
                    </a:lnTo>
                    <a:lnTo>
                      <a:pt x="73" y="117"/>
                    </a:lnTo>
                    <a:lnTo>
                      <a:pt x="69" y="113"/>
                    </a:lnTo>
                    <a:lnTo>
                      <a:pt x="69" y="118"/>
                    </a:lnTo>
                    <a:lnTo>
                      <a:pt x="73" y="121"/>
                    </a:lnTo>
                    <a:lnTo>
                      <a:pt x="73" y="122"/>
                    </a:lnTo>
                    <a:lnTo>
                      <a:pt x="73" y="124"/>
                    </a:lnTo>
                    <a:lnTo>
                      <a:pt x="72" y="124"/>
                    </a:lnTo>
                    <a:lnTo>
                      <a:pt x="71" y="124"/>
                    </a:lnTo>
                    <a:lnTo>
                      <a:pt x="69" y="121"/>
                    </a:lnTo>
                    <a:lnTo>
                      <a:pt x="69" y="129"/>
                    </a:lnTo>
                    <a:lnTo>
                      <a:pt x="68" y="130"/>
                    </a:lnTo>
                    <a:lnTo>
                      <a:pt x="68" y="130"/>
                    </a:lnTo>
                    <a:lnTo>
                      <a:pt x="68" y="130"/>
                    </a:lnTo>
                    <a:lnTo>
                      <a:pt x="67" y="130"/>
                    </a:lnTo>
                    <a:lnTo>
                      <a:pt x="67" y="129"/>
                    </a:lnTo>
                    <a:lnTo>
                      <a:pt x="67" y="121"/>
                    </a:lnTo>
                    <a:lnTo>
                      <a:pt x="64" y="124"/>
                    </a:lnTo>
                    <a:lnTo>
                      <a:pt x="63" y="124"/>
                    </a:lnTo>
                    <a:lnTo>
                      <a:pt x="61" y="124"/>
                    </a:lnTo>
                    <a:lnTo>
                      <a:pt x="61" y="122"/>
                    </a:lnTo>
                    <a:lnTo>
                      <a:pt x="61" y="121"/>
                    </a:lnTo>
                    <a:lnTo>
                      <a:pt x="67" y="118"/>
                    </a:lnTo>
                    <a:lnTo>
                      <a:pt x="67" y="113"/>
                    </a:lnTo>
                    <a:lnTo>
                      <a:pt x="60" y="117"/>
                    </a:lnTo>
                    <a:lnTo>
                      <a:pt x="60" y="117"/>
                    </a:lnTo>
                    <a:lnTo>
                      <a:pt x="59" y="117"/>
                    </a:lnTo>
                    <a:lnTo>
                      <a:pt x="59" y="116"/>
                    </a:lnTo>
                    <a:lnTo>
                      <a:pt x="59" y="116"/>
                    </a:lnTo>
                    <a:lnTo>
                      <a:pt x="67" y="110"/>
                    </a:lnTo>
                    <a:lnTo>
                      <a:pt x="67" y="101"/>
                    </a:lnTo>
                    <a:lnTo>
                      <a:pt x="50" y="107"/>
                    </a:lnTo>
                    <a:lnTo>
                      <a:pt x="50" y="108"/>
                    </a:lnTo>
                    <a:lnTo>
                      <a:pt x="48" y="109"/>
                    </a:lnTo>
                    <a:lnTo>
                      <a:pt x="46" y="109"/>
                    </a:lnTo>
                    <a:lnTo>
                      <a:pt x="44" y="109"/>
                    </a:lnTo>
                    <a:lnTo>
                      <a:pt x="43" y="112"/>
                    </a:lnTo>
                    <a:lnTo>
                      <a:pt x="67" y="138"/>
                    </a:lnTo>
                    <a:lnTo>
                      <a:pt x="67" y="138"/>
                    </a:lnTo>
                    <a:lnTo>
                      <a:pt x="68" y="138"/>
                    </a:lnTo>
                    <a:lnTo>
                      <a:pt x="91" y="112"/>
                    </a:lnTo>
                    <a:lnTo>
                      <a:pt x="89" y="108"/>
                    </a:lnTo>
                    <a:lnTo>
                      <a:pt x="88" y="108"/>
                    </a:lnTo>
                    <a:lnTo>
                      <a:pt x="85" y="107"/>
                    </a:lnTo>
                    <a:lnTo>
                      <a:pt x="85" y="105"/>
                    </a:lnTo>
                    <a:lnTo>
                      <a:pt x="69" y="101"/>
                    </a:lnTo>
                    <a:close/>
                    <a:moveTo>
                      <a:pt x="76" y="84"/>
                    </a:moveTo>
                    <a:lnTo>
                      <a:pt x="72" y="87"/>
                    </a:lnTo>
                    <a:lnTo>
                      <a:pt x="68" y="88"/>
                    </a:lnTo>
                    <a:lnTo>
                      <a:pt x="64" y="87"/>
                    </a:lnTo>
                    <a:lnTo>
                      <a:pt x="59" y="86"/>
                    </a:lnTo>
                    <a:lnTo>
                      <a:pt x="59" y="86"/>
                    </a:lnTo>
                    <a:lnTo>
                      <a:pt x="48" y="103"/>
                    </a:lnTo>
                    <a:lnTo>
                      <a:pt x="50" y="103"/>
                    </a:lnTo>
                    <a:lnTo>
                      <a:pt x="50" y="104"/>
                    </a:lnTo>
                    <a:lnTo>
                      <a:pt x="68" y="97"/>
                    </a:lnTo>
                    <a:lnTo>
                      <a:pt x="85" y="103"/>
                    </a:lnTo>
                    <a:lnTo>
                      <a:pt x="85" y="101"/>
                    </a:lnTo>
                    <a:lnTo>
                      <a:pt x="76" y="84"/>
                    </a:lnTo>
                    <a:lnTo>
                      <a:pt x="76" y="84"/>
                    </a:lnTo>
                    <a:close/>
                    <a:moveTo>
                      <a:pt x="33" y="74"/>
                    </a:moveTo>
                    <a:lnTo>
                      <a:pt x="33" y="74"/>
                    </a:lnTo>
                    <a:lnTo>
                      <a:pt x="44" y="84"/>
                    </a:lnTo>
                    <a:lnTo>
                      <a:pt x="46" y="101"/>
                    </a:lnTo>
                    <a:lnTo>
                      <a:pt x="47" y="101"/>
                    </a:lnTo>
                    <a:lnTo>
                      <a:pt x="57" y="84"/>
                    </a:lnTo>
                    <a:lnTo>
                      <a:pt x="57" y="84"/>
                    </a:lnTo>
                    <a:lnTo>
                      <a:pt x="55" y="82"/>
                    </a:lnTo>
                    <a:lnTo>
                      <a:pt x="52" y="78"/>
                    </a:lnTo>
                    <a:lnTo>
                      <a:pt x="51" y="74"/>
                    </a:lnTo>
                    <a:lnTo>
                      <a:pt x="51" y="74"/>
                    </a:lnTo>
                    <a:lnTo>
                      <a:pt x="51" y="74"/>
                    </a:lnTo>
                    <a:lnTo>
                      <a:pt x="33" y="74"/>
                    </a:lnTo>
                    <a:close/>
                    <a:moveTo>
                      <a:pt x="110" y="74"/>
                    </a:moveTo>
                    <a:lnTo>
                      <a:pt x="108" y="75"/>
                    </a:lnTo>
                    <a:lnTo>
                      <a:pt x="108" y="76"/>
                    </a:lnTo>
                    <a:lnTo>
                      <a:pt x="106" y="76"/>
                    </a:lnTo>
                    <a:lnTo>
                      <a:pt x="103" y="76"/>
                    </a:lnTo>
                    <a:lnTo>
                      <a:pt x="93" y="86"/>
                    </a:lnTo>
                    <a:lnTo>
                      <a:pt x="101" y="89"/>
                    </a:lnTo>
                    <a:lnTo>
                      <a:pt x="108" y="86"/>
                    </a:lnTo>
                    <a:lnTo>
                      <a:pt x="110" y="86"/>
                    </a:lnTo>
                    <a:lnTo>
                      <a:pt x="110" y="87"/>
                    </a:lnTo>
                    <a:lnTo>
                      <a:pt x="110" y="88"/>
                    </a:lnTo>
                    <a:lnTo>
                      <a:pt x="110" y="88"/>
                    </a:lnTo>
                    <a:lnTo>
                      <a:pt x="103" y="91"/>
                    </a:lnTo>
                    <a:lnTo>
                      <a:pt x="107" y="93"/>
                    </a:lnTo>
                    <a:lnTo>
                      <a:pt x="112" y="91"/>
                    </a:lnTo>
                    <a:lnTo>
                      <a:pt x="114" y="91"/>
                    </a:lnTo>
                    <a:lnTo>
                      <a:pt x="114" y="92"/>
                    </a:lnTo>
                    <a:lnTo>
                      <a:pt x="114" y="93"/>
                    </a:lnTo>
                    <a:lnTo>
                      <a:pt x="114" y="93"/>
                    </a:lnTo>
                    <a:lnTo>
                      <a:pt x="111" y="95"/>
                    </a:lnTo>
                    <a:lnTo>
                      <a:pt x="118" y="99"/>
                    </a:lnTo>
                    <a:lnTo>
                      <a:pt x="118" y="99"/>
                    </a:lnTo>
                    <a:lnTo>
                      <a:pt x="118" y="100"/>
                    </a:lnTo>
                    <a:lnTo>
                      <a:pt x="116" y="101"/>
                    </a:lnTo>
                    <a:lnTo>
                      <a:pt x="115" y="101"/>
                    </a:lnTo>
                    <a:lnTo>
                      <a:pt x="110" y="97"/>
                    </a:lnTo>
                    <a:lnTo>
                      <a:pt x="110" y="100"/>
                    </a:lnTo>
                    <a:lnTo>
                      <a:pt x="110" y="101"/>
                    </a:lnTo>
                    <a:lnTo>
                      <a:pt x="108" y="103"/>
                    </a:lnTo>
                    <a:lnTo>
                      <a:pt x="108" y="103"/>
                    </a:lnTo>
                    <a:lnTo>
                      <a:pt x="107" y="101"/>
                    </a:lnTo>
                    <a:lnTo>
                      <a:pt x="107" y="101"/>
                    </a:lnTo>
                    <a:lnTo>
                      <a:pt x="106" y="96"/>
                    </a:lnTo>
                    <a:lnTo>
                      <a:pt x="102" y="93"/>
                    </a:lnTo>
                    <a:lnTo>
                      <a:pt x="103" y="100"/>
                    </a:lnTo>
                    <a:lnTo>
                      <a:pt x="103" y="101"/>
                    </a:lnTo>
                    <a:lnTo>
                      <a:pt x="102" y="101"/>
                    </a:lnTo>
                    <a:lnTo>
                      <a:pt x="102" y="101"/>
                    </a:lnTo>
                    <a:lnTo>
                      <a:pt x="101" y="101"/>
                    </a:lnTo>
                    <a:lnTo>
                      <a:pt x="101" y="101"/>
                    </a:lnTo>
                    <a:lnTo>
                      <a:pt x="99" y="92"/>
                    </a:lnTo>
                    <a:lnTo>
                      <a:pt x="91" y="87"/>
                    </a:lnTo>
                    <a:lnTo>
                      <a:pt x="90" y="100"/>
                    </a:lnTo>
                    <a:lnTo>
                      <a:pt x="91" y="101"/>
                    </a:lnTo>
                    <a:lnTo>
                      <a:pt x="93" y="104"/>
                    </a:lnTo>
                    <a:lnTo>
                      <a:pt x="91" y="107"/>
                    </a:lnTo>
                    <a:lnTo>
                      <a:pt x="94" y="110"/>
                    </a:lnTo>
                    <a:lnTo>
                      <a:pt x="128" y="103"/>
                    </a:lnTo>
                    <a:lnTo>
                      <a:pt x="128" y="103"/>
                    </a:lnTo>
                    <a:lnTo>
                      <a:pt x="114" y="74"/>
                    </a:lnTo>
                    <a:lnTo>
                      <a:pt x="110" y="74"/>
                    </a:lnTo>
                    <a:close/>
                    <a:moveTo>
                      <a:pt x="22" y="74"/>
                    </a:moveTo>
                    <a:lnTo>
                      <a:pt x="9" y="104"/>
                    </a:lnTo>
                    <a:lnTo>
                      <a:pt x="9" y="104"/>
                    </a:lnTo>
                    <a:lnTo>
                      <a:pt x="42" y="109"/>
                    </a:lnTo>
                    <a:lnTo>
                      <a:pt x="42" y="108"/>
                    </a:lnTo>
                    <a:lnTo>
                      <a:pt x="42" y="108"/>
                    </a:lnTo>
                    <a:lnTo>
                      <a:pt x="42" y="105"/>
                    </a:lnTo>
                    <a:lnTo>
                      <a:pt x="42" y="104"/>
                    </a:lnTo>
                    <a:lnTo>
                      <a:pt x="43" y="103"/>
                    </a:lnTo>
                    <a:lnTo>
                      <a:pt x="42" y="87"/>
                    </a:lnTo>
                    <a:lnTo>
                      <a:pt x="34" y="92"/>
                    </a:lnTo>
                    <a:lnTo>
                      <a:pt x="34" y="100"/>
                    </a:lnTo>
                    <a:lnTo>
                      <a:pt x="33" y="101"/>
                    </a:lnTo>
                    <a:lnTo>
                      <a:pt x="33" y="101"/>
                    </a:lnTo>
                    <a:lnTo>
                      <a:pt x="33" y="101"/>
                    </a:lnTo>
                    <a:lnTo>
                      <a:pt x="31" y="101"/>
                    </a:lnTo>
                    <a:lnTo>
                      <a:pt x="31" y="100"/>
                    </a:lnTo>
                    <a:lnTo>
                      <a:pt x="31" y="95"/>
                    </a:lnTo>
                    <a:lnTo>
                      <a:pt x="27" y="97"/>
                    </a:lnTo>
                    <a:lnTo>
                      <a:pt x="27" y="101"/>
                    </a:lnTo>
                    <a:lnTo>
                      <a:pt x="27" y="103"/>
                    </a:lnTo>
                    <a:lnTo>
                      <a:pt x="26" y="103"/>
                    </a:lnTo>
                    <a:lnTo>
                      <a:pt x="26" y="103"/>
                    </a:lnTo>
                    <a:lnTo>
                      <a:pt x="25" y="103"/>
                    </a:lnTo>
                    <a:lnTo>
                      <a:pt x="25" y="101"/>
                    </a:lnTo>
                    <a:lnTo>
                      <a:pt x="25" y="99"/>
                    </a:lnTo>
                    <a:lnTo>
                      <a:pt x="18" y="103"/>
                    </a:lnTo>
                    <a:lnTo>
                      <a:pt x="18" y="103"/>
                    </a:lnTo>
                    <a:lnTo>
                      <a:pt x="17" y="103"/>
                    </a:lnTo>
                    <a:lnTo>
                      <a:pt x="17" y="101"/>
                    </a:lnTo>
                    <a:lnTo>
                      <a:pt x="17" y="100"/>
                    </a:lnTo>
                    <a:lnTo>
                      <a:pt x="23" y="96"/>
                    </a:lnTo>
                    <a:lnTo>
                      <a:pt x="19" y="95"/>
                    </a:lnTo>
                    <a:lnTo>
                      <a:pt x="19" y="95"/>
                    </a:lnTo>
                    <a:lnTo>
                      <a:pt x="19" y="93"/>
                    </a:lnTo>
                    <a:lnTo>
                      <a:pt x="19" y="92"/>
                    </a:lnTo>
                    <a:lnTo>
                      <a:pt x="21" y="92"/>
                    </a:lnTo>
                    <a:lnTo>
                      <a:pt x="26" y="95"/>
                    </a:lnTo>
                    <a:lnTo>
                      <a:pt x="30" y="92"/>
                    </a:lnTo>
                    <a:lnTo>
                      <a:pt x="23" y="89"/>
                    </a:lnTo>
                    <a:lnTo>
                      <a:pt x="22" y="88"/>
                    </a:lnTo>
                    <a:lnTo>
                      <a:pt x="22" y="88"/>
                    </a:lnTo>
                    <a:lnTo>
                      <a:pt x="23" y="87"/>
                    </a:lnTo>
                    <a:lnTo>
                      <a:pt x="25" y="87"/>
                    </a:lnTo>
                    <a:lnTo>
                      <a:pt x="33" y="89"/>
                    </a:lnTo>
                    <a:lnTo>
                      <a:pt x="40" y="84"/>
                    </a:lnTo>
                    <a:lnTo>
                      <a:pt x="31" y="76"/>
                    </a:lnTo>
                    <a:lnTo>
                      <a:pt x="29" y="76"/>
                    </a:lnTo>
                    <a:lnTo>
                      <a:pt x="27" y="76"/>
                    </a:lnTo>
                    <a:lnTo>
                      <a:pt x="26" y="75"/>
                    </a:lnTo>
                    <a:lnTo>
                      <a:pt x="25" y="74"/>
                    </a:lnTo>
                    <a:lnTo>
                      <a:pt x="22" y="74"/>
                    </a:lnTo>
                    <a:close/>
                    <a:moveTo>
                      <a:pt x="67" y="74"/>
                    </a:moveTo>
                    <a:lnTo>
                      <a:pt x="67" y="74"/>
                    </a:lnTo>
                    <a:lnTo>
                      <a:pt x="65" y="76"/>
                    </a:lnTo>
                    <a:lnTo>
                      <a:pt x="65" y="79"/>
                    </a:lnTo>
                    <a:lnTo>
                      <a:pt x="64" y="82"/>
                    </a:lnTo>
                    <a:lnTo>
                      <a:pt x="64" y="84"/>
                    </a:lnTo>
                    <a:lnTo>
                      <a:pt x="65" y="86"/>
                    </a:lnTo>
                    <a:lnTo>
                      <a:pt x="67" y="87"/>
                    </a:lnTo>
                    <a:lnTo>
                      <a:pt x="67" y="87"/>
                    </a:lnTo>
                    <a:lnTo>
                      <a:pt x="68" y="86"/>
                    </a:lnTo>
                    <a:lnTo>
                      <a:pt x="68" y="86"/>
                    </a:lnTo>
                    <a:lnTo>
                      <a:pt x="68" y="84"/>
                    </a:lnTo>
                    <a:lnTo>
                      <a:pt x="68" y="82"/>
                    </a:lnTo>
                    <a:lnTo>
                      <a:pt x="68" y="78"/>
                    </a:lnTo>
                    <a:lnTo>
                      <a:pt x="67" y="74"/>
                    </a:lnTo>
                    <a:close/>
                    <a:moveTo>
                      <a:pt x="68" y="74"/>
                    </a:moveTo>
                    <a:lnTo>
                      <a:pt x="68" y="74"/>
                    </a:lnTo>
                    <a:lnTo>
                      <a:pt x="68" y="76"/>
                    </a:lnTo>
                    <a:lnTo>
                      <a:pt x="69" y="78"/>
                    </a:lnTo>
                    <a:lnTo>
                      <a:pt x="72" y="80"/>
                    </a:lnTo>
                    <a:lnTo>
                      <a:pt x="73" y="82"/>
                    </a:lnTo>
                    <a:lnTo>
                      <a:pt x="74" y="83"/>
                    </a:lnTo>
                    <a:lnTo>
                      <a:pt x="77" y="83"/>
                    </a:lnTo>
                    <a:lnTo>
                      <a:pt x="77" y="82"/>
                    </a:lnTo>
                    <a:lnTo>
                      <a:pt x="77" y="82"/>
                    </a:lnTo>
                    <a:lnTo>
                      <a:pt x="76" y="80"/>
                    </a:lnTo>
                    <a:lnTo>
                      <a:pt x="74" y="78"/>
                    </a:lnTo>
                    <a:lnTo>
                      <a:pt x="72" y="76"/>
                    </a:lnTo>
                    <a:lnTo>
                      <a:pt x="68" y="74"/>
                    </a:lnTo>
                    <a:close/>
                    <a:moveTo>
                      <a:pt x="82" y="74"/>
                    </a:moveTo>
                    <a:lnTo>
                      <a:pt x="81" y="79"/>
                    </a:lnTo>
                    <a:lnTo>
                      <a:pt x="78" y="83"/>
                    </a:lnTo>
                    <a:lnTo>
                      <a:pt x="78" y="83"/>
                    </a:lnTo>
                    <a:lnTo>
                      <a:pt x="88" y="100"/>
                    </a:lnTo>
                    <a:lnTo>
                      <a:pt x="89" y="84"/>
                    </a:lnTo>
                    <a:lnTo>
                      <a:pt x="102" y="74"/>
                    </a:lnTo>
                    <a:lnTo>
                      <a:pt x="102" y="74"/>
                    </a:lnTo>
                    <a:lnTo>
                      <a:pt x="82" y="74"/>
                    </a:lnTo>
                    <a:lnTo>
                      <a:pt x="82" y="74"/>
                    </a:lnTo>
                    <a:close/>
                    <a:moveTo>
                      <a:pt x="67" y="74"/>
                    </a:moveTo>
                    <a:lnTo>
                      <a:pt x="65" y="74"/>
                    </a:lnTo>
                    <a:lnTo>
                      <a:pt x="64" y="74"/>
                    </a:lnTo>
                    <a:lnTo>
                      <a:pt x="61" y="75"/>
                    </a:lnTo>
                    <a:lnTo>
                      <a:pt x="59" y="78"/>
                    </a:lnTo>
                    <a:lnTo>
                      <a:pt x="57" y="79"/>
                    </a:lnTo>
                    <a:lnTo>
                      <a:pt x="56" y="80"/>
                    </a:lnTo>
                    <a:lnTo>
                      <a:pt x="56" y="83"/>
                    </a:lnTo>
                    <a:lnTo>
                      <a:pt x="57" y="83"/>
                    </a:lnTo>
                    <a:lnTo>
                      <a:pt x="57" y="83"/>
                    </a:lnTo>
                    <a:lnTo>
                      <a:pt x="59" y="83"/>
                    </a:lnTo>
                    <a:lnTo>
                      <a:pt x="60" y="82"/>
                    </a:lnTo>
                    <a:lnTo>
                      <a:pt x="61" y="80"/>
                    </a:lnTo>
                    <a:lnTo>
                      <a:pt x="64" y="78"/>
                    </a:lnTo>
                    <a:lnTo>
                      <a:pt x="67" y="74"/>
                    </a:lnTo>
                    <a:close/>
                    <a:moveTo>
                      <a:pt x="78" y="71"/>
                    </a:moveTo>
                    <a:lnTo>
                      <a:pt x="76" y="71"/>
                    </a:lnTo>
                    <a:lnTo>
                      <a:pt x="72" y="71"/>
                    </a:lnTo>
                    <a:lnTo>
                      <a:pt x="68" y="72"/>
                    </a:lnTo>
                    <a:lnTo>
                      <a:pt x="68" y="72"/>
                    </a:lnTo>
                    <a:lnTo>
                      <a:pt x="71" y="74"/>
                    </a:lnTo>
                    <a:lnTo>
                      <a:pt x="73" y="74"/>
                    </a:lnTo>
                    <a:lnTo>
                      <a:pt x="76" y="75"/>
                    </a:lnTo>
                    <a:lnTo>
                      <a:pt x="78" y="75"/>
                    </a:lnTo>
                    <a:lnTo>
                      <a:pt x="80" y="74"/>
                    </a:lnTo>
                    <a:lnTo>
                      <a:pt x="81" y="72"/>
                    </a:lnTo>
                    <a:lnTo>
                      <a:pt x="81" y="72"/>
                    </a:lnTo>
                    <a:lnTo>
                      <a:pt x="81" y="72"/>
                    </a:lnTo>
                    <a:lnTo>
                      <a:pt x="80" y="71"/>
                    </a:lnTo>
                    <a:lnTo>
                      <a:pt x="78" y="71"/>
                    </a:lnTo>
                    <a:close/>
                    <a:moveTo>
                      <a:pt x="55" y="71"/>
                    </a:moveTo>
                    <a:lnTo>
                      <a:pt x="53" y="71"/>
                    </a:lnTo>
                    <a:lnTo>
                      <a:pt x="52" y="72"/>
                    </a:lnTo>
                    <a:lnTo>
                      <a:pt x="52" y="72"/>
                    </a:lnTo>
                    <a:lnTo>
                      <a:pt x="52" y="72"/>
                    </a:lnTo>
                    <a:lnTo>
                      <a:pt x="52" y="72"/>
                    </a:lnTo>
                    <a:lnTo>
                      <a:pt x="53" y="74"/>
                    </a:lnTo>
                    <a:lnTo>
                      <a:pt x="55" y="75"/>
                    </a:lnTo>
                    <a:lnTo>
                      <a:pt x="57" y="75"/>
                    </a:lnTo>
                    <a:lnTo>
                      <a:pt x="60" y="74"/>
                    </a:lnTo>
                    <a:lnTo>
                      <a:pt x="63" y="74"/>
                    </a:lnTo>
                    <a:lnTo>
                      <a:pt x="64" y="72"/>
                    </a:lnTo>
                    <a:lnTo>
                      <a:pt x="65" y="72"/>
                    </a:lnTo>
                    <a:lnTo>
                      <a:pt x="61" y="71"/>
                    </a:lnTo>
                    <a:lnTo>
                      <a:pt x="57" y="71"/>
                    </a:lnTo>
                    <a:lnTo>
                      <a:pt x="55" y="71"/>
                    </a:lnTo>
                    <a:close/>
                    <a:moveTo>
                      <a:pt x="57" y="62"/>
                    </a:moveTo>
                    <a:lnTo>
                      <a:pt x="56" y="62"/>
                    </a:lnTo>
                    <a:lnTo>
                      <a:pt x="56" y="63"/>
                    </a:lnTo>
                    <a:lnTo>
                      <a:pt x="56" y="65"/>
                    </a:lnTo>
                    <a:lnTo>
                      <a:pt x="56" y="66"/>
                    </a:lnTo>
                    <a:lnTo>
                      <a:pt x="59" y="69"/>
                    </a:lnTo>
                    <a:lnTo>
                      <a:pt x="61" y="70"/>
                    </a:lnTo>
                    <a:lnTo>
                      <a:pt x="63" y="71"/>
                    </a:lnTo>
                    <a:lnTo>
                      <a:pt x="65" y="71"/>
                    </a:lnTo>
                    <a:lnTo>
                      <a:pt x="65" y="71"/>
                    </a:lnTo>
                    <a:lnTo>
                      <a:pt x="63" y="67"/>
                    </a:lnTo>
                    <a:lnTo>
                      <a:pt x="61" y="65"/>
                    </a:lnTo>
                    <a:lnTo>
                      <a:pt x="59" y="63"/>
                    </a:lnTo>
                    <a:lnTo>
                      <a:pt x="57" y="63"/>
                    </a:lnTo>
                    <a:lnTo>
                      <a:pt x="57" y="62"/>
                    </a:lnTo>
                    <a:close/>
                    <a:moveTo>
                      <a:pt x="76" y="62"/>
                    </a:moveTo>
                    <a:lnTo>
                      <a:pt x="73" y="63"/>
                    </a:lnTo>
                    <a:lnTo>
                      <a:pt x="72" y="65"/>
                    </a:lnTo>
                    <a:lnTo>
                      <a:pt x="71" y="67"/>
                    </a:lnTo>
                    <a:lnTo>
                      <a:pt x="69" y="70"/>
                    </a:lnTo>
                    <a:lnTo>
                      <a:pt x="68" y="71"/>
                    </a:lnTo>
                    <a:lnTo>
                      <a:pt x="68" y="71"/>
                    </a:lnTo>
                    <a:lnTo>
                      <a:pt x="72" y="69"/>
                    </a:lnTo>
                    <a:lnTo>
                      <a:pt x="76" y="67"/>
                    </a:lnTo>
                    <a:lnTo>
                      <a:pt x="77" y="65"/>
                    </a:lnTo>
                    <a:lnTo>
                      <a:pt x="77" y="63"/>
                    </a:lnTo>
                    <a:lnTo>
                      <a:pt x="77" y="63"/>
                    </a:lnTo>
                    <a:lnTo>
                      <a:pt x="77" y="62"/>
                    </a:lnTo>
                    <a:lnTo>
                      <a:pt x="76" y="62"/>
                    </a:lnTo>
                    <a:close/>
                    <a:moveTo>
                      <a:pt x="67" y="58"/>
                    </a:moveTo>
                    <a:lnTo>
                      <a:pt x="65" y="59"/>
                    </a:lnTo>
                    <a:lnTo>
                      <a:pt x="64" y="61"/>
                    </a:lnTo>
                    <a:lnTo>
                      <a:pt x="64" y="63"/>
                    </a:lnTo>
                    <a:lnTo>
                      <a:pt x="65" y="66"/>
                    </a:lnTo>
                    <a:lnTo>
                      <a:pt x="65" y="69"/>
                    </a:lnTo>
                    <a:lnTo>
                      <a:pt x="67" y="70"/>
                    </a:lnTo>
                    <a:lnTo>
                      <a:pt x="67" y="71"/>
                    </a:lnTo>
                    <a:lnTo>
                      <a:pt x="68" y="66"/>
                    </a:lnTo>
                    <a:lnTo>
                      <a:pt x="68" y="63"/>
                    </a:lnTo>
                    <a:lnTo>
                      <a:pt x="68" y="61"/>
                    </a:lnTo>
                    <a:lnTo>
                      <a:pt x="68" y="59"/>
                    </a:lnTo>
                    <a:lnTo>
                      <a:pt x="68" y="58"/>
                    </a:lnTo>
                    <a:lnTo>
                      <a:pt x="67" y="58"/>
                    </a:lnTo>
                    <a:lnTo>
                      <a:pt x="67" y="58"/>
                    </a:lnTo>
                    <a:close/>
                    <a:moveTo>
                      <a:pt x="89" y="45"/>
                    </a:moveTo>
                    <a:lnTo>
                      <a:pt x="78" y="62"/>
                    </a:lnTo>
                    <a:lnTo>
                      <a:pt x="78" y="62"/>
                    </a:lnTo>
                    <a:lnTo>
                      <a:pt x="81" y="66"/>
                    </a:lnTo>
                    <a:lnTo>
                      <a:pt x="82" y="71"/>
                    </a:lnTo>
                    <a:lnTo>
                      <a:pt x="82" y="71"/>
                    </a:lnTo>
                    <a:lnTo>
                      <a:pt x="82" y="71"/>
                    </a:lnTo>
                    <a:lnTo>
                      <a:pt x="82" y="71"/>
                    </a:lnTo>
                    <a:lnTo>
                      <a:pt x="102" y="71"/>
                    </a:lnTo>
                    <a:lnTo>
                      <a:pt x="89" y="62"/>
                    </a:lnTo>
                    <a:lnTo>
                      <a:pt x="89" y="45"/>
                    </a:lnTo>
                    <a:close/>
                    <a:moveTo>
                      <a:pt x="48" y="44"/>
                    </a:moveTo>
                    <a:lnTo>
                      <a:pt x="48" y="44"/>
                    </a:lnTo>
                    <a:lnTo>
                      <a:pt x="46" y="61"/>
                    </a:lnTo>
                    <a:lnTo>
                      <a:pt x="33" y="71"/>
                    </a:lnTo>
                    <a:lnTo>
                      <a:pt x="33" y="71"/>
                    </a:lnTo>
                    <a:lnTo>
                      <a:pt x="51" y="71"/>
                    </a:lnTo>
                    <a:lnTo>
                      <a:pt x="51" y="71"/>
                    </a:lnTo>
                    <a:lnTo>
                      <a:pt x="52" y="67"/>
                    </a:lnTo>
                    <a:lnTo>
                      <a:pt x="53" y="63"/>
                    </a:lnTo>
                    <a:lnTo>
                      <a:pt x="57" y="59"/>
                    </a:lnTo>
                    <a:lnTo>
                      <a:pt x="57" y="59"/>
                    </a:lnTo>
                    <a:lnTo>
                      <a:pt x="48" y="44"/>
                    </a:lnTo>
                    <a:close/>
                    <a:moveTo>
                      <a:pt x="52" y="41"/>
                    </a:moveTo>
                    <a:lnTo>
                      <a:pt x="51" y="42"/>
                    </a:lnTo>
                    <a:lnTo>
                      <a:pt x="59" y="58"/>
                    </a:lnTo>
                    <a:lnTo>
                      <a:pt x="59" y="58"/>
                    </a:lnTo>
                    <a:lnTo>
                      <a:pt x="63" y="57"/>
                    </a:lnTo>
                    <a:lnTo>
                      <a:pt x="65" y="57"/>
                    </a:lnTo>
                    <a:lnTo>
                      <a:pt x="69" y="57"/>
                    </a:lnTo>
                    <a:lnTo>
                      <a:pt x="73" y="58"/>
                    </a:lnTo>
                    <a:lnTo>
                      <a:pt x="77" y="61"/>
                    </a:lnTo>
                    <a:lnTo>
                      <a:pt x="77" y="59"/>
                    </a:lnTo>
                    <a:lnTo>
                      <a:pt x="86" y="44"/>
                    </a:lnTo>
                    <a:lnTo>
                      <a:pt x="86" y="44"/>
                    </a:lnTo>
                    <a:lnTo>
                      <a:pt x="86" y="44"/>
                    </a:lnTo>
                    <a:lnTo>
                      <a:pt x="68" y="48"/>
                    </a:lnTo>
                    <a:lnTo>
                      <a:pt x="52" y="41"/>
                    </a:lnTo>
                    <a:close/>
                    <a:moveTo>
                      <a:pt x="95" y="35"/>
                    </a:moveTo>
                    <a:lnTo>
                      <a:pt x="93" y="38"/>
                    </a:lnTo>
                    <a:lnTo>
                      <a:pt x="93" y="38"/>
                    </a:lnTo>
                    <a:lnTo>
                      <a:pt x="94" y="41"/>
                    </a:lnTo>
                    <a:lnTo>
                      <a:pt x="94" y="42"/>
                    </a:lnTo>
                    <a:lnTo>
                      <a:pt x="93" y="45"/>
                    </a:lnTo>
                    <a:lnTo>
                      <a:pt x="91" y="45"/>
                    </a:lnTo>
                    <a:lnTo>
                      <a:pt x="91" y="59"/>
                    </a:lnTo>
                    <a:lnTo>
                      <a:pt x="101" y="55"/>
                    </a:lnTo>
                    <a:lnTo>
                      <a:pt x="102" y="48"/>
                    </a:lnTo>
                    <a:lnTo>
                      <a:pt x="102" y="46"/>
                    </a:lnTo>
                    <a:lnTo>
                      <a:pt x="103" y="46"/>
                    </a:lnTo>
                    <a:lnTo>
                      <a:pt x="105" y="46"/>
                    </a:lnTo>
                    <a:lnTo>
                      <a:pt x="105" y="48"/>
                    </a:lnTo>
                    <a:lnTo>
                      <a:pt x="103" y="53"/>
                    </a:lnTo>
                    <a:lnTo>
                      <a:pt x="107" y="52"/>
                    </a:lnTo>
                    <a:lnTo>
                      <a:pt x="108" y="46"/>
                    </a:lnTo>
                    <a:lnTo>
                      <a:pt x="108" y="45"/>
                    </a:lnTo>
                    <a:lnTo>
                      <a:pt x="110" y="45"/>
                    </a:lnTo>
                    <a:lnTo>
                      <a:pt x="111" y="46"/>
                    </a:lnTo>
                    <a:lnTo>
                      <a:pt x="111" y="48"/>
                    </a:lnTo>
                    <a:lnTo>
                      <a:pt x="111" y="50"/>
                    </a:lnTo>
                    <a:lnTo>
                      <a:pt x="116" y="46"/>
                    </a:lnTo>
                    <a:lnTo>
                      <a:pt x="118" y="46"/>
                    </a:lnTo>
                    <a:lnTo>
                      <a:pt x="119" y="46"/>
                    </a:lnTo>
                    <a:lnTo>
                      <a:pt x="119" y="48"/>
                    </a:lnTo>
                    <a:lnTo>
                      <a:pt x="118" y="49"/>
                    </a:lnTo>
                    <a:lnTo>
                      <a:pt x="111" y="52"/>
                    </a:lnTo>
                    <a:lnTo>
                      <a:pt x="115" y="54"/>
                    </a:lnTo>
                    <a:lnTo>
                      <a:pt x="115" y="54"/>
                    </a:lnTo>
                    <a:lnTo>
                      <a:pt x="115" y="55"/>
                    </a:lnTo>
                    <a:lnTo>
                      <a:pt x="115" y="55"/>
                    </a:lnTo>
                    <a:lnTo>
                      <a:pt x="114" y="57"/>
                    </a:lnTo>
                    <a:lnTo>
                      <a:pt x="114" y="55"/>
                    </a:lnTo>
                    <a:lnTo>
                      <a:pt x="108" y="54"/>
                    </a:lnTo>
                    <a:lnTo>
                      <a:pt x="105" y="55"/>
                    </a:lnTo>
                    <a:lnTo>
                      <a:pt x="111" y="59"/>
                    </a:lnTo>
                    <a:lnTo>
                      <a:pt x="111" y="59"/>
                    </a:lnTo>
                    <a:lnTo>
                      <a:pt x="111" y="61"/>
                    </a:lnTo>
                    <a:lnTo>
                      <a:pt x="111" y="62"/>
                    </a:lnTo>
                    <a:lnTo>
                      <a:pt x="110" y="62"/>
                    </a:lnTo>
                    <a:lnTo>
                      <a:pt x="110" y="62"/>
                    </a:lnTo>
                    <a:lnTo>
                      <a:pt x="102" y="58"/>
                    </a:lnTo>
                    <a:lnTo>
                      <a:pt x="93" y="62"/>
                    </a:lnTo>
                    <a:lnTo>
                      <a:pt x="103" y="69"/>
                    </a:lnTo>
                    <a:lnTo>
                      <a:pt x="106" y="69"/>
                    </a:lnTo>
                    <a:lnTo>
                      <a:pt x="107" y="69"/>
                    </a:lnTo>
                    <a:lnTo>
                      <a:pt x="108" y="70"/>
                    </a:lnTo>
                    <a:lnTo>
                      <a:pt x="110" y="71"/>
                    </a:lnTo>
                    <a:lnTo>
                      <a:pt x="114" y="71"/>
                    </a:lnTo>
                    <a:lnTo>
                      <a:pt x="127" y="42"/>
                    </a:lnTo>
                    <a:lnTo>
                      <a:pt x="127" y="42"/>
                    </a:lnTo>
                    <a:lnTo>
                      <a:pt x="95" y="35"/>
                    </a:lnTo>
                    <a:close/>
                    <a:moveTo>
                      <a:pt x="43" y="33"/>
                    </a:moveTo>
                    <a:lnTo>
                      <a:pt x="10" y="38"/>
                    </a:lnTo>
                    <a:lnTo>
                      <a:pt x="10" y="38"/>
                    </a:lnTo>
                    <a:lnTo>
                      <a:pt x="22" y="71"/>
                    </a:lnTo>
                    <a:lnTo>
                      <a:pt x="25" y="71"/>
                    </a:lnTo>
                    <a:lnTo>
                      <a:pt x="26" y="70"/>
                    </a:lnTo>
                    <a:lnTo>
                      <a:pt x="29" y="69"/>
                    </a:lnTo>
                    <a:lnTo>
                      <a:pt x="31" y="69"/>
                    </a:lnTo>
                    <a:lnTo>
                      <a:pt x="42" y="59"/>
                    </a:lnTo>
                    <a:lnTo>
                      <a:pt x="34" y="54"/>
                    </a:lnTo>
                    <a:lnTo>
                      <a:pt x="26" y="58"/>
                    </a:lnTo>
                    <a:lnTo>
                      <a:pt x="25" y="58"/>
                    </a:lnTo>
                    <a:lnTo>
                      <a:pt x="25" y="58"/>
                    </a:lnTo>
                    <a:lnTo>
                      <a:pt x="23" y="57"/>
                    </a:lnTo>
                    <a:lnTo>
                      <a:pt x="23" y="55"/>
                    </a:lnTo>
                    <a:lnTo>
                      <a:pt x="25" y="55"/>
                    </a:lnTo>
                    <a:lnTo>
                      <a:pt x="30" y="53"/>
                    </a:lnTo>
                    <a:lnTo>
                      <a:pt x="26" y="50"/>
                    </a:lnTo>
                    <a:lnTo>
                      <a:pt x="22" y="53"/>
                    </a:lnTo>
                    <a:lnTo>
                      <a:pt x="21" y="53"/>
                    </a:lnTo>
                    <a:lnTo>
                      <a:pt x="21" y="53"/>
                    </a:lnTo>
                    <a:lnTo>
                      <a:pt x="19" y="52"/>
                    </a:lnTo>
                    <a:lnTo>
                      <a:pt x="19" y="50"/>
                    </a:lnTo>
                    <a:lnTo>
                      <a:pt x="21" y="50"/>
                    </a:lnTo>
                    <a:lnTo>
                      <a:pt x="23" y="49"/>
                    </a:lnTo>
                    <a:lnTo>
                      <a:pt x="17" y="45"/>
                    </a:lnTo>
                    <a:lnTo>
                      <a:pt x="17" y="44"/>
                    </a:lnTo>
                    <a:lnTo>
                      <a:pt x="17" y="44"/>
                    </a:lnTo>
                    <a:lnTo>
                      <a:pt x="18" y="42"/>
                    </a:lnTo>
                    <a:lnTo>
                      <a:pt x="18" y="42"/>
                    </a:lnTo>
                    <a:lnTo>
                      <a:pt x="25" y="46"/>
                    </a:lnTo>
                    <a:lnTo>
                      <a:pt x="25" y="44"/>
                    </a:lnTo>
                    <a:lnTo>
                      <a:pt x="25" y="42"/>
                    </a:lnTo>
                    <a:lnTo>
                      <a:pt x="26" y="42"/>
                    </a:lnTo>
                    <a:lnTo>
                      <a:pt x="27" y="42"/>
                    </a:lnTo>
                    <a:lnTo>
                      <a:pt x="27" y="44"/>
                    </a:lnTo>
                    <a:lnTo>
                      <a:pt x="27" y="49"/>
                    </a:lnTo>
                    <a:lnTo>
                      <a:pt x="31" y="50"/>
                    </a:lnTo>
                    <a:lnTo>
                      <a:pt x="31" y="44"/>
                    </a:lnTo>
                    <a:lnTo>
                      <a:pt x="31" y="42"/>
                    </a:lnTo>
                    <a:lnTo>
                      <a:pt x="33" y="42"/>
                    </a:lnTo>
                    <a:lnTo>
                      <a:pt x="34" y="42"/>
                    </a:lnTo>
                    <a:lnTo>
                      <a:pt x="34" y="44"/>
                    </a:lnTo>
                    <a:lnTo>
                      <a:pt x="35" y="53"/>
                    </a:lnTo>
                    <a:lnTo>
                      <a:pt x="43" y="57"/>
                    </a:lnTo>
                    <a:lnTo>
                      <a:pt x="46" y="42"/>
                    </a:lnTo>
                    <a:lnTo>
                      <a:pt x="44" y="42"/>
                    </a:lnTo>
                    <a:lnTo>
                      <a:pt x="44" y="40"/>
                    </a:lnTo>
                    <a:lnTo>
                      <a:pt x="44" y="38"/>
                    </a:lnTo>
                    <a:lnTo>
                      <a:pt x="46" y="37"/>
                    </a:lnTo>
                    <a:lnTo>
                      <a:pt x="43" y="33"/>
                    </a:lnTo>
                    <a:close/>
                    <a:moveTo>
                      <a:pt x="69" y="6"/>
                    </a:moveTo>
                    <a:lnTo>
                      <a:pt x="68" y="6"/>
                    </a:lnTo>
                    <a:lnTo>
                      <a:pt x="67" y="6"/>
                    </a:lnTo>
                    <a:lnTo>
                      <a:pt x="46" y="33"/>
                    </a:lnTo>
                    <a:lnTo>
                      <a:pt x="47" y="36"/>
                    </a:lnTo>
                    <a:lnTo>
                      <a:pt x="50" y="36"/>
                    </a:lnTo>
                    <a:lnTo>
                      <a:pt x="52" y="37"/>
                    </a:lnTo>
                    <a:lnTo>
                      <a:pt x="52" y="38"/>
                    </a:lnTo>
                    <a:lnTo>
                      <a:pt x="67" y="44"/>
                    </a:lnTo>
                    <a:lnTo>
                      <a:pt x="67" y="35"/>
                    </a:lnTo>
                    <a:lnTo>
                      <a:pt x="60" y="29"/>
                    </a:lnTo>
                    <a:lnTo>
                      <a:pt x="60" y="29"/>
                    </a:lnTo>
                    <a:lnTo>
                      <a:pt x="60" y="28"/>
                    </a:lnTo>
                    <a:lnTo>
                      <a:pt x="61" y="27"/>
                    </a:lnTo>
                    <a:lnTo>
                      <a:pt x="63" y="28"/>
                    </a:lnTo>
                    <a:lnTo>
                      <a:pt x="67" y="31"/>
                    </a:lnTo>
                    <a:lnTo>
                      <a:pt x="67" y="27"/>
                    </a:lnTo>
                    <a:lnTo>
                      <a:pt x="63" y="24"/>
                    </a:lnTo>
                    <a:lnTo>
                      <a:pt x="63" y="23"/>
                    </a:lnTo>
                    <a:lnTo>
                      <a:pt x="63" y="21"/>
                    </a:lnTo>
                    <a:lnTo>
                      <a:pt x="64" y="21"/>
                    </a:lnTo>
                    <a:lnTo>
                      <a:pt x="65" y="21"/>
                    </a:lnTo>
                    <a:lnTo>
                      <a:pt x="67" y="23"/>
                    </a:lnTo>
                    <a:lnTo>
                      <a:pt x="67" y="16"/>
                    </a:lnTo>
                    <a:lnTo>
                      <a:pt x="68" y="15"/>
                    </a:lnTo>
                    <a:lnTo>
                      <a:pt x="68" y="15"/>
                    </a:lnTo>
                    <a:lnTo>
                      <a:pt x="68" y="15"/>
                    </a:lnTo>
                    <a:lnTo>
                      <a:pt x="69" y="15"/>
                    </a:lnTo>
                    <a:lnTo>
                      <a:pt x="69" y="16"/>
                    </a:lnTo>
                    <a:lnTo>
                      <a:pt x="69" y="23"/>
                    </a:lnTo>
                    <a:lnTo>
                      <a:pt x="72" y="21"/>
                    </a:lnTo>
                    <a:lnTo>
                      <a:pt x="73" y="21"/>
                    </a:lnTo>
                    <a:lnTo>
                      <a:pt x="74" y="21"/>
                    </a:lnTo>
                    <a:lnTo>
                      <a:pt x="74" y="23"/>
                    </a:lnTo>
                    <a:lnTo>
                      <a:pt x="74" y="24"/>
                    </a:lnTo>
                    <a:lnTo>
                      <a:pt x="69" y="27"/>
                    </a:lnTo>
                    <a:lnTo>
                      <a:pt x="69" y="32"/>
                    </a:lnTo>
                    <a:lnTo>
                      <a:pt x="76" y="28"/>
                    </a:lnTo>
                    <a:lnTo>
                      <a:pt x="76" y="27"/>
                    </a:lnTo>
                    <a:lnTo>
                      <a:pt x="77" y="28"/>
                    </a:lnTo>
                    <a:lnTo>
                      <a:pt x="77" y="29"/>
                    </a:lnTo>
                    <a:lnTo>
                      <a:pt x="77" y="29"/>
                    </a:lnTo>
                    <a:lnTo>
                      <a:pt x="69" y="35"/>
                    </a:lnTo>
                    <a:lnTo>
                      <a:pt x="69" y="44"/>
                    </a:lnTo>
                    <a:lnTo>
                      <a:pt x="86" y="41"/>
                    </a:lnTo>
                    <a:lnTo>
                      <a:pt x="86" y="38"/>
                    </a:lnTo>
                    <a:lnTo>
                      <a:pt x="88" y="37"/>
                    </a:lnTo>
                    <a:lnTo>
                      <a:pt x="89" y="37"/>
                    </a:lnTo>
                    <a:lnTo>
                      <a:pt x="90" y="37"/>
                    </a:lnTo>
                    <a:lnTo>
                      <a:pt x="93" y="35"/>
                    </a:lnTo>
                    <a:lnTo>
                      <a:pt x="69" y="6"/>
                    </a:lnTo>
                    <a:close/>
                    <a:moveTo>
                      <a:pt x="68" y="0"/>
                    </a:moveTo>
                    <a:lnTo>
                      <a:pt x="68" y="0"/>
                    </a:lnTo>
                    <a:lnTo>
                      <a:pt x="69" y="2"/>
                    </a:lnTo>
                    <a:lnTo>
                      <a:pt x="71" y="3"/>
                    </a:lnTo>
                    <a:lnTo>
                      <a:pt x="71" y="3"/>
                    </a:lnTo>
                    <a:lnTo>
                      <a:pt x="94" y="32"/>
                    </a:lnTo>
                    <a:lnTo>
                      <a:pt x="98" y="25"/>
                    </a:lnTo>
                    <a:lnTo>
                      <a:pt x="97" y="24"/>
                    </a:lnTo>
                    <a:lnTo>
                      <a:pt x="95" y="21"/>
                    </a:lnTo>
                    <a:lnTo>
                      <a:pt x="97" y="17"/>
                    </a:lnTo>
                    <a:lnTo>
                      <a:pt x="98" y="15"/>
                    </a:lnTo>
                    <a:lnTo>
                      <a:pt x="102" y="14"/>
                    </a:lnTo>
                    <a:lnTo>
                      <a:pt x="105" y="15"/>
                    </a:lnTo>
                    <a:lnTo>
                      <a:pt x="107" y="16"/>
                    </a:lnTo>
                    <a:lnTo>
                      <a:pt x="108" y="20"/>
                    </a:lnTo>
                    <a:lnTo>
                      <a:pt x="108" y="23"/>
                    </a:lnTo>
                    <a:lnTo>
                      <a:pt x="106" y="25"/>
                    </a:lnTo>
                    <a:lnTo>
                      <a:pt x="103" y="27"/>
                    </a:lnTo>
                    <a:lnTo>
                      <a:pt x="101" y="27"/>
                    </a:lnTo>
                    <a:lnTo>
                      <a:pt x="97" y="33"/>
                    </a:lnTo>
                    <a:lnTo>
                      <a:pt x="127" y="40"/>
                    </a:lnTo>
                    <a:lnTo>
                      <a:pt x="129" y="38"/>
                    </a:lnTo>
                    <a:lnTo>
                      <a:pt x="131" y="40"/>
                    </a:lnTo>
                    <a:lnTo>
                      <a:pt x="132" y="41"/>
                    </a:lnTo>
                    <a:lnTo>
                      <a:pt x="131" y="42"/>
                    </a:lnTo>
                    <a:lnTo>
                      <a:pt x="129" y="44"/>
                    </a:lnTo>
                    <a:lnTo>
                      <a:pt x="129" y="44"/>
                    </a:lnTo>
                    <a:lnTo>
                      <a:pt x="116" y="71"/>
                    </a:lnTo>
                    <a:lnTo>
                      <a:pt x="124" y="71"/>
                    </a:lnTo>
                    <a:lnTo>
                      <a:pt x="125" y="69"/>
                    </a:lnTo>
                    <a:lnTo>
                      <a:pt x="127" y="67"/>
                    </a:lnTo>
                    <a:lnTo>
                      <a:pt x="129" y="66"/>
                    </a:lnTo>
                    <a:lnTo>
                      <a:pt x="133" y="66"/>
                    </a:lnTo>
                    <a:lnTo>
                      <a:pt x="136" y="69"/>
                    </a:lnTo>
                    <a:lnTo>
                      <a:pt x="137" y="72"/>
                    </a:lnTo>
                    <a:lnTo>
                      <a:pt x="136" y="75"/>
                    </a:lnTo>
                    <a:lnTo>
                      <a:pt x="135" y="78"/>
                    </a:lnTo>
                    <a:lnTo>
                      <a:pt x="131" y="79"/>
                    </a:lnTo>
                    <a:lnTo>
                      <a:pt x="128" y="79"/>
                    </a:lnTo>
                    <a:lnTo>
                      <a:pt x="125" y="76"/>
                    </a:lnTo>
                    <a:lnTo>
                      <a:pt x="124" y="74"/>
                    </a:lnTo>
                    <a:lnTo>
                      <a:pt x="118" y="74"/>
                    </a:lnTo>
                    <a:lnTo>
                      <a:pt x="131" y="101"/>
                    </a:lnTo>
                    <a:lnTo>
                      <a:pt x="132" y="103"/>
                    </a:lnTo>
                    <a:lnTo>
                      <a:pt x="133" y="104"/>
                    </a:lnTo>
                    <a:lnTo>
                      <a:pt x="133" y="105"/>
                    </a:lnTo>
                    <a:lnTo>
                      <a:pt x="131" y="107"/>
                    </a:lnTo>
                    <a:lnTo>
                      <a:pt x="129" y="107"/>
                    </a:lnTo>
                    <a:lnTo>
                      <a:pt x="128" y="107"/>
                    </a:lnTo>
                    <a:lnTo>
                      <a:pt x="95" y="113"/>
                    </a:lnTo>
                    <a:lnTo>
                      <a:pt x="99" y="118"/>
                    </a:lnTo>
                    <a:lnTo>
                      <a:pt x="101" y="118"/>
                    </a:lnTo>
                    <a:lnTo>
                      <a:pt x="103" y="120"/>
                    </a:lnTo>
                    <a:lnTo>
                      <a:pt x="106" y="121"/>
                    </a:lnTo>
                    <a:lnTo>
                      <a:pt x="107" y="125"/>
                    </a:lnTo>
                    <a:lnTo>
                      <a:pt x="107" y="127"/>
                    </a:lnTo>
                    <a:lnTo>
                      <a:pt x="105" y="130"/>
                    </a:lnTo>
                    <a:lnTo>
                      <a:pt x="102" y="131"/>
                    </a:lnTo>
                    <a:lnTo>
                      <a:pt x="98" y="131"/>
                    </a:lnTo>
                    <a:lnTo>
                      <a:pt x="95" y="129"/>
                    </a:lnTo>
                    <a:lnTo>
                      <a:pt x="94" y="126"/>
                    </a:lnTo>
                    <a:lnTo>
                      <a:pt x="95" y="122"/>
                    </a:lnTo>
                    <a:lnTo>
                      <a:pt x="97" y="120"/>
                    </a:lnTo>
                    <a:lnTo>
                      <a:pt x="93" y="114"/>
                    </a:lnTo>
                    <a:lnTo>
                      <a:pt x="71" y="141"/>
                    </a:lnTo>
                    <a:lnTo>
                      <a:pt x="71" y="141"/>
                    </a:lnTo>
                    <a:lnTo>
                      <a:pt x="69" y="143"/>
                    </a:lnTo>
                    <a:lnTo>
                      <a:pt x="68" y="143"/>
                    </a:lnTo>
                    <a:lnTo>
                      <a:pt x="65" y="143"/>
                    </a:lnTo>
                    <a:lnTo>
                      <a:pt x="65" y="141"/>
                    </a:lnTo>
                    <a:lnTo>
                      <a:pt x="65" y="141"/>
                    </a:lnTo>
                    <a:lnTo>
                      <a:pt x="42" y="113"/>
                    </a:lnTo>
                    <a:lnTo>
                      <a:pt x="38" y="120"/>
                    </a:lnTo>
                    <a:lnTo>
                      <a:pt x="39" y="122"/>
                    </a:lnTo>
                    <a:lnTo>
                      <a:pt x="40" y="124"/>
                    </a:lnTo>
                    <a:lnTo>
                      <a:pt x="39" y="127"/>
                    </a:lnTo>
                    <a:lnTo>
                      <a:pt x="38" y="130"/>
                    </a:lnTo>
                    <a:lnTo>
                      <a:pt x="34" y="131"/>
                    </a:lnTo>
                    <a:lnTo>
                      <a:pt x="31" y="130"/>
                    </a:lnTo>
                    <a:lnTo>
                      <a:pt x="29" y="129"/>
                    </a:lnTo>
                    <a:lnTo>
                      <a:pt x="27" y="125"/>
                    </a:lnTo>
                    <a:lnTo>
                      <a:pt x="27" y="122"/>
                    </a:lnTo>
                    <a:lnTo>
                      <a:pt x="30" y="120"/>
                    </a:lnTo>
                    <a:lnTo>
                      <a:pt x="33" y="118"/>
                    </a:lnTo>
                    <a:lnTo>
                      <a:pt x="36" y="118"/>
                    </a:lnTo>
                    <a:lnTo>
                      <a:pt x="39" y="112"/>
                    </a:lnTo>
                    <a:lnTo>
                      <a:pt x="9" y="107"/>
                    </a:lnTo>
                    <a:lnTo>
                      <a:pt x="8" y="108"/>
                    </a:lnTo>
                    <a:lnTo>
                      <a:pt x="6" y="109"/>
                    </a:lnTo>
                    <a:lnTo>
                      <a:pt x="4" y="108"/>
                    </a:lnTo>
                    <a:lnTo>
                      <a:pt x="4" y="107"/>
                    </a:lnTo>
                    <a:lnTo>
                      <a:pt x="4" y="104"/>
                    </a:lnTo>
                    <a:lnTo>
                      <a:pt x="6" y="103"/>
                    </a:lnTo>
                    <a:lnTo>
                      <a:pt x="6" y="103"/>
                    </a:lnTo>
                    <a:lnTo>
                      <a:pt x="19" y="74"/>
                    </a:lnTo>
                    <a:lnTo>
                      <a:pt x="13" y="74"/>
                    </a:lnTo>
                    <a:lnTo>
                      <a:pt x="12" y="76"/>
                    </a:lnTo>
                    <a:lnTo>
                      <a:pt x="9" y="78"/>
                    </a:lnTo>
                    <a:lnTo>
                      <a:pt x="6" y="79"/>
                    </a:lnTo>
                    <a:lnTo>
                      <a:pt x="4" y="78"/>
                    </a:lnTo>
                    <a:lnTo>
                      <a:pt x="1" y="76"/>
                    </a:lnTo>
                    <a:lnTo>
                      <a:pt x="0" y="72"/>
                    </a:lnTo>
                    <a:lnTo>
                      <a:pt x="0" y="70"/>
                    </a:lnTo>
                    <a:lnTo>
                      <a:pt x="2" y="67"/>
                    </a:lnTo>
                    <a:lnTo>
                      <a:pt x="5" y="66"/>
                    </a:lnTo>
                    <a:lnTo>
                      <a:pt x="9" y="66"/>
                    </a:lnTo>
                    <a:lnTo>
                      <a:pt x="12" y="69"/>
                    </a:lnTo>
                    <a:lnTo>
                      <a:pt x="13" y="71"/>
                    </a:lnTo>
                    <a:lnTo>
                      <a:pt x="19" y="71"/>
                    </a:lnTo>
                    <a:lnTo>
                      <a:pt x="8" y="40"/>
                    </a:lnTo>
                    <a:lnTo>
                      <a:pt x="6" y="38"/>
                    </a:lnTo>
                    <a:lnTo>
                      <a:pt x="5" y="37"/>
                    </a:lnTo>
                    <a:lnTo>
                      <a:pt x="6" y="35"/>
                    </a:lnTo>
                    <a:lnTo>
                      <a:pt x="8" y="33"/>
                    </a:lnTo>
                    <a:lnTo>
                      <a:pt x="9" y="35"/>
                    </a:lnTo>
                    <a:lnTo>
                      <a:pt x="10" y="36"/>
                    </a:lnTo>
                    <a:lnTo>
                      <a:pt x="42" y="31"/>
                    </a:lnTo>
                    <a:lnTo>
                      <a:pt x="39" y="25"/>
                    </a:lnTo>
                    <a:lnTo>
                      <a:pt x="39" y="25"/>
                    </a:lnTo>
                    <a:lnTo>
                      <a:pt x="35" y="25"/>
                    </a:lnTo>
                    <a:lnTo>
                      <a:pt x="33" y="23"/>
                    </a:lnTo>
                    <a:lnTo>
                      <a:pt x="31" y="20"/>
                    </a:lnTo>
                    <a:lnTo>
                      <a:pt x="33" y="16"/>
                    </a:lnTo>
                    <a:lnTo>
                      <a:pt x="34" y="14"/>
                    </a:lnTo>
                    <a:lnTo>
                      <a:pt x="38" y="12"/>
                    </a:lnTo>
                    <a:lnTo>
                      <a:pt x="40" y="14"/>
                    </a:lnTo>
                    <a:lnTo>
                      <a:pt x="43" y="15"/>
                    </a:lnTo>
                    <a:lnTo>
                      <a:pt x="44" y="19"/>
                    </a:lnTo>
                    <a:lnTo>
                      <a:pt x="44" y="21"/>
                    </a:lnTo>
                    <a:lnTo>
                      <a:pt x="42" y="24"/>
                    </a:lnTo>
                    <a:lnTo>
                      <a:pt x="44" y="31"/>
                    </a:lnTo>
                    <a:lnTo>
                      <a:pt x="65" y="4"/>
                    </a:lnTo>
                    <a:lnTo>
                      <a:pt x="65" y="3"/>
                    </a:lnTo>
                    <a:lnTo>
                      <a:pt x="65" y="2"/>
                    </a:lnTo>
                    <a:lnTo>
                      <a:pt x="67" y="0"/>
                    </a:lnTo>
                    <a:lnTo>
                      <a:pt x="68" y="0"/>
                    </a:lnTo>
                    <a:lnTo>
                      <a:pt x="6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4" name="Freeform 6544"/>
              <p:cNvSpPr>
                <a:spLocks noEditPoints="1"/>
              </p:cNvSpPr>
              <p:nvPr/>
            </p:nvSpPr>
            <p:spPr bwMode="auto">
              <a:xfrm>
                <a:off x="1448593" y="4501356"/>
                <a:ext cx="68263" cy="69850"/>
              </a:xfrm>
              <a:custGeom>
                <a:avLst/>
                <a:gdLst>
                  <a:gd name="T0" fmla="*/ 22 w 43"/>
                  <a:gd name="T1" fmla="*/ 37 h 44"/>
                  <a:gd name="T2" fmla="*/ 21 w 43"/>
                  <a:gd name="T3" fmla="*/ 37 h 44"/>
                  <a:gd name="T4" fmla="*/ 18 w 43"/>
                  <a:gd name="T5" fmla="*/ 36 h 44"/>
                  <a:gd name="T6" fmla="*/ 14 w 43"/>
                  <a:gd name="T7" fmla="*/ 34 h 44"/>
                  <a:gd name="T8" fmla="*/ 26 w 43"/>
                  <a:gd name="T9" fmla="*/ 32 h 44"/>
                  <a:gd name="T10" fmla="*/ 16 w 43"/>
                  <a:gd name="T11" fmla="*/ 32 h 44"/>
                  <a:gd name="T12" fmla="*/ 14 w 43"/>
                  <a:gd name="T13" fmla="*/ 25 h 44"/>
                  <a:gd name="T14" fmla="*/ 16 w 43"/>
                  <a:gd name="T15" fmla="*/ 23 h 44"/>
                  <a:gd name="T16" fmla="*/ 34 w 43"/>
                  <a:gd name="T17" fmla="*/ 27 h 44"/>
                  <a:gd name="T18" fmla="*/ 37 w 43"/>
                  <a:gd name="T19" fmla="*/ 31 h 44"/>
                  <a:gd name="T20" fmla="*/ 34 w 43"/>
                  <a:gd name="T21" fmla="*/ 31 h 44"/>
                  <a:gd name="T22" fmla="*/ 29 w 43"/>
                  <a:gd name="T23" fmla="*/ 27 h 44"/>
                  <a:gd name="T24" fmla="*/ 35 w 43"/>
                  <a:gd name="T25" fmla="*/ 23 h 44"/>
                  <a:gd name="T26" fmla="*/ 13 w 43"/>
                  <a:gd name="T27" fmla="*/ 32 h 44"/>
                  <a:gd name="T28" fmla="*/ 10 w 43"/>
                  <a:gd name="T29" fmla="*/ 29 h 44"/>
                  <a:gd name="T30" fmla="*/ 6 w 43"/>
                  <a:gd name="T31" fmla="*/ 32 h 44"/>
                  <a:gd name="T32" fmla="*/ 9 w 43"/>
                  <a:gd name="T33" fmla="*/ 28 h 44"/>
                  <a:gd name="T34" fmla="*/ 8 w 43"/>
                  <a:gd name="T35" fmla="*/ 23 h 44"/>
                  <a:gd name="T36" fmla="*/ 21 w 43"/>
                  <a:gd name="T37" fmla="*/ 27 h 44"/>
                  <a:gd name="T38" fmla="*/ 23 w 43"/>
                  <a:gd name="T39" fmla="*/ 25 h 44"/>
                  <a:gd name="T40" fmla="*/ 25 w 43"/>
                  <a:gd name="T41" fmla="*/ 25 h 44"/>
                  <a:gd name="T42" fmla="*/ 20 w 43"/>
                  <a:gd name="T43" fmla="*/ 23 h 44"/>
                  <a:gd name="T44" fmla="*/ 23 w 43"/>
                  <a:gd name="T45" fmla="*/ 21 h 44"/>
                  <a:gd name="T46" fmla="*/ 23 w 43"/>
                  <a:gd name="T47" fmla="*/ 21 h 44"/>
                  <a:gd name="T48" fmla="*/ 20 w 43"/>
                  <a:gd name="T49" fmla="*/ 23 h 44"/>
                  <a:gd name="T50" fmla="*/ 21 w 43"/>
                  <a:gd name="T51" fmla="*/ 21 h 44"/>
                  <a:gd name="T52" fmla="*/ 18 w 43"/>
                  <a:gd name="T53" fmla="*/ 21 h 44"/>
                  <a:gd name="T54" fmla="*/ 21 w 43"/>
                  <a:gd name="T55" fmla="*/ 20 h 44"/>
                  <a:gd name="T56" fmla="*/ 25 w 43"/>
                  <a:gd name="T57" fmla="*/ 19 h 44"/>
                  <a:gd name="T58" fmla="*/ 27 w 43"/>
                  <a:gd name="T59" fmla="*/ 13 h 44"/>
                  <a:gd name="T60" fmla="*/ 17 w 43"/>
                  <a:gd name="T61" fmla="*/ 20 h 44"/>
                  <a:gd name="T62" fmla="*/ 21 w 43"/>
                  <a:gd name="T63" fmla="*/ 17 h 44"/>
                  <a:gd name="T64" fmla="*/ 17 w 43"/>
                  <a:gd name="T65" fmla="*/ 12 h 44"/>
                  <a:gd name="T66" fmla="*/ 31 w 43"/>
                  <a:gd name="T67" fmla="*/ 16 h 44"/>
                  <a:gd name="T68" fmla="*/ 35 w 43"/>
                  <a:gd name="T69" fmla="*/ 15 h 44"/>
                  <a:gd name="T70" fmla="*/ 35 w 43"/>
                  <a:gd name="T71" fmla="*/ 17 h 44"/>
                  <a:gd name="T72" fmla="*/ 31 w 43"/>
                  <a:gd name="T73" fmla="*/ 17 h 44"/>
                  <a:gd name="T74" fmla="*/ 39 w 43"/>
                  <a:gd name="T75" fmla="*/ 12 h 44"/>
                  <a:gd name="T76" fmla="*/ 10 w 43"/>
                  <a:gd name="T77" fmla="*/ 21 h 44"/>
                  <a:gd name="T78" fmla="*/ 9 w 43"/>
                  <a:gd name="T79" fmla="*/ 15 h 44"/>
                  <a:gd name="T80" fmla="*/ 6 w 43"/>
                  <a:gd name="T81" fmla="*/ 13 h 44"/>
                  <a:gd name="T82" fmla="*/ 10 w 43"/>
                  <a:gd name="T83" fmla="*/ 12 h 44"/>
                  <a:gd name="T84" fmla="*/ 14 w 43"/>
                  <a:gd name="T85" fmla="*/ 10 h 44"/>
                  <a:gd name="T86" fmla="*/ 21 w 43"/>
                  <a:gd name="T87" fmla="*/ 13 h 44"/>
                  <a:gd name="T88" fmla="*/ 20 w 43"/>
                  <a:gd name="T89" fmla="*/ 7 h 44"/>
                  <a:gd name="T90" fmla="*/ 22 w 43"/>
                  <a:gd name="T91" fmla="*/ 7 h 44"/>
                  <a:gd name="T92" fmla="*/ 22 w 43"/>
                  <a:gd name="T93" fmla="*/ 11 h 44"/>
                  <a:gd name="T94" fmla="*/ 21 w 43"/>
                  <a:gd name="T95" fmla="*/ 0 h 44"/>
                  <a:gd name="T96" fmla="*/ 33 w 43"/>
                  <a:gd name="T97" fmla="*/ 4 h 44"/>
                  <a:gd name="T98" fmla="*/ 40 w 43"/>
                  <a:gd name="T99" fmla="*/ 12 h 44"/>
                  <a:gd name="T100" fmla="*/ 40 w 43"/>
                  <a:gd name="T101" fmla="*/ 20 h 44"/>
                  <a:gd name="T102" fmla="*/ 40 w 43"/>
                  <a:gd name="T103" fmla="*/ 31 h 44"/>
                  <a:gd name="T104" fmla="*/ 33 w 43"/>
                  <a:gd name="T105" fmla="*/ 37 h 44"/>
                  <a:gd name="T106" fmla="*/ 22 w 43"/>
                  <a:gd name="T107" fmla="*/ 44 h 44"/>
                  <a:gd name="T108" fmla="*/ 12 w 43"/>
                  <a:gd name="T109" fmla="*/ 37 h 44"/>
                  <a:gd name="T110" fmla="*/ 12 w 43"/>
                  <a:gd name="T111" fmla="*/ 36 h 44"/>
                  <a:gd name="T112" fmla="*/ 3 w 43"/>
                  <a:gd name="T113" fmla="*/ 32 h 44"/>
                  <a:gd name="T114" fmla="*/ 3 w 43"/>
                  <a:gd name="T115" fmla="*/ 20 h 44"/>
                  <a:gd name="T116" fmla="*/ 4 w 43"/>
                  <a:gd name="T117" fmla="*/ 11 h 44"/>
                  <a:gd name="T118" fmla="*/ 13 w 43"/>
                  <a:gd name="T119" fmla="*/ 4 h 44"/>
                  <a:gd name="T120" fmla="*/ 21 w 43"/>
                  <a:gd name="T1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4">
                    <a:moveTo>
                      <a:pt x="22" y="31"/>
                    </a:moveTo>
                    <a:lnTo>
                      <a:pt x="22" y="33"/>
                    </a:lnTo>
                    <a:lnTo>
                      <a:pt x="23" y="36"/>
                    </a:lnTo>
                    <a:lnTo>
                      <a:pt x="23" y="36"/>
                    </a:lnTo>
                    <a:lnTo>
                      <a:pt x="23" y="36"/>
                    </a:lnTo>
                    <a:lnTo>
                      <a:pt x="22" y="34"/>
                    </a:lnTo>
                    <a:lnTo>
                      <a:pt x="22" y="36"/>
                    </a:lnTo>
                    <a:lnTo>
                      <a:pt x="22" y="37"/>
                    </a:lnTo>
                    <a:lnTo>
                      <a:pt x="23" y="38"/>
                    </a:lnTo>
                    <a:lnTo>
                      <a:pt x="22" y="38"/>
                    </a:lnTo>
                    <a:lnTo>
                      <a:pt x="22" y="37"/>
                    </a:lnTo>
                    <a:lnTo>
                      <a:pt x="22" y="40"/>
                    </a:lnTo>
                    <a:lnTo>
                      <a:pt x="21" y="40"/>
                    </a:lnTo>
                    <a:lnTo>
                      <a:pt x="21" y="40"/>
                    </a:lnTo>
                    <a:lnTo>
                      <a:pt x="21" y="40"/>
                    </a:lnTo>
                    <a:lnTo>
                      <a:pt x="21" y="37"/>
                    </a:lnTo>
                    <a:lnTo>
                      <a:pt x="20" y="38"/>
                    </a:lnTo>
                    <a:lnTo>
                      <a:pt x="20" y="38"/>
                    </a:lnTo>
                    <a:lnTo>
                      <a:pt x="20" y="38"/>
                    </a:lnTo>
                    <a:lnTo>
                      <a:pt x="20" y="37"/>
                    </a:lnTo>
                    <a:lnTo>
                      <a:pt x="21" y="36"/>
                    </a:lnTo>
                    <a:lnTo>
                      <a:pt x="21" y="34"/>
                    </a:lnTo>
                    <a:lnTo>
                      <a:pt x="20" y="36"/>
                    </a:lnTo>
                    <a:lnTo>
                      <a:pt x="18" y="36"/>
                    </a:lnTo>
                    <a:lnTo>
                      <a:pt x="18" y="36"/>
                    </a:lnTo>
                    <a:lnTo>
                      <a:pt x="18" y="36"/>
                    </a:lnTo>
                    <a:lnTo>
                      <a:pt x="21" y="33"/>
                    </a:lnTo>
                    <a:lnTo>
                      <a:pt x="21" y="31"/>
                    </a:lnTo>
                    <a:lnTo>
                      <a:pt x="16" y="33"/>
                    </a:lnTo>
                    <a:lnTo>
                      <a:pt x="16" y="33"/>
                    </a:lnTo>
                    <a:lnTo>
                      <a:pt x="14" y="33"/>
                    </a:lnTo>
                    <a:lnTo>
                      <a:pt x="14" y="34"/>
                    </a:lnTo>
                    <a:lnTo>
                      <a:pt x="21" y="42"/>
                    </a:lnTo>
                    <a:lnTo>
                      <a:pt x="21" y="42"/>
                    </a:lnTo>
                    <a:lnTo>
                      <a:pt x="21" y="42"/>
                    </a:lnTo>
                    <a:lnTo>
                      <a:pt x="29" y="34"/>
                    </a:lnTo>
                    <a:lnTo>
                      <a:pt x="27" y="33"/>
                    </a:lnTo>
                    <a:lnTo>
                      <a:pt x="27" y="33"/>
                    </a:lnTo>
                    <a:lnTo>
                      <a:pt x="26" y="33"/>
                    </a:lnTo>
                    <a:lnTo>
                      <a:pt x="26" y="32"/>
                    </a:lnTo>
                    <a:lnTo>
                      <a:pt x="22" y="31"/>
                    </a:lnTo>
                    <a:close/>
                    <a:moveTo>
                      <a:pt x="23" y="25"/>
                    </a:moveTo>
                    <a:lnTo>
                      <a:pt x="21" y="27"/>
                    </a:lnTo>
                    <a:lnTo>
                      <a:pt x="18" y="27"/>
                    </a:lnTo>
                    <a:lnTo>
                      <a:pt x="18" y="27"/>
                    </a:lnTo>
                    <a:lnTo>
                      <a:pt x="16" y="32"/>
                    </a:lnTo>
                    <a:lnTo>
                      <a:pt x="16" y="32"/>
                    </a:lnTo>
                    <a:lnTo>
                      <a:pt x="16" y="32"/>
                    </a:lnTo>
                    <a:lnTo>
                      <a:pt x="21" y="31"/>
                    </a:lnTo>
                    <a:lnTo>
                      <a:pt x="26" y="32"/>
                    </a:lnTo>
                    <a:lnTo>
                      <a:pt x="26" y="31"/>
                    </a:lnTo>
                    <a:lnTo>
                      <a:pt x="23" y="27"/>
                    </a:lnTo>
                    <a:lnTo>
                      <a:pt x="23" y="25"/>
                    </a:lnTo>
                    <a:close/>
                    <a:moveTo>
                      <a:pt x="10" y="23"/>
                    </a:moveTo>
                    <a:lnTo>
                      <a:pt x="10" y="23"/>
                    </a:lnTo>
                    <a:lnTo>
                      <a:pt x="14" y="25"/>
                    </a:lnTo>
                    <a:lnTo>
                      <a:pt x="14" y="31"/>
                    </a:lnTo>
                    <a:lnTo>
                      <a:pt x="14" y="31"/>
                    </a:lnTo>
                    <a:lnTo>
                      <a:pt x="18" y="25"/>
                    </a:lnTo>
                    <a:lnTo>
                      <a:pt x="18" y="25"/>
                    </a:lnTo>
                    <a:lnTo>
                      <a:pt x="17" y="24"/>
                    </a:lnTo>
                    <a:lnTo>
                      <a:pt x="16" y="23"/>
                    </a:lnTo>
                    <a:lnTo>
                      <a:pt x="16" y="23"/>
                    </a:lnTo>
                    <a:lnTo>
                      <a:pt x="16" y="23"/>
                    </a:lnTo>
                    <a:lnTo>
                      <a:pt x="10" y="23"/>
                    </a:lnTo>
                    <a:close/>
                    <a:moveTo>
                      <a:pt x="34" y="23"/>
                    </a:moveTo>
                    <a:lnTo>
                      <a:pt x="34" y="23"/>
                    </a:lnTo>
                    <a:lnTo>
                      <a:pt x="33" y="24"/>
                    </a:lnTo>
                    <a:lnTo>
                      <a:pt x="29" y="27"/>
                    </a:lnTo>
                    <a:lnTo>
                      <a:pt x="31" y="28"/>
                    </a:lnTo>
                    <a:lnTo>
                      <a:pt x="34" y="27"/>
                    </a:lnTo>
                    <a:lnTo>
                      <a:pt x="34" y="27"/>
                    </a:lnTo>
                    <a:lnTo>
                      <a:pt x="34" y="27"/>
                    </a:lnTo>
                    <a:lnTo>
                      <a:pt x="33" y="28"/>
                    </a:lnTo>
                    <a:lnTo>
                      <a:pt x="34" y="29"/>
                    </a:lnTo>
                    <a:lnTo>
                      <a:pt x="35" y="28"/>
                    </a:lnTo>
                    <a:lnTo>
                      <a:pt x="35" y="28"/>
                    </a:lnTo>
                    <a:lnTo>
                      <a:pt x="35" y="29"/>
                    </a:lnTo>
                    <a:lnTo>
                      <a:pt x="34" y="29"/>
                    </a:lnTo>
                    <a:lnTo>
                      <a:pt x="37" y="31"/>
                    </a:lnTo>
                    <a:lnTo>
                      <a:pt x="37" y="31"/>
                    </a:lnTo>
                    <a:lnTo>
                      <a:pt x="37" y="31"/>
                    </a:lnTo>
                    <a:lnTo>
                      <a:pt x="37" y="31"/>
                    </a:lnTo>
                    <a:lnTo>
                      <a:pt x="34" y="29"/>
                    </a:lnTo>
                    <a:lnTo>
                      <a:pt x="34" y="31"/>
                    </a:lnTo>
                    <a:lnTo>
                      <a:pt x="34" y="32"/>
                    </a:lnTo>
                    <a:lnTo>
                      <a:pt x="34" y="32"/>
                    </a:lnTo>
                    <a:lnTo>
                      <a:pt x="34" y="31"/>
                    </a:lnTo>
                    <a:lnTo>
                      <a:pt x="33" y="29"/>
                    </a:lnTo>
                    <a:lnTo>
                      <a:pt x="31" y="29"/>
                    </a:lnTo>
                    <a:lnTo>
                      <a:pt x="33" y="31"/>
                    </a:lnTo>
                    <a:lnTo>
                      <a:pt x="31" y="32"/>
                    </a:lnTo>
                    <a:lnTo>
                      <a:pt x="31" y="32"/>
                    </a:lnTo>
                    <a:lnTo>
                      <a:pt x="31" y="31"/>
                    </a:lnTo>
                    <a:lnTo>
                      <a:pt x="31" y="28"/>
                    </a:lnTo>
                    <a:lnTo>
                      <a:pt x="29" y="27"/>
                    </a:lnTo>
                    <a:lnTo>
                      <a:pt x="29" y="31"/>
                    </a:lnTo>
                    <a:lnTo>
                      <a:pt x="29" y="32"/>
                    </a:lnTo>
                    <a:lnTo>
                      <a:pt x="29" y="32"/>
                    </a:lnTo>
                    <a:lnTo>
                      <a:pt x="29" y="33"/>
                    </a:lnTo>
                    <a:lnTo>
                      <a:pt x="29" y="33"/>
                    </a:lnTo>
                    <a:lnTo>
                      <a:pt x="40" y="32"/>
                    </a:lnTo>
                    <a:lnTo>
                      <a:pt x="40" y="32"/>
                    </a:lnTo>
                    <a:lnTo>
                      <a:pt x="35" y="23"/>
                    </a:lnTo>
                    <a:lnTo>
                      <a:pt x="34" y="23"/>
                    </a:lnTo>
                    <a:close/>
                    <a:moveTo>
                      <a:pt x="8" y="23"/>
                    </a:moveTo>
                    <a:lnTo>
                      <a:pt x="3" y="32"/>
                    </a:lnTo>
                    <a:lnTo>
                      <a:pt x="3" y="32"/>
                    </a:lnTo>
                    <a:lnTo>
                      <a:pt x="13" y="33"/>
                    </a:lnTo>
                    <a:lnTo>
                      <a:pt x="13" y="33"/>
                    </a:lnTo>
                    <a:lnTo>
                      <a:pt x="13" y="33"/>
                    </a:lnTo>
                    <a:lnTo>
                      <a:pt x="13" y="32"/>
                    </a:lnTo>
                    <a:lnTo>
                      <a:pt x="13" y="32"/>
                    </a:lnTo>
                    <a:lnTo>
                      <a:pt x="13" y="27"/>
                    </a:lnTo>
                    <a:lnTo>
                      <a:pt x="10" y="28"/>
                    </a:lnTo>
                    <a:lnTo>
                      <a:pt x="10" y="31"/>
                    </a:lnTo>
                    <a:lnTo>
                      <a:pt x="10" y="32"/>
                    </a:lnTo>
                    <a:lnTo>
                      <a:pt x="10" y="32"/>
                    </a:lnTo>
                    <a:lnTo>
                      <a:pt x="10" y="31"/>
                    </a:lnTo>
                    <a:lnTo>
                      <a:pt x="10" y="29"/>
                    </a:lnTo>
                    <a:lnTo>
                      <a:pt x="9" y="29"/>
                    </a:lnTo>
                    <a:lnTo>
                      <a:pt x="9" y="31"/>
                    </a:lnTo>
                    <a:lnTo>
                      <a:pt x="8" y="32"/>
                    </a:lnTo>
                    <a:lnTo>
                      <a:pt x="8" y="32"/>
                    </a:lnTo>
                    <a:lnTo>
                      <a:pt x="8" y="31"/>
                    </a:lnTo>
                    <a:lnTo>
                      <a:pt x="8" y="31"/>
                    </a:lnTo>
                    <a:lnTo>
                      <a:pt x="6" y="32"/>
                    </a:lnTo>
                    <a:lnTo>
                      <a:pt x="6" y="32"/>
                    </a:lnTo>
                    <a:lnTo>
                      <a:pt x="5" y="32"/>
                    </a:lnTo>
                    <a:lnTo>
                      <a:pt x="5" y="31"/>
                    </a:lnTo>
                    <a:lnTo>
                      <a:pt x="8" y="29"/>
                    </a:lnTo>
                    <a:lnTo>
                      <a:pt x="6" y="29"/>
                    </a:lnTo>
                    <a:lnTo>
                      <a:pt x="6" y="29"/>
                    </a:lnTo>
                    <a:lnTo>
                      <a:pt x="6" y="28"/>
                    </a:lnTo>
                    <a:lnTo>
                      <a:pt x="8" y="29"/>
                    </a:lnTo>
                    <a:lnTo>
                      <a:pt x="9" y="28"/>
                    </a:lnTo>
                    <a:lnTo>
                      <a:pt x="8" y="28"/>
                    </a:lnTo>
                    <a:lnTo>
                      <a:pt x="8" y="27"/>
                    </a:lnTo>
                    <a:lnTo>
                      <a:pt x="8" y="27"/>
                    </a:lnTo>
                    <a:lnTo>
                      <a:pt x="10" y="28"/>
                    </a:lnTo>
                    <a:lnTo>
                      <a:pt x="13" y="25"/>
                    </a:lnTo>
                    <a:lnTo>
                      <a:pt x="10" y="24"/>
                    </a:lnTo>
                    <a:lnTo>
                      <a:pt x="9" y="24"/>
                    </a:lnTo>
                    <a:lnTo>
                      <a:pt x="8" y="23"/>
                    </a:lnTo>
                    <a:lnTo>
                      <a:pt x="8" y="23"/>
                    </a:lnTo>
                    <a:lnTo>
                      <a:pt x="8" y="23"/>
                    </a:lnTo>
                    <a:close/>
                    <a:moveTo>
                      <a:pt x="21" y="23"/>
                    </a:moveTo>
                    <a:lnTo>
                      <a:pt x="21" y="23"/>
                    </a:lnTo>
                    <a:lnTo>
                      <a:pt x="21" y="24"/>
                    </a:lnTo>
                    <a:lnTo>
                      <a:pt x="21" y="25"/>
                    </a:lnTo>
                    <a:lnTo>
                      <a:pt x="21" y="27"/>
                    </a:lnTo>
                    <a:lnTo>
                      <a:pt x="21" y="27"/>
                    </a:lnTo>
                    <a:lnTo>
                      <a:pt x="21" y="25"/>
                    </a:lnTo>
                    <a:lnTo>
                      <a:pt x="21" y="25"/>
                    </a:lnTo>
                    <a:lnTo>
                      <a:pt x="21" y="23"/>
                    </a:lnTo>
                    <a:close/>
                    <a:moveTo>
                      <a:pt x="21" y="23"/>
                    </a:moveTo>
                    <a:lnTo>
                      <a:pt x="21" y="23"/>
                    </a:lnTo>
                    <a:lnTo>
                      <a:pt x="22" y="24"/>
                    </a:lnTo>
                    <a:lnTo>
                      <a:pt x="23" y="25"/>
                    </a:lnTo>
                    <a:lnTo>
                      <a:pt x="23" y="25"/>
                    </a:lnTo>
                    <a:lnTo>
                      <a:pt x="23" y="25"/>
                    </a:lnTo>
                    <a:lnTo>
                      <a:pt x="23" y="24"/>
                    </a:lnTo>
                    <a:lnTo>
                      <a:pt x="23" y="24"/>
                    </a:lnTo>
                    <a:lnTo>
                      <a:pt x="21" y="23"/>
                    </a:lnTo>
                    <a:close/>
                    <a:moveTo>
                      <a:pt x="26" y="23"/>
                    </a:moveTo>
                    <a:lnTo>
                      <a:pt x="25" y="24"/>
                    </a:lnTo>
                    <a:lnTo>
                      <a:pt x="25" y="25"/>
                    </a:lnTo>
                    <a:lnTo>
                      <a:pt x="25" y="25"/>
                    </a:lnTo>
                    <a:lnTo>
                      <a:pt x="27" y="31"/>
                    </a:lnTo>
                    <a:lnTo>
                      <a:pt x="27" y="25"/>
                    </a:lnTo>
                    <a:lnTo>
                      <a:pt x="31" y="23"/>
                    </a:lnTo>
                    <a:lnTo>
                      <a:pt x="31" y="23"/>
                    </a:lnTo>
                    <a:lnTo>
                      <a:pt x="26" y="23"/>
                    </a:lnTo>
                    <a:lnTo>
                      <a:pt x="26" y="23"/>
                    </a:lnTo>
                    <a:close/>
                    <a:moveTo>
                      <a:pt x="21" y="23"/>
                    </a:moveTo>
                    <a:lnTo>
                      <a:pt x="20" y="23"/>
                    </a:lnTo>
                    <a:lnTo>
                      <a:pt x="20" y="24"/>
                    </a:lnTo>
                    <a:lnTo>
                      <a:pt x="18" y="24"/>
                    </a:lnTo>
                    <a:lnTo>
                      <a:pt x="18" y="25"/>
                    </a:lnTo>
                    <a:lnTo>
                      <a:pt x="18" y="25"/>
                    </a:lnTo>
                    <a:lnTo>
                      <a:pt x="18" y="25"/>
                    </a:lnTo>
                    <a:lnTo>
                      <a:pt x="20" y="24"/>
                    </a:lnTo>
                    <a:lnTo>
                      <a:pt x="21" y="23"/>
                    </a:lnTo>
                    <a:close/>
                    <a:moveTo>
                      <a:pt x="23" y="21"/>
                    </a:moveTo>
                    <a:lnTo>
                      <a:pt x="21" y="23"/>
                    </a:lnTo>
                    <a:lnTo>
                      <a:pt x="22" y="23"/>
                    </a:lnTo>
                    <a:lnTo>
                      <a:pt x="23" y="23"/>
                    </a:lnTo>
                    <a:lnTo>
                      <a:pt x="25" y="23"/>
                    </a:lnTo>
                    <a:lnTo>
                      <a:pt x="25" y="23"/>
                    </a:lnTo>
                    <a:lnTo>
                      <a:pt x="25" y="23"/>
                    </a:lnTo>
                    <a:lnTo>
                      <a:pt x="25" y="21"/>
                    </a:lnTo>
                    <a:lnTo>
                      <a:pt x="23" y="21"/>
                    </a:lnTo>
                    <a:close/>
                    <a:moveTo>
                      <a:pt x="17" y="21"/>
                    </a:moveTo>
                    <a:lnTo>
                      <a:pt x="17" y="21"/>
                    </a:lnTo>
                    <a:lnTo>
                      <a:pt x="17" y="23"/>
                    </a:lnTo>
                    <a:lnTo>
                      <a:pt x="17" y="23"/>
                    </a:lnTo>
                    <a:lnTo>
                      <a:pt x="17" y="23"/>
                    </a:lnTo>
                    <a:lnTo>
                      <a:pt x="17" y="23"/>
                    </a:lnTo>
                    <a:lnTo>
                      <a:pt x="18" y="23"/>
                    </a:lnTo>
                    <a:lnTo>
                      <a:pt x="20" y="23"/>
                    </a:lnTo>
                    <a:lnTo>
                      <a:pt x="21" y="23"/>
                    </a:lnTo>
                    <a:lnTo>
                      <a:pt x="18" y="21"/>
                    </a:lnTo>
                    <a:lnTo>
                      <a:pt x="17" y="21"/>
                    </a:lnTo>
                    <a:close/>
                    <a:moveTo>
                      <a:pt x="25" y="19"/>
                    </a:moveTo>
                    <a:lnTo>
                      <a:pt x="23" y="19"/>
                    </a:lnTo>
                    <a:lnTo>
                      <a:pt x="22" y="20"/>
                    </a:lnTo>
                    <a:lnTo>
                      <a:pt x="22" y="21"/>
                    </a:lnTo>
                    <a:lnTo>
                      <a:pt x="21" y="21"/>
                    </a:lnTo>
                    <a:lnTo>
                      <a:pt x="23" y="20"/>
                    </a:lnTo>
                    <a:lnTo>
                      <a:pt x="23" y="20"/>
                    </a:lnTo>
                    <a:lnTo>
                      <a:pt x="25" y="19"/>
                    </a:lnTo>
                    <a:lnTo>
                      <a:pt x="25" y="19"/>
                    </a:lnTo>
                    <a:close/>
                    <a:moveTo>
                      <a:pt x="18" y="19"/>
                    </a:moveTo>
                    <a:lnTo>
                      <a:pt x="18" y="19"/>
                    </a:lnTo>
                    <a:lnTo>
                      <a:pt x="18" y="20"/>
                    </a:lnTo>
                    <a:lnTo>
                      <a:pt x="18" y="21"/>
                    </a:lnTo>
                    <a:lnTo>
                      <a:pt x="20" y="21"/>
                    </a:lnTo>
                    <a:lnTo>
                      <a:pt x="21" y="21"/>
                    </a:lnTo>
                    <a:lnTo>
                      <a:pt x="20" y="20"/>
                    </a:lnTo>
                    <a:lnTo>
                      <a:pt x="18" y="19"/>
                    </a:lnTo>
                    <a:lnTo>
                      <a:pt x="18" y="19"/>
                    </a:lnTo>
                    <a:close/>
                    <a:moveTo>
                      <a:pt x="21" y="17"/>
                    </a:moveTo>
                    <a:lnTo>
                      <a:pt x="21" y="19"/>
                    </a:lnTo>
                    <a:lnTo>
                      <a:pt x="21" y="20"/>
                    </a:lnTo>
                    <a:lnTo>
                      <a:pt x="21" y="21"/>
                    </a:lnTo>
                    <a:lnTo>
                      <a:pt x="21" y="21"/>
                    </a:lnTo>
                    <a:lnTo>
                      <a:pt x="21" y="20"/>
                    </a:lnTo>
                    <a:lnTo>
                      <a:pt x="21" y="19"/>
                    </a:lnTo>
                    <a:lnTo>
                      <a:pt x="21" y="17"/>
                    </a:lnTo>
                    <a:lnTo>
                      <a:pt x="21" y="17"/>
                    </a:lnTo>
                    <a:close/>
                    <a:moveTo>
                      <a:pt x="27" y="13"/>
                    </a:moveTo>
                    <a:lnTo>
                      <a:pt x="25" y="19"/>
                    </a:lnTo>
                    <a:lnTo>
                      <a:pt x="25" y="19"/>
                    </a:lnTo>
                    <a:lnTo>
                      <a:pt x="26" y="21"/>
                    </a:lnTo>
                    <a:lnTo>
                      <a:pt x="26" y="21"/>
                    </a:lnTo>
                    <a:lnTo>
                      <a:pt x="26" y="21"/>
                    </a:lnTo>
                    <a:lnTo>
                      <a:pt x="26" y="21"/>
                    </a:lnTo>
                    <a:lnTo>
                      <a:pt x="31" y="21"/>
                    </a:lnTo>
                    <a:lnTo>
                      <a:pt x="27" y="19"/>
                    </a:lnTo>
                    <a:lnTo>
                      <a:pt x="27" y="13"/>
                    </a:lnTo>
                    <a:close/>
                    <a:moveTo>
                      <a:pt x="16" y="13"/>
                    </a:moveTo>
                    <a:lnTo>
                      <a:pt x="16" y="13"/>
                    </a:lnTo>
                    <a:lnTo>
                      <a:pt x="14" y="19"/>
                    </a:lnTo>
                    <a:lnTo>
                      <a:pt x="10" y="21"/>
                    </a:lnTo>
                    <a:lnTo>
                      <a:pt x="10" y="21"/>
                    </a:lnTo>
                    <a:lnTo>
                      <a:pt x="16" y="21"/>
                    </a:lnTo>
                    <a:lnTo>
                      <a:pt x="16" y="21"/>
                    </a:lnTo>
                    <a:lnTo>
                      <a:pt x="17" y="20"/>
                    </a:lnTo>
                    <a:lnTo>
                      <a:pt x="18" y="19"/>
                    </a:lnTo>
                    <a:lnTo>
                      <a:pt x="18" y="17"/>
                    </a:lnTo>
                    <a:lnTo>
                      <a:pt x="16" y="13"/>
                    </a:lnTo>
                    <a:close/>
                    <a:moveTo>
                      <a:pt x="17" y="12"/>
                    </a:moveTo>
                    <a:lnTo>
                      <a:pt x="16" y="13"/>
                    </a:lnTo>
                    <a:lnTo>
                      <a:pt x="18" y="17"/>
                    </a:lnTo>
                    <a:lnTo>
                      <a:pt x="18" y="17"/>
                    </a:lnTo>
                    <a:lnTo>
                      <a:pt x="21" y="17"/>
                    </a:lnTo>
                    <a:lnTo>
                      <a:pt x="22" y="17"/>
                    </a:lnTo>
                    <a:lnTo>
                      <a:pt x="23" y="19"/>
                    </a:lnTo>
                    <a:lnTo>
                      <a:pt x="23" y="19"/>
                    </a:lnTo>
                    <a:lnTo>
                      <a:pt x="27" y="13"/>
                    </a:lnTo>
                    <a:lnTo>
                      <a:pt x="27" y="13"/>
                    </a:lnTo>
                    <a:lnTo>
                      <a:pt x="27" y="13"/>
                    </a:lnTo>
                    <a:lnTo>
                      <a:pt x="21" y="15"/>
                    </a:lnTo>
                    <a:lnTo>
                      <a:pt x="17" y="12"/>
                    </a:lnTo>
                    <a:close/>
                    <a:moveTo>
                      <a:pt x="30" y="11"/>
                    </a:moveTo>
                    <a:lnTo>
                      <a:pt x="29" y="12"/>
                    </a:lnTo>
                    <a:lnTo>
                      <a:pt x="29" y="12"/>
                    </a:lnTo>
                    <a:lnTo>
                      <a:pt x="29" y="12"/>
                    </a:lnTo>
                    <a:lnTo>
                      <a:pt x="29" y="13"/>
                    </a:lnTo>
                    <a:lnTo>
                      <a:pt x="29" y="13"/>
                    </a:lnTo>
                    <a:lnTo>
                      <a:pt x="29" y="19"/>
                    </a:lnTo>
                    <a:lnTo>
                      <a:pt x="31" y="16"/>
                    </a:lnTo>
                    <a:lnTo>
                      <a:pt x="31" y="15"/>
                    </a:lnTo>
                    <a:lnTo>
                      <a:pt x="33" y="13"/>
                    </a:lnTo>
                    <a:lnTo>
                      <a:pt x="33" y="15"/>
                    </a:lnTo>
                    <a:lnTo>
                      <a:pt x="33" y="16"/>
                    </a:lnTo>
                    <a:lnTo>
                      <a:pt x="34" y="16"/>
                    </a:lnTo>
                    <a:lnTo>
                      <a:pt x="34" y="13"/>
                    </a:lnTo>
                    <a:lnTo>
                      <a:pt x="34" y="13"/>
                    </a:lnTo>
                    <a:lnTo>
                      <a:pt x="35" y="15"/>
                    </a:lnTo>
                    <a:lnTo>
                      <a:pt x="34" y="15"/>
                    </a:lnTo>
                    <a:lnTo>
                      <a:pt x="37" y="13"/>
                    </a:lnTo>
                    <a:lnTo>
                      <a:pt x="37" y="15"/>
                    </a:lnTo>
                    <a:lnTo>
                      <a:pt x="37" y="15"/>
                    </a:lnTo>
                    <a:lnTo>
                      <a:pt x="35" y="16"/>
                    </a:lnTo>
                    <a:lnTo>
                      <a:pt x="35" y="16"/>
                    </a:lnTo>
                    <a:lnTo>
                      <a:pt x="37" y="17"/>
                    </a:lnTo>
                    <a:lnTo>
                      <a:pt x="35" y="17"/>
                    </a:lnTo>
                    <a:lnTo>
                      <a:pt x="35" y="17"/>
                    </a:lnTo>
                    <a:lnTo>
                      <a:pt x="34" y="16"/>
                    </a:lnTo>
                    <a:lnTo>
                      <a:pt x="33" y="17"/>
                    </a:lnTo>
                    <a:lnTo>
                      <a:pt x="34" y="17"/>
                    </a:lnTo>
                    <a:lnTo>
                      <a:pt x="35" y="19"/>
                    </a:lnTo>
                    <a:lnTo>
                      <a:pt x="34" y="19"/>
                    </a:lnTo>
                    <a:lnTo>
                      <a:pt x="34" y="19"/>
                    </a:lnTo>
                    <a:lnTo>
                      <a:pt x="31" y="17"/>
                    </a:lnTo>
                    <a:lnTo>
                      <a:pt x="29" y="19"/>
                    </a:lnTo>
                    <a:lnTo>
                      <a:pt x="33" y="21"/>
                    </a:lnTo>
                    <a:lnTo>
                      <a:pt x="33" y="21"/>
                    </a:lnTo>
                    <a:lnTo>
                      <a:pt x="34" y="21"/>
                    </a:lnTo>
                    <a:lnTo>
                      <a:pt x="34" y="21"/>
                    </a:lnTo>
                    <a:lnTo>
                      <a:pt x="35" y="21"/>
                    </a:lnTo>
                    <a:lnTo>
                      <a:pt x="39" y="13"/>
                    </a:lnTo>
                    <a:lnTo>
                      <a:pt x="39" y="12"/>
                    </a:lnTo>
                    <a:lnTo>
                      <a:pt x="30" y="11"/>
                    </a:lnTo>
                    <a:close/>
                    <a:moveTo>
                      <a:pt x="14" y="10"/>
                    </a:moveTo>
                    <a:lnTo>
                      <a:pt x="4" y="11"/>
                    </a:lnTo>
                    <a:lnTo>
                      <a:pt x="4" y="12"/>
                    </a:lnTo>
                    <a:lnTo>
                      <a:pt x="6" y="21"/>
                    </a:lnTo>
                    <a:lnTo>
                      <a:pt x="8" y="21"/>
                    </a:lnTo>
                    <a:lnTo>
                      <a:pt x="9" y="21"/>
                    </a:lnTo>
                    <a:lnTo>
                      <a:pt x="10" y="21"/>
                    </a:lnTo>
                    <a:lnTo>
                      <a:pt x="13" y="19"/>
                    </a:lnTo>
                    <a:lnTo>
                      <a:pt x="10" y="16"/>
                    </a:lnTo>
                    <a:lnTo>
                      <a:pt x="8" y="17"/>
                    </a:lnTo>
                    <a:lnTo>
                      <a:pt x="8" y="17"/>
                    </a:lnTo>
                    <a:lnTo>
                      <a:pt x="8" y="17"/>
                    </a:lnTo>
                    <a:lnTo>
                      <a:pt x="8" y="17"/>
                    </a:lnTo>
                    <a:lnTo>
                      <a:pt x="9" y="16"/>
                    </a:lnTo>
                    <a:lnTo>
                      <a:pt x="9" y="15"/>
                    </a:lnTo>
                    <a:lnTo>
                      <a:pt x="6" y="16"/>
                    </a:lnTo>
                    <a:lnTo>
                      <a:pt x="6" y="16"/>
                    </a:lnTo>
                    <a:lnTo>
                      <a:pt x="6" y="16"/>
                    </a:lnTo>
                    <a:lnTo>
                      <a:pt x="6" y="15"/>
                    </a:lnTo>
                    <a:lnTo>
                      <a:pt x="8" y="15"/>
                    </a:lnTo>
                    <a:lnTo>
                      <a:pt x="5" y="13"/>
                    </a:lnTo>
                    <a:lnTo>
                      <a:pt x="5" y="13"/>
                    </a:lnTo>
                    <a:lnTo>
                      <a:pt x="6" y="13"/>
                    </a:lnTo>
                    <a:lnTo>
                      <a:pt x="8" y="13"/>
                    </a:lnTo>
                    <a:lnTo>
                      <a:pt x="8" y="13"/>
                    </a:lnTo>
                    <a:lnTo>
                      <a:pt x="8" y="12"/>
                    </a:lnTo>
                    <a:lnTo>
                      <a:pt x="9" y="13"/>
                    </a:lnTo>
                    <a:lnTo>
                      <a:pt x="9" y="15"/>
                    </a:lnTo>
                    <a:lnTo>
                      <a:pt x="10" y="15"/>
                    </a:lnTo>
                    <a:lnTo>
                      <a:pt x="10" y="13"/>
                    </a:lnTo>
                    <a:lnTo>
                      <a:pt x="10" y="12"/>
                    </a:lnTo>
                    <a:lnTo>
                      <a:pt x="10" y="13"/>
                    </a:lnTo>
                    <a:lnTo>
                      <a:pt x="12" y="16"/>
                    </a:lnTo>
                    <a:lnTo>
                      <a:pt x="13" y="17"/>
                    </a:lnTo>
                    <a:lnTo>
                      <a:pt x="14" y="13"/>
                    </a:lnTo>
                    <a:lnTo>
                      <a:pt x="14" y="12"/>
                    </a:lnTo>
                    <a:lnTo>
                      <a:pt x="14" y="12"/>
                    </a:lnTo>
                    <a:lnTo>
                      <a:pt x="14" y="11"/>
                    </a:lnTo>
                    <a:lnTo>
                      <a:pt x="14" y="10"/>
                    </a:lnTo>
                    <a:close/>
                    <a:moveTo>
                      <a:pt x="22" y="2"/>
                    </a:moveTo>
                    <a:lnTo>
                      <a:pt x="21" y="2"/>
                    </a:lnTo>
                    <a:lnTo>
                      <a:pt x="21" y="2"/>
                    </a:lnTo>
                    <a:lnTo>
                      <a:pt x="14" y="10"/>
                    </a:lnTo>
                    <a:lnTo>
                      <a:pt x="16" y="11"/>
                    </a:lnTo>
                    <a:lnTo>
                      <a:pt x="17" y="11"/>
                    </a:lnTo>
                    <a:lnTo>
                      <a:pt x="17" y="12"/>
                    </a:lnTo>
                    <a:lnTo>
                      <a:pt x="21" y="13"/>
                    </a:lnTo>
                    <a:lnTo>
                      <a:pt x="21" y="11"/>
                    </a:lnTo>
                    <a:lnTo>
                      <a:pt x="20" y="8"/>
                    </a:lnTo>
                    <a:lnTo>
                      <a:pt x="20" y="8"/>
                    </a:lnTo>
                    <a:lnTo>
                      <a:pt x="20" y="8"/>
                    </a:lnTo>
                    <a:lnTo>
                      <a:pt x="21" y="10"/>
                    </a:lnTo>
                    <a:lnTo>
                      <a:pt x="21" y="8"/>
                    </a:lnTo>
                    <a:lnTo>
                      <a:pt x="20" y="7"/>
                    </a:lnTo>
                    <a:lnTo>
                      <a:pt x="20" y="7"/>
                    </a:lnTo>
                    <a:lnTo>
                      <a:pt x="21" y="7"/>
                    </a:lnTo>
                    <a:lnTo>
                      <a:pt x="21" y="7"/>
                    </a:lnTo>
                    <a:lnTo>
                      <a:pt x="21" y="4"/>
                    </a:lnTo>
                    <a:lnTo>
                      <a:pt x="21" y="4"/>
                    </a:lnTo>
                    <a:lnTo>
                      <a:pt x="21" y="4"/>
                    </a:lnTo>
                    <a:lnTo>
                      <a:pt x="22" y="4"/>
                    </a:lnTo>
                    <a:lnTo>
                      <a:pt x="22" y="7"/>
                    </a:lnTo>
                    <a:lnTo>
                      <a:pt x="22" y="7"/>
                    </a:lnTo>
                    <a:lnTo>
                      <a:pt x="23" y="7"/>
                    </a:lnTo>
                    <a:lnTo>
                      <a:pt x="23" y="7"/>
                    </a:lnTo>
                    <a:lnTo>
                      <a:pt x="22" y="8"/>
                    </a:lnTo>
                    <a:lnTo>
                      <a:pt x="22" y="10"/>
                    </a:lnTo>
                    <a:lnTo>
                      <a:pt x="23" y="8"/>
                    </a:lnTo>
                    <a:lnTo>
                      <a:pt x="25" y="8"/>
                    </a:lnTo>
                    <a:lnTo>
                      <a:pt x="23" y="8"/>
                    </a:lnTo>
                    <a:lnTo>
                      <a:pt x="22" y="11"/>
                    </a:lnTo>
                    <a:lnTo>
                      <a:pt x="22" y="13"/>
                    </a:lnTo>
                    <a:lnTo>
                      <a:pt x="27" y="12"/>
                    </a:lnTo>
                    <a:lnTo>
                      <a:pt x="27" y="11"/>
                    </a:lnTo>
                    <a:lnTo>
                      <a:pt x="29" y="11"/>
                    </a:lnTo>
                    <a:lnTo>
                      <a:pt x="29" y="10"/>
                    </a:lnTo>
                    <a:lnTo>
                      <a:pt x="22" y="2"/>
                    </a:lnTo>
                    <a:close/>
                    <a:moveTo>
                      <a:pt x="21" y="0"/>
                    </a:moveTo>
                    <a:lnTo>
                      <a:pt x="21" y="0"/>
                    </a:lnTo>
                    <a:lnTo>
                      <a:pt x="22" y="0"/>
                    </a:lnTo>
                    <a:lnTo>
                      <a:pt x="22" y="0"/>
                    </a:lnTo>
                    <a:lnTo>
                      <a:pt x="30" y="10"/>
                    </a:lnTo>
                    <a:lnTo>
                      <a:pt x="30" y="7"/>
                    </a:lnTo>
                    <a:lnTo>
                      <a:pt x="30" y="6"/>
                    </a:lnTo>
                    <a:lnTo>
                      <a:pt x="30" y="4"/>
                    </a:lnTo>
                    <a:lnTo>
                      <a:pt x="31" y="4"/>
                    </a:lnTo>
                    <a:lnTo>
                      <a:pt x="33" y="4"/>
                    </a:lnTo>
                    <a:lnTo>
                      <a:pt x="34" y="6"/>
                    </a:lnTo>
                    <a:lnTo>
                      <a:pt x="34" y="7"/>
                    </a:lnTo>
                    <a:lnTo>
                      <a:pt x="33" y="8"/>
                    </a:lnTo>
                    <a:lnTo>
                      <a:pt x="31" y="8"/>
                    </a:lnTo>
                    <a:lnTo>
                      <a:pt x="30" y="10"/>
                    </a:lnTo>
                    <a:lnTo>
                      <a:pt x="39" y="12"/>
                    </a:lnTo>
                    <a:lnTo>
                      <a:pt x="40" y="12"/>
                    </a:lnTo>
                    <a:lnTo>
                      <a:pt x="40" y="12"/>
                    </a:lnTo>
                    <a:lnTo>
                      <a:pt x="40" y="12"/>
                    </a:lnTo>
                    <a:lnTo>
                      <a:pt x="40" y="13"/>
                    </a:lnTo>
                    <a:lnTo>
                      <a:pt x="40" y="13"/>
                    </a:lnTo>
                    <a:lnTo>
                      <a:pt x="40" y="13"/>
                    </a:lnTo>
                    <a:lnTo>
                      <a:pt x="37" y="21"/>
                    </a:lnTo>
                    <a:lnTo>
                      <a:pt x="39" y="21"/>
                    </a:lnTo>
                    <a:lnTo>
                      <a:pt x="39" y="20"/>
                    </a:lnTo>
                    <a:lnTo>
                      <a:pt x="40" y="20"/>
                    </a:lnTo>
                    <a:lnTo>
                      <a:pt x="42" y="20"/>
                    </a:lnTo>
                    <a:lnTo>
                      <a:pt x="43" y="21"/>
                    </a:lnTo>
                    <a:lnTo>
                      <a:pt x="42" y="24"/>
                    </a:lnTo>
                    <a:lnTo>
                      <a:pt x="40" y="24"/>
                    </a:lnTo>
                    <a:lnTo>
                      <a:pt x="39" y="24"/>
                    </a:lnTo>
                    <a:lnTo>
                      <a:pt x="39" y="23"/>
                    </a:lnTo>
                    <a:lnTo>
                      <a:pt x="37" y="23"/>
                    </a:lnTo>
                    <a:lnTo>
                      <a:pt x="40" y="31"/>
                    </a:lnTo>
                    <a:lnTo>
                      <a:pt x="42" y="32"/>
                    </a:lnTo>
                    <a:lnTo>
                      <a:pt x="42" y="32"/>
                    </a:lnTo>
                    <a:lnTo>
                      <a:pt x="40" y="33"/>
                    </a:lnTo>
                    <a:lnTo>
                      <a:pt x="40" y="33"/>
                    </a:lnTo>
                    <a:lnTo>
                      <a:pt x="30" y="34"/>
                    </a:lnTo>
                    <a:lnTo>
                      <a:pt x="31" y="37"/>
                    </a:lnTo>
                    <a:lnTo>
                      <a:pt x="31" y="36"/>
                    </a:lnTo>
                    <a:lnTo>
                      <a:pt x="33" y="37"/>
                    </a:lnTo>
                    <a:lnTo>
                      <a:pt x="34" y="38"/>
                    </a:lnTo>
                    <a:lnTo>
                      <a:pt x="33" y="40"/>
                    </a:lnTo>
                    <a:lnTo>
                      <a:pt x="31" y="41"/>
                    </a:lnTo>
                    <a:lnTo>
                      <a:pt x="30" y="40"/>
                    </a:lnTo>
                    <a:lnTo>
                      <a:pt x="30" y="38"/>
                    </a:lnTo>
                    <a:lnTo>
                      <a:pt x="30" y="37"/>
                    </a:lnTo>
                    <a:lnTo>
                      <a:pt x="29" y="34"/>
                    </a:lnTo>
                    <a:lnTo>
                      <a:pt x="22" y="44"/>
                    </a:lnTo>
                    <a:lnTo>
                      <a:pt x="22" y="44"/>
                    </a:lnTo>
                    <a:lnTo>
                      <a:pt x="22" y="44"/>
                    </a:lnTo>
                    <a:lnTo>
                      <a:pt x="21" y="44"/>
                    </a:lnTo>
                    <a:lnTo>
                      <a:pt x="21" y="44"/>
                    </a:lnTo>
                    <a:lnTo>
                      <a:pt x="21" y="44"/>
                    </a:lnTo>
                    <a:lnTo>
                      <a:pt x="21" y="44"/>
                    </a:lnTo>
                    <a:lnTo>
                      <a:pt x="13" y="34"/>
                    </a:lnTo>
                    <a:lnTo>
                      <a:pt x="12" y="37"/>
                    </a:lnTo>
                    <a:lnTo>
                      <a:pt x="13" y="38"/>
                    </a:lnTo>
                    <a:lnTo>
                      <a:pt x="12" y="40"/>
                    </a:lnTo>
                    <a:lnTo>
                      <a:pt x="10" y="40"/>
                    </a:lnTo>
                    <a:lnTo>
                      <a:pt x="9" y="40"/>
                    </a:lnTo>
                    <a:lnTo>
                      <a:pt x="9" y="38"/>
                    </a:lnTo>
                    <a:lnTo>
                      <a:pt x="9" y="37"/>
                    </a:lnTo>
                    <a:lnTo>
                      <a:pt x="10" y="36"/>
                    </a:lnTo>
                    <a:lnTo>
                      <a:pt x="12" y="36"/>
                    </a:lnTo>
                    <a:lnTo>
                      <a:pt x="13" y="34"/>
                    </a:lnTo>
                    <a:lnTo>
                      <a:pt x="3" y="33"/>
                    </a:lnTo>
                    <a:lnTo>
                      <a:pt x="3" y="33"/>
                    </a:lnTo>
                    <a:lnTo>
                      <a:pt x="1" y="33"/>
                    </a:lnTo>
                    <a:lnTo>
                      <a:pt x="1" y="33"/>
                    </a:lnTo>
                    <a:lnTo>
                      <a:pt x="1" y="32"/>
                    </a:lnTo>
                    <a:lnTo>
                      <a:pt x="3" y="32"/>
                    </a:lnTo>
                    <a:lnTo>
                      <a:pt x="3" y="32"/>
                    </a:lnTo>
                    <a:lnTo>
                      <a:pt x="6" y="23"/>
                    </a:lnTo>
                    <a:lnTo>
                      <a:pt x="4" y="23"/>
                    </a:lnTo>
                    <a:lnTo>
                      <a:pt x="4" y="24"/>
                    </a:lnTo>
                    <a:lnTo>
                      <a:pt x="3" y="24"/>
                    </a:lnTo>
                    <a:lnTo>
                      <a:pt x="1" y="24"/>
                    </a:lnTo>
                    <a:lnTo>
                      <a:pt x="0" y="23"/>
                    </a:lnTo>
                    <a:lnTo>
                      <a:pt x="1" y="21"/>
                    </a:lnTo>
                    <a:lnTo>
                      <a:pt x="3" y="20"/>
                    </a:lnTo>
                    <a:lnTo>
                      <a:pt x="4" y="20"/>
                    </a:lnTo>
                    <a:lnTo>
                      <a:pt x="4" y="21"/>
                    </a:lnTo>
                    <a:lnTo>
                      <a:pt x="6" y="21"/>
                    </a:lnTo>
                    <a:lnTo>
                      <a:pt x="3" y="12"/>
                    </a:lnTo>
                    <a:lnTo>
                      <a:pt x="3" y="11"/>
                    </a:lnTo>
                    <a:lnTo>
                      <a:pt x="3" y="11"/>
                    </a:lnTo>
                    <a:lnTo>
                      <a:pt x="3" y="10"/>
                    </a:lnTo>
                    <a:lnTo>
                      <a:pt x="4" y="11"/>
                    </a:lnTo>
                    <a:lnTo>
                      <a:pt x="13" y="10"/>
                    </a:lnTo>
                    <a:lnTo>
                      <a:pt x="13" y="7"/>
                    </a:lnTo>
                    <a:lnTo>
                      <a:pt x="12" y="7"/>
                    </a:lnTo>
                    <a:lnTo>
                      <a:pt x="10" y="7"/>
                    </a:lnTo>
                    <a:lnTo>
                      <a:pt x="10" y="6"/>
                    </a:lnTo>
                    <a:lnTo>
                      <a:pt x="10" y="4"/>
                    </a:lnTo>
                    <a:lnTo>
                      <a:pt x="12" y="3"/>
                    </a:lnTo>
                    <a:lnTo>
                      <a:pt x="13" y="4"/>
                    </a:lnTo>
                    <a:lnTo>
                      <a:pt x="14" y="6"/>
                    </a:lnTo>
                    <a:lnTo>
                      <a:pt x="14" y="7"/>
                    </a:lnTo>
                    <a:lnTo>
                      <a:pt x="13" y="7"/>
                    </a:lnTo>
                    <a:lnTo>
                      <a:pt x="14" y="10"/>
                    </a:lnTo>
                    <a:lnTo>
                      <a:pt x="21" y="0"/>
                    </a:lnTo>
                    <a:lnTo>
                      <a:pt x="21" y="0"/>
                    </a:lnTo>
                    <a:lnTo>
                      <a:pt x="21" y="0"/>
                    </a:lnTo>
                    <a:lnTo>
                      <a:pt x="21" y="0"/>
                    </a:lnTo>
                    <a:lnTo>
                      <a:pt x="21" y="0"/>
                    </a:lnTo>
                    <a:lnTo>
                      <a:pt x="2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5" name="Freeform 6545"/>
              <p:cNvSpPr>
                <a:spLocks noEditPoints="1"/>
              </p:cNvSpPr>
              <p:nvPr/>
            </p:nvSpPr>
            <p:spPr bwMode="auto">
              <a:xfrm>
                <a:off x="2147093" y="4264819"/>
                <a:ext cx="142875" cy="149225"/>
              </a:xfrm>
              <a:custGeom>
                <a:avLst/>
                <a:gdLst>
                  <a:gd name="T0" fmla="*/ 48 w 90"/>
                  <a:gd name="T1" fmla="*/ 79 h 94"/>
                  <a:gd name="T2" fmla="*/ 44 w 90"/>
                  <a:gd name="T3" fmla="*/ 85 h 94"/>
                  <a:gd name="T4" fmla="*/ 40 w 90"/>
                  <a:gd name="T5" fmla="*/ 77 h 94"/>
                  <a:gd name="T6" fmla="*/ 30 w 90"/>
                  <a:gd name="T7" fmla="*/ 72 h 94"/>
                  <a:gd name="T8" fmla="*/ 46 w 90"/>
                  <a:gd name="T9" fmla="*/ 66 h 94"/>
                  <a:gd name="T10" fmla="*/ 44 w 90"/>
                  <a:gd name="T11" fmla="*/ 64 h 94"/>
                  <a:gd name="T12" fmla="*/ 38 w 90"/>
                  <a:gd name="T13" fmla="*/ 55 h 94"/>
                  <a:gd name="T14" fmla="*/ 68 w 90"/>
                  <a:gd name="T15" fmla="*/ 50 h 94"/>
                  <a:gd name="T16" fmla="*/ 74 w 90"/>
                  <a:gd name="T17" fmla="*/ 60 h 94"/>
                  <a:gd name="T18" fmla="*/ 76 w 90"/>
                  <a:gd name="T19" fmla="*/ 66 h 94"/>
                  <a:gd name="T20" fmla="*/ 68 w 90"/>
                  <a:gd name="T21" fmla="*/ 66 h 94"/>
                  <a:gd name="T22" fmla="*/ 61 w 90"/>
                  <a:gd name="T23" fmla="*/ 68 h 94"/>
                  <a:gd name="T24" fmla="*/ 27 w 90"/>
                  <a:gd name="T25" fmla="*/ 72 h 94"/>
                  <a:gd name="T26" fmla="*/ 21 w 90"/>
                  <a:gd name="T27" fmla="*/ 67 h 94"/>
                  <a:gd name="T28" fmla="*/ 17 w 90"/>
                  <a:gd name="T29" fmla="*/ 67 h 94"/>
                  <a:gd name="T30" fmla="*/ 13 w 90"/>
                  <a:gd name="T31" fmla="*/ 62 h 94"/>
                  <a:gd name="T32" fmla="*/ 22 w 90"/>
                  <a:gd name="T33" fmla="*/ 59 h 94"/>
                  <a:gd name="T34" fmla="*/ 43 w 90"/>
                  <a:gd name="T35" fmla="*/ 53 h 94"/>
                  <a:gd name="T36" fmla="*/ 44 w 90"/>
                  <a:gd name="T37" fmla="*/ 49 h 94"/>
                  <a:gd name="T38" fmla="*/ 48 w 90"/>
                  <a:gd name="T39" fmla="*/ 50 h 94"/>
                  <a:gd name="T40" fmla="*/ 55 w 90"/>
                  <a:gd name="T41" fmla="*/ 49 h 94"/>
                  <a:gd name="T42" fmla="*/ 39 w 90"/>
                  <a:gd name="T43" fmla="*/ 54 h 94"/>
                  <a:gd name="T44" fmla="*/ 51 w 90"/>
                  <a:gd name="T45" fmla="*/ 49 h 94"/>
                  <a:gd name="T46" fmla="*/ 35 w 90"/>
                  <a:gd name="T47" fmla="*/ 47 h 94"/>
                  <a:gd name="T48" fmla="*/ 38 w 90"/>
                  <a:gd name="T49" fmla="*/ 46 h 94"/>
                  <a:gd name="T50" fmla="*/ 39 w 90"/>
                  <a:gd name="T51" fmla="*/ 42 h 94"/>
                  <a:gd name="T52" fmla="*/ 49 w 90"/>
                  <a:gd name="T53" fmla="*/ 43 h 94"/>
                  <a:gd name="T54" fmla="*/ 43 w 90"/>
                  <a:gd name="T55" fmla="*/ 46 h 94"/>
                  <a:gd name="T56" fmla="*/ 52 w 90"/>
                  <a:gd name="T57" fmla="*/ 41 h 94"/>
                  <a:gd name="T58" fmla="*/ 32 w 90"/>
                  <a:gd name="T59" fmla="*/ 29 h 94"/>
                  <a:gd name="T60" fmla="*/ 32 w 90"/>
                  <a:gd name="T61" fmla="*/ 29 h 94"/>
                  <a:gd name="T62" fmla="*/ 57 w 90"/>
                  <a:gd name="T63" fmla="*/ 29 h 94"/>
                  <a:gd name="T64" fmla="*/ 60 w 90"/>
                  <a:gd name="T65" fmla="*/ 29 h 94"/>
                  <a:gd name="T66" fmla="*/ 72 w 90"/>
                  <a:gd name="T67" fmla="*/ 30 h 94"/>
                  <a:gd name="T68" fmla="*/ 78 w 90"/>
                  <a:gd name="T69" fmla="*/ 32 h 94"/>
                  <a:gd name="T70" fmla="*/ 73 w 90"/>
                  <a:gd name="T71" fmla="*/ 39 h 94"/>
                  <a:gd name="T72" fmla="*/ 74 w 90"/>
                  <a:gd name="T73" fmla="*/ 46 h 94"/>
                  <a:gd name="T74" fmla="*/ 19 w 90"/>
                  <a:gd name="T75" fmla="*/ 45 h 94"/>
                  <a:gd name="T76" fmla="*/ 18 w 90"/>
                  <a:gd name="T77" fmla="*/ 33 h 94"/>
                  <a:gd name="T78" fmla="*/ 12 w 90"/>
                  <a:gd name="T79" fmla="*/ 28 h 94"/>
                  <a:gd name="T80" fmla="*/ 21 w 90"/>
                  <a:gd name="T81" fmla="*/ 29 h 94"/>
                  <a:gd name="T82" fmla="*/ 30 w 90"/>
                  <a:gd name="T83" fmla="*/ 24 h 94"/>
                  <a:gd name="T84" fmla="*/ 44 w 90"/>
                  <a:gd name="T85" fmla="*/ 29 h 94"/>
                  <a:gd name="T86" fmla="*/ 42 w 90"/>
                  <a:gd name="T87" fmla="*/ 15 h 94"/>
                  <a:gd name="T88" fmla="*/ 46 w 90"/>
                  <a:gd name="T89" fmla="*/ 11 h 94"/>
                  <a:gd name="T90" fmla="*/ 51 w 90"/>
                  <a:gd name="T91" fmla="*/ 17 h 94"/>
                  <a:gd name="T92" fmla="*/ 60 w 90"/>
                  <a:gd name="T93" fmla="*/ 24 h 94"/>
                  <a:gd name="T94" fmla="*/ 64 w 90"/>
                  <a:gd name="T95" fmla="*/ 16 h 94"/>
                  <a:gd name="T96" fmla="*/ 68 w 90"/>
                  <a:gd name="T97" fmla="*/ 17 h 94"/>
                  <a:gd name="T98" fmla="*/ 77 w 90"/>
                  <a:gd name="T99" fmla="*/ 46 h 94"/>
                  <a:gd name="T100" fmla="*/ 84 w 90"/>
                  <a:gd name="T101" fmla="*/ 51 h 94"/>
                  <a:gd name="T102" fmla="*/ 63 w 90"/>
                  <a:gd name="T103" fmla="*/ 73 h 94"/>
                  <a:gd name="T104" fmla="*/ 63 w 90"/>
                  <a:gd name="T105" fmla="*/ 84 h 94"/>
                  <a:gd name="T106" fmla="*/ 43 w 90"/>
                  <a:gd name="T107" fmla="*/ 93 h 94"/>
                  <a:gd name="T108" fmla="*/ 18 w 90"/>
                  <a:gd name="T109" fmla="*/ 84 h 94"/>
                  <a:gd name="T110" fmla="*/ 2 w 90"/>
                  <a:gd name="T111" fmla="*/ 70 h 94"/>
                  <a:gd name="T112" fmla="*/ 0 w 90"/>
                  <a:gd name="T113" fmla="*/ 47 h 94"/>
                  <a:gd name="T114" fmla="*/ 4 w 90"/>
                  <a:gd name="T115" fmla="*/ 24 h 94"/>
                  <a:gd name="T116" fmla="*/ 21 w 90"/>
                  <a:gd name="T117" fmla="*/ 13 h 94"/>
                  <a:gd name="T118" fmla="*/ 43 w 90"/>
                  <a:gd name="T119"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94">
                    <a:moveTo>
                      <a:pt x="46" y="66"/>
                    </a:moveTo>
                    <a:lnTo>
                      <a:pt x="46" y="72"/>
                    </a:lnTo>
                    <a:lnTo>
                      <a:pt x="49" y="75"/>
                    </a:lnTo>
                    <a:lnTo>
                      <a:pt x="49" y="76"/>
                    </a:lnTo>
                    <a:lnTo>
                      <a:pt x="49" y="76"/>
                    </a:lnTo>
                    <a:lnTo>
                      <a:pt x="49" y="77"/>
                    </a:lnTo>
                    <a:lnTo>
                      <a:pt x="48" y="77"/>
                    </a:lnTo>
                    <a:lnTo>
                      <a:pt x="46" y="75"/>
                    </a:lnTo>
                    <a:lnTo>
                      <a:pt x="46" y="77"/>
                    </a:lnTo>
                    <a:lnTo>
                      <a:pt x="48" y="79"/>
                    </a:lnTo>
                    <a:lnTo>
                      <a:pt x="48" y="80"/>
                    </a:lnTo>
                    <a:lnTo>
                      <a:pt x="48" y="80"/>
                    </a:lnTo>
                    <a:lnTo>
                      <a:pt x="47" y="81"/>
                    </a:lnTo>
                    <a:lnTo>
                      <a:pt x="47" y="81"/>
                    </a:lnTo>
                    <a:lnTo>
                      <a:pt x="46" y="80"/>
                    </a:lnTo>
                    <a:lnTo>
                      <a:pt x="46" y="84"/>
                    </a:lnTo>
                    <a:lnTo>
                      <a:pt x="46" y="85"/>
                    </a:lnTo>
                    <a:lnTo>
                      <a:pt x="44" y="85"/>
                    </a:lnTo>
                    <a:lnTo>
                      <a:pt x="44" y="85"/>
                    </a:lnTo>
                    <a:lnTo>
                      <a:pt x="44" y="85"/>
                    </a:lnTo>
                    <a:lnTo>
                      <a:pt x="43" y="84"/>
                    </a:lnTo>
                    <a:lnTo>
                      <a:pt x="43" y="80"/>
                    </a:lnTo>
                    <a:lnTo>
                      <a:pt x="42" y="81"/>
                    </a:lnTo>
                    <a:lnTo>
                      <a:pt x="42" y="81"/>
                    </a:lnTo>
                    <a:lnTo>
                      <a:pt x="40" y="80"/>
                    </a:lnTo>
                    <a:lnTo>
                      <a:pt x="40" y="80"/>
                    </a:lnTo>
                    <a:lnTo>
                      <a:pt x="40" y="79"/>
                    </a:lnTo>
                    <a:lnTo>
                      <a:pt x="43" y="77"/>
                    </a:lnTo>
                    <a:lnTo>
                      <a:pt x="44" y="75"/>
                    </a:lnTo>
                    <a:lnTo>
                      <a:pt x="40" y="77"/>
                    </a:lnTo>
                    <a:lnTo>
                      <a:pt x="39" y="77"/>
                    </a:lnTo>
                    <a:lnTo>
                      <a:pt x="39" y="76"/>
                    </a:lnTo>
                    <a:lnTo>
                      <a:pt x="39" y="76"/>
                    </a:lnTo>
                    <a:lnTo>
                      <a:pt x="39" y="76"/>
                    </a:lnTo>
                    <a:lnTo>
                      <a:pt x="44" y="72"/>
                    </a:lnTo>
                    <a:lnTo>
                      <a:pt x="44" y="66"/>
                    </a:lnTo>
                    <a:lnTo>
                      <a:pt x="32" y="70"/>
                    </a:lnTo>
                    <a:lnTo>
                      <a:pt x="31" y="71"/>
                    </a:lnTo>
                    <a:lnTo>
                      <a:pt x="31" y="72"/>
                    </a:lnTo>
                    <a:lnTo>
                      <a:pt x="30" y="72"/>
                    </a:lnTo>
                    <a:lnTo>
                      <a:pt x="29" y="73"/>
                    </a:lnTo>
                    <a:lnTo>
                      <a:pt x="44" y="90"/>
                    </a:lnTo>
                    <a:lnTo>
                      <a:pt x="44" y="90"/>
                    </a:lnTo>
                    <a:lnTo>
                      <a:pt x="44" y="90"/>
                    </a:lnTo>
                    <a:lnTo>
                      <a:pt x="60" y="73"/>
                    </a:lnTo>
                    <a:lnTo>
                      <a:pt x="59" y="71"/>
                    </a:lnTo>
                    <a:lnTo>
                      <a:pt x="57" y="71"/>
                    </a:lnTo>
                    <a:lnTo>
                      <a:pt x="56" y="70"/>
                    </a:lnTo>
                    <a:lnTo>
                      <a:pt x="56" y="68"/>
                    </a:lnTo>
                    <a:lnTo>
                      <a:pt x="46" y="66"/>
                    </a:lnTo>
                    <a:close/>
                    <a:moveTo>
                      <a:pt x="49" y="55"/>
                    </a:moveTo>
                    <a:lnTo>
                      <a:pt x="48" y="56"/>
                    </a:lnTo>
                    <a:lnTo>
                      <a:pt x="44" y="58"/>
                    </a:lnTo>
                    <a:lnTo>
                      <a:pt x="42" y="58"/>
                    </a:lnTo>
                    <a:lnTo>
                      <a:pt x="39" y="56"/>
                    </a:lnTo>
                    <a:lnTo>
                      <a:pt x="39" y="56"/>
                    </a:lnTo>
                    <a:lnTo>
                      <a:pt x="32" y="67"/>
                    </a:lnTo>
                    <a:lnTo>
                      <a:pt x="32" y="67"/>
                    </a:lnTo>
                    <a:lnTo>
                      <a:pt x="32" y="68"/>
                    </a:lnTo>
                    <a:lnTo>
                      <a:pt x="44" y="64"/>
                    </a:lnTo>
                    <a:lnTo>
                      <a:pt x="56" y="67"/>
                    </a:lnTo>
                    <a:lnTo>
                      <a:pt x="56" y="67"/>
                    </a:lnTo>
                    <a:lnTo>
                      <a:pt x="49" y="55"/>
                    </a:lnTo>
                    <a:lnTo>
                      <a:pt x="49" y="55"/>
                    </a:lnTo>
                    <a:close/>
                    <a:moveTo>
                      <a:pt x="22" y="49"/>
                    </a:moveTo>
                    <a:lnTo>
                      <a:pt x="22" y="49"/>
                    </a:lnTo>
                    <a:lnTo>
                      <a:pt x="30" y="55"/>
                    </a:lnTo>
                    <a:lnTo>
                      <a:pt x="30" y="67"/>
                    </a:lnTo>
                    <a:lnTo>
                      <a:pt x="31" y="67"/>
                    </a:lnTo>
                    <a:lnTo>
                      <a:pt x="38" y="55"/>
                    </a:lnTo>
                    <a:lnTo>
                      <a:pt x="38" y="55"/>
                    </a:lnTo>
                    <a:lnTo>
                      <a:pt x="35" y="53"/>
                    </a:lnTo>
                    <a:lnTo>
                      <a:pt x="34" y="49"/>
                    </a:lnTo>
                    <a:lnTo>
                      <a:pt x="34" y="49"/>
                    </a:lnTo>
                    <a:lnTo>
                      <a:pt x="34" y="49"/>
                    </a:lnTo>
                    <a:lnTo>
                      <a:pt x="22" y="49"/>
                    </a:lnTo>
                    <a:close/>
                    <a:moveTo>
                      <a:pt x="72" y="49"/>
                    </a:moveTo>
                    <a:lnTo>
                      <a:pt x="70" y="50"/>
                    </a:lnTo>
                    <a:lnTo>
                      <a:pt x="69" y="50"/>
                    </a:lnTo>
                    <a:lnTo>
                      <a:pt x="68" y="50"/>
                    </a:lnTo>
                    <a:lnTo>
                      <a:pt x="61" y="55"/>
                    </a:lnTo>
                    <a:lnTo>
                      <a:pt x="67" y="59"/>
                    </a:lnTo>
                    <a:lnTo>
                      <a:pt x="72" y="56"/>
                    </a:lnTo>
                    <a:lnTo>
                      <a:pt x="72" y="56"/>
                    </a:lnTo>
                    <a:lnTo>
                      <a:pt x="72" y="56"/>
                    </a:lnTo>
                    <a:lnTo>
                      <a:pt x="72" y="58"/>
                    </a:lnTo>
                    <a:lnTo>
                      <a:pt x="72" y="58"/>
                    </a:lnTo>
                    <a:lnTo>
                      <a:pt x="68" y="60"/>
                    </a:lnTo>
                    <a:lnTo>
                      <a:pt x="70" y="62"/>
                    </a:lnTo>
                    <a:lnTo>
                      <a:pt x="74" y="60"/>
                    </a:lnTo>
                    <a:lnTo>
                      <a:pt x="74" y="60"/>
                    </a:lnTo>
                    <a:lnTo>
                      <a:pt x="74" y="60"/>
                    </a:lnTo>
                    <a:lnTo>
                      <a:pt x="74" y="62"/>
                    </a:lnTo>
                    <a:lnTo>
                      <a:pt x="74" y="62"/>
                    </a:lnTo>
                    <a:lnTo>
                      <a:pt x="73" y="62"/>
                    </a:lnTo>
                    <a:lnTo>
                      <a:pt x="77" y="64"/>
                    </a:lnTo>
                    <a:lnTo>
                      <a:pt x="77" y="66"/>
                    </a:lnTo>
                    <a:lnTo>
                      <a:pt x="77" y="66"/>
                    </a:lnTo>
                    <a:lnTo>
                      <a:pt x="77" y="66"/>
                    </a:lnTo>
                    <a:lnTo>
                      <a:pt x="76" y="66"/>
                    </a:lnTo>
                    <a:lnTo>
                      <a:pt x="72" y="64"/>
                    </a:lnTo>
                    <a:lnTo>
                      <a:pt x="72" y="66"/>
                    </a:lnTo>
                    <a:lnTo>
                      <a:pt x="72" y="67"/>
                    </a:lnTo>
                    <a:lnTo>
                      <a:pt x="72" y="67"/>
                    </a:lnTo>
                    <a:lnTo>
                      <a:pt x="72" y="67"/>
                    </a:lnTo>
                    <a:lnTo>
                      <a:pt x="70" y="67"/>
                    </a:lnTo>
                    <a:lnTo>
                      <a:pt x="70" y="66"/>
                    </a:lnTo>
                    <a:lnTo>
                      <a:pt x="70" y="63"/>
                    </a:lnTo>
                    <a:lnTo>
                      <a:pt x="68" y="62"/>
                    </a:lnTo>
                    <a:lnTo>
                      <a:pt x="68" y="66"/>
                    </a:lnTo>
                    <a:lnTo>
                      <a:pt x="68" y="67"/>
                    </a:lnTo>
                    <a:lnTo>
                      <a:pt x="67" y="67"/>
                    </a:lnTo>
                    <a:lnTo>
                      <a:pt x="67" y="67"/>
                    </a:lnTo>
                    <a:lnTo>
                      <a:pt x="67" y="67"/>
                    </a:lnTo>
                    <a:lnTo>
                      <a:pt x="67" y="66"/>
                    </a:lnTo>
                    <a:lnTo>
                      <a:pt x="65" y="60"/>
                    </a:lnTo>
                    <a:lnTo>
                      <a:pt x="60" y="58"/>
                    </a:lnTo>
                    <a:lnTo>
                      <a:pt x="60" y="66"/>
                    </a:lnTo>
                    <a:lnTo>
                      <a:pt x="60" y="67"/>
                    </a:lnTo>
                    <a:lnTo>
                      <a:pt x="61" y="68"/>
                    </a:lnTo>
                    <a:lnTo>
                      <a:pt x="60" y="70"/>
                    </a:lnTo>
                    <a:lnTo>
                      <a:pt x="61" y="72"/>
                    </a:lnTo>
                    <a:lnTo>
                      <a:pt x="85" y="68"/>
                    </a:lnTo>
                    <a:lnTo>
                      <a:pt x="85" y="67"/>
                    </a:lnTo>
                    <a:lnTo>
                      <a:pt x="76" y="49"/>
                    </a:lnTo>
                    <a:lnTo>
                      <a:pt x="72" y="49"/>
                    </a:lnTo>
                    <a:close/>
                    <a:moveTo>
                      <a:pt x="15" y="49"/>
                    </a:moveTo>
                    <a:lnTo>
                      <a:pt x="6" y="68"/>
                    </a:lnTo>
                    <a:lnTo>
                      <a:pt x="6" y="68"/>
                    </a:lnTo>
                    <a:lnTo>
                      <a:pt x="27" y="72"/>
                    </a:lnTo>
                    <a:lnTo>
                      <a:pt x="29" y="71"/>
                    </a:lnTo>
                    <a:lnTo>
                      <a:pt x="27" y="71"/>
                    </a:lnTo>
                    <a:lnTo>
                      <a:pt x="27" y="68"/>
                    </a:lnTo>
                    <a:lnTo>
                      <a:pt x="29" y="67"/>
                    </a:lnTo>
                    <a:lnTo>
                      <a:pt x="27" y="56"/>
                    </a:lnTo>
                    <a:lnTo>
                      <a:pt x="22" y="60"/>
                    </a:lnTo>
                    <a:lnTo>
                      <a:pt x="22" y="66"/>
                    </a:lnTo>
                    <a:lnTo>
                      <a:pt x="22" y="67"/>
                    </a:lnTo>
                    <a:lnTo>
                      <a:pt x="22" y="67"/>
                    </a:lnTo>
                    <a:lnTo>
                      <a:pt x="21" y="67"/>
                    </a:lnTo>
                    <a:lnTo>
                      <a:pt x="21" y="67"/>
                    </a:lnTo>
                    <a:lnTo>
                      <a:pt x="21" y="66"/>
                    </a:lnTo>
                    <a:lnTo>
                      <a:pt x="21" y="62"/>
                    </a:lnTo>
                    <a:lnTo>
                      <a:pt x="18" y="63"/>
                    </a:lnTo>
                    <a:lnTo>
                      <a:pt x="18" y="67"/>
                    </a:lnTo>
                    <a:lnTo>
                      <a:pt x="18" y="67"/>
                    </a:lnTo>
                    <a:lnTo>
                      <a:pt x="17" y="67"/>
                    </a:lnTo>
                    <a:lnTo>
                      <a:pt x="17" y="67"/>
                    </a:lnTo>
                    <a:lnTo>
                      <a:pt x="17" y="67"/>
                    </a:lnTo>
                    <a:lnTo>
                      <a:pt x="17" y="67"/>
                    </a:lnTo>
                    <a:lnTo>
                      <a:pt x="17" y="64"/>
                    </a:lnTo>
                    <a:lnTo>
                      <a:pt x="13" y="67"/>
                    </a:lnTo>
                    <a:lnTo>
                      <a:pt x="12" y="67"/>
                    </a:lnTo>
                    <a:lnTo>
                      <a:pt x="12" y="67"/>
                    </a:lnTo>
                    <a:lnTo>
                      <a:pt x="12" y="67"/>
                    </a:lnTo>
                    <a:lnTo>
                      <a:pt x="12" y="66"/>
                    </a:lnTo>
                    <a:lnTo>
                      <a:pt x="15" y="63"/>
                    </a:lnTo>
                    <a:lnTo>
                      <a:pt x="13" y="63"/>
                    </a:lnTo>
                    <a:lnTo>
                      <a:pt x="13" y="62"/>
                    </a:lnTo>
                    <a:lnTo>
                      <a:pt x="13" y="62"/>
                    </a:lnTo>
                    <a:lnTo>
                      <a:pt x="13" y="60"/>
                    </a:lnTo>
                    <a:lnTo>
                      <a:pt x="14" y="60"/>
                    </a:lnTo>
                    <a:lnTo>
                      <a:pt x="17" y="62"/>
                    </a:lnTo>
                    <a:lnTo>
                      <a:pt x="19" y="60"/>
                    </a:lnTo>
                    <a:lnTo>
                      <a:pt x="15" y="59"/>
                    </a:lnTo>
                    <a:lnTo>
                      <a:pt x="15" y="58"/>
                    </a:lnTo>
                    <a:lnTo>
                      <a:pt x="15" y="58"/>
                    </a:lnTo>
                    <a:lnTo>
                      <a:pt x="15" y="56"/>
                    </a:lnTo>
                    <a:lnTo>
                      <a:pt x="17" y="56"/>
                    </a:lnTo>
                    <a:lnTo>
                      <a:pt x="22" y="59"/>
                    </a:lnTo>
                    <a:lnTo>
                      <a:pt x="27" y="55"/>
                    </a:lnTo>
                    <a:lnTo>
                      <a:pt x="21" y="50"/>
                    </a:lnTo>
                    <a:lnTo>
                      <a:pt x="18" y="50"/>
                    </a:lnTo>
                    <a:lnTo>
                      <a:pt x="17" y="50"/>
                    </a:lnTo>
                    <a:lnTo>
                      <a:pt x="17" y="49"/>
                    </a:lnTo>
                    <a:lnTo>
                      <a:pt x="15" y="49"/>
                    </a:lnTo>
                    <a:close/>
                    <a:moveTo>
                      <a:pt x="44" y="49"/>
                    </a:moveTo>
                    <a:lnTo>
                      <a:pt x="43" y="49"/>
                    </a:lnTo>
                    <a:lnTo>
                      <a:pt x="43" y="50"/>
                    </a:lnTo>
                    <a:lnTo>
                      <a:pt x="43" y="53"/>
                    </a:lnTo>
                    <a:lnTo>
                      <a:pt x="43" y="54"/>
                    </a:lnTo>
                    <a:lnTo>
                      <a:pt x="43" y="56"/>
                    </a:lnTo>
                    <a:lnTo>
                      <a:pt x="44" y="56"/>
                    </a:lnTo>
                    <a:lnTo>
                      <a:pt x="44" y="56"/>
                    </a:lnTo>
                    <a:lnTo>
                      <a:pt x="44" y="56"/>
                    </a:lnTo>
                    <a:lnTo>
                      <a:pt x="44" y="55"/>
                    </a:lnTo>
                    <a:lnTo>
                      <a:pt x="44" y="54"/>
                    </a:lnTo>
                    <a:lnTo>
                      <a:pt x="44" y="51"/>
                    </a:lnTo>
                    <a:lnTo>
                      <a:pt x="44" y="49"/>
                    </a:lnTo>
                    <a:close/>
                    <a:moveTo>
                      <a:pt x="44" y="49"/>
                    </a:moveTo>
                    <a:lnTo>
                      <a:pt x="44" y="49"/>
                    </a:lnTo>
                    <a:lnTo>
                      <a:pt x="46" y="50"/>
                    </a:lnTo>
                    <a:lnTo>
                      <a:pt x="47" y="53"/>
                    </a:lnTo>
                    <a:lnTo>
                      <a:pt x="48" y="54"/>
                    </a:lnTo>
                    <a:lnTo>
                      <a:pt x="49" y="54"/>
                    </a:lnTo>
                    <a:lnTo>
                      <a:pt x="51" y="54"/>
                    </a:lnTo>
                    <a:lnTo>
                      <a:pt x="51" y="54"/>
                    </a:lnTo>
                    <a:lnTo>
                      <a:pt x="51" y="53"/>
                    </a:lnTo>
                    <a:lnTo>
                      <a:pt x="49" y="51"/>
                    </a:lnTo>
                    <a:lnTo>
                      <a:pt x="48" y="50"/>
                    </a:lnTo>
                    <a:lnTo>
                      <a:pt x="44" y="49"/>
                    </a:lnTo>
                    <a:close/>
                    <a:moveTo>
                      <a:pt x="55" y="49"/>
                    </a:moveTo>
                    <a:lnTo>
                      <a:pt x="53" y="51"/>
                    </a:lnTo>
                    <a:lnTo>
                      <a:pt x="51" y="54"/>
                    </a:lnTo>
                    <a:lnTo>
                      <a:pt x="52" y="55"/>
                    </a:lnTo>
                    <a:lnTo>
                      <a:pt x="57" y="66"/>
                    </a:lnTo>
                    <a:lnTo>
                      <a:pt x="59" y="55"/>
                    </a:lnTo>
                    <a:lnTo>
                      <a:pt x="67" y="49"/>
                    </a:lnTo>
                    <a:lnTo>
                      <a:pt x="67" y="49"/>
                    </a:lnTo>
                    <a:lnTo>
                      <a:pt x="55" y="49"/>
                    </a:lnTo>
                    <a:lnTo>
                      <a:pt x="55" y="49"/>
                    </a:lnTo>
                    <a:close/>
                    <a:moveTo>
                      <a:pt x="43" y="49"/>
                    </a:moveTo>
                    <a:lnTo>
                      <a:pt x="43" y="49"/>
                    </a:lnTo>
                    <a:lnTo>
                      <a:pt x="42" y="49"/>
                    </a:lnTo>
                    <a:lnTo>
                      <a:pt x="40" y="50"/>
                    </a:lnTo>
                    <a:lnTo>
                      <a:pt x="38" y="51"/>
                    </a:lnTo>
                    <a:lnTo>
                      <a:pt x="38" y="53"/>
                    </a:lnTo>
                    <a:lnTo>
                      <a:pt x="38" y="54"/>
                    </a:lnTo>
                    <a:lnTo>
                      <a:pt x="38" y="54"/>
                    </a:lnTo>
                    <a:lnTo>
                      <a:pt x="39" y="54"/>
                    </a:lnTo>
                    <a:lnTo>
                      <a:pt x="39" y="54"/>
                    </a:lnTo>
                    <a:lnTo>
                      <a:pt x="42" y="51"/>
                    </a:lnTo>
                    <a:lnTo>
                      <a:pt x="43" y="49"/>
                    </a:lnTo>
                    <a:close/>
                    <a:moveTo>
                      <a:pt x="51" y="46"/>
                    </a:moveTo>
                    <a:lnTo>
                      <a:pt x="48" y="47"/>
                    </a:lnTo>
                    <a:lnTo>
                      <a:pt x="44" y="47"/>
                    </a:lnTo>
                    <a:lnTo>
                      <a:pt x="46" y="49"/>
                    </a:lnTo>
                    <a:lnTo>
                      <a:pt x="47" y="49"/>
                    </a:lnTo>
                    <a:lnTo>
                      <a:pt x="48" y="49"/>
                    </a:lnTo>
                    <a:lnTo>
                      <a:pt x="51" y="49"/>
                    </a:lnTo>
                    <a:lnTo>
                      <a:pt x="52" y="49"/>
                    </a:lnTo>
                    <a:lnTo>
                      <a:pt x="53" y="47"/>
                    </a:lnTo>
                    <a:lnTo>
                      <a:pt x="53" y="47"/>
                    </a:lnTo>
                    <a:lnTo>
                      <a:pt x="53" y="47"/>
                    </a:lnTo>
                    <a:lnTo>
                      <a:pt x="52" y="47"/>
                    </a:lnTo>
                    <a:lnTo>
                      <a:pt x="51" y="46"/>
                    </a:lnTo>
                    <a:close/>
                    <a:moveTo>
                      <a:pt x="38" y="46"/>
                    </a:moveTo>
                    <a:lnTo>
                      <a:pt x="35" y="47"/>
                    </a:lnTo>
                    <a:lnTo>
                      <a:pt x="35" y="47"/>
                    </a:lnTo>
                    <a:lnTo>
                      <a:pt x="35" y="47"/>
                    </a:lnTo>
                    <a:lnTo>
                      <a:pt x="35" y="47"/>
                    </a:lnTo>
                    <a:lnTo>
                      <a:pt x="35" y="47"/>
                    </a:lnTo>
                    <a:lnTo>
                      <a:pt x="35" y="49"/>
                    </a:lnTo>
                    <a:lnTo>
                      <a:pt x="36" y="49"/>
                    </a:lnTo>
                    <a:lnTo>
                      <a:pt x="39" y="49"/>
                    </a:lnTo>
                    <a:lnTo>
                      <a:pt x="40" y="49"/>
                    </a:lnTo>
                    <a:lnTo>
                      <a:pt x="43" y="49"/>
                    </a:lnTo>
                    <a:lnTo>
                      <a:pt x="43" y="47"/>
                    </a:lnTo>
                    <a:lnTo>
                      <a:pt x="39" y="47"/>
                    </a:lnTo>
                    <a:lnTo>
                      <a:pt x="38" y="46"/>
                    </a:lnTo>
                    <a:close/>
                    <a:moveTo>
                      <a:pt x="38" y="41"/>
                    </a:moveTo>
                    <a:lnTo>
                      <a:pt x="36" y="41"/>
                    </a:lnTo>
                    <a:lnTo>
                      <a:pt x="36" y="42"/>
                    </a:lnTo>
                    <a:lnTo>
                      <a:pt x="38" y="43"/>
                    </a:lnTo>
                    <a:lnTo>
                      <a:pt x="39" y="45"/>
                    </a:lnTo>
                    <a:lnTo>
                      <a:pt x="42" y="46"/>
                    </a:lnTo>
                    <a:lnTo>
                      <a:pt x="43" y="47"/>
                    </a:lnTo>
                    <a:lnTo>
                      <a:pt x="43" y="47"/>
                    </a:lnTo>
                    <a:lnTo>
                      <a:pt x="40" y="43"/>
                    </a:lnTo>
                    <a:lnTo>
                      <a:pt x="39" y="42"/>
                    </a:lnTo>
                    <a:lnTo>
                      <a:pt x="38" y="41"/>
                    </a:lnTo>
                    <a:lnTo>
                      <a:pt x="38" y="41"/>
                    </a:lnTo>
                    <a:close/>
                    <a:moveTo>
                      <a:pt x="49" y="41"/>
                    </a:moveTo>
                    <a:lnTo>
                      <a:pt x="48" y="42"/>
                    </a:lnTo>
                    <a:lnTo>
                      <a:pt x="47" y="43"/>
                    </a:lnTo>
                    <a:lnTo>
                      <a:pt x="46" y="45"/>
                    </a:lnTo>
                    <a:lnTo>
                      <a:pt x="46" y="46"/>
                    </a:lnTo>
                    <a:lnTo>
                      <a:pt x="44" y="47"/>
                    </a:lnTo>
                    <a:lnTo>
                      <a:pt x="48" y="45"/>
                    </a:lnTo>
                    <a:lnTo>
                      <a:pt x="49" y="43"/>
                    </a:lnTo>
                    <a:lnTo>
                      <a:pt x="51" y="42"/>
                    </a:lnTo>
                    <a:lnTo>
                      <a:pt x="51" y="41"/>
                    </a:lnTo>
                    <a:lnTo>
                      <a:pt x="51" y="41"/>
                    </a:lnTo>
                    <a:lnTo>
                      <a:pt x="49" y="41"/>
                    </a:lnTo>
                    <a:close/>
                    <a:moveTo>
                      <a:pt x="44" y="38"/>
                    </a:moveTo>
                    <a:lnTo>
                      <a:pt x="43" y="39"/>
                    </a:lnTo>
                    <a:lnTo>
                      <a:pt x="43" y="41"/>
                    </a:lnTo>
                    <a:lnTo>
                      <a:pt x="43" y="42"/>
                    </a:lnTo>
                    <a:lnTo>
                      <a:pt x="43" y="45"/>
                    </a:lnTo>
                    <a:lnTo>
                      <a:pt x="43" y="46"/>
                    </a:lnTo>
                    <a:lnTo>
                      <a:pt x="44" y="46"/>
                    </a:lnTo>
                    <a:lnTo>
                      <a:pt x="44" y="43"/>
                    </a:lnTo>
                    <a:lnTo>
                      <a:pt x="44" y="41"/>
                    </a:lnTo>
                    <a:lnTo>
                      <a:pt x="44" y="39"/>
                    </a:lnTo>
                    <a:lnTo>
                      <a:pt x="44" y="38"/>
                    </a:lnTo>
                    <a:lnTo>
                      <a:pt x="44" y="38"/>
                    </a:lnTo>
                    <a:lnTo>
                      <a:pt x="44" y="38"/>
                    </a:lnTo>
                    <a:close/>
                    <a:moveTo>
                      <a:pt x="59" y="30"/>
                    </a:moveTo>
                    <a:lnTo>
                      <a:pt x="52" y="41"/>
                    </a:lnTo>
                    <a:lnTo>
                      <a:pt x="52" y="41"/>
                    </a:lnTo>
                    <a:lnTo>
                      <a:pt x="53" y="43"/>
                    </a:lnTo>
                    <a:lnTo>
                      <a:pt x="55" y="46"/>
                    </a:lnTo>
                    <a:lnTo>
                      <a:pt x="55" y="47"/>
                    </a:lnTo>
                    <a:lnTo>
                      <a:pt x="55" y="46"/>
                    </a:lnTo>
                    <a:lnTo>
                      <a:pt x="55" y="46"/>
                    </a:lnTo>
                    <a:lnTo>
                      <a:pt x="67" y="46"/>
                    </a:lnTo>
                    <a:lnTo>
                      <a:pt x="59" y="41"/>
                    </a:lnTo>
                    <a:lnTo>
                      <a:pt x="59" y="30"/>
                    </a:lnTo>
                    <a:close/>
                    <a:moveTo>
                      <a:pt x="32" y="29"/>
                    </a:moveTo>
                    <a:lnTo>
                      <a:pt x="32" y="29"/>
                    </a:lnTo>
                    <a:lnTo>
                      <a:pt x="30" y="39"/>
                    </a:lnTo>
                    <a:lnTo>
                      <a:pt x="22" y="46"/>
                    </a:lnTo>
                    <a:lnTo>
                      <a:pt x="22" y="46"/>
                    </a:lnTo>
                    <a:lnTo>
                      <a:pt x="34" y="47"/>
                    </a:lnTo>
                    <a:lnTo>
                      <a:pt x="34" y="47"/>
                    </a:lnTo>
                    <a:lnTo>
                      <a:pt x="34" y="43"/>
                    </a:lnTo>
                    <a:lnTo>
                      <a:pt x="35" y="41"/>
                    </a:lnTo>
                    <a:lnTo>
                      <a:pt x="38" y="39"/>
                    </a:lnTo>
                    <a:lnTo>
                      <a:pt x="38" y="39"/>
                    </a:lnTo>
                    <a:lnTo>
                      <a:pt x="32" y="29"/>
                    </a:lnTo>
                    <a:close/>
                    <a:moveTo>
                      <a:pt x="34" y="28"/>
                    </a:moveTo>
                    <a:lnTo>
                      <a:pt x="34" y="28"/>
                    </a:lnTo>
                    <a:lnTo>
                      <a:pt x="39" y="38"/>
                    </a:lnTo>
                    <a:lnTo>
                      <a:pt x="39" y="38"/>
                    </a:lnTo>
                    <a:lnTo>
                      <a:pt x="43" y="37"/>
                    </a:lnTo>
                    <a:lnTo>
                      <a:pt x="47" y="38"/>
                    </a:lnTo>
                    <a:lnTo>
                      <a:pt x="51" y="39"/>
                    </a:lnTo>
                    <a:lnTo>
                      <a:pt x="51" y="39"/>
                    </a:lnTo>
                    <a:lnTo>
                      <a:pt x="57" y="29"/>
                    </a:lnTo>
                    <a:lnTo>
                      <a:pt x="57" y="29"/>
                    </a:lnTo>
                    <a:lnTo>
                      <a:pt x="57" y="29"/>
                    </a:lnTo>
                    <a:lnTo>
                      <a:pt x="44" y="32"/>
                    </a:lnTo>
                    <a:lnTo>
                      <a:pt x="34" y="28"/>
                    </a:lnTo>
                    <a:close/>
                    <a:moveTo>
                      <a:pt x="63" y="24"/>
                    </a:moveTo>
                    <a:lnTo>
                      <a:pt x="61" y="25"/>
                    </a:lnTo>
                    <a:lnTo>
                      <a:pt x="61" y="25"/>
                    </a:lnTo>
                    <a:lnTo>
                      <a:pt x="61" y="26"/>
                    </a:lnTo>
                    <a:lnTo>
                      <a:pt x="61" y="28"/>
                    </a:lnTo>
                    <a:lnTo>
                      <a:pt x="61" y="29"/>
                    </a:lnTo>
                    <a:lnTo>
                      <a:pt x="60" y="29"/>
                    </a:lnTo>
                    <a:lnTo>
                      <a:pt x="60" y="39"/>
                    </a:lnTo>
                    <a:lnTo>
                      <a:pt x="67" y="36"/>
                    </a:lnTo>
                    <a:lnTo>
                      <a:pt x="67" y="30"/>
                    </a:lnTo>
                    <a:lnTo>
                      <a:pt x="68" y="30"/>
                    </a:lnTo>
                    <a:lnTo>
                      <a:pt x="68" y="30"/>
                    </a:lnTo>
                    <a:lnTo>
                      <a:pt x="69" y="30"/>
                    </a:lnTo>
                    <a:lnTo>
                      <a:pt x="69" y="32"/>
                    </a:lnTo>
                    <a:lnTo>
                      <a:pt x="68" y="36"/>
                    </a:lnTo>
                    <a:lnTo>
                      <a:pt x="70" y="34"/>
                    </a:lnTo>
                    <a:lnTo>
                      <a:pt x="72" y="30"/>
                    </a:lnTo>
                    <a:lnTo>
                      <a:pt x="72" y="30"/>
                    </a:lnTo>
                    <a:lnTo>
                      <a:pt x="72" y="30"/>
                    </a:lnTo>
                    <a:lnTo>
                      <a:pt x="73" y="30"/>
                    </a:lnTo>
                    <a:lnTo>
                      <a:pt x="73" y="30"/>
                    </a:lnTo>
                    <a:lnTo>
                      <a:pt x="73" y="33"/>
                    </a:lnTo>
                    <a:lnTo>
                      <a:pt x="77" y="30"/>
                    </a:lnTo>
                    <a:lnTo>
                      <a:pt x="77" y="30"/>
                    </a:lnTo>
                    <a:lnTo>
                      <a:pt x="78" y="30"/>
                    </a:lnTo>
                    <a:lnTo>
                      <a:pt x="78" y="32"/>
                    </a:lnTo>
                    <a:lnTo>
                      <a:pt x="78" y="32"/>
                    </a:lnTo>
                    <a:lnTo>
                      <a:pt x="73" y="34"/>
                    </a:lnTo>
                    <a:lnTo>
                      <a:pt x="76" y="36"/>
                    </a:lnTo>
                    <a:lnTo>
                      <a:pt x="76" y="36"/>
                    </a:lnTo>
                    <a:lnTo>
                      <a:pt x="76" y="37"/>
                    </a:lnTo>
                    <a:lnTo>
                      <a:pt x="74" y="37"/>
                    </a:lnTo>
                    <a:lnTo>
                      <a:pt x="74" y="37"/>
                    </a:lnTo>
                    <a:lnTo>
                      <a:pt x="72" y="36"/>
                    </a:lnTo>
                    <a:lnTo>
                      <a:pt x="69" y="37"/>
                    </a:lnTo>
                    <a:lnTo>
                      <a:pt x="73" y="38"/>
                    </a:lnTo>
                    <a:lnTo>
                      <a:pt x="73" y="39"/>
                    </a:lnTo>
                    <a:lnTo>
                      <a:pt x="73" y="39"/>
                    </a:lnTo>
                    <a:lnTo>
                      <a:pt x="73" y="41"/>
                    </a:lnTo>
                    <a:lnTo>
                      <a:pt x="72" y="41"/>
                    </a:lnTo>
                    <a:lnTo>
                      <a:pt x="67" y="38"/>
                    </a:lnTo>
                    <a:lnTo>
                      <a:pt x="61" y="41"/>
                    </a:lnTo>
                    <a:lnTo>
                      <a:pt x="68" y="46"/>
                    </a:lnTo>
                    <a:lnTo>
                      <a:pt x="70" y="45"/>
                    </a:lnTo>
                    <a:lnTo>
                      <a:pt x="72" y="46"/>
                    </a:lnTo>
                    <a:lnTo>
                      <a:pt x="72" y="46"/>
                    </a:lnTo>
                    <a:lnTo>
                      <a:pt x="74" y="46"/>
                    </a:lnTo>
                    <a:lnTo>
                      <a:pt x="84" y="28"/>
                    </a:lnTo>
                    <a:lnTo>
                      <a:pt x="84" y="28"/>
                    </a:lnTo>
                    <a:lnTo>
                      <a:pt x="63" y="24"/>
                    </a:lnTo>
                    <a:close/>
                    <a:moveTo>
                      <a:pt x="29" y="22"/>
                    </a:moveTo>
                    <a:lnTo>
                      <a:pt x="8" y="25"/>
                    </a:lnTo>
                    <a:lnTo>
                      <a:pt x="6" y="25"/>
                    </a:lnTo>
                    <a:lnTo>
                      <a:pt x="14" y="46"/>
                    </a:lnTo>
                    <a:lnTo>
                      <a:pt x="17" y="46"/>
                    </a:lnTo>
                    <a:lnTo>
                      <a:pt x="18" y="46"/>
                    </a:lnTo>
                    <a:lnTo>
                      <a:pt x="19" y="45"/>
                    </a:lnTo>
                    <a:lnTo>
                      <a:pt x="21" y="45"/>
                    </a:lnTo>
                    <a:lnTo>
                      <a:pt x="27" y="39"/>
                    </a:lnTo>
                    <a:lnTo>
                      <a:pt x="22" y="36"/>
                    </a:lnTo>
                    <a:lnTo>
                      <a:pt x="17" y="38"/>
                    </a:lnTo>
                    <a:lnTo>
                      <a:pt x="17" y="38"/>
                    </a:lnTo>
                    <a:lnTo>
                      <a:pt x="15" y="37"/>
                    </a:lnTo>
                    <a:lnTo>
                      <a:pt x="15" y="37"/>
                    </a:lnTo>
                    <a:lnTo>
                      <a:pt x="17" y="37"/>
                    </a:lnTo>
                    <a:lnTo>
                      <a:pt x="21" y="34"/>
                    </a:lnTo>
                    <a:lnTo>
                      <a:pt x="18" y="33"/>
                    </a:lnTo>
                    <a:lnTo>
                      <a:pt x="14" y="34"/>
                    </a:lnTo>
                    <a:lnTo>
                      <a:pt x="14" y="34"/>
                    </a:lnTo>
                    <a:lnTo>
                      <a:pt x="13" y="34"/>
                    </a:lnTo>
                    <a:lnTo>
                      <a:pt x="13" y="33"/>
                    </a:lnTo>
                    <a:lnTo>
                      <a:pt x="14" y="33"/>
                    </a:lnTo>
                    <a:lnTo>
                      <a:pt x="15" y="32"/>
                    </a:lnTo>
                    <a:lnTo>
                      <a:pt x="12" y="29"/>
                    </a:lnTo>
                    <a:lnTo>
                      <a:pt x="12" y="29"/>
                    </a:lnTo>
                    <a:lnTo>
                      <a:pt x="12" y="29"/>
                    </a:lnTo>
                    <a:lnTo>
                      <a:pt x="12" y="28"/>
                    </a:lnTo>
                    <a:lnTo>
                      <a:pt x="13" y="28"/>
                    </a:lnTo>
                    <a:lnTo>
                      <a:pt x="17" y="30"/>
                    </a:lnTo>
                    <a:lnTo>
                      <a:pt x="17" y="29"/>
                    </a:lnTo>
                    <a:lnTo>
                      <a:pt x="17" y="28"/>
                    </a:lnTo>
                    <a:lnTo>
                      <a:pt x="17" y="28"/>
                    </a:lnTo>
                    <a:lnTo>
                      <a:pt x="18" y="28"/>
                    </a:lnTo>
                    <a:lnTo>
                      <a:pt x="18" y="28"/>
                    </a:lnTo>
                    <a:lnTo>
                      <a:pt x="18" y="32"/>
                    </a:lnTo>
                    <a:lnTo>
                      <a:pt x="21" y="33"/>
                    </a:lnTo>
                    <a:lnTo>
                      <a:pt x="21" y="29"/>
                    </a:lnTo>
                    <a:lnTo>
                      <a:pt x="21" y="28"/>
                    </a:lnTo>
                    <a:lnTo>
                      <a:pt x="22" y="28"/>
                    </a:lnTo>
                    <a:lnTo>
                      <a:pt x="22" y="28"/>
                    </a:lnTo>
                    <a:lnTo>
                      <a:pt x="22" y="29"/>
                    </a:lnTo>
                    <a:lnTo>
                      <a:pt x="23" y="34"/>
                    </a:lnTo>
                    <a:lnTo>
                      <a:pt x="29" y="38"/>
                    </a:lnTo>
                    <a:lnTo>
                      <a:pt x="30" y="28"/>
                    </a:lnTo>
                    <a:lnTo>
                      <a:pt x="30" y="28"/>
                    </a:lnTo>
                    <a:lnTo>
                      <a:pt x="29" y="26"/>
                    </a:lnTo>
                    <a:lnTo>
                      <a:pt x="30" y="24"/>
                    </a:lnTo>
                    <a:lnTo>
                      <a:pt x="29" y="22"/>
                    </a:lnTo>
                    <a:close/>
                    <a:moveTo>
                      <a:pt x="46" y="4"/>
                    </a:moveTo>
                    <a:lnTo>
                      <a:pt x="44" y="4"/>
                    </a:lnTo>
                    <a:lnTo>
                      <a:pt x="44" y="4"/>
                    </a:lnTo>
                    <a:lnTo>
                      <a:pt x="30" y="21"/>
                    </a:lnTo>
                    <a:lnTo>
                      <a:pt x="31" y="24"/>
                    </a:lnTo>
                    <a:lnTo>
                      <a:pt x="32" y="24"/>
                    </a:lnTo>
                    <a:lnTo>
                      <a:pt x="34" y="24"/>
                    </a:lnTo>
                    <a:lnTo>
                      <a:pt x="35" y="25"/>
                    </a:lnTo>
                    <a:lnTo>
                      <a:pt x="44" y="29"/>
                    </a:lnTo>
                    <a:lnTo>
                      <a:pt x="44" y="22"/>
                    </a:lnTo>
                    <a:lnTo>
                      <a:pt x="40" y="20"/>
                    </a:lnTo>
                    <a:lnTo>
                      <a:pt x="39" y="18"/>
                    </a:lnTo>
                    <a:lnTo>
                      <a:pt x="39" y="18"/>
                    </a:lnTo>
                    <a:lnTo>
                      <a:pt x="40" y="18"/>
                    </a:lnTo>
                    <a:lnTo>
                      <a:pt x="40" y="18"/>
                    </a:lnTo>
                    <a:lnTo>
                      <a:pt x="44" y="21"/>
                    </a:lnTo>
                    <a:lnTo>
                      <a:pt x="44" y="17"/>
                    </a:lnTo>
                    <a:lnTo>
                      <a:pt x="42" y="16"/>
                    </a:lnTo>
                    <a:lnTo>
                      <a:pt x="42" y="15"/>
                    </a:lnTo>
                    <a:lnTo>
                      <a:pt x="42" y="15"/>
                    </a:lnTo>
                    <a:lnTo>
                      <a:pt x="42" y="15"/>
                    </a:lnTo>
                    <a:lnTo>
                      <a:pt x="43" y="15"/>
                    </a:lnTo>
                    <a:lnTo>
                      <a:pt x="44" y="16"/>
                    </a:lnTo>
                    <a:lnTo>
                      <a:pt x="44" y="11"/>
                    </a:lnTo>
                    <a:lnTo>
                      <a:pt x="44" y="9"/>
                    </a:lnTo>
                    <a:lnTo>
                      <a:pt x="46" y="9"/>
                    </a:lnTo>
                    <a:lnTo>
                      <a:pt x="46" y="9"/>
                    </a:lnTo>
                    <a:lnTo>
                      <a:pt x="46" y="9"/>
                    </a:lnTo>
                    <a:lnTo>
                      <a:pt x="46" y="11"/>
                    </a:lnTo>
                    <a:lnTo>
                      <a:pt x="46" y="16"/>
                    </a:lnTo>
                    <a:lnTo>
                      <a:pt x="48" y="15"/>
                    </a:lnTo>
                    <a:lnTo>
                      <a:pt x="48" y="15"/>
                    </a:lnTo>
                    <a:lnTo>
                      <a:pt x="49" y="15"/>
                    </a:lnTo>
                    <a:lnTo>
                      <a:pt x="49" y="15"/>
                    </a:lnTo>
                    <a:lnTo>
                      <a:pt x="48" y="16"/>
                    </a:lnTo>
                    <a:lnTo>
                      <a:pt x="46" y="17"/>
                    </a:lnTo>
                    <a:lnTo>
                      <a:pt x="46" y="21"/>
                    </a:lnTo>
                    <a:lnTo>
                      <a:pt x="49" y="18"/>
                    </a:lnTo>
                    <a:lnTo>
                      <a:pt x="51" y="17"/>
                    </a:lnTo>
                    <a:lnTo>
                      <a:pt x="51" y="18"/>
                    </a:lnTo>
                    <a:lnTo>
                      <a:pt x="51" y="18"/>
                    </a:lnTo>
                    <a:lnTo>
                      <a:pt x="51" y="20"/>
                    </a:lnTo>
                    <a:lnTo>
                      <a:pt x="46" y="22"/>
                    </a:lnTo>
                    <a:lnTo>
                      <a:pt x="46" y="29"/>
                    </a:lnTo>
                    <a:lnTo>
                      <a:pt x="56" y="26"/>
                    </a:lnTo>
                    <a:lnTo>
                      <a:pt x="57" y="25"/>
                    </a:lnTo>
                    <a:lnTo>
                      <a:pt x="57" y="25"/>
                    </a:lnTo>
                    <a:lnTo>
                      <a:pt x="59" y="24"/>
                    </a:lnTo>
                    <a:lnTo>
                      <a:pt x="60" y="24"/>
                    </a:lnTo>
                    <a:lnTo>
                      <a:pt x="61" y="22"/>
                    </a:lnTo>
                    <a:lnTo>
                      <a:pt x="46" y="4"/>
                    </a:lnTo>
                    <a:close/>
                    <a:moveTo>
                      <a:pt x="44" y="0"/>
                    </a:moveTo>
                    <a:lnTo>
                      <a:pt x="44" y="0"/>
                    </a:lnTo>
                    <a:lnTo>
                      <a:pt x="46" y="1"/>
                    </a:lnTo>
                    <a:lnTo>
                      <a:pt x="47" y="1"/>
                    </a:lnTo>
                    <a:lnTo>
                      <a:pt x="47" y="3"/>
                    </a:lnTo>
                    <a:lnTo>
                      <a:pt x="63" y="21"/>
                    </a:lnTo>
                    <a:lnTo>
                      <a:pt x="64" y="17"/>
                    </a:lnTo>
                    <a:lnTo>
                      <a:pt x="64" y="16"/>
                    </a:lnTo>
                    <a:lnTo>
                      <a:pt x="63" y="15"/>
                    </a:lnTo>
                    <a:lnTo>
                      <a:pt x="64" y="12"/>
                    </a:lnTo>
                    <a:lnTo>
                      <a:pt x="65" y="11"/>
                    </a:lnTo>
                    <a:lnTo>
                      <a:pt x="67" y="9"/>
                    </a:lnTo>
                    <a:lnTo>
                      <a:pt x="69" y="9"/>
                    </a:lnTo>
                    <a:lnTo>
                      <a:pt x="70" y="11"/>
                    </a:lnTo>
                    <a:lnTo>
                      <a:pt x="72" y="13"/>
                    </a:lnTo>
                    <a:lnTo>
                      <a:pt x="72" y="16"/>
                    </a:lnTo>
                    <a:lnTo>
                      <a:pt x="69" y="17"/>
                    </a:lnTo>
                    <a:lnTo>
                      <a:pt x="68" y="17"/>
                    </a:lnTo>
                    <a:lnTo>
                      <a:pt x="67" y="17"/>
                    </a:lnTo>
                    <a:lnTo>
                      <a:pt x="64" y="21"/>
                    </a:lnTo>
                    <a:lnTo>
                      <a:pt x="84" y="26"/>
                    </a:lnTo>
                    <a:lnTo>
                      <a:pt x="85" y="25"/>
                    </a:lnTo>
                    <a:lnTo>
                      <a:pt x="86" y="26"/>
                    </a:lnTo>
                    <a:lnTo>
                      <a:pt x="86" y="26"/>
                    </a:lnTo>
                    <a:lnTo>
                      <a:pt x="86" y="28"/>
                    </a:lnTo>
                    <a:lnTo>
                      <a:pt x="85" y="29"/>
                    </a:lnTo>
                    <a:lnTo>
                      <a:pt x="85" y="29"/>
                    </a:lnTo>
                    <a:lnTo>
                      <a:pt x="77" y="46"/>
                    </a:lnTo>
                    <a:lnTo>
                      <a:pt x="81" y="46"/>
                    </a:lnTo>
                    <a:lnTo>
                      <a:pt x="82" y="45"/>
                    </a:lnTo>
                    <a:lnTo>
                      <a:pt x="85" y="43"/>
                    </a:lnTo>
                    <a:lnTo>
                      <a:pt x="87" y="43"/>
                    </a:lnTo>
                    <a:lnTo>
                      <a:pt x="89" y="45"/>
                    </a:lnTo>
                    <a:lnTo>
                      <a:pt x="90" y="47"/>
                    </a:lnTo>
                    <a:lnTo>
                      <a:pt x="90" y="50"/>
                    </a:lnTo>
                    <a:lnTo>
                      <a:pt x="89" y="51"/>
                    </a:lnTo>
                    <a:lnTo>
                      <a:pt x="86" y="51"/>
                    </a:lnTo>
                    <a:lnTo>
                      <a:pt x="84" y="51"/>
                    </a:lnTo>
                    <a:lnTo>
                      <a:pt x="82" y="50"/>
                    </a:lnTo>
                    <a:lnTo>
                      <a:pt x="81" y="49"/>
                    </a:lnTo>
                    <a:lnTo>
                      <a:pt x="77" y="49"/>
                    </a:lnTo>
                    <a:lnTo>
                      <a:pt x="86" y="67"/>
                    </a:lnTo>
                    <a:lnTo>
                      <a:pt x="87" y="67"/>
                    </a:lnTo>
                    <a:lnTo>
                      <a:pt x="87" y="68"/>
                    </a:lnTo>
                    <a:lnTo>
                      <a:pt x="87" y="70"/>
                    </a:lnTo>
                    <a:lnTo>
                      <a:pt x="86" y="70"/>
                    </a:lnTo>
                    <a:lnTo>
                      <a:pt x="85" y="70"/>
                    </a:lnTo>
                    <a:lnTo>
                      <a:pt x="63" y="73"/>
                    </a:lnTo>
                    <a:lnTo>
                      <a:pt x="65" y="77"/>
                    </a:lnTo>
                    <a:lnTo>
                      <a:pt x="67" y="77"/>
                    </a:lnTo>
                    <a:lnTo>
                      <a:pt x="68" y="79"/>
                    </a:lnTo>
                    <a:lnTo>
                      <a:pt x="70" y="80"/>
                    </a:lnTo>
                    <a:lnTo>
                      <a:pt x="70" y="81"/>
                    </a:lnTo>
                    <a:lnTo>
                      <a:pt x="70" y="84"/>
                    </a:lnTo>
                    <a:lnTo>
                      <a:pt x="69" y="85"/>
                    </a:lnTo>
                    <a:lnTo>
                      <a:pt x="67" y="87"/>
                    </a:lnTo>
                    <a:lnTo>
                      <a:pt x="64" y="85"/>
                    </a:lnTo>
                    <a:lnTo>
                      <a:pt x="63" y="84"/>
                    </a:lnTo>
                    <a:lnTo>
                      <a:pt x="63" y="83"/>
                    </a:lnTo>
                    <a:lnTo>
                      <a:pt x="63" y="80"/>
                    </a:lnTo>
                    <a:lnTo>
                      <a:pt x="64" y="79"/>
                    </a:lnTo>
                    <a:lnTo>
                      <a:pt x="61" y="75"/>
                    </a:lnTo>
                    <a:lnTo>
                      <a:pt x="46" y="92"/>
                    </a:lnTo>
                    <a:lnTo>
                      <a:pt x="47" y="92"/>
                    </a:lnTo>
                    <a:lnTo>
                      <a:pt x="46" y="93"/>
                    </a:lnTo>
                    <a:lnTo>
                      <a:pt x="44" y="94"/>
                    </a:lnTo>
                    <a:lnTo>
                      <a:pt x="43" y="93"/>
                    </a:lnTo>
                    <a:lnTo>
                      <a:pt x="43" y="93"/>
                    </a:lnTo>
                    <a:lnTo>
                      <a:pt x="43" y="92"/>
                    </a:lnTo>
                    <a:lnTo>
                      <a:pt x="27" y="75"/>
                    </a:lnTo>
                    <a:lnTo>
                      <a:pt x="25" y="79"/>
                    </a:lnTo>
                    <a:lnTo>
                      <a:pt x="26" y="80"/>
                    </a:lnTo>
                    <a:lnTo>
                      <a:pt x="26" y="81"/>
                    </a:lnTo>
                    <a:lnTo>
                      <a:pt x="26" y="84"/>
                    </a:lnTo>
                    <a:lnTo>
                      <a:pt x="25" y="85"/>
                    </a:lnTo>
                    <a:lnTo>
                      <a:pt x="22" y="85"/>
                    </a:lnTo>
                    <a:lnTo>
                      <a:pt x="21" y="85"/>
                    </a:lnTo>
                    <a:lnTo>
                      <a:pt x="18" y="84"/>
                    </a:lnTo>
                    <a:lnTo>
                      <a:pt x="18" y="81"/>
                    </a:lnTo>
                    <a:lnTo>
                      <a:pt x="18" y="80"/>
                    </a:lnTo>
                    <a:lnTo>
                      <a:pt x="19" y="79"/>
                    </a:lnTo>
                    <a:lnTo>
                      <a:pt x="22" y="77"/>
                    </a:lnTo>
                    <a:lnTo>
                      <a:pt x="23" y="77"/>
                    </a:lnTo>
                    <a:lnTo>
                      <a:pt x="26" y="73"/>
                    </a:lnTo>
                    <a:lnTo>
                      <a:pt x="6" y="71"/>
                    </a:lnTo>
                    <a:lnTo>
                      <a:pt x="5" y="71"/>
                    </a:lnTo>
                    <a:lnTo>
                      <a:pt x="4" y="71"/>
                    </a:lnTo>
                    <a:lnTo>
                      <a:pt x="2" y="70"/>
                    </a:lnTo>
                    <a:lnTo>
                      <a:pt x="2" y="68"/>
                    </a:lnTo>
                    <a:lnTo>
                      <a:pt x="4" y="68"/>
                    </a:lnTo>
                    <a:lnTo>
                      <a:pt x="4" y="68"/>
                    </a:lnTo>
                    <a:lnTo>
                      <a:pt x="13" y="49"/>
                    </a:lnTo>
                    <a:lnTo>
                      <a:pt x="9" y="49"/>
                    </a:lnTo>
                    <a:lnTo>
                      <a:pt x="8" y="50"/>
                    </a:lnTo>
                    <a:lnTo>
                      <a:pt x="5" y="51"/>
                    </a:lnTo>
                    <a:lnTo>
                      <a:pt x="2" y="51"/>
                    </a:lnTo>
                    <a:lnTo>
                      <a:pt x="1" y="50"/>
                    </a:lnTo>
                    <a:lnTo>
                      <a:pt x="0" y="47"/>
                    </a:lnTo>
                    <a:lnTo>
                      <a:pt x="0" y="46"/>
                    </a:lnTo>
                    <a:lnTo>
                      <a:pt x="1" y="43"/>
                    </a:lnTo>
                    <a:lnTo>
                      <a:pt x="4" y="43"/>
                    </a:lnTo>
                    <a:lnTo>
                      <a:pt x="6" y="43"/>
                    </a:lnTo>
                    <a:lnTo>
                      <a:pt x="8" y="45"/>
                    </a:lnTo>
                    <a:lnTo>
                      <a:pt x="9" y="46"/>
                    </a:lnTo>
                    <a:lnTo>
                      <a:pt x="13" y="46"/>
                    </a:lnTo>
                    <a:lnTo>
                      <a:pt x="5" y="26"/>
                    </a:lnTo>
                    <a:lnTo>
                      <a:pt x="4" y="25"/>
                    </a:lnTo>
                    <a:lnTo>
                      <a:pt x="4" y="24"/>
                    </a:lnTo>
                    <a:lnTo>
                      <a:pt x="4" y="22"/>
                    </a:lnTo>
                    <a:lnTo>
                      <a:pt x="5" y="22"/>
                    </a:lnTo>
                    <a:lnTo>
                      <a:pt x="6" y="22"/>
                    </a:lnTo>
                    <a:lnTo>
                      <a:pt x="8" y="24"/>
                    </a:lnTo>
                    <a:lnTo>
                      <a:pt x="27" y="20"/>
                    </a:lnTo>
                    <a:lnTo>
                      <a:pt x="26" y="17"/>
                    </a:lnTo>
                    <a:lnTo>
                      <a:pt x="26" y="17"/>
                    </a:lnTo>
                    <a:lnTo>
                      <a:pt x="23" y="16"/>
                    </a:lnTo>
                    <a:lnTo>
                      <a:pt x="22" y="15"/>
                    </a:lnTo>
                    <a:lnTo>
                      <a:pt x="21" y="13"/>
                    </a:lnTo>
                    <a:lnTo>
                      <a:pt x="21" y="11"/>
                    </a:lnTo>
                    <a:lnTo>
                      <a:pt x="22" y="9"/>
                    </a:lnTo>
                    <a:lnTo>
                      <a:pt x="25" y="8"/>
                    </a:lnTo>
                    <a:lnTo>
                      <a:pt x="27" y="8"/>
                    </a:lnTo>
                    <a:lnTo>
                      <a:pt x="29" y="9"/>
                    </a:lnTo>
                    <a:lnTo>
                      <a:pt x="30" y="12"/>
                    </a:lnTo>
                    <a:lnTo>
                      <a:pt x="29" y="15"/>
                    </a:lnTo>
                    <a:lnTo>
                      <a:pt x="27" y="16"/>
                    </a:lnTo>
                    <a:lnTo>
                      <a:pt x="30" y="20"/>
                    </a:lnTo>
                    <a:lnTo>
                      <a:pt x="43" y="3"/>
                    </a:lnTo>
                    <a:lnTo>
                      <a:pt x="43" y="3"/>
                    </a:lnTo>
                    <a:lnTo>
                      <a:pt x="43" y="1"/>
                    </a:lnTo>
                    <a:lnTo>
                      <a:pt x="44" y="0"/>
                    </a:lnTo>
                    <a:lnTo>
                      <a:pt x="44" y="0"/>
                    </a:lnTo>
                    <a:lnTo>
                      <a:pt x="4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6" name="Freeform 6546"/>
              <p:cNvSpPr>
                <a:spLocks noEditPoints="1"/>
              </p:cNvSpPr>
              <p:nvPr/>
            </p:nvSpPr>
            <p:spPr bwMode="auto">
              <a:xfrm>
                <a:off x="2101055" y="4366419"/>
                <a:ext cx="142875" cy="147638"/>
              </a:xfrm>
              <a:custGeom>
                <a:avLst/>
                <a:gdLst>
                  <a:gd name="T0" fmla="*/ 47 w 90"/>
                  <a:gd name="T1" fmla="*/ 79 h 93"/>
                  <a:gd name="T2" fmla="*/ 43 w 90"/>
                  <a:gd name="T3" fmla="*/ 84 h 93"/>
                  <a:gd name="T4" fmla="*/ 39 w 90"/>
                  <a:gd name="T5" fmla="*/ 76 h 93"/>
                  <a:gd name="T6" fmla="*/ 29 w 90"/>
                  <a:gd name="T7" fmla="*/ 71 h 93"/>
                  <a:gd name="T8" fmla="*/ 46 w 90"/>
                  <a:gd name="T9" fmla="*/ 66 h 93"/>
                  <a:gd name="T10" fmla="*/ 44 w 90"/>
                  <a:gd name="T11" fmla="*/ 63 h 93"/>
                  <a:gd name="T12" fmla="*/ 38 w 90"/>
                  <a:gd name="T13" fmla="*/ 55 h 93"/>
                  <a:gd name="T14" fmla="*/ 68 w 90"/>
                  <a:gd name="T15" fmla="*/ 50 h 93"/>
                  <a:gd name="T16" fmla="*/ 73 w 90"/>
                  <a:gd name="T17" fmla="*/ 59 h 93"/>
                  <a:gd name="T18" fmla="*/ 76 w 90"/>
                  <a:gd name="T19" fmla="*/ 66 h 93"/>
                  <a:gd name="T20" fmla="*/ 68 w 90"/>
                  <a:gd name="T21" fmla="*/ 66 h 93"/>
                  <a:gd name="T22" fmla="*/ 60 w 90"/>
                  <a:gd name="T23" fmla="*/ 67 h 93"/>
                  <a:gd name="T24" fmla="*/ 27 w 90"/>
                  <a:gd name="T25" fmla="*/ 71 h 93"/>
                  <a:gd name="T26" fmla="*/ 21 w 90"/>
                  <a:gd name="T27" fmla="*/ 66 h 93"/>
                  <a:gd name="T28" fmla="*/ 16 w 90"/>
                  <a:gd name="T29" fmla="*/ 66 h 93"/>
                  <a:gd name="T30" fmla="*/ 13 w 90"/>
                  <a:gd name="T31" fmla="*/ 61 h 93"/>
                  <a:gd name="T32" fmla="*/ 21 w 90"/>
                  <a:gd name="T33" fmla="*/ 58 h 93"/>
                  <a:gd name="T34" fmla="*/ 42 w 90"/>
                  <a:gd name="T35" fmla="*/ 51 h 93"/>
                  <a:gd name="T36" fmla="*/ 44 w 90"/>
                  <a:gd name="T37" fmla="*/ 47 h 93"/>
                  <a:gd name="T38" fmla="*/ 47 w 90"/>
                  <a:gd name="T39" fmla="*/ 50 h 93"/>
                  <a:gd name="T40" fmla="*/ 55 w 90"/>
                  <a:gd name="T41" fmla="*/ 47 h 93"/>
                  <a:gd name="T42" fmla="*/ 38 w 90"/>
                  <a:gd name="T43" fmla="*/ 54 h 93"/>
                  <a:gd name="T44" fmla="*/ 51 w 90"/>
                  <a:gd name="T45" fmla="*/ 49 h 93"/>
                  <a:gd name="T46" fmla="*/ 34 w 90"/>
                  <a:gd name="T47" fmla="*/ 47 h 93"/>
                  <a:gd name="T48" fmla="*/ 37 w 90"/>
                  <a:gd name="T49" fmla="*/ 46 h 93"/>
                  <a:gd name="T50" fmla="*/ 39 w 90"/>
                  <a:gd name="T51" fmla="*/ 41 h 93"/>
                  <a:gd name="T52" fmla="*/ 50 w 90"/>
                  <a:gd name="T53" fmla="*/ 42 h 93"/>
                  <a:gd name="T54" fmla="*/ 43 w 90"/>
                  <a:gd name="T55" fmla="*/ 45 h 93"/>
                  <a:gd name="T56" fmla="*/ 51 w 90"/>
                  <a:gd name="T57" fmla="*/ 40 h 93"/>
                  <a:gd name="T58" fmla="*/ 31 w 90"/>
                  <a:gd name="T59" fmla="*/ 28 h 93"/>
                  <a:gd name="T60" fmla="*/ 31 w 90"/>
                  <a:gd name="T61" fmla="*/ 28 h 93"/>
                  <a:gd name="T62" fmla="*/ 56 w 90"/>
                  <a:gd name="T63" fmla="*/ 28 h 93"/>
                  <a:gd name="T64" fmla="*/ 60 w 90"/>
                  <a:gd name="T65" fmla="*/ 29 h 93"/>
                  <a:gd name="T66" fmla="*/ 71 w 90"/>
                  <a:gd name="T67" fmla="*/ 30 h 93"/>
                  <a:gd name="T68" fmla="*/ 77 w 90"/>
                  <a:gd name="T69" fmla="*/ 32 h 93"/>
                  <a:gd name="T70" fmla="*/ 73 w 90"/>
                  <a:gd name="T71" fmla="*/ 38 h 93"/>
                  <a:gd name="T72" fmla="*/ 75 w 90"/>
                  <a:gd name="T73" fmla="*/ 46 h 93"/>
                  <a:gd name="T74" fmla="*/ 18 w 90"/>
                  <a:gd name="T75" fmla="*/ 45 h 93"/>
                  <a:gd name="T76" fmla="*/ 17 w 90"/>
                  <a:gd name="T77" fmla="*/ 33 h 93"/>
                  <a:gd name="T78" fmla="*/ 12 w 90"/>
                  <a:gd name="T79" fmla="*/ 28 h 93"/>
                  <a:gd name="T80" fmla="*/ 21 w 90"/>
                  <a:gd name="T81" fmla="*/ 28 h 93"/>
                  <a:gd name="T82" fmla="*/ 30 w 90"/>
                  <a:gd name="T83" fmla="*/ 24 h 93"/>
                  <a:gd name="T84" fmla="*/ 44 w 90"/>
                  <a:gd name="T85" fmla="*/ 28 h 93"/>
                  <a:gd name="T86" fmla="*/ 41 w 90"/>
                  <a:gd name="T87" fmla="*/ 15 h 93"/>
                  <a:gd name="T88" fmla="*/ 46 w 90"/>
                  <a:gd name="T89" fmla="*/ 9 h 93"/>
                  <a:gd name="T90" fmla="*/ 50 w 90"/>
                  <a:gd name="T91" fmla="*/ 17 h 93"/>
                  <a:gd name="T92" fmla="*/ 59 w 90"/>
                  <a:gd name="T93" fmla="*/ 24 h 93"/>
                  <a:gd name="T94" fmla="*/ 63 w 90"/>
                  <a:gd name="T95" fmla="*/ 15 h 93"/>
                  <a:gd name="T96" fmla="*/ 68 w 90"/>
                  <a:gd name="T97" fmla="*/ 17 h 93"/>
                  <a:gd name="T98" fmla="*/ 76 w 90"/>
                  <a:gd name="T99" fmla="*/ 46 h 93"/>
                  <a:gd name="T100" fmla="*/ 84 w 90"/>
                  <a:gd name="T101" fmla="*/ 51 h 93"/>
                  <a:gd name="T102" fmla="*/ 63 w 90"/>
                  <a:gd name="T103" fmla="*/ 74 h 93"/>
                  <a:gd name="T104" fmla="*/ 63 w 90"/>
                  <a:gd name="T105" fmla="*/ 84 h 93"/>
                  <a:gd name="T106" fmla="*/ 42 w 90"/>
                  <a:gd name="T107" fmla="*/ 92 h 93"/>
                  <a:gd name="T108" fmla="*/ 18 w 90"/>
                  <a:gd name="T109" fmla="*/ 83 h 93"/>
                  <a:gd name="T110" fmla="*/ 3 w 90"/>
                  <a:gd name="T111" fmla="*/ 68 h 93"/>
                  <a:gd name="T112" fmla="*/ 0 w 90"/>
                  <a:gd name="T113" fmla="*/ 47 h 93"/>
                  <a:gd name="T114" fmla="*/ 4 w 90"/>
                  <a:gd name="T115" fmla="*/ 24 h 93"/>
                  <a:gd name="T116" fmla="*/ 21 w 90"/>
                  <a:gd name="T117" fmla="*/ 12 h 93"/>
                  <a:gd name="T118" fmla="*/ 43 w 90"/>
                  <a:gd name="T119"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93">
                    <a:moveTo>
                      <a:pt x="46" y="66"/>
                    </a:moveTo>
                    <a:lnTo>
                      <a:pt x="46" y="71"/>
                    </a:lnTo>
                    <a:lnTo>
                      <a:pt x="50" y="75"/>
                    </a:lnTo>
                    <a:lnTo>
                      <a:pt x="50" y="75"/>
                    </a:lnTo>
                    <a:lnTo>
                      <a:pt x="50" y="76"/>
                    </a:lnTo>
                    <a:lnTo>
                      <a:pt x="48" y="76"/>
                    </a:lnTo>
                    <a:lnTo>
                      <a:pt x="48" y="76"/>
                    </a:lnTo>
                    <a:lnTo>
                      <a:pt x="46" y="74"/>
                    </a:lnTo>
                    <a:lnTo>
                      <a:pt x="46" y="76"/>
                    </a:lnTo>
                    <a:lnTo>
                      <a:pt x="47" y="79"/>
                    </a:lnTo>
                    <a:lnTo>
                      <a:pt x="48" y="79"/>
                    </a:lnTo>
                    <a:lnTo>
                      <a:pt x="48" y="80"/>
                    </a:lnTo>
                    <a:lnTo>
                      <a:pt x="47" y="80"/>
                    </a:lnTo>
                    <a:lnTo>
                      <a:pt x="47" y="80"/>
                    </a:lnTo>
                    <a:lnTo>
                      <a:pt x="46" y="79"/>
                    </a:lnTo>
                    <a:lnTo>
                      <a:pt x="46" y="84"/>
                    </a:lnTo>
                    <a:lnTo>
                      <a:pt x="44" y="84"/>
                    </a:lnTo>
                    <a:lnTo>
                      <a:pt x="44" y="84"/>
                    </a:lnTo>
                    <a:lnTo>
                      <a:pt x="44" y="84"/>
                    </a:lnTo>
                    <a:lnTo>
                      <a:pt x="43" y="84"/>
                    </a:lnTo>
                    <a:lnTo>
                      <a:pt x="43" y="84"/>
                    </a:lnTo>
                    <a:lnTo>
                      <a:pt x="43" y="79"/>
                    </a:lnTo>
                    <a:lnTo>
                      <a:pt x="42" y="80"/>
                    </a:lnTo>
                    <a:lnTo>
                      <a:pt x="41" y="80"/>
                    </a:lnTo>
                    <a:lnTo>
                      <a:pt x="41" y="80"/>
                    </a:lnTo>
                    <a:lnTo>
                      <a:pt x="41" y="79"/>
                    </a:lnTo>
                    <a:lnTo>
                      <a:pt x="41" y="79"/>
                    </a:lnTo>
                    <a:lnTo>
                      <a:pt x="43" y="76"/>
                    </a:lnTo>
                    <a:lnTo>
                      <a:pt x="43" y="74"/>
                    </a:lnTo>
                    <a:lnTo>
                      <a:pt x="39" y="76"/>
                    </a:lnTo>
                    <a:lnTo>
                      <a:pt x="39" y="76"/>
                    </a:lnTo>
                    <a:lnTo>
                      <a:pt x="38" y="76"/>
                    </a:lnTo>
                    <a:lnTo>
                      <a:pt x="38" y="75"/>
                    </a:lnTo>
                    <a:lnTo>
                      <a:pt x="39" y="75"/>
                    </a:lnTo>
                    <a:lnTo>
                      <a:pt x="43" y="71"/>
                    </a:lnTo>
                    <a:lnTo>
                      <a:pt x="43" y="66"/>
                    </a:lnTo>
                    <a:lnTo>
                      <a:pt x="33" y="70"/>
                    </a:lnTo>
                    <a:lnTo>
                      <a:pt x="31" y="71"/>
                    </a:lnTo>
                    <a:lnTo>
                      <a:pt x="30" y="71"/>
                    </a:lnTo>
                    <a:lnTo>
                      <a:pt x="29" y="71"/>
                    </a:lnTo>
                    <a:lnTo>
                      <a:pt x="29" y="72"/>
                    </a:lnTo>
                    <a:lnTo>
                      <a:pt x="43" y="91"/>
                    </a:lnTo>
                    <a:lnTo>
                      <a:pt x="44" y="89"/>
                    </a:lnTo>
                    <a:lnTo>
                      <a:pt x="44" y="89"/>
                    </a:lnTo>
                    <a:lnTo>
                      <a:pt x="60" y="72"/>
                    </a:lnTo>
                    <a:lnTo>
                      <a:pt x="59" y="70"/>
                    </a:lnTo>
                    <a:lnTo>
                      <a:pt x="58" y="70"/>
                    </a:lnTo>
                    <a:lnTo>
                      <a:pt x="56" y="70"/>
                    </a:lnTo>
                    <a:lnTo>
                      <a:pt x="55" y="68"/>
                    </a:lnTo>
                    <a:lnTo>
                      <a:pt x="46" y="66"/>
                    </a:lnTo>
                    <a:close/>
                    <a:moveTo>
                      <a:pt x="50" y="55"/>
                    </a:moveTo>
                    <a:lnTo>
                      <a:pt x="47" y="57"/>
                    </a:lnTo>
                    <a:lnTo>
                      <a:pt x="44" y="57"/>
                    </a:lnTo>
                    <a:lnTo>
                      <a:pt x="42" y="57"/>
                    </a:lnTo>
                    <a:lnTo>
                      <a:pt x="39" y="55"/>
                    </a:lnTo>
                    <a:lnTo>
                      <a:pt x="39" y="55"/>
                    </a:lnTo>
                    <a:lnTo>
                      <a:pt x="31" y="67"/>
                    </a:lnTo>
                    <a:lnTo>
                      <a:pt x="33" y="67"/>
                    </a:lnTo>
                    <a:lnTo>
                      <a:pt x="33" y="67"/>
                    </a:lnTo>
                    <a:lnTo>
                      <a:pt x="44" y="63"/>
                    </a:lnTo>
                    <a:lnTo>
                      <a:pt x="55" y="66"/>
                    </a:lnTo>
                    <a:lnTo>
                      <a:pt x="56" y="66"/>
                    </a:lnTo>
                    <a:lnTo>
                      <a:pt x="50" y="55"/>
                    </a:lnTo>
                    <a:lnTo>
                      <a:pt x="50" y="55"/>
                    </a:lnTo>
                    <a:close/>
                    <a:moveTo>
                      <a:pt x="22" y="47"/>
                    </a:moveTo>
                    <a:lnTo>
                      <a:pt x="22" y="49"/>
                    </a:lnTo>
                    <a:lnTo>
                      <a:pt x="29" y="54"/>
                    </a:lnTo>
                    <a:lnTo>
                      <a:pt x="30" y="66"/>
                    </a:lnTo>
                    <a:lnTo>
                      <a:pt x="30" y="66"/>
                    </a:lnTo>
                    <a:lnTo>
                      <a:pt x="38" y="55"/>
                    </a:lnTo>
                    <a:lnTo>
                      <a:pt x="38" y="54"/>
                    </a:lnTo>
                    <a:lnTo>
                      <a:pt x="35" y="51"/>
                    </a:lnTo>
                    <a:lnTo>
                      <a:pt x="34" y="47"/>
                    </a:lnTo>
                    <a:lnTo>
                      <a:pt x="34" y="47"/>
                    </a:lnTo>
                    <a:lnTo>
                      <a:pt x="34" y="47"/>
                    </a:lnTo>
                    <a:lnTo>
                      <a:pt x="22" y="47"/>
                    </a:lnTo>
                    <a:close/>
                    <a:moveTo>
                      <a:pt x="72" y="47"/>
                    </a:moveTo>
                    <a:lnTo>
                      <a:pt x="71" y="49"/>
                    </a:lnTo>
                    <a:lnTo>
                      <a:pt x="69" y="50"/>
                    </a:lnTo>
                    <a:lnTo>
                      <a:pt x="68" y="50"/>
                    </a:lnTo>
                    <a:lnTo>
                      <a:pt x="60" y="55"/>
                    </a:lnTo>
                    <a:lnTo>
                      <a:pt x="65" y="58"/>
                    </a:lnTo>
                    <a:lnTo>
                      <a:pt x="71" y="55"/>
                    </a:lnTo>
                    <a:lnTo>
                      <a:pt x="72" y="55"/>
                    </a:lnTo>
                    <a:lnTo>
                      <a:pt x="72" y="57"/>
                    </a:lnTo>
                    <a:lnTo>
                      <a:pt x="72" y="57"/>
                    </a:lnTo>
                    <a:lnTo>
                      <a:pt x="72" y="58"/>
                    </a:lnTo>
                    <a:lnTo>
                      <a:pt x="68" y="59"/>
                    </a:lnTo>
                    <a:lnTo>
                      <a:pt x="71" y="61"/>
                    </a:lnTo>
                    <a:lnTo>
                      <a:pt x="73" y="59"/>
                    </a:lnTo>
                    <a:lnTo>
                      <a:pt x="75" y="59"/>
                    </a:lnTo>
                    <a:lnTo>
                      <a:pt x="75" y="59"/>
                    </a:lnTo>
                    <a:lnTo>
                      <a:pt x="75" y="61"/>
                    </a:lnTo>
                    <a:lnTo>
                      <a:pt x="75" y="61"/>
                    </a:lnTo>
                    <a:lnTo>
                      <a:pt x="73" y="62"/>
                    </a:lnTo>
                    <a:lnTo>
                      <a:pt x="77" y="64"/>
                    </a:lnTo>
                    <a:lnTo>
                      <a:pt x="77" y="64"/>
                    </a:lnTo>
                    <a:lnTo>
                      <a:pt x="77" y="64"/>
                    </a:lnTo>
                    <a:lnTo>
                      <a:pt x="76" y="66"/>
                    </a:lnTo>
                    <a:lnTo>
                      <a:pt x="76" y="66"/>
                    </a:lnTo>
                    <a:lnTo>
                      <a:pt x="72" y="63"/>
                    </a:lnTo>
                    <a:lnTo>
                      <a:pt x="72" y="66"/>
                    </a:lnTo>
                    <a:lnTo>
                      <a:pt x="72" y="66"/>
                    </a:lnTo>
                    <a:lnTo>
                      <a:pt x="71" y="66"/>
                    </a:lnTo>
                    <a:lnTo>
                      <a:pt x="71" y="66"/>
                    </a:lnTo>
                    <a:lnTo>
                      <a:pt x="71" y="66"/>
                    </a:lnTo>
                    <a:lnTo>
                      <a:pt x="71" y="66"/>
                    </a:lnTo>
                    <a:lnTo>
                      <a:pt x="69" y="62"/>
                    </a:lnTo>
                    <a:lnTo>
                      <a:pt x="67" y="61"/>
                    </a:lnTo>
                    <a:lnTo>
                      <a:pt x="68" y="66"/>
                    </a:lnTo>
                    <a:lnTo>
                      <a:pt x="68" y="66"/>
                    </a:lnTo>
                    <a:lnTo>
                      <a:pt x="67" y="66"/>
                    </a:lnTo>
                    <a:lnTo>
                      <a:pt x="67" y="66"/>
                    </a:lnTo>
                    <a:lnTo>
                      <a:pt x="67" y="66"/>
                    </a:lnTo>
                    <a:lnTo>
                      <a:pt x="65" y="66"/>
                    </a:lnTo>
                    <a:lnTo>
                      <a:pt x="65" y="59"/>
                    </a:lnTo>
                    <a:lnTo>
                      <a:pt x="60" y="57"/>
                    </a:lnTo>
                    <a:lnTo>
                      <a:pt x="59" y="66"/>
                    </a:lnTo>
                    <a:lnTo>
                      <a:pt x="60" y="66"/>
                    </a:lnTo>
                    <a:lnTo>
                      <a:pt x="60" y="67"/>
                    </a:lnTo>
                    <a:lnTo>
                      <a:pt x="60" y="70"/>
                    </a:lnTo>
                    <a:lnTo>
                      <a:pt x="61" y="71"/>
                    </a:lnTo>
                    <a:lnTo>
                      <a:pt x="84" y="67"/>
                    </a:lnTo>
                    <a:lnTo>
                      <a:pt x="84" y="67"/>
                    </a:lnTo>
                    <a:lnTo>
                      <a:pt x="75" y="47"/>
                    </a:lnTo>
                    <a:lnTo>
                      <a:pt x="72" y="47"/>
                    </a:lnTo>
                    <a:close/>
                    <a:moveTo>
                      <a:pt x="14" y="47"/>
                    </a:moveTo>
                    <a:lnTo>
                      <a:pt x="5" y="68"/>
                    </a:lnTo>
                    <a:lnTo>
                      <a:pt x="5" y="68"/>
                    </a:lnTo>
                    <a:lnTo>
                      <a:pt x="27" y="71"/>
                    </a:lnTo>
                    <a:lnTo>
                      <a:pt x="27" y="70"/>
                    </a:lnTo>
                    <a:lnTo>
                      <a:pt x="27" y="70"/>
                    </a:lnTo>
                    <a:lnTo>
                      <a:pt x="27" y="68"/>
                    </a:lnTo>
                    <a:lnTo>
                      <a:pt x="29" y="66"/>
                    </a:lnTo>
                    <a:lnTo>
                      <a:pt x="27" y="57"/>
                    </a:lnTo>
                    <a:lnTo>
                      <a:pt x="22" y="59"/>
                    </a:lnTo>
                    <a:lnTo>
                      <a:pt x="22" y="66"/>
                    </a:lnTo>
                    <a:lnTo>
                      <a:pt x="22" y="66"/>
                    </a:lnTo>
                    <a:lnTo>
                      <a:pt x="21" y="66"/>
                    </a:lnTo>
                    <a:lnTo>
                      <a:pt x="21" y="66"/>
                    </a:lnTo>
                    <a:lnTo>
                      <a:pt x="21" y="66"/>
                    </a:lnTo>
                    <a:lnTo>
                      <a:pt x="21" y="64"/>
                    </a:lnTo>
                    <a:lnTo>
                      <a:pt x="21" y="61"/>
                    </a:lnTo>
                    <a:lnTo>
                      <a:pt x="18" y="63"/>
                    </a:lnTo>
                    <a:lnTo>
                      <a:pt x="18" y="66"/>
                    </a:lnTo>
                    <a:lnTo>
                      <a:pt x="17" y="67"/>
                    </a:lnTo>
                    <a:lnTo>
                      <a:pt x="17" y="67"/>
                    </a:lnTo>
                    <a:lnTo>
                      <a:pt x="17" y="67"/>
                    </a:lnTo>
                    <a:lnTo>
                      <a:pt x="16" y="67"/>
                    </a:lnTo>
                    <a:lnTo>
                      <a:pt x="16" y="66"/>
                    </a:lnTo>
                    <a:lnTo>
                      <a:pt x="16" y="64"/>
                    </a:lnTo>
                    <a:lnTo>
                      <a:pt x="12" y="67"/>
                    </a:lnTo>
                    <a:lnTo>
                      <a:pt x="12" y="67"/>
                    </a:lnTo>
                    <a:lnTo>
                      <a:pt x="10" y="66"/>
                    </a:lnTo>
                    <a:lnTo>
                      <a:pt x="10" y="66"/>
                    </a:lnTo>
                    <a:lnTo>
                      <a:pt x="12" y="66"/>
                    </a:lnTo>
                    <a:lnTo>
                      <a:pt x="16" y="63"/>
                    </a:lnTo>
                    <a:lnTo>
                      <a:pt x="13" y="62"/>
                    </a:lnTo>
                    <a:lnTo>
                      <a:pt x="13" y="62"/>
                    </a:lnTo>
                    <a:lnTo>
                      <a:pt x="13" y="61"/>
                    </a:lnTo>
                    <a:lnTo>
                      <a:pt x="13" y="61"/>
                    </a:lnTo>
                    <a:lnTo>
                      <a:pt x="14" y="61"/>
                    </a:lnTo>
                    <a:lnTo>
                      <a:pt x="17" y="62"/>
                    </a:lnTo>
                    <a:lnTo>
                      <a:pt x="20" y="59"/>
                    </a:lnTo>
                    <a:lnTo>
                      <a:pt x="16" y="58"/>
                    </a:lnTo>
                    <a:lnTo>
                      <a:pt x="14" y="58"/>
                    </a:lnTo>
                    <a:lnTo>
                      <a:pt x="14" y="57"/>
                    </a:lnTo>
                    <a:lnTo>
                      <a:pt x="16" y="57"/>
                    </a:lnTo>
                    <a:lnTo>
                      <a:pt x="16" y="57"/>
                    </a:lnTo>
                    <a:lnTo>
                      <a:pt x="21" y="58"/>
                    </a:lnTo>
                    <a:lnTo>
                      <a:pt x="27" y="55"/>
                    </a:lnTo>
                    <a:lnTo>
                      <a:pt x="21" y="50"/>
                    </a:lnTo>
                    <a:lnTo>
                      <a:pt x="18" y="50"/>
                    </a:lnTo>
                    <a:lnTo>
                      <a:pt x="17" y="49"/>
                    </a:lnTo>
                    <a:lnTo>
                      <a:pt x="17" y="47"/>
                    </a:lnTo>
                    <a:lnTo>
                      <a:pt x="14" y="47"/>
                    </a:lnTo>
                    <a:close/>
                    <a:moveTo>
                      <a:pt x="43" y="47"/>
                    </a:moveTo>
                    <a:lnTo>
                      <a:pt x="43" y="49"/>
                    </a:lnTo>
                    <a:lnTo>
                      <a:pt x="43" y="50"/>
                    </a:lnTo>
                    <a:lnTo>
                      <a:pt x="42" y="51"/>
                    </a:lnTo>
                    <a:lnTo>
                      <a:pt x="42" y="54"/>
                    </a:lnTo>
                    <a:lnTo>
                      <a:pt x="42" y="55"/>
                    </a:lnTo>
                    <a:lnTo>
                      <a:pt x="43" y="57"/>
                    </a:lnTo>
                    <a:lnTo>
                      <a:pt x="44" y="57"/>
                    </a:lnTo>
                    <a:lnTo>
                      <a:pt x="44" y="55"/>
                    </a:lnTo>
                    <a:lnTo>
                      <a:pt x="44" y="55"/>
                    </a:lnTo>
                    <a:lnTo>
                      <a:pt x="44" y="53"/>
                    </a:lnTo>
                    <a:lnTo>
                      <a:pt x="44" y="51"/>
                    </a:lnTo>
                    <a:lnTo>
                      <a:pt x="43" y="47"/>
                    </a:lnTo>
                    <a:close/>
                    <a:moveTo>
                      <a:pt x="44" y="47"/>
                    </a:moveTo>
                    <a:lnTo>
                      <a:pt x="44" y="49"/>
                    </a:lnTo>
                    <a:lnTo>
                      <a:pt x="46" y="50"/>
                    </a:lnTo>
                    <a:lnTo>
                      <a:pt x="46" y="51"/>
                    </a:lnTo>
                    <a:lnTo>
                      <a:pt x="47" y="53"/>
                    </a:lnTo>
                    <a:lnTo>
                      <a:pt x="48" y="54"/>
                    </a:lnTo>
                    <a:lnTo>
                      <a:pt x="50" y="54"/>
                    </a:lnTo>
                    <a:lnTo>
                      <a:pt x="51" y="53"/>
                    </a:lnTo>
                    <a:lnTo>
                      <a:pt x="51" y="53"/>
                    </a:lnTo>
                    <a:lnTo>
                      <a:pt x="50" y="51"/>
                    </a:lnTo>
                    <a:lnTo>
                      <a:pt x="47" y="50"/>
                    </a:lnTo>
                    <a:lnTo>
                      <a:pt x="44" y="47"/>
                    </a:lnTo>
                    <a:close/>
                    <a:moveTo>
                      <a:pt x="54" y="47"/>
                    </a:moveTo>
                    <a:lnTo>
                      <a:pt x="54" y="51"/>
                    </a:lnTo>
                    <a:lnTo>
                      <a:pt x="51" y="54"/>
                    </a:lnTo>
                    <a:lnTo>
                      <a:pt x="51" y="54"/>
                    </a:lnTo>
                    <a:lnTo>
                      <a:pt x="58" y="64"/>
                    </a:lnTo>
                    <a:lnTo>
                      <a:pt x="58" y="55"/>
                    </a:lnTo>
                    <a:lnTo>
                      <a:pt x="67" y="47"/>
                    </a:lnTo>
                    <a:lnTo>
                      <a:pt x="67" y="47"/>
                    </a:lnTo>
                    <a:lnTo>
                      <a:pt x="55" y="47"/>
                    </a:lnTo>
                    <a:lnTo>
                      <a:pt x="54" y="47"/>
                    </a:lnTo>
                    <a:close/>
                    <a:moveTo>
                      <a:pt x="43" y="47"/>
                    </a:moveTo>
                    <a:lnTo>
                      <a:pt x="43" y="47"/>
                    </a:lnTo>
                    <a:lnTo>
                      <a:pt x="42" y="49"/>
                    </a:lnTo>
                    <a:lnTo>
                      <a:pt x="39" y="50"/>
                    </a:lnTo>
                    <a:lnTo>
                      <a:pt x="38" y="50"/>
                    </a:lnTo>
                    <a:lnTo>
                      <a:pt x="37" y="51"/>
                    </a:lnTo>
                    <a:lnTo>
                      <a:pt x="37" y="53"/>
                    </a:lnTo>
                    <a:lnTo>
                      <a:pt x="38" y="54"/>
                    </a:lnTo>
                    <a:lnTo>
                      <a:pt x="38" y="54"/>
                    </a:lnTo>
                    <a:lnTo>
                      <a:pt x="39" y="53"/>
                    </a:lnTo>
                    <a:lnTo>
                      <a:pt x="41" y="51"/>
                    </a:lnTo>
                    <a:lnTo>
                      <a:pt x="43" y="47"/>
                    </a:lnTo>
                    <a:close/>
                    <a:moveTo>
                      <a:pt x="50" y="46"/>
                    </a:moveTo>
                    <a:lnTo>
                      <a:pt x="48" y="46"/>
                    </a:lnTo>
                    <a:lnTo>
                      <a:pt x="44" y="47"/>
                    </a:lnTo>
                    <a:lnTo>
                      <a:pt x="46" y="47"/>
                    </a:lnTo>
                    <a:lnTo>
                      <a:pt x="47" y="47"/>
                    </a:lnTo>
                    <a:lnTo>
                      <a:pt x="48" y="49"/>
                    </a:lnTo>
                    <a:lnTo>
                      <a:pt x="51" y="49"/>
                    </a:lnTo>
                    <a:lnTo>
                      <a:pt x="52" y="49"/>
                    </a:lnTo>
                    <a:lnTo>
                      <a:pt x="54" y="47"/>
                    </a:lnTo>
                    <a:lnTo>
                      <a:pt x="54" y="46"/>
                    </a:lnTo>
                    <a:lnTo>
                      <a:pt x="52" y="46"/>
                    </a:lnTo>
                    <a:lnTo>
                      <a:pt x="52" y="46"/>
                    </a:lnTo>
                    <a:lnTo>
                      <a:pt x="50" y="46"/>
                    </a:lnTo>
                    <a:close/>
                    <a:moveTo>
                      <a:pt x="37" y="46"/>
                    </a:moveTo>
                    <a:lnTo>
                      <a:pt x="35" y="46"/>
                    </a:lnTo>
                    <a:lnTo>
                      <a:pt x="35" y="46"/>
                    </a:lnTo>
                    <a:lnTo>
                      <a:pt x="34" y="47"/>
                    </a:lnTo>
                    <a:lnTo>
                      <a:pt x="34" y="47"/>
                    </a:lnTo>
                    <a:lnTo>
                      <a:pt x="34" y="47"/>
                    </a:lnTo>
                    <a:lnTo>
                      <a:pt x="35" y="49"/>
                    </a:lnTo>
                    <a:lnTo>
                      <a:pt x="37" y="49"/>
                    </a:lnTo>
                    <a:lnTo>
                      <a:pt x="39" y="49"/>
                    </a:lnTo>
                    <a:lnTo>
                      <a:pt x="41" y="47"/>
                    </a:lnTo>
                    <a:lnTo>
                      <a:pt x="42" y="47"/>
                    </a:lnTo>
                    <a:lnTo>
                      <a:pt x="43" y="47"/>
                    </a:lnTo>
                    <a:lnTo>
                      <a:pt x="39" y="46"/>
                    </a:lnTo>
                    <a:lnTo>
                      <a:pt x="37" y="46"/>
                    </a:lnTo>
                    <a:close/>
                    <a:moveTo>
                      <a:pt x="37" y="41"/>
                    </a:moveTo>
                    <a:lnTo>
                      <a:pt x="37" y="41"/>
                    </a:lnTo>
                    <a:lnTo>
                      <a:pt x="37" y="42"/>
                    </a:lnTo>
                    <a:lnTo>
                      <a:pt x="38" y="44"/>
                    </a:lnTo>
                    <a:lnTo>
                      <a:pt x="39" y="45"/>
                    </a:lnTo>
                    <a:lnTo>
                      <a:pt x="41" y="45"/>
                    </a:lnTo>
                    <a:lnTo>
                      <a:pt x="42" y="46"/>
                    </a:lnTo>
                    <a:lnTo>
                      <a:pt x="43" y="46"/>
                    </a:lnTo>
                    <a:lnTo>
                      <a:pt x="41" y="44"/>
                    </a:lnTo>
                    <a:lnTo>
                      <a:pt x="39" y="41"/>
                    </a:lnTo>
                    <a:lnTo>
                      <a:pt x="38" y="41"/>
                    </a:lnTo>
                    <a:lnTo>
                      <a:pt x="37" y="41"/>
                    </a:lnTo>
                    <a:close/>
                    <a:moveTo>
                      <a:pt x="50" y="40"/>
                    </a:moveTo>
                    <a:lnTo>
                      <a:pt x="48" y="41"/>
                    </a:lnTo>
                    <a:lnTo>
                      <a:pt x="47" y="42"/>
                    </a:lnTo>
                    <a:lnTo>
                      <a:pt x="46" y="45"/>
                    </a:lnTo>
                    <a:lnTo>
                      <a:pt x="44" y="46"/>
                    </a:lnTo>
                    <a:lnTo>
                      <a:pt x="44" y="46"/>
                    </a:lnTo>
                    <a:lnTo>
                      <a:pt x="48" y="45"/>
                    </a:lnTo>
                    <a:lnTo>
                      <a:pt x="50" y="42"/>
                    </a:lnTo>
                    <a:lnTo>
                      <a:pt x="51" y="41"/>
                    </a:lnTo>
                    <a:lnTo>
                      <a:pt x="51" y="41"/>
                    </a:lnTo>
                    <a:lnTo>
                      <a:pt x="51" y="41"/>
                    </a:lnTo>
                    <a:lnTo>
                      <a:pt x="50" y="40"/>
                    </a:lnTo>
                    <a:close/>
                    <a:moveTo>
                      <a:pt x="43" y="37"/>
                    </a:moveTo>
                    <a:lnTo>
                      <a:pt x="42" y="38"/>
                    </a:lnTo>
                    <a:lnTo>
                      <a:pt x="42" y="40"/>
                    </a:lnTo>
                    <a:lnTo>
                      <a:pt x="42" y="42"/>
                    </a:lnTo>
                    <a:lnTo>
                      <a:pt x="43" y="44"/>
                    </a:lnTo>
                    <a:lnTo>
                      <a:pt x="43" y="45"/>
                    </a:lnTo>
                    <a:lnTo>
                      <a:pt x="43" y="46"/>
                    </a:lnTo>
                    <a:lnTo>
                      <a:pt x="44" y="42"/>
                    </a:lnTo>
                    <a:lnTo>
                      <a:pt x="44" y="40"/>
                    </a:lnTo>
                    <a:lnTo>
                      <a:pt x="44" y="38"/>
                    </a:lnTo>
                    <a:lnTo>
                      <a:pt x="44" y="38"/>
                    </a:lnTo>
                    <a:lnTo>
                      <a:pt x="44" y="37"/>
                    </a:lnTo>
                    <a:lnTo>
                      <a:pt x="43" y="37"/>
                    </a:lnTo>
                    <a:close/>
                    <a:moveTo>
                      <a:pt x="59" y="29"/>
                    </a:moveTo>
                    <a:lnTo>
                      <a:pt x="52" y="40"/>
                    </a:lnTo>
                    <a:lnTo>
                      <a:pt x="51" y="40"/>
                    </a:lnTo>
                    <a:lnTo>
                      <a:pt x="54" y="42"/>
                    </a:lnTo>
                    <a:lnTo>
                      <a:pt x="54" y="46"/>
                    </a:lnTo>
                    <a:lnTo>
                      <a:pt x="54" y="46"/>
                    </a:lnTo>
                    <a:lnTo>
                      <a:pt x="55" y="46"/>
                    </a:lnTo>
                    <a:lnTo>
                      <a:pt x="55" y="46"/>
                    </a:lnTo>
                    <a:lnTo>
                      <a:pt x="67" y="46"/>
                    </a:lnTo>
                    <a:lnTo>
                      <a:pt x="59" y="41"/>
                    </a:lnTo>
                    <a:lnTo>
                      <a:pt x="59" y="29"/>
                    </a:lnTo>
                    <a:close/>
                    <a:moveTo>
                      <a:pt x="31" y="28"/>
                    </a:moveTo>
                    <a:lnTo>
                      <a:pt x="31" y="28"/>
                    </a:lnTo>
                    <a:lnTo>
                      <a:pt x="30" y="38"/>
                    </a:lnTo>
                    <a:lnTo>
                      <a:pt x="21" y="46"/>
                    </a:lnTo>
                    <a:lnTo>
                      <a:pt x="22" y="46"/>
                    </a:lnTo>
                    <a:lnTo>
                      <a:pt x="34" y="46"/>
                    </a:lnTo>
                    <a:lnTo>
                      <a:pt x="34" y="46"/>
                    </a:lnTo>
                    <a:lnTo>
                      <a:pt x="34" y="44"/>
                    </a:lnTo>
                    <a:lnTo>
                      <a:pt x="35" y="41"/>
                    </a:lnTo>
                    <a:lnTo>
                      <a:pt x="38" y="38"/>
                    </a:lnTo>
                    <a:lnTo>
                      <a:pt x="38" y="38"/>
                    </a:lnTo>
                    <a:lnTo>
                      <a:pt x="31" y="28"/>
                    </a:lnTo>
                    <a:close/>
                    <a:moveTo>
                      <a:pt x="34" y="26"/>
                    </a:moveTo>
                    <a:lnTo>
                      <a:pt x="34" y="28"/>
                    </a:lnTo>
                    <a:lnTo>
                      <a:pt x="39" y="37"/>
                    </a:lnTo>
                    <a:lnTo>
                      <a:pt x="39" y="37"/>
                    </a:lnTo>
                    <a:lnTo>
                      <a:pt x="43" y="37"/>
                    </a:lnTo>
                    <a:lnTo>
                      <a:pt x="47" y="37"/>
                    </a:lnTo>
                    <a:lnTo>
                      <a:pt x="50" y="38"/>
                    </a:lnTo>
                    <a:lnTo>
                      <a:pt x="50" y="38"/>
                    </a:lnTo>
                    <a:lnTo>
                      <a:pt x="56" y="28"/>
                    </a:lnTo>
                    <a:lnTo>
                      <a:pt x="56" y="28"/>
                    </a:lnTo>
                    <a:lnTo>
                      <a:pt x="56" y="28"/>
                    </a:lnTo>
                    <a:lnTo>
                      <a:pt x="44" y="30"/>
                    </a:lnTo>
                    <a:lnTo>
                      <a:pt x="34" y="26"/>
                    </a:lnTo>
                    <a:close/>
                    <a:moveTo>
                      <a:pt x="63" y="23"/>
                    </a:moveTo>
                    <a:lnTo>
                      <a:pt x="61" y="25"/>
                    </a:lnTo>
                    <a:lnTo>
                      <a:pt x="61" y="25"/>
                    </a:lnTo>
                    <a:lnTo>
                      <a:pt x="61" y="26"/>
                    </a:lnTo>
                    <a:lnTo>
                      <a:pt x="61" y="28"/>
                    </a:lnTo>
                    <a:lnTo>
                      <a:pt x="60" y="29"/>
                    </a:lnTo>
                    <a:lnTo>
                      <a:pt x="60" y="29"/>
                    </a:lnTo>
                    <a:lnTo>
                      <a:pt x="60" y="38"/>
                    </a:lnTo>
                    <a:lnTo>
                      <a:pt x="65" y="36"/>
                    </a:lnTo>
                    <a:lnTo>
                      <a:pt x="67" y="30"/>
                    </a:lnTo>
                    <a:lnTo>
                      <a:pt x="67" y="29"/>
                    </a:lnTo>
                    <a:lnTo>
                      <a:pt x="68" y="29"/>
                    </a:lnTo>
                    <a:lnTo>
                      <a:pt x="68" y="30"/>
                    </a:lnTo>
                    <a:lnTo>
                      <a:pt x="68" y="30"/>
                    </a:lnTo>
                    <a:lnTo>
                      <a:pt x="68" y="34"/>
                    </a:lnTo>
                    <a:lnTo>
                      <a:pt x="71" y="33"/>
                    </a:lnTo>
                    <a:lnTo>
                      <a:pt x="71" y="30"/>
                    </a:lnTo>
                    <a:lnTo>
                      <a:pt x="72" y="29"/>
                    </a:lnTo>
                    <a:lnTo>
                      <a:pt x="72" y="29"/>
                    </a:lnTo>
                    <a:lnTo>
                      <a:pt x="73" y="29"/>
                    </a:lnTo>
                    <a:lnTo>
                      <a:pt x="73" y="30"/>
                    </a:lnTo>
                    <a:lnTo>
                      <a:pt x="72" y="32"/>
                    </a:lnTo>
                    <a:lnTo>
                      <a:pt x="77" y="29"/>
                    </a:lnTo>
                    <a:lnTo>
                      <a:pt x="77" y="29"/>
                    </a:lnTo>
                    <a:lnTo>
                      <a:pt x="78" y="30"/>
                    </a:lnTo>
                    <a:lnTo>
                      <a:pt x="78" y="30"/>
                    </a:lnTo>
                    <a:lnTo>
                      <a:pt x="77" y="32"/>
                    </a:lnTo>
                    <a:lnTo>
                      <a:pt x="73" y="33"/>
                    </a:lnTo>
                    <a:lnTo>
                      <a:pt x="75" y="34"/>
                    </a:lnTo>
                    <a:lnTo>
                      <a:pt x="76" y="36"/>
                    </a:lnTo>
                    <a:lnTo>
                      <a:pt x="76" y="36"/>
                    </a:lnTo>
                    <a:lnTo>
                      <a:pt x="75" y="36"/>
                    </a:lnTo>
                    <a:lnTo>
                      <a:pt x="75" y="36"/>
                    </a:lnTo>
                    <a:lnTo>
                      <a:pt x="72" y="34"/>
                    </a:lnTo>
                    <a:lnTo>
                      <a:pt x="68" y="36"/>
                    </a:lnTo>
                    <a:lnTo>
                      <a:pt x="73" y="38"/>
                    </a:lnTo>
                    <a:lnTo>
                      <a:pt x="73" y="38"/>
                    </a:lnTo>
                    <a:lnTo>
                      <a:pt x="73" y="40"/>
                    </a:lnTo>
                    <a:lnTo>
                      <a:pt x="72" y="40"/>
                    </a:lnTo>
                    <a:lnTo>
                      <a:pt x="72" y="40"/>
                    </a:lnTo>
                    <a:lnTo>
                      <a:pt x="67" y="37"/>
                    </a:lnTo>
                    <a:lnTo>
                      <a:pt x="61" y="40"/>
                    </a:lnTo>
                    <a:lnTo>
                      <a:pt x="68" y="45"/>
                    </a:lnTo>
                    <a:lnTo>
                      <a:pt x="69" y="45"/>
                    </a:lnTo>
                    <a:lnTo>
                      <a:pt x="72" y="46"/>
                    </a:lnTo>
                    <a:lnTo>
                      <a:pt x="72" y="46"/>
                    </a:lnTo>
                    <a:lnTo>
                      <a:pt x="75" y="46"/>
                    </a:lnTo>
                    <a:lnTo>
                      <a:pt x="82" y="28"/>
                    </a:lnTo>
                    <a:lnTo>
                      <a:pt x="82" y="26"/>
                    </a:lnTo>
                    <a:lnTo>
                      <a:pt x="63" y="23"/>
                    </a:lnTo>
                    <a:close/>
                    <a:moveTo>
                      <a:pt x="29" y="21"/>
                    </a:moveTo>
                    <a:lnTo>
                      <a:pt x="6" y="24"/>
                    </a:lnTo>
                    <a:lnTo>
                      <a:pt x="6" y="25"/>
                    </a:lnTo>
                    <a:lnTo>
                      <a:pt x="14" y="46"/>
                    </a:lnTo>
                    <a:lnTo>
                      <a:pt x="17" y="46"/>
                    </a:lnTo>
                    <a:lnTo>
                      <a:pt x="17" y="45"/>
                    </a:lnTo>
                    <a:lnTo>
                      <a:pt x="18" y="45"/>
                    </a:lnTo>
                    <a:lnTo>
                      <a:pt x="20" y="45"/>
                    </a:lnTo>
                    <a:lnTo>
                      <a:pt x="27" y="38"/>
                    </a:lnTo>
                    <a:lnTo>
                      <a:pt x="22" y="36"/>
                    </a:lnTo>
                    <a:lnTo>
                      <a:pt x="17" y="37"/>
                    </a:lnTo>
                    <a:lnTo>
                      <a:pt x="17" y="37"/>
                    </a:lnTo>
                    <a:lnTo>
                      <a:pt x="16" y="37"/>
                    </a:lnTo>
                    <a:lnTo>
                      <a:pt x="16" y="36"/>
                    </a:lnTo>
                    <a:lnTo>
                      <a:pt x="16" y="36"/>
                    </a:lnTo>
                    <a:lnTo>
                      <a:pt x="20" y="34"/>
                    </a:lnTo>
                    <a:lnTo>
                      <a:pt x="17" y="33"/>
                    </a:lnTo>
                    <a:lnTo>
                      <a:pt x="14" y="33"/>
                    </a:lnTo>
                    <a:lnTo>
                      <a:pt x="14" y="34"/>
                    </a:lnTo>
                    <a:lnTo>
                      <a:pt x="13" y="33"/>
                    </a:lnTo>
                    <a:lnTo>
                      <a:pt x="13" y="33"/>
                    </a:lnTo>
                    <a:lnTo>
                      <a:pt x="14" y="32"/>
                    </a:lnTo>
                    <a:lnTo>
                      <a:pt x="16" y="32"/>
                    </a:lnTo>
                    <a:lnTo>
                      <a:pt x="12" y="29"/>
                    </a:lnTo>
                    <a:lnTo>
                      <a:pt x="10" y="28"/>
                    </a:lnTo>
                    <a:lnTo>
                      <a:pt x="12" y="28"/>
                    </a:lnTo>
                    <a:lnTo>
                      <a:pt x="12" y="28"/>
                    </a:lnTo>
                    <a:lnTo>
                      <a:pt x="12" y="28"/>
                    </a:lnTo>
                    <a:lnTo>
                      <a:pt x="17" y="30"/>
                    </a:lnTo>
                    <a:lnTo>
                      <a:pt x="16" y="28"/>
                    </a:lnTo>
                    <a:lnTo>
                      <a:pt x="17" y="26"/>
                    </a:lnTo>
                    <a:lnTo>
                      <a:pt x="17" y="26"/>
                    </a:lnTo>
                    <a:lnTo>
                      <a:pt x="18" y="26"/>
                    </a:lnTo>
                    <a:lnTo>
                      <a:pt x="18" y="28"/>
                    </a:lnTo>
                    <a:lnTo>
                      <a:pt x="18" y="30"/>
                    </a:lnTo>
                    <a:lnTo>
                      <a:pt x="21" y="33"/>
                    </a:lnTo>
                    <a:lnTo>
                      <a:pt x="21" y="28"/>
                    </a:lnTo>
                    <a:lnTo>
                      <a:pt x="21" y="28"/>
                    </a:lnTo>
                    <a:lnTo>
                      <a:pt x="21" y="26"/>
                    </a:lnTo>
                    <a:lnTo>
                      <a:pt x="22" y="28"/>
                    </a:lnTo>
                    <a:lnTo>
                      <a:pt x="22" y="28"/>
                    </a:lnTo>
                    <a:lnTo>
                      <a:pt x="24" y="34"/>
                    </a:lnTo>
                    <a:lnTo>
                      <a:pt x="29" y="37"/>
                    </a:lnTo>
                    <a:lnTo>
                      <a:pt x="30" y="28"/>
                    </a:lnTo>
                    <a:lnTo>
                      <a:pt x="30" y="26"/>
                    </a:lnTo>
                    <a:lnTo>
                      <a:pt x="29" y="25"/>
                    </a:lnTo>
                    <a:lnTo>
                      <a:pt x="30" y="24"/>
                    </a:lnTo>
                    <a:lnTo>
                      <a:pt x="29" y="21"/>
                    </a:lnTo>
                    <a:close/>
                    <a:moveTo>
                      <a:pt x="44" y="3"/>
                    </a:moveTo>
                    <a:lnTo>
                      <a:pt x="44" y="3"/>
                    </a:lnTo>
                    <a:lnTo>
                      <a:pt x="44" y="3"/>
                    </a:lnTo>
                    <a:lnTo>
                      <a:pt x="30" y="21"/>
                    </a:lnTo>
                    <a:lnTo>
                      <a:pt x="31" y="23"/>
                    </a:lnTo>
                    <a:lnTo>
                      <a:pt x="33" y="23"/>
                    </a:lnTo>
                    <a:lnTo>
                      <a:pt x="34" y="24"/>
                    </a:lnTo>
                    <a:lnTo>
                      <a:pt x="34" y="25"/>
                    </a:lnTo>
                    <a:lnTo>
                      <a:pt x="44" y="28"/>
                    </a:lnTo>
                    <a:lnTo>
                      <a:pt x="44" y="23"/>
                    </a:lnTo>
                    <a:lnTo>
                      <a:pt x="39" y="19"/>
                    </a:lnTo>
                    <a:lnTo>
                      <a:pt x="39" y="19"/>
                    </a:lnTo>
                    <a:lnTo>
                      <a:pt x="39" y="17"/>
                    </a:lnTo>
                    <a:lnTo>
                      <a:pt x="41" y="17"/>
                    </a:lnTo>
                    <a:lnTo>
                      <a:pt x="41" y="17"/>
                    </a:lnTo>
                    <a:lnTo>
                      <a:pt x="44" y="20"/>
                    </a:lnTo>
                    <a:lnTo>
                      <a:pt x="44" y="17"/>
                    </a:lnTo>
                    <a:lnTo>
                      <a:pt x="42" y="15"/>
                    </a:lnTo>
                    <a:lnTo>
                      <a:pt x="41" y="15"/>
                    </a:lnTo>
                    <a:lnTo>
                      <a:pt x="42" y="13"/>
                    </a:lnTo>
                    <a:lnTo>
                      <a:pt x="42" y="13"/>
                    </a:lnTo>
                    <a:lnTo>
                      <a:pt x="42" y="13"/>
                    </a:lnTo>
                    <a:lnTo>
                      <a:pt x="44" y="15"/>
                    </a:lnTo>
                    <a:lnTo>
                      <a:pt x="44" y="9"/>
                    </a:lnTo>
                    <a:lnTo>
                      <a:pt x="44" y="9"/>
                    </a:lnTo>
                    <a:lnTo>
                      <a:pt x="44" y="9"/>
                    </a:lnTo>
                    <a:lnTo>
                      <a:pt x="44" y="9"/>
                    </a:lnTo>
                    <a:lnTo>
                      <a:pt x="46" y="9"/>
                    </a:lnTo>
                    <a:lnTo>
                      <a:pt x="46" y="9"/>
                    </a:lnTo>
                    <a:lnTo>
                      <a:pt x="46" y="15"/>
                    </a:lnTo>
                    <a:lnTo>
                      <a:pt x="47" y="13"/>
                    </a:lnTo>
                    <a:lnTo>
                      <a:pt x="48" y="13"/>
                    </a:lnTo>
                    <a:lnTo>
                      <a:pt x="48" y="13"/>
                    </a:lnTo>
                    <a:lnTo>
                      <a:pt x="48" y="15"/>
                    </a:lnTo>
                    <a:lnTo>
                      <a:pt x="48" y="15"/>
                    </a:lnTo>
                    <a:lnTo>
                      <a:pt x="46" y="17"/>
                    </a:lnTo>
                    <a:lnTo>
                      <a:pt x="46" y="20"/>
                    </a:lnTo>
                    <a:lnTo>
                      <a:pt x="50" y="17"/>
                    </a:lnTo>
                    <a:lnTo>
                      <a:pt x="50" y="17"/>
                    </a:lnTo>
                    <a:lnTo>
                      <a:pt x="51" y="17"/>
                    </a:lnTo>
                    <a:lnTo>
                      <a:pt x="51" y="19"/>
                    </a:lnTo>
                    <a:lnTo>
                      <a:pt x="51" y="19"/>
                    </a:lnTo>
                    <a:lnTo>
                      <a:pt x="46" y="23"/>
                    </a:lnTo>
                    <a:lnTo>
                      <a:pt x="46" y="28"/>
                    </a:lnTo>
                    <a:lnTo>
                      <a:pt x="56" y="26"/>
                    </a:lnTo>
                    <a:lnTo>
                      <a:pt x="56" y="25"/>
                    </a:lnTo>
                    <a:lnTo>
                      <a:pt x="58" y="24"/>
                    </a:lnTo>
                    <a:lnTo>
                      <a:pt x="59" y="24"/>
                    </a:lnTo>
                    <a:lnTo>
                      <a:pt x="59" y="24"/>
                    </a:lnTo>
                    <a:lnTo>
                      <a:pt x="60" y="21"/>
                    </a:lnTo>
                    <a:lnTo>
                      <a:pt x="44" y="3"/>
                    </a:lnTo>
                    <a:close/>
                    <a:moveTo>
                      <a:pt x="44" y="0"/>
                    </a:moveTo>
                    <a:lnTo>
                      <a:pt x="44" y="0"/>
                    </a:lnTo>
                    <a:lnTo>
                      <a:pt x="46" y="0"/>
                    </a:lnTo>
                    <a:lnTo>
                      <a:pt x="46" y="2"/>
                    </a:lnTo>
                    <a:lnTo>
                      <a:pt x="46" y="2"/>
                    </a:lnTo>
                    <a:lnTo>
                      <a:pt x="61" y="20"/>
                    </a:lnTo>
                    <a:lnTo>
                      <a:pt x="64" y="16"/>
                    </a:lnTo>
                    <a:lnTo>
                      <a:pt x="63" y="15"/>
                    </a:lnTo>
                    <a:lnTo>
                      <a:pt x="63" y="13"/>
                    </a:lnTo>
                    <a:lnTo>
                      <a:pt x="63" y="11"/>
                    </a:lnTo>
                    <a:lnTo>
                      <a:pt x="64" y="9"/>
                    </a:lnTo>
                    <a:lnTo>
                      <a:pt x="67" y="8"/>
                    </a:lnTo>
                    <a:lnTo>
                      <a:pt x="69" y="9"/>
                    </a:lnTo>
                    <a:lnTo>
                      <a:pt x="71" y="11"/>
                    </a:lnTo>
                    <a:lnTo>
                      <a:pt x="71" y="12"/>
                    </a:lnTo>
                    <a:lnTo>
                      <a:pt x="71" y="15"/>
                    </a:lnTo>
                    <a:lnTo>
                      <a:pt x="69" y="16"/>
                    </a:lnTo>
                    <a:lnTo>
                      <a:pt x="68" y="17"/>
                    </a:lnTo>
                    <a:lnTo>
                      <a:pt x="65" y="17"/>
                    </a:lnTo>
                    <a:lnTo>
                      <a:pt x="63" y="21"/>
                    </a:lnTo>
                    <a:lnTo>
                      <a:pt x="84" y="25"/>
                    </a:lnTo>
                    <a:lnTo>
                      <a:pt x="85" y="25"/>
                    </a:lnTo>
                    <a:lnTo>
                      <a:pt x="86" y="25"/>
                    </a:lnTo>
                    <a:lnTo>
                      <a:pt x="86" y="26"/>
                    </a:lnTo>
                    <a:lnTo>
                      <a:pt x="86" y="28"/>
                    </a:lnTo>
                    <a:lnTo>
                      <a:pt x="85" y="28"/>
                    </a:lnTo>
                    <a:lnTo>
                      <a:pt x="85" y="28"/>
                    </a:lnTo>
                    <a:lnTo>
                      <a:pt x="76" y="46"/>
                    </a:lnTo>
                    <a:lnTo>
                      <a:pt x="81" y="46"/>
                    </a:lnTo>
                    <a:lnTo>
                      <a:pt x="82" y="44"/>
                    </a:lnTo>
                    <a:lnTo>
                      <a:pt x="85" y="42"/>
                    </a:lnTo>
                    <a:lnTo>
                      <a:pt x="88" y="44"/>
                    </a:lnTo>
                    <a:lnTo>
                      <a:pt x="89" y="45"/>
                    </a:lnTo>
                    <a:lnTo>
                      <a:pt x="90" y="46"/>
                    </a:lnTo>
                    <a:lnTo>
                      <a:pt x="89" y="49"/>
                    </a:lnTo>
                    <a:lnTo>
                      <a:pt x="88" y="50"/>
                    </a:lnTo>
                    <a:lnTo>
                      <a:pt x="86" y="51"/>
                    </a:lnTo>
                    <a:lnTo>
                      <a:pt x="84" y="51"/>
                    </a:lnTo>
                    <a:lnTo>
                      <a:pt x="82" y="50"/>
                    </a:lnTo>
                    <a:lnTo>
                      <a:pt x="81" y="47"/>
                    </a:lnTo>
                    <a:lnTo>
                      <a:pt x="77" y="47"/>
                    </a:lnTo>
                    <a:lnTo>
                      <a:pt x="86" y="66"/>
                    </a:lnTo>
                    <a:lnTo>
                      <a:pt x="86" y="66"/>
                    </a:lnTo>
                    <a:lnTo>
                      <a:pt x="88" y="67"/>
                    </a:lnTo>
                    <a:lnTo>
                      <a:pt x="88" y="68"/>
                    </a:lnTo>
                    <a:lnTo>
                      <a:pt x="86" y="70"/>
                    </a:lnTo>
                    <a:lnTo>
                      <a:pt x="84" y="68"/>
                    </a:lnTo>
                    <a:lnTo>
                      <a:pt x="63" y="74"/>
                    </a:lnTo>
                    <a:lnTo>
                      <a:pt x="65" y="78"/>
                    </a:lnTo>
                    <a:lnTo>
                      <a:pt x="65" y="78"/>
                    </a:lnTo>
                    <a:lnTo>
                      <a:pt x="68" y="78"/>
                    </a:lnTo>
                    <a:lnTo>
                      <a:pt x="69" y="79"/>
                    </a:lnTo>
                    <a:lnTo>
                      <a:pt x="71" y="81"/>
                    </a:lnTo>
                    <a:lnTo>
                      <a:pt x="71" y="83"/>
                    </a:lnTo>
                    <a:lnTo>
                      <a:pt x="68" y="85"/>
                    </a:lnTo>
                    <a:lnTo>
                      <a:pt x="67" y="85"/>
                    </a:lnTo>
                    <a:lnTo>
                      <a:pt x="64" y="85"/>
                    </a:lnTo>
                    <a:lnTo>
                      <a:pt x="63" y="84"/>
                    </a:lnTo>
                    <a:lnTo>
                      <a:pt x="61" y="81"/>
                    </a:lnTo>
                    <a:lnTo>
                      <a:pt x="63" y="80"/>
                    </a:lnTo>
                    <a:lnTo>
                      <a:pt x="63" y="78"/>
                    </a:lnTo>
                    <a:lnTo>
                      <a:pt x="61" y="74"/>
                    </a:lnTo>
                    <a:lnTo>
                      <a:pt x="46" y="91"/>
                    </a:lnTo>
                    <a:lnTo>
                      <a:pt x="46" y="92"/>
                    </a:lnTo>
                    <a:lnTo>
                      <a:pt x="46" y="93"/>
                    </a:lnTo>
                    <a:lnTo>
                      <a:pt x="44" y="93"/>
                    </a:lnTo>
                    <a:lnTo>
                      <a:pt x="43" y="93"/>
                    </a:lnTo>
                    <a:lnTo>
                      <a:pt x="42" y="92"/>
                    </a:lnTo>
                    <a:lnTo>
                      <a:pt x="43" y="92"/>
                    </a:lnTo>
                    <a:lnTo>
                      <a:pt x="27" y="74"/>
                    </a:lnTo>
                    <a:lnTo>
                      <a:pt x="25" y="78"/>
                    </a:lnTo>
                    <a:lnTo>
                      <a:pt x="26" y="79"/>
                    </a:lnTo>
                    <a:lnTo>
                      <a:pt x="26" y="80"/>
                    </a:lnTo>
                    <a:lnTo>
                      <a:pt x="26" y="83"/>
                    </a:lnTo>
                    <a:lnTo>
                      <a:pt x="25" y="84"/>
                    </a:lnTo>
                    <a:lnTo>
                      <a:pt x="22" y="85"/>
                    </a:lnTo>
                    <a:lnTo>
                      <a:pt x="20" y="84"/>
                    </a:lnTo>
                    <a:lnTo>
                      <a:pt x="18" y="83"/>
                    </a:lnTo>
                    <a:lnTo>
                      <a:pt x="18" y="81"/>
                    </a:lnTo>
                    <a:lnTo>
                      <a:pt x="18" y="79"/>
                    </a:lnTo>
                    <a:lnTo>
                      <a:pt x="20" y="78"/>
                    </a:lnTo>
                    <a:lnTo>
                      <a:pt x="22" y="76"/>
                    </a:lnTo>
                    <a:lnTo>
                      <a:pt x="24" y="78"/>
                    </a:lnTo>
                    <a:lnTo>
                      <a:pt x="26" y="72"/>
                    </a:lnTo>
                    <a:lnTo>
                      <a:pt x="5" y="70"/>
                    </a:lnTo>
                    <a:lnTo>
                      <a:pt x="4" y="71"/>
                    </a:lnTo>
                    <a:lnTo>
                      <a:pt x="3" y="70"/>
                    </a:lnTo>
                    <a:lnTo>
                      <a:pt x="3" y="68"/>
                    </a:lnTo>
                    <a:lnTo>
                      <a:pt x="3" y="67"/>
                    </a:lnTo>
                    <a:lnTo>
                      <a:pt x="4" y="67"/>
                    </a:lnTo>
                    <a:lnTo>
                      <a:pt x="4" y="67"/>
                    </a:lnTo>
                    <a:lnTo>
                      <a:pt x="13" y="47"/>
                    </a:lnTo>
                    <a:lnTo>
                      <a:pt x="8" y="47"/>
                    </a:lnTo>
                    <a:lnTo>
                      <a:pt x="6" y="50"/>
                    </a:lnTo>
                    <a:lnTo>
                      <a:pt x="4" y="51"/>
                    </a:lnTo>
                    <a:lnTo>
                      <a:pt x="3" y="50"/>
                    </a:lnTo>
                    <a:lnTo>
                      <a:pt x="0" y="49"/>
                    </a:lnTo>
                    <a:lnTo>
                      <a:pt x="0" y="47"/>
                    </a:lnTo>
                    <a:lnTo>
                      <a:pt x="0" y="45"/>
                    </a:lnTo>
                    <a:lnTo>
                      <a:pt x="1" y="44"/>
                    </a:lnTo>
                    <a:lnTo>
                      <a:pt x="4" y="42"/>
                    </a:lnTo>
                    <a:lnTo>
                      <a:pt x="5" y="42"/>
                    </a:lnTo>
                    <a:lnTo>
                      <a:pt x="8" y="44"/>
                    </a:lnTo>
                    <a:lnTo>
                      <a:pt x="8" y="46"/>
                    </a:lnTo>
                    <a:lnTo>
                      <a:pt x="13" y="46"/>
                    </a:lnTo>
                    <a:lnTo>
                      <a:pt x="5" y="25"/>
                    </a:lnTo>
                    <a:lnTo>
                      <a:pt x="4" y="24"/>
                    </a:lnTo>
                    <a:lnTo>
                      <a:pt x="4" y="24"/>
                    </a:lnTo>
                    <a:lnTo>
                      <a:pt x="4" y="23"/>
                    </a:lnTo>
                    <a:lnTo>
                      <a:pt x="5" y="21"/>
                    </a:lnTo>
                    <a:lnTo>
                      <a:pt x="6" y="21"/>
                    </a:lnTo>
                    <a:lnTo>
                      <a:pt x="6" y="23"/>
                    </a:lnTo>
                    <a:lnTo>
                      <a:pt x="27" y="20"/>
                    </a:lnTo>
                    <a:lnTo>
                      <a:pt x="26" y="16"/>
                    </a:lnTo>
                    <a:lnTo>
                      <a:pt x="25" y="16"/>
                    </a:lnTo>
                    <a:lnTo>
                      <a:pt x="24" y="16"/>
                    </a:lnTo>
                    <a:lnTo>
                      <a:pt x="21" y="15"/>
                    </a:lnTo>
                    <a:lnTo>
                      <a:pt x="21" y="12"/>
                    </a:lnTo>
                    <a:lnTo>
                      <a:pt x="21" y="9"/>
                    </a:lnTo>
                    <a:lnTo>
                      <a:pt x="22" y="8"/>
                    </a:lnTo>
                    <a:lnTo>
                      <a:pt x="25" y="7"/>
                    </a:lnTo>
                    <a:lnTo>
                      <a:pt x="26" y="8"/>
                    </a:lnTo>
                    <a:lnTo>
                      <a:pt x="29" y="9"/>
                    </a:lnTo>
                    <a:lnTo>
                      <a:pt x="29" y="11"/>
                    </a:lnTo>
                    <a:lnTo>
                      <a:pt x="29" y="13"/>
                    </a:lnTo>
                    <a:lnTo>
                      <a:pt x="27" y="15"/>
                    </a:lnTo>
                    <a:lnTo>
                      <a:pt x="30" y="19"/>
                    </a:lnTo>
                    <a:lnTo>
                      <a:pt x="43" y="2"/>
                    </a:lnTo>
                    <a:lnTo>
                      <a:pt x="43" y="2"/>
                    </a:lnTo>
                    <a:lnTo>
                      <a:pt x="43" y="0"/>
                    </a:lnTo>
                    <a:lnTo>
                      <a:pt x="44" y="0"/>
                    </a:lnTo>
                    <a:lnTo>
                      <a:pt x="44" y="0"/>
                    </a:lnTo>
                    <a:lnTo>
                      <a:pt x="4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7" name="Freeform 6547"/>
              <p:cNvSpPr>
                <a:spLocks noEditPoints="1"/>
              </p:cNvSpPr>
              <p:nvPr/>
            </p:nvSpPr>
            <p:spPr bwMode="auto">
              <a:xfrm>
                <a:off x="1329530" y="4463256"/>
                <a:ext cx="144463" cy="149225"/>
              </a:xfrm>
              <a:custGeom>
                <a:avLst/>
                <a:gdLst>
                  <a:gd name="T0" fmla="*/ 49 w 91"/>
                  <a:gd name="T1" fmla="*/ 79 h 94"/>
                  <a:gd name="T2" fmla="*/ 45 w 91"/>
                  <a:gd name="T3" fmla="*/ 85 h 94"/>
                  <a:gd name="T4" fmla="*/ 41 w 91"/>
                  <a:gd name="T5" fmla="*/ 77 h 94"/>
                  <a:gd name="T6" fmla="*/ 30 w 91"/>
                  <a:gd name="T7" fmla="*/ 72 h 94"/>
                  <a:gd name="T8" fmla="*/ 46 w 91"/>
                  <a:gd name="T9" fmla="*/ 65 h 94"/>
                  <a:gd name="T10" fmla="*/ 46 w 91"/>
                  <a:gd name="T11" fmla="*/ 64 h 94"/>
                  <a:gd name="T12" fmla="*/ 38 w 91"/>
                  <a:gd name="T13" fmla="*/ 55 h 94"/>
                  <a:gd name="T14" fmla="*/ 68 w 91"/>
                  <a:gd name="T15" fmla="*/ 49 h 94"/>
                  <a:gd name="T16" fmla="*/ 75 w 91"/>
                  <a:gd name="T17" fmla="*/ 60 h 94"/>
                  <a:gd name="T18" fmla="*/ 78 w 91"/>
                  <a:gd name="T19" fmla="*/ 65 h 94"/>
                  <a:gd name="T20" fmla="*/ 68 w 91"/>
                  <a:gd name="T21" fmla="*/ 65 h 94"/>
                  <a:gd name="T22" fmla="*/ 62 w 91"/>
                  <a:gd name="T23" fmla="*/ 68 h 94"/>
                  <a:gd name="T24" fmla="*/ 28 w 91"/>
                  <a:gd name="T25" fmla="*/ 72 h 94"/>
                  <a:gd name="T26" fmla="*/ 23 w 91"/>
                  <a:gd name="T27" fmla="*/ 66 h 94"/>
                  <a:gd name="T28" fmla="*/ 17 w 91"/>
                  <a:gd name="T29" fmla="*/ 66 h 94"/>
                  <a:gd name="T30" fmla="*/ 13 w 91"/>
                  <a:gd name="T31" fmla="*/ 61 h 94"/>
                  <a:gd name="T32" fmla="*/ 23 w 91"/>
                  <a:gd name="T33" fmla="*/ 58 h 94"/>
                  <a:gd name="T34" fmla="*/ 43 w 91"/>
                  <a:gd name="T35" fmla="*/ 52 h 94"/>
                  <a:gd name="T36" fmla="*/ 45 w 91"/>
                  <a:gd name="T37" fmla="*/ 48 h 94"/>
                  <a:gd name="T38" fmla="*/ 49 w 91"/>
                  <a:gd name="T39" fmla="*/ 49 h 94"/>
                  <a:gd name="T40" fmla="*/ 55 w 91"/>
                  <a:gd name="T41" fmla="*/ 48 h 94"/>
                  <a:gd name="T42" fmla="*/ 40 w 91"/>
                  <a:gd name="T43" fmla="*/ 53 h 94"/>
                  <a:gd name="T44" fmla="*/ 51 w 91"/>
                  <a:gd name="T45" fmla="*/ 49 h 94"/>
                  <a:gd name="T46" fmla="*/ 36 w 91"/>
                  <a:gd name="T47" fmla="*/ 47 h 94"/>
                  <a:gd name="T48" fmla="*/ 38 w 91"/>
                  <a:gd name="T49" fmla="*/ 47 h 94"/>
                  <a:gd name="T50" fmla="*/ 40 w 91"/>
                  <a:gd name="T51" fmla="*/ 41 h 94"/>
                  <a:gd name="T52" fmla="*/ 51 w 91"/>
                  <a:gd name="T53" fmla="*/ 43 h 94"/>
                  <a:gd name="T54" fmla="*/ 45 w 91"/>
                  <a:gd name="T55" fmla="*/ 45 h 94"/>
                  <a:gd name="T56" fmla="*/ 53 w 91"/>
                  <a:gd name="T57" fmla="*/ 40 h 94"/>
                  <a:gd name="T58" fmla="*/ 33 w 91"/>
                  <a:gd name="T59" fmla="*/ 28 h 94"/>
                  <a:gd name="T60" fmla="*/ 33 w 91"/>
                  <a:gd name="T61" fmla="*/ 28 h 94"/>
                  <a:gd name="T62" fmla="*/ 58 w 91"/>
                  <a:gd name="T63" fmla="*/ 28 h 94"/>
                  <a:gd name="T64" fmla="*/ 60 w 91"/>
                  <a:gd name="T65" fmla="*/ 30 h 94"/>
                  <a:gd name="T66" fmla="*/ 72 w 91"/>
                  <a:gd name="T67" fmla="*/ 30 h 94"/>
                  <a:gd name="T68" fmla="*/ 79 w 91"/>
                  <a:gd name="T69" fmla="*/ 31 h 94"/>
                  <a:gd name="T70" fmla="*/ 75 w 91"/>
                  <a:gd name="T71" fmla="*/ 39 h 94"/>
                  <a:gd name="T72" fmla="*/ 76 w 91"/>
                  <a:gd name="T73" fmla="*/ 47 h 94"/>
                  <a:gd name="T74" fmla="*/ 20 w 91"/>
                  <a:gd name="T75" fmla="*/ 44 h 94"/>
                  <a:gd name="T76" fmla="*/ 19 w 91"/>
                  <a:gd name="T77" fmla="*/ 32 h 94"/>
                  <a:gd name="T78" fmla="*/ 13 w 91"/>
                  <a:gd name="T79" fmla="*/ 27 h 94"/>
                  <a:gd name="T80" fmla="*/ 21 w 91"/>
                  <a:gd name="T81" fmla="*/ 28 h 94"/>
                  <a:gd name="T82" fmla="*/ 30 w 91"/>
                  <a:gd name="T83" fmla="*/ 23 h 94"/>
                  <a:gd name="T84" fmla="*/ 45 w 91"/>
                  <a:gd name="T85" fmla="*/ 28 h 94"/>
                  <a:gd name="T86" fmla="*/ 42 w 91"/>
                  <a:gd name="T87" fmla="*/ 14 h 94"/>
                  <a:gd name="T88" fmla="*/ 47 w 91"/>
                  <a:gd name="T89" fmla="*/ 10 h 94"/>
                  <a:gd name="T90" fmla="*/ 51 w 91"/>
                  <a:gd name="T91" fmla="*/ 18 h 94"/>
                  <a:gd name="T92" fmla="*/ 62 w 91"/>
                  <a:gd name="T93" fmla="*/ 22 h 94"/>
                  <a:gd name="T94" fmla="*/ 64 w 91"/>
                  <a:gd name="T95" fmla="*/ 14 h 94"/>
                  <a:gd name="T96" fmla="*/ 67 w 91"/>
                  <a:gd name="T97" fmla="*/ 17 h 94"/>
                  <a:gd name="T98" fmla="*/ 83 w 91"/>
                  <a:gd name="T99" fmla="*/ 47 h 94"/>
                  <a:gd name="T100" fmla="*/ 83 w 91"/>
                  <a:gd name="T101" fmla="*/ 49 h 94"/>
                  <a:gd name="T102" fmla="*/ 66 w 91"/>
                  <a:gd name="T103" fmla="*/ 78 h 94"/>
                  <a:gd name="T104" fmla="*/ 63 w 91"/>
                  <a:gd name="T105" fmla="*/ 82 h 94"/>
                  <a:gd name="T106" fmla="*/ 43 w 91"/>
                  <a:gd name="T107" fmla="*/ 91 h 94"/>
                  <a:gd name="T108" fmla="*/ 19 w 91"/>
                  <a:gd name="T109" fmla="*/ 82 h 94"/>
                  <a:gd name="T110" fmla="*/ 4 w 91"/>
                  <a:gd name="T111" fmla="*/ 68 h 94"/>
                  <a:gd name="T112" fmla="*/ 2 w 91"/>
                  <a:gd name="T113" fmla="*/ 45 h 94"/>
                  <a:gd name="T114" fmla="*/ 6 w 91"/>
                  <a:gd name="T115" fmla="*/ 22 h 94"/>
                  <a:gd name="T116" fmla="*/ 23 w 91"/>
                  <a:gd name="T117" fmla="*/ 10 h 94"/>
                  <a:gd name="T118" fmla="*/ 43 w 91"/>
                  <a:gd name="T11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4">
                    <a:moveTo>
                      <a:pt x="46" y="65"/>
                    </a:moveTo>
                    <a:lnTo>
                      <a:pt x="46" y="72"/>
                    </a:lnTo>
                    <a:lnTo>
                      <a:pt x="50" y="75"/>
                    </a:lnTo>
                    <a:lnTo>
                      <a:pt x="51" y="75"/>
                    </a:lnTo>
                    <a:lnTo>
                      <a:pt x="51" y="77"/>
                    </a:lnTo>
                    <a:lnTo>
                      <a:pt x="50" y="77"/>
                    </a:lnTo>
                    <a:lnTo>
                      <a:pt x="50" y="77"/>
                    </a:lnTo>
                    <a:lnTo>
                      <a:pt x="46" y="74"/>
                    </a:lnTo>
                    <a:lnTo>
                      <a:pt x="46" y="77"/>
                    </a:lnTo>
                    <a:lnTo>
                      <a:pt x="49" y="79"/>
                    </a:lnTo>
                    <a:lnTo>
                      <a:pt x="49" y="79"/>
                    </a:lnTo>
                    <a:lnTo>
                      <a:pt x="49" y="81"/>
                    </a:lnTo>
                    <a:lnTo>
                      <a:pt x="49" y="81"/>
                    </a:lnTo>
                    <a:lnTo>
                      <a:pt x="47" y="81"/>
                    </a:lnTo>
                    <a:lnTo>
                      <a:pt x="46" y="79"/>
                    </a:lnTo>
                    <a:lnTo>
                      <a:pt x="46" y="83"/>
                    </a:lnTo>
                    <a:lnTo>
                      <a:pt x="46" y="85"/>
                    </a:lnTo>
                    <a:lnTo>
                      <a:pt x="45" y="85"/>
                    </a:lnTo>
                    <a:lnTo>
                      <a:pt x="45" y="85"/>
                    </a:lnTo>
                    <a:lnTo>
                      <a:pt x="45" y="85"/>
                    </a:lnTo>
                    <a:lnTo>
                      <a:pt x="45" y="83"/>
                    </a:lnTo>
                    <a:lnTo>
                      <a:pt x="45" y="79"/>
                    </a:lnTo>
                    <a:lnTo>
                      <a:pt x="42" y="81"/>
                    </a:lnTo>
                    <a:lnTo>
                      <a:pt x="42" y="81"/>
                    </a:lnTo>
                    <a:lnTo>
                      <a:pt x="41" y="81"/>
                    </a:lnTo>
                    <a:lnTo>
                      <a:pt x="41" y="79"/>
                    </a:lnTo>
                    <a:lnTo>
                      <a:pt x="42" y="79"/>
                    </a:lnTo>
                    <a:lnTo>
                      <a:pt x="45" y="77"/>
                    </a:lnTo>
                    <a:lnTo>
                      <a:pt x="45" y="74"/>
                    </a:lnTo>
                    <a:lnTo>
                      <a:pt x="41" y="77"/>
                    </a:lnTo>
                    <a:lnTo>
                      <a:pt x="41" y="77"/>
                    </a:lnTo>
                    <a:lnTo>
                      <a:pt x="40" y="77"/>
                    </a:lnTo>
                    <a:lnTo>
                      <a:pt x="40" y="75"/>
                    </a:lnTo>
                    <a:lnTo>
                      <a:pt x="40" y="75"/>
                    </a:lnTo>
                    <a:lnTo>
                      <a:pt x="45" y="72"/>
                    </a:lnTo>
                    <a:lnTo>
                      <a:pt x="45" y="65"/>
                    </a:lnTo>
                    <a:lnTo>
                      <a:pt x="34" y="69"/>
                    </a:lnTo>
                    <a:lnTo>
                      <a:pt x="33" y="72"/>
                    </a:lnTo>
                    <a:lnTo>
                      <a:pt x="32" y="72"/>
                    </a:lnTo>
                    <a:lnTo>
                      <a:pt x="30" y="72"/>
                    </a:lnTo>
                    <a:lnTo>
                      <a:pt x="29" y="73"/>
                    </a:lnTo>
                    <a:lnTo>
                      <a:pt x="45" y="90"/>
                    </a:lnTo>
                    <a:lnTo>
                      <a:pt x="45" y="90"/>
                    </a:lnTo>
                    <a:lnTo>
                      <a:pt x="46" y="90"/>
                    </a:lnTo>
                    <a:lnTo>
                      <a:pt x="60" y="73"/>
                    </a:lnTo>
                    <a:lnTo>
                      <a:pt x="59" y="70"/>
                    </a:lnTo>
                    <a:lnTo>
                      <a:pt x="58" y="70"/>
                    </a:lnTo>
                    <a:lnTo>
                      <a:pt x="57" y="69"/>
                    </a:lnTo>
                    <a:lnTo>
                      <a:pt x="57" y="69"/>
                    </a:lnTo>
                    <a:lnTo>
                      <a:pt x="46" y="65"/>
                    </a:lnTo>
                    <a:close/>
                    <a:moveTo>
                      <a:pt x="51" y="55"/>
                    </a:moveTo>
                    <a:lnTo>
                      <a:pt x="49" y="56"/>
                    </a:lnTo>
                    <a:lnTo>
                      <a:pt x="46" y="57"/>
                    </a:lnTo>
                    <a:lnTo>
                      <a:pt x="42" y="57"/>
                    </a:lnTo>
                    <a:lnTo>
                      <a:pt x="40" y="56"/>
                    </a:lnTo>
                    <a:lnTo>
                      <a:pt x="40" y="56"/>
                    </a:lnTo>
                    <a:lnTo>
                      <a:pt x="33" y="66"/>
                    </a:lnTo>
                    <a:lnTo>
                      <a:pt x="33" y="68"/>
                    </a:lnTo>
                    <a:lnTo>
                      <a:pt x="33" y="68"/>
                    </a:lnTo>
                    <a:lnTo>
                      <a:pt x="46" y="64"/>
                    </a:lnTo>
                    <a:lnTo>
                      <a:pt x="57" y="66"/>
                    </a:lnTo>
                    <a:lnTo>
                      <a:pt x="57" y="66"/>
                    </a:lnTo>
                    <a:lnTo>
                      <a:pt x="51" y="55"/>
                    </a:lnTo>
                    <a:lnTo>
                      <a:pt x="51" y="55"/>
                    </a:lnTo>
                    <a:close/>
                    <a:moveTo>
                      <a:pt x="23" y="48"/>
                    </a:moveTo>
                    <a:lnTo>
                      <a:pt x="23" y="48"/>
                    </a:lnTo>
                    <a:lnTo>
                      <a:pt x="30" y="55"/>
                    </a:lnTo>
                    <a:lnTo>
                      <a:pt x="32" y="66"/>
                    </a:lnTo>
                    <a:lnTo>
                      <a:pt x="32" y="66"/>
                    </a:lnTo>
                    <a:lnTo>
                      <a:pt x="38" y="55"/>
                    </a:lnTo>
                    <a:lnTo>
                      <a:pt x="38" y="55"/>
                    </a:lnTo>
                    <a:lnTo>
                      <a:pt x="36" y="52"/>
                    </a:lnTo>
                    <a:lnTo>
                      <a:pt x="34" y="48"/>
                    </a:lnTo>
                    <a:lnTo>
                      <a:pt x="34" y="48"/>
                    </a:lnTo>
                    <a:lnTo>
                      <a:pt x="34" y="48"/>
                    </a:lnTo>
                    <a:lnTo>
                      <a:pt x="23" y="48"/>
                    </a:lnTo>
                    <a:close/>
                    <a:moveTo>
                      <a:pt x="74" y="48"/>
                    </a:moveTo>
                    <a:lnTo>
                      <a:pt x="72" y="49"/>
                    </a:lnTo>
                    <a:lnTo>
                      <a:pt x="71" y="51"/>
                    </a:lnTo>
                    <a:lnTo>
                      <a:pt x="68" y="49"/>
                    </a:lnTo>
                    <a:lnTo>
                      <a:pt x="62" y="56"/>
                    </a:lnTo>
                    <a:lnTo>
                      <a:pt x="67" y="58"/>
                    </a:lnTo>
                    <a:lnTo>
                      <a:pt x="72" y="56"/>
                    </a:lnTo>
                    <a:lnTo>
                      <a:pt x="72" y="56"/>
                    </a:lnTo>
                    <a:lnTo>
                      <a:pt x="74" y="57"/>
                    </a:lnTo>
                    <a:lnTo>
                      <a:pt x="74" y="57"/>
                    </a:lnTo>
                    <a:lnTo>
                      <a:pt x="72" y="57"/>
                    </a:lnTo>
                    <a:lnTo>
                      <a:pt x="70" y="60"/>
                    </a:lnTo>
                    <a:lnTo>
                      <a:pt x="72" y="61"/>
                    </a:lnTo>
                    <a:lnTo>
                      <a:pt x="75" y="60"/>
                    </a:lnTo>
                    <a:lnTo>
                      <a:pt x="75" y="60"/>
                    </a:lnTo>
                    <a:lnTo>
                      <a:pt x="76" y="60"/>
                    </a:lnTo>
                    <a:lnTo>
                      <a:pt x="76" y="61"/>
                    </a:lnTo>
                    <a:lnTo>
                      <a:pt x="75" y="61"/>
                    </a:lnTo>
                    <a:lnTo>
                      <a:pt x="74" y="62"/>
                    </a:lnTo>
                    <a:lnTo>
                      <a:pt x="78" y="64"/>
                    </a:lnTo>
                    <a:lnTo>
                      <a:pt x="79" y="65"/>
                    </a:lnTo>
                    <a:lnTo>
                      <a:pt x="79" y="65"/>
                    </a:lnTo>
                    <a:lnTo>
                      <a:pt x="78" y="66"/>
                    </a:lnTo>
                    <a:lnTo>
                      <a:pt x="78" y="65"/>
                    </a:lnTo>
                    <a:lnTo>
                      <a:pt x="72" y="64"/>
                    </a:lnTo>
                    <a:lnTo>
                      <a:pt x="74" y="65"/>
                    </a:lnTo>
                    <a:lnTo>
                      <a:pt x="72" y="66"/>
                    </a:lnTo>
                    <a:lnTo>
                      <a:pt x="72" y="66"/>
                    </a:lnTo>
                    <a:lnTo>
                      <a:pt x="72" y="66"/>
                    </a:lnTo>
                    <a:lnTo>
                      <a:pt x="71" y="66"/>
                    </a:lnTo>
                    <a:lnTo>
                      <a:pt x="71" y="66"/>
                    </a:lnTo>
                    <a:lnTo>
                      <a:pt x="71" y="62"/>
                    </a:lnTo>
                    <a:lnTo>
                      <a:pt x="68" y="61"/>
                    </a:lnTo>
                    <a:lnTo>
                      <a:pt x="68" y="65"/>
                    </a:lnTo>
                    <a:lnTo>
                      <a:pt x="68" y="66"/>
                    </a:lnTo>
                    <a:lnTo>
                      <a:pt x="68" y="66"/>
                    </a:lnTo>
                    <a:lnTo>
                      <a:pt x="68" y="66"/>
                    </a:lnTo>
                    <a:lnTo>
                      <a:pt x="67" y="66"/>
                    </a:lnTo>
                    <a:lnTo>
                      <a:pt x="67" y="65"/>
                    </a:lnTo>
                    <a:lnTo>
                      <a:pt x="66" y="60"/>
                    </a:lnTo>
                    <a:lnTo>
                      <a:pt x="60" y="57"/>
                    </a:lnTo>
                    <a:lnTo>
                      <a:pt x="60" y="65"/>
                    </a:lnTo>
                    <a:lnTo>
                      <a:pt x="62" y="66"/>
                    </a:lnTo>
                    <a:lnTo>
                      <a:pt x="62" y="68"/>
                    </a:lnTo>
                    <a:lnTo>
                      <a:pt x="62" y="69"/>
                    </a:lnTo>
                    <a:lnTo>
                      <a:pt x="63" y="72"/>
                    </a:lnTo>
                    <a:lnTo>
                      <a:pt x="85" y="68"/>
                    </a:lnTo>
                    <a:lnTo>
                      <a:pt x="85" y="66"/>
                    </a:lnTo>
                    <a:lnTo>
                      <a:pt x="76" y="48"/>
                    </a:lnTo>
                    <a:lnTo>
                      <a:pt x="74" y="48"/>
                    </a:lnTo>
                    <a:close/>
                    <a:moveTo>
                      <a:pt x="16" y="48"/>
                    </a:moveTo>
                    <a:lnTo>
                      <a:pt x="7" y="68"/>
                    </a:lnTo>
                    <a:lnTo>
                      <a:pt x="7" y="68"/>
                    </a:lnTo>
                    <a:lnTo>
                      <a:pt x="28" y="72"/>
                    </a:lnTo>
                    <a:lnTo>
                      <a:pt x="29" y="70"/>
                    </a:lnTo>
                    <a:lnTo>
                      <a:pt x="29" y="70"/>
                    </a:lnTo>
                    <a:lnTo>
                      <a:pt x="28" y="68"/>
                    </a:lnTo>
                    <a:lnTo>
                      <a:pt x="29" y="66"/>
                    </a:lnTo>
                    <a:lnTo>
                      <a:pt x="29" y="57"/>
                    </a:lnTo>
                    <a:lnTo>
                      <a:pt x="24" y="60"/>
                    </a:lnTo>
                    <a:lnTo>
                      <a:pt x="23" y="65"/>
                    </a:lnTo>
                    <a:lnTo>
                      <a:pt x="23" y="66"/>
                    </a:lnTo>
                    <a:lnTo>
                      <a:pt x="23" y="66"/>
                    </a:lnTo>
                    <a:lnTo>
                      <a:pt x="23" y="66"/>
                    </a:lnTo>
                    <a:lnTo>
                      <a:pt x="21" y="66"/>
                    </a:lnTo>
                    <a:lnTo>
                      <a:pt x="21" y="65"/>
                    </a:lnTo>
                    <a:lnTo>
                      <a:pt x="21" y="61"/>
                    </a:lnTo>
                    <a:lnTo>
                      <a:pt x="19" y="62"/>
                    </a:lnTo>
                    <a:lnTo>
                      <a:pt x="19" y="66"/>
                    </a:lnTo>
                    <a:lnTo>
                      <a:pt x="19" y="66"/>
                    </a:lnTo>
                    <a:lnTo>
                      <a:pt x="19" y="68"/>
                    </a:lnTo>
                    <a:lnTo>
                      <a:pt x="19" y="68"/>
                    </a:lnTo>
                    <a:lnTo>
                      <a:pt x="17" y="66"/>
                    </a:lnTo>
                    <a:lnTo>
                      <a:pt x="17" y="66"/>
                    </a:lnTo>
                    <a:lnTo>
                      <a:pt x="17" y="64"/>
                    </a:lnTo>
                    <a:lnTo>
                      <a:pt x="13" y="66"/>
                    </a:lnTo>
                    <a:lnTo>
                      <a:pt x="13" y="68"/>
                    </a:lnTo>
                    <a:lnTo>
                      <a:pt x="12" y="66"/>
                    </a:lnTo>
                    <a:lnTo>
                      <a:pt x="12" y="66"/>
                    </a:lnTo>
                    <a:lnTo>
                      <a:pt x="12" y="65"/>
                    </a:lnTo>
                    <a:lnTo>
                      <a:pt x="16" y="62"/>
                    </a:lnTo>
                    <a:lnTo>
                      <a:pt x="15" y="62"/>
                    </a:lnTo>
                    <a:lnTo>
                      <a:pt x="13" y="61"/>
                    </a:lnTo>
                    <a:lnTo>
                      <a:pt x="13" y="61"/>
                    </a:lnTo>
                    <a:lnTo>
                      <a:pt x="15" y="60"/>
                    </a:lnTo>
                    <a:lnTo>
                      <a:pt x="15" y="60"/>
                    </a:lnTo>
                    <a:lnTo>
                      <a:pt x="19" y="61"/>
                    </a:lnTo>
                    <a:lnTo>
                      <a:pt x="21" y="60"/>
                    </a:lnTo>
                    <a:lnTo>
                      <a:pt x="16" y="58"/>
                    </a:lnTo>
                    <a:lnTo>
                      <a:pt x="16" y="57"/>
                    </a:lnTo>
                    <a:lnTo>
                      <a:pt x="16" y="57"/>
                    </a:lnTo>
                    <a:lnTo>
                      <a:pt x="16" y="56"/>
                    </a:lnTo>
                    <a:lnTo>
                      <a:pt x="17" y="56"/>
                    </a:lnTo>
                    <a:lnTo>
                      <a:pt x="23" y="58"/>
                    </a:lnTo>
                    <a:lnTo>
                      <a:pt x="28" y="55"/>
                    </a:lnTo>
                    <a:lnTo>
                      <a:pt x="21" y="49"/>
                    </a:lnTo>
                    <a:lnTo>
                      <a:pt x="20" y="51"/>
                    </a:lnTo>
                    <a:lnTo>
                      <a:pt x="17" y="49"/>
                    </a:lnTo>
                    <a:lnTo>
                      <a:pt x="17" y="48"/>
                    </a:lnTo>
                    <a:lnTo>
                      <a:pt x="16" y="48"/>
                    </a:lnTo>
                    <a:close/>
                    <a:moveTo>
                      <a:pt x="45" y="48"/>
                    </a:moveTo>
                    <a:lnTo>
                      <a:pt x="45" y="48"/>
                    </a:lnTo>
                    <a:lnTo>
                      <a:pt x="43" y="49"/>
                    </a:lnTo>
                    <a:lnTo>
                      <a:pt x="43" y="52"/>
                    </a:lnTo>
                    <a:lnTo>
                      <a:pt x="43" y="55"/>
                    </a:lnTo>
                    <a:lnTo>
                      <a:pt x="43" y="56"/>
                    </a:lnTo>
                    <a:lnTo>
                      <a:pt x="45" y="56"/>
                    </a:lnTo>
                    <a:lnTo>
                      <a:pt x="45" y="56"/>
                    </a:lnTo>
                    <a:lnTo>
                      <a:pt x="45" y="56"/>
                    </a:lnTo>
                    <a:lnTo>
                      <a:pt x="46" y="55"/>
                    </a:lnTo>
                    <a:lnTo>
                      <a:pt x="46" y="53"/>
                    </a:lnTo>
                    <a:lnTo>
                      <a:pt x="46" y="51"/>
                    </a:lnTo>
                    <a:lnTo>
                      <a:pt x="45" y="48"/>
                    </a:lnTo>
                    <a:close/>
                    <a:moveTo>
                      <a:pt x="45" y="48"/>
                    </a:moveTo>
                    <a:lnTo>
                      <a:pt x="46" y="48"/>
                    </a:lnTo>
                    <a:lnTo>
                      <a:pt x="46" y="49"/>
                    </a:lnTo>
                    <a:lnTo>
                      <a:pt x="47" y="52"/>
                    </a:lnTo>
                    <a:lnTo>
                      <a:pt x="49" y="53"/>
                    </a:lnTo>
                    <a:lnTo>
                      <a:pt x="50" y="55"/>
                    </a:lnTo>
                    <a:lnTo>
                      <a:pt x="51" y="53"/>
                    </a:lnTo>
                    <a:lnTo>
                      <a:pt x="51" y="53"/>
                    </a:lnTo>
                    <a:lnTo>
                      <a:pt x="51" y="52"/>
                    </a:lnTo>
                    <a:lnTo>
                      <a:pt x="50" y="52"/>
                    </a:lnTo>
                    <a:lnTo>
                      <a:pt x="49" y="49"/>
                    </a:lnTo>
                    <a:lnTo>
                      <a:pt x="45" y="48"/>
                    </a:lnTo>
                    <a:close/>
                    <a:moveTo>
                      <a:pt x="55" y="48"/>
                    </a:moveTo>
                    <a:lnTo>
                      <a:pt x="54" y="51"/>
                    </a:lnTo>
                    <a:lnTo>
                      <a:pt x="53" y="55"/>
                    </a:lnTo>
                    <a:lnTo>
                      <a:pt x="53" y="55"/>
                    </a:lnTo>
                    <a:lnTo>
                      <a:pt x="59" y="65"/>
                    </a:lnTo>
                    <a:lnTo>
                      <a:pt x="59" y="55"/>
                    </a:lnTo>
                    <a:lnTo>
                      <a:pt x="68" y="48"/>
                    </a:lnTo>
                    <a:lnTo>
                      <a:pt x="68" y="48"/>
                    </a:lnTo>
                    <a:lnTo>
                      <a:pt x="55" y="48"/>
                    </a:lnTo>
                    <a:lnTo>
                      <a:pt x="55" y="48"/>
                    </a:lnTo>
                    <a:close/>
                    <a:moveTo>
                      <a:pt x="45" y="48"/>
                    </a:moveTo>
                    <a:lnTo>
                      <a:pt x="43" y="48"/>
                    </a:lnTo>
                    <a:lnTo>
                      <a:pt x="42" y="48"/>
                    </a:lnTo>
                    <a:lnTo>
                      <a:pt x="41" y="49"/>
                    </a:lnTo>
                    <a:lnTo>
                      <a:pt x="40" y="51"/>
                    </a:lnTo>
                    <a:lnTo>
                      <a:pt x="38" y="52"/>
                    </a:lnTo>
                    <a:lnTo>
                      <a:pt x="38" y="53"/>
                    </a:lnTo>
                    <a:lnTo>
                      <a:pt x="38" y="53"/>
                    </a:lnTo>
                    <a:lnTo>
                      <a:pt x="40" y="53"/>
                    </a:lnTo>
                    <a:lnTo>
                      <a:pt x="41" y="53"/>
                    </a:lnTo>
                    <a:lnTo>
                      <a:pt x="42" y="51"/>
                    </a:lnTo>
                    <a:lnTo>
                      <a:pt x="45" y="48"/>
                    </a:lnTo>
                    <a:close/>
                    <a:moveTo>
                      <a:pt x="51" y="47"/>
                    </a:moveTo>
                    <a:lnTo>
                      <a:pt x="49" y="47"/>
                    </a:lnTo>
                    <a:lnTo>
                      <a:pt x="46" y="47"/>
                    </a:lnTo>
                    <a:lnTo>
                      <a:pt x="46" y="48"/>
                    </a:lnTo>
                    <a:lnTo>
                      <a:pt x="47" y="48"/>
                    </a:lnTo>
                    <a:lnTo>
                      <a:pt x="50" y="48"/>
                    </a:lnTo>
                    <a:lnTo>
                      <a:pt x="51" y="49"/>
                    </a:lnTo>
                    <a:lnTo>
                      <a:pt x="54" y="48"/>
                    </a:lnTo>
                    <a:lnTo>
                      <a:pt x="54" y="47"/>
                    </a:lnTo>
                    <a:lnTo>
                      <a:pt x="54" y="47"/>
                    </a:lnTo>
                    <a:lnTo>
                      <a:pt x="54" y="47"/>
                    </a:lnTo>
                    <a:lnTo>
                      <a:pt x="53" y="47"/>
                    </a:lnTo>
                    <a:lnTo>
                      <a:pt x="51" y="47"/>
                    </a:lnTo>
                    <a:close/>
                    <a:moveTo>
                      <a:pt x="38" y="47"/>
                    </a:moveTo>
                    <a:lnTo>
                      <a:pt x="37" y="47"/>
                    </a:lnTo>
                    <a:lnTo>
                      <a:pt x="36" y="47"/>
                    </a:lnTo>
                    <a:lnTo>
                      <a:pt x="36" y="47"/>
                    </a:lnTo>
                    <a:lnTo>
                      <a:pt x="36" y="47"/>
                    </a:lnTo>
                    <a:lnTo>
                      <a:pt x="36" y="48"/>
                    </a:lnTo>
                    <a:lnTo>
                      <a:pt x="37" y="48"/>
                    </a:lnTo>
                    <a:lnTo>
                      <a:pt x="38" y="49"/>
                    </a:lnTo>
                    <a:lnTo>
                      <a:pt x="40" y="48"/>
                    </a:lnTo>
                    <a:lnTo>
                      <a:pt x="42" y="48"/>
                    </a:lnTo>
                    <a:lnTo>
                      <a:pt x="43" y="48"/>
                    </a:lnTo>
                    <a:lnTo>
                      <a:pt x="43" y="47"/>
                    </a:lnTo>
                    <a:lnTo>
                      <a:pt x="41" y="47"/>
                    </a:lnTo>
                    <a:lnTo>
                      <a:pt x="38" y="47"/>
                    </a:lnTo>
                    <a:close/>
                    <a:moveTo>
                      <a:pt x="38" y="40"/>
                    </a:moveTo>
                    <a:lnTo>
                      <a:pt x="38" y="40"/>
                    </a:lnTo>
                    <a:lnTo>
                      <a:pt x="38" y="41"/>
                    </a:lnTo>
                    <a:lnTo>
                      <a:pt x="38" y="43"/>
                    </a:lnTo>
                    <a:lnTo>
                      <a:pt x="41" y="44"/>
                    </a:lnTo>
                    <a:lnTo>
                      <a:pt x="42" y="45"/>
                    </a:lnTo>
                    <a:lnTo>
                      <a:pt x="43" y="47"/>
                    </a:lnTo>
                    <a:lnTo>
                      <a:pt x="43" y="47"/>
                    </a:lnTo>
                    <a:lnTo>
                      <a:pt x="42" y="43"/>
                    </a:lnTo>
                    <a:lnTo>
                      <a:pt x="40" y="41"/>
                    </a:lnTo>
                    <a:lnTo>
                      <a:pt x="40" y="40"/>
                    </a:lnTo>
                    <a:lnTo>
                      <a:pt x="38" y="40"/>
                    </a:lnTo>
                    <a:close/>
                    <a:moveTo>
                      <a:pt x="50" y="40"/>
                    </a:moveTo>
                    <a:lnTo>
                      <a:pt x="49" y="41"/>
                    </a:lnTo>
                    <a:lnTo>
                      <a:pt x="47" y="43"/>
                    </a:lnTo>
                    <a:lnTo>
                      <a:pt x="46" y="44"/>
                    </a:lnTo>
                    <a:lnTo>
                      <a:pt x="46" y="45"/>
                    </a:lnTo>
                    <a:lnTo>
                      <a:pt x="46" y="47"/>
                    </a:lnTo>
                    <a:lnTo>
                      <a:pt x="49" y="44"/>
                    </a:lnTo>
                    <a:lnTo>
                      <a:pt x="51" y="43"/>
                    </a:lnTo>
                    <a:lnTo>
                      <a:pt x="51" y="41"/>
                    </a:lnTo>
                    <a:lnTo>
                      <a:pt x="53" y="41"/>
                    </a:lnTo>
                    <a:lnTo>
                      <a:pt x="51" y="40"/>
                    </a:lnTo>
                    <a:lnTo>
                      <a:pt x="50" y="40"/>
                    </a:lnTo>
                    <a:close/>
                    <a:moveTo>
                      <a:pt x="45" y="37"/>
                    </a:moveTo>
                    <a:lnTo>
                      <a:pt x="43" y="39"/>
                    </a:lnTo>
                    <a:lnTo>
                      <a:pt x="43" y="40"/>
                    </a:lnTo>
                    <a:lnTo>
                      <a:pt x="43" y="41"/>
                    </a:lnTo>
                    <a:lnTo>
                      <a:pt x="43" y="44"/>
                    </a:lnTo>
                    <a:lnTo>
                      <a:pt x="45" y="45"/>
                    </a:lnTo>
                    <a:lnTo>
                      <a:pt x="45" y="47"/>
                    </a:lnTo>
                    <a:lnTo>
                      <a:pt x="46" y="43"/>
                    </a:lnTo>
                    <a:lnTo>
                      <a:pt x="46" y="40"/>
                    </a:lnTo>
                    <a:lnTo>
                      <a:pt x="46" y="39"/>
                    </a:lnTo>
                    <a:lnTo>
                      <a:pt x="45" y="37"/>
                    </a:lnTo>
                    <a:lnTo>
                      <a:pt x="45" y="37"/>
                    </a:lnTo>
                    <a:lnTo>
                      <a:pt x="45" y="37"/>
                    </a:lnTo>
                    <a:close/>
                    <a:moveTo>
                      <a:pt x="59" y="30"/>
                    </a:moveTo>
                    <a:lnTo>
                      <a:pt x="53" y="40"/>
                    </a:lnTo>
                    <a:lnTo>
                      <a:pt x="53" y="40"/>
                    </a:lnTo>
                    <a:lnTo>
                      <a:pt x="54" y="43"/>
                    </a:lnTo>
                    <a:lnTo>
                      <a:pt x="55" y="45"/>
                    </a:lnTo>
                    <a:lnTo>
                      <a:pt x="55" y="47"/>
                    </a:lnTo>
                    <a:lnTo>
                      <a:pt x="55" y="47"/>
                    </a:lnTo>
                    <a:lnTo>
                      <a:pt x="55" y="47"/>
                    </a:lnTo>
                    <a:lnTo>
                      <a:pt x="67" y="47"/>
                    </a:lnTo>
                    <a:lnTo>
                      <a:pt x="59" y="40"/>
                    </a:lnTo>
                    <a:lnTo>
                      <a:pt x="59" y="30"/>
                    </a:lnTo>
                    <a:close/>
                    <a:moveTo>
                      <a:pt x="33" y="28"/>
                    </a:moveTo>
                    <a:lnTo>
                      <a:pt x="33" y="28"/>
                    </a:lnTo>
                    <a:lnTo>
                      <a:pt x="30" y="39"/>
                    </a:lnTo>
                    <a:lnTo>
                      <a:pt x="23" y="45"/>
                    </a:lnTo>
                    <a:lnTo>
                      <a:pt x="23" y="47"/>
                    </a:lnTo>
                    <a:lnTo>
                      <a:pt x="34" y="47"/>
                    </a:lnTo>
                    <a:lnTo>
                      <a:pt x="34" y="47"/>
                    </a:lnTo>
                    <a:lnTo>
                      <a:pt x="36" y="43"/>
                    </a:lnTo>
                    <a:lnTo>
                      <a:pt x="37" y="41"/>
                    </a:lnTo>
                    <a:lnTo>
                      <a:pt x="38" y="39"/>
                    </a:lnTo>
                    <a:lnTo>
                      <a:pt x="38" y="39"/>
                    </a:lnTo>
                    <a:lnTo>
                      <a:pt x="33" y="28"/>
                    </a:lnTo>
                    <a:close/>
                    <a:moveTo>
                      <a:pt x="36" y="27"/>
                    </a:moveTo>
                    <a:lnTo>
                      <a:pt x="34" y="27"/>
                    </a:lnTo>
                    <a:lnTo>
                      <a:pt x="40" y="37"/>
                    </a:lnTo>
                    <a:lnTo>
                      <a:pt x="40" y="37"/>
                    </a:lnTo>
                    <a:lnTo>
                      <a:pt x="43" y="36"/>
                    </a:lnTo>
                    <a:lnTo>
                      <a:pt x="47" y="37"/>
                    </a:lnTo>
                    <a:lnTo>
                      <a:pt x="51" y="39"/>
                    </a:lnTo>
                    <a:lnTo>
                      <a:pt x="51" y="39"/>
                    </a:lnTo>
                    <a:lnTo>
                      <a:pt x="58" y="28"/>
                    </a:lnTo>
                    <a:lnTo>
                      <a:pt x="58" y="28"/>
                    </a:lnTo>
                    <a:lnTo>
                      <a:pt x="58" y="28"/>
                    </a:lnTo>
                    <a:lnTo>
                      <a:pt x="46" y="31"/>
                    </a:lnTo>
                    <a:lnTo>
                      <a:pt x="36" y="27"/>
                    </a:lnTo>
                    <a:close/>
                    <a:moveTo>
                      <a:pt x="63" y="23"/>
                    </a:moveTo>
                    <a:lnTo>
                      <a:pt x="62" y="24"/>
                    </a:lnTo>
                    <a:lnTo>
                      <a:pt x="62" y="24"/>
                    </a:lnTo>
                    <a:lnTo>
                      <a:pt x="63" y="26"/>
                    </a:lnTo>
                    <a:lnTo>
                      <a:pt x="63" y="28"/>
                    </a:lnTo>
                    <a:lnTo>
                      <a:pt x="62" y="28"/>
                    </a:lnTo>
                    <a:lnTo>
                      <a:pt x="60" y="30"/>
                    </a:lnTo>
                    <a:lnTo>
                      <a:pt x="62" y="39"/>
                    </a:lnTo>
                    <a:lnTo>
                      <a:pt x="67" y="36"/>
                    </a:lnTo>
                    <a:lnTo>
                      <a:pt x="68" y="31"/>
                    </a:lnTo>
                    <a:lnTo>
                      <a:pt x="68" y="30"/>
                    </a:lnTo>
                    <a:lnTo>
                      <a:pt x="68" y="30"/>
                    </a:lnTo>
                    <a:lnTo>
                      <a:pt x="70" y="30"/>
                    </a:lnTo>
                    <a:lnTo>
                      <a:pt x="70" y="31"/>
                    </a:lnTo>
                    <a:lnTo>
                      <a:pt x="68" y="35"/>
                    </a:lnTo>
                    <a:lnTo>
                      <a:pt x="71" y="34"/>
                    </a:lnTo>
                    <a:lnTo>
                      <a:pt x="72" y="30"/>
                    </a:lnTo>
                    <a:lnTo>
                      <a:pt x="72" y="30"/>
                    </a:lnTo>
                    <a:lnTo>
                      <a:pt x="74" y="30"/>
                    </a:lnTo>
                    <a:lnTo>
                      <a:pt x="74" y="30"/>
                    </a:lnTo>
                    <a:lnTo>
                      <a:pt x="74" y="31"/>
                    </a:lnTo>
                    <a:lnTo>
                      <a:pt x="74" y="32"/>
                    </a:lnTo>
                    <a:lnTo>
                      <a:pt x="78" y="30"/>
                    </a:lnTo>
                    <a:lnTo>
                      <a:pt x="79" y="30"/>
                    </a:lnTo>
                    <a:lnTo>
                      <a:pt x="79" y="31"/>
                    </a:lnTo>
                    <a:lnTo>
                      <a:pt x="79" y="31"/>
                    </a:lnTo>
                    <a:lnTo>
                      <a:pt x="79" y="31"/>
                    </a:lnTo>
                    <a:lnTo>
                      <a:pt x="75" y="34"/>
                    </a:lnTo>
                    <a:lnTo>
                      <a:pt x="76" y="35"/>
                    </a:lnTo>
                    <a:lnTo>
                      <a:pt x="76" y="35"/>
                    </a:lnTo>
                    <a:lnTo>
                      <a:pt x="76" y="36"/>
                    </a:lnTo>
                    <a:lnTo>
                      <a:pt x="76" y="36"/>
                    </a:lnTo>
                    <a:lnTo>
                      <a:pt x="75" y="36"/>
                    </a:lnTo>
                    <a:lnTo>
                      <a:pt x="72" y="35"/>
                    </a:lnTo>
                    <a:lnTo>
                      <a:pt x="70" y="36"/>
                    </a:lnTo>
                    <a:lnTo>
                      <a:pt x="74" y="39"/>
                    </a:lnTo>
                    <a:lnTo>
                      <a:pt x="75" y="39"/>
                    </a:lnTo>
                    <a:lnTo>
                      <a:pt x="74" y="40"/>
                    </a:lnTo>
                    <a:lnTo>
                      <a:pt x="74" y="40"/>
                    </a:lnTo>
                    <a:lnTo>
                      <a:pt x="74" y="40"/>
                    </a:lnTo>
                    <a:lnTo>
                      <a:pt x="68" y="37"/>
                    </a:lnTo>
                    <a:lnTo>
                      <a:pt x="62" y="40"/>
                    </a:lnTo>
                    <a:lnTo>
                      <a:pt x="70" y="45"/>
                    </a:lnTo>
                    <a:lnTo>
                      <a:pt x="71" y="44"/>
                    </a:lnTo>
                    <a:lnTo>
                      <a:pt x="72" y="45"/>
                    </a:lnTo>
                    <a:lnTo>
                      <a:pt x="72" y="47"/>
                    </a:lnTo>
                    <a:lnTo>
                      <a:pt x="76" y="47"/>
                    </a:lnTo>
                    <a:lnTo>
                      <a:pt x="84" y="27"/>
                    </a:lnTo>
                    <a:lnTo>
                      <a:pt x="84" y="27"/>
                    </a:lnTo>
                    <a:lnTo>
                      <a:pt x="63" y="23"/>
                    </a:lnTo>
                    <a:close/>
                    <a:moveTo>
                      <a:pt x="29" y="22"/>
                    </a:moveTo>
                    <a:lnTo>
                      <a:pt x="8" y="24"/>
                    </a:lnTo>
                    <a:lnTo>
                      <a:pt x="8" y="24"/>
                    </a:lnTo>
                    <a:lnTo>
                      <a:pt x="16" y="47"/>
                    </a:lnTo>
                    <a:lnTo>
                      <a:pt x="17" y="47"/>
                    </a:lnTo>
                    <a:lnTo>
                      <a:pt x="19" y="45"/>
                    </a:lnTo>
                    <a:lnTo>
                      <a:pt x="20" y="44"/>
                    </a:lnTo>
                    <a:lnTo>
                      <a:pt x="21" y="45"/>
                    </a:lnTo>
                    <a:lnTo>
                      <a:pt x="28" y="39"/>
                    </a:lnTo>
                    <a:lnTo>
                      <a:pt x="23" y="35"/>
                    </a:lnTo>
                    <a:lnTo>
                      <a:pt x="19" y="37"/>
                    </a:lnTo>
                    <a:lnTo>
                      <a:pt x="17" y="37"/>
                    </a:lnTo>
                    <a:lnTo>
                      <a:pt x="17" y="37"/>
                    </a:lnTo>
                    <a:lnTo>
                      <a:pt x="17" y="36"/>
                    </a:lnTo>
                    <a:lnTo>
                      <a:pt x="17" y="36"/>
                    </a:lnTo>
                    <a:lnTo>
                      <a:pt x="21" y="35"/>
                    </a:lnTo>
                    <a:lnTo>
                      <a:pt x="19" y="32"/>
                    </a:lnTo>
                    <a:lnTo>
                      <a:pt x="16" y="34"/>
                    </a:lnTo>
                    <a:lnTo>
                      <a:pt x="15" y="34"/>
                    </a:lnTo>
                    <a:lnTo>
                      <a:pt x="15" y="34"/>
                    </a:lnTo>
                    <a:lnTo>
                      <a:pt x="15" y="32"/>
                    </a:lnTo>
                    <a:lnTo>
                      <a:pt x="15" y="32"/>
                    </a:lnTo>
                    <a:lnTo>
                      <a:pt x="16" y="31"/>
                    </a:lnTo>
                    <a:lnTo>
                      <a:pt x="12" y="30"/>
                    </a:lnTo>
                    <a:lnTo>
                      <a:pt x="12" y="28"/>
                    </a:lnTo>
                    <a:lnTo>
                      <a:pt x="12" y="28"/>
                    </a:lnTo>
                    <a:lnTo>
                      <a:pt x="13" y="27"/>
                    </a:lnTo>
                    <a:lnTo>
                      <a:pt x="13" y="27"/>
                    </a:lnTo>
                    <a:lnTo>
                      <a:pt x="17" y="30"/>
                    </a:lnTo>
                    <a:lnTo>
                      <a:pt x="17" y="28"/>
                    </a:lnTo>
                    <a:lnTo>
                      <a:pt x="17" y="27"/>
                    </a:lnTo>
                    <a:lnTo>
                      <a:pt x="19" y="27"/>
                    </a:lnTo>
                    <a:lnTo>
                      <a:pt x="19" y="27"/>
                    </a:lnTo>
                    <a:lnTo>
                      <a:pt x="19" y="28"/>
                    </a:lnTo>
                    <a:lnTo>
                      <a:pt x="20" y="31"/>
                    </a:lnTo>
                    <a:lnTo>
                      <a:pt x="23" y="32"/>
                    </a:lnTo>
                    <a:lnTo>
                      <a:pt x="21" y="28"/>
                    </a:lnTo>
                    <a:lnTo>
                      <a:pt x="23" y="27"/>
                    </a:lnTo>
                    <a:lnTo>
                      <a:pt x="23" y="27"/>
                    </a:lnTo>
                    <a:lnTo>
                      <a:pt x="24" y="27"/>
                    </a:lnTo>
                    <a:lnTo>
                      <a:pt x="24" y="28"/>
                    </a:lnTo>
                    <a:lnTo>
                      <a:pt x="24" y="34"/>
                    </a:lnTo>
                    <a:lnTo>
                      <a:pt x="29" y="37"/>
                    </a:lnTo>
                    <a:lnTo>
                      <a:pt x="32" y="27"/>
                    </a:lnTo>
                    <a:lnTo>
                      <a:pt x="30" y="27"/>
                    </a:lnTo>
                    <a:lnTo>
                      <a:pt x="30" y="26"/>
                    </a:lnTo>
                    <a:lnTo>
                      <a:pt x="30" y="23"/>
                    </a:lnTo>
                    <a:lnTo>
                      <a:pt x="29" y="22"/>
                    </a:lnTo>
                    <a:close/>
                    <a:moveTo>
                      <a:pt x="46" y="3"/>
                    </a:moveTo>
                    <a:lnTo>
                      <a:pt x="46" y="3"/>
                    </a:lnTo>
                    <a:lnTo>
                      <a:pt x="45" y="3"/>
                    </a:lnTo>
                    <a:lnTo>
                      <a:pt x="32" y="20"/>
                    </a:lnTo>
                    <a:lnTo>
                      <a:pt x="32" y="23"/>
                    </a:lnTo>
                    <a:lnTo>
                      <a:pt x="34" y="23"/>
                    </a:lnTo>
                    <a:lnTo>
                      <a:pt x="36" y="24"/>
                    </a:lnTo>
                    <a:lnTo>
                      <a:pt x="36" y="24"/>
                    </a:lnTo>
                    <a:lnTo>
                      <a:pt x="45" y="28"/>
                    </a:lnTo>
                    <a:lnTo>
                      <a:pt x="45" y="22"/>
                    </a:lnTo>
                    <a:lnTo>
                      <a:pt x="41" y="19"/>
                    </a:lnTo>
                    <a:lnTo>
                      <a:pt x="41" y="18"/>
                    </a:lnTo>
                    <a:lnTo>
                      <a:pt x="41" y="18"/>
                    </a:lnTo>
                    <a:lnTo>
                      <a:pt x="41" y="18"/>
                    </a:lnTo>
                    <a:lnTo>
                      <a:pt x="42" y="18"/>
                    </a:lnTo>
                    <a:lnTo>
                      <a:pt x="45" y="20"/>
                    </a:lnTo>
                    <a:lnTo>
                      <a:pt x="45" y="17"/>
                    </a:lnTo>
                    <a:lnTo>
                      <a:pt x="42" y="15"/>
                    </a:lnTo>
                    <a:lnTo>
                      <a:pt x="42" y="14"/>
                    </a:lnTo>
                    <a:lnTo>
                      <a:pt x="42" y="14"/>
                    </a:lnTo>
                    <a:lnTo>
                      <a:pt x="43" y="14"/>
                    </a:lnTo>
                    <a:lnTo>
                      <a:pt x="43" y="14"/>
                    </a:lnTo>
                    <a:lnTo>
                      <a:pt x="45" y="15"/>
                    </a:lnTo>
                    <a:lnTo>
                      <a:pt x="45" y="10"/>
                    </a:lnTo>
                    <a:lnTo>
                      <a:pt x="45" y="10"/>
                    </a:lnTo>
                    <a:lnTo>
                      <a:pt x="46" y="9"/>
                    </a:lnTo>
                    <a:lnTo>
                      <a:pt x="46" y="9"/>
                    </a:lnTo>
                    <a:lnTo>
                      <a:pt x="46" y="10"/>
                    </a:lnTo>
                    <a:lnTo>
                      <a:pt x="47" y="10"/>
                    </a:lnTo>
                    <a:lnTo>
                      <a:pt x="47" y="15"/>
                    </a:lnTo>
                    <a:lnTo>
                      <a:pt x="49" y="14"/>
                    </a:lnTo>
                    <a:lnTo>
                      <a:pt x="49" y="14"/>
                    </a:lnTo>
                    <a:lnTo>
                      <a:pt x="50" y="14"/>
                    </a:lnTo>
                    <a:lnTo>
                      <a:pt x="50" y="14"/>
                    </a:lnTo>
                    <a:lnTo>
                      <a:pt x="50" y="15"/>
                    </a:lnTo>
                    <a:lnTo>
                      <a:pt x="47" y="17"/>
                    </a:lnTo>
                    <a:lnTo>
                      <a:pt x="47" y="20"/>
                    </a:lnTo>
                    <a:lnTo>
                      <a:pt x="50" y="18"/>
                    </a:lnTo>
                    <a:lnTo>
                      <a:pt x="51" y="18"/>
                    </a:lnTo>
                    <a:lnTo>
                      <a:pt x="51" y="18"/>
                    </a:lnTo>
                    <a:lnTo>
                      <a:pt x="51" y="18"/>
                    </a:lnTo>
                    <a:lnTo>
                      <a:pt x="51" y="19"/>
                    </a:lnTo>
                    <a:lnTo>
                      <a:pt x="47" y="22"/>
                    </a:lnTo>
                    <a:lnTo>
                      <a:pt x="47" y="28"/>
                    </a:lnTo>
                    <a:lnTo>
                      <a:pt x="58" y="26"/>
                    </a:lnTo>
                    <a:lnTo>
                      <a:pt x="58" y="26"/>
                    </a:lnTo>
                    <a:lnTo>
                      <a:pt x="58" y="24"/>
                    </a:lnTo>
                    <a:lnTo>
                      <a:pt x="60" y="24"/>
                    </a:lnTo>
                    <a:lnTo>
                      <a:pt x="62" y="22"/>
                    </a:lnTo>
                    <a:lnTo>
                      <a:pt x="46" y="3"/>
                    </a:lnTo>
                    <a:close/>
                    <a:moveTo>
                      <a:pt x="46" y="0"/>
                    </a:moveTo>
                    <a:lnTo>
                      <a:pt x="46" y="0"/>
                    </a:lnTo>
                    <a:lnTo>
                      <a:pt x="46" y="1"/>
                    </a:lnTo>
                    <a:lnTo>
                      <a:pt x="47" y="2"/>
                    </a:lnTo>
                    <a:lnTo>
                      <a:pt x="47" y="2"/>
                    </a:lnTo>
                    <a:lnTo>
                      <a:pt x="63" y="20"/>
                    </a:lnTo>
                    <a:lnTo>
                      <a:pt x="66" y="17"/>
                    </a:lnTo>
                    <a:lnTo>
                      <a:pt x="64" y="15"/>
                    </a:lnTo>
                    <a:lnTo>
                      <a:pt x="64" y="14"/>
                    </a:lnTo>
                    <a:lnTo>
                      <a:pt x="64" y="11"/>
                    </a:lnTo>
                    <a:lnTo>
                      <a:pt x="66" y="10"/>
                    </a:lnTo>
                    <a:lnTo>
                      <a:pt x="68" y="9"/>
                    </a:lnTo>
                    <a:lnTo>
                      <a:pt x="70" y="9"/>
                    </a:lnTo>
                    <a:lnTo>
                      <a:pt x="71" y="10"/>
                    </a:lnTo>
                    <a:lnTo>
                      <a:pt x="72" y="13"/>
                    </a:lnTo>
                    <a:lnTo>
                      <a:pt x="72" y="15"/>
                    </a:lnTo>
                    <a:lnTo>
                      <a:pt x="71" y="17"/>
                    </a:lnTo>
                    <a:lnTo>
                      <a:pt x="68" y="18"/>
                    </a:lnTo>
                    <a:lnTo>
                      <a:pt x="67" y="17"/>
                    </a:lnTo>
                    <a:lnTo>
                      <a:pt x="64" y="20"/>
                    </a:lnTo>
                    <a:lnTo>
                      <a:pt x="84" y="26"/>
                    </a:lnTo>
                    <a:lnTo>
                      <a:pt x="85" y="24"/>
                    </a:lnTo>
                    <a:lnTo>
                      <a:pt x="87" y="26"/>
                    </a:lnTo>
                    <a:lnTo>
                      <a:pt x="88" y="27"/>
                    </a:lnTo>
                    <a:lnTo>
                      <a:pt x="87" y="28"/>
                    </a:lnTo>
                    <a:lnTo>
                      <a:pt x="85" y="28"/>
                    </a:lnTo>
                    <a:lnTo>
                      <a:pt x="85" y="28"/>
                    </a:lnTo>
                    <a:lnTo>
                      <a:pt x="78" y="47"/>
                    </a:lnTo>
                    <a:lnTo>
                      <a:pt x="83" y="47"/>
                    </a:lnTo>
                    <a:lnTo>
                      <a:pt x="84" y="44"/>
                    </a:lnTo>
                    <a:lnTo>
                      <a:pt x="87" y="43"/>
                    </a:lnTo>
                    <a:lnTo>
                      <a:pt x="88" y="43"/>
                    </a:lnTo>
                    <a:lnTo>
                      <a:pt x="91" y="44"/>
                    </a:lnTo>
                    <a:lnTo>
                      <a:pt x="91" y="47"/>
                    </a:lnTo>
                    <a:lnTo>
                      <a:pt x="91" y="49"/>
                    </a:lnTo>
                    <a:lnTo>
                      <a:pt x="89" y="51"/>
                    </a:lnTo>
                    <a:lnTo>
                      <a:pt x="87" y="52"/>
                    </a:lnTo>
                    <a:lnTo>
                      <a:pt x="85" y="51"/>
                    </a:lnTo>
                    <a:lnTo>
                      <a:pt x="83" y="49"/>
                    </a:lnTo>
                    <a:lnTo>
                      <a:pt x="83" y="48"/>
                    </a:lnTo>
                    <a:lnTo>
                      <a:pt x="78" y="48"/>
                    </a:lnTo>
                    <a:lnTo>
                      <a:pt x="87" y="66"/>
                    </a:lnTo>
                    <a:lnTo>
                      <a:pt x="88" y="66"/>
                    </a:lnTo>
                    <a:lnTo>
                      <a:pt x="88" y="68"/>
                    </a:lnTo>
                    <a:lnTo>
                      <a:pt x="88" y="69"/>
                    </a:lnTo>
                    <a:lnTo>
                      <a:pt x="87" y="69"/>
                    </a:lnTo>
                    <a:lnTo>
                      <a:pt x="85" y="69"/>
                    </a:lnTo>
                    <a:lnTo>
                      <a:pt x="63" y="73"/>
                    </a:lnTo>
                    <a:lnTo>
                      <a:pt x="66" y="78"/>
                    </a:lnTo>
                    <a:lnTo>
                      <a:pt x="67" y="77"/>
                    </a:lnTo>
                    <a:lnTo>
                      <a:pt x="70" y="78"/>
                    </a:lnTo>
                    <a:lnTo>
                      <a:pt x="71" y="79"/>
                    </a:lnTo>
                    <a:lnTo>
                      <a:pt x="71" y="81"/>
                    </a:lnTo>
                    <a:lnTo>
                      <a:pt x="71" y="83"/>
                    </a:lnTo>
                    <a:lnTo>
                      <a:pt x="70" y="85"/>
                    </a:lnTo>
                    <a:lnTo>
                      <a:pt x="67" y="86"/>
                    </a:lnTo>
                    <a:lnTo>
                      <a:pt x="66" y="86"/>
                    </a:lnTo>
                    <a:lnTo>
                      <a:pt x="63" y="85"/>
                    </a:lnTo>
                    <a:lnTo>
                      <a:pt x="63" y="82"/>
                    </a:lnTo>
                    <a:lnTo>
                      <a:pt x="63" y="79"/>
                    </a:lnTo>
                    <a:lnTo>
                      <a:pt x="64" y="78"/>
                    </a:lnTo>
                    <a:lnTo>
                      <a:pt x="62" y="74"/>
                    </a:lnTo>
                    <a:lnTo>
                      <a:pt x="47" y="91"/>
                    </a:lnTo>
                    <a:lnTo>
                      <a:pt x="47" y="91"/>
                    </a:lnTo>
                    <a:lnTo>
                      <a:pt x="47" y="92"/>
                    </a:lnTo>
                    <a:lnTo>
                      <a:pt x="46" y="94"/>
                    </a:lnTo>
                    <a:lnTo>
                      <a:pt x="45" y="94"/>
                    </a:lnTo>
                    <a:lnTo>
                      <a:pt x="43" y="92"/>
                    </a:lnTo>
                    <a:lnTo>
                      <a:pt x="43" y="91"/>
                    </a:lnTo>
                    <a:lnTo>
                      <a:pt x="29" y="74"/>
                    </a:lnTo>
                    <a:lnTo>
                      <a:pt x="26" y="78"/>
                    </a:lnTo>
                    <a:lnTo>
                      <a:pt x="26" y="79"/>
                    </a:lnTo>
                    <a:lnTo>
                      <a:pt x="28" y="81"/>
                    </a:lnTo>
                    <a:lnTo>
                      <a:pt x="26" y="83"/>
                    </a:lnTo>
                    <a:lnTo>
                      <a:pt x="25" y="85"/>
                    </a:lnTo>
                    <a:lnTo>
                      <a:pt x="24" y="86"/>
                    </a:lnTo>
                    <a:lnTo>
                      <a:pt x="21" y="85"/>
                    </a:lnTo>
                    <a:lnTo>
                      <a:pt x="20" y="83"/>
                    </a:lnTo>
                    <a:lnTo>
                      <a:pt x="19" y="82"/>
                    </a:lnTo>
                    <a:lnTo>
                      <a:pt x="19" y="79"/>
                    </a:lnTo>
                    <a:lnTo>
                      <a:pt x="21" y="78"/>
                    </a:lnTo>
                    <a:lnTo>
                      <a:pt x="23" y="77"/>
                    </a:lnTo>
                    <a:lnTo>
                      <a:pt x="25" y="77"/>
                    </a:lnTo>
                    <a:lnTo>
                      <a:pt x="28" y="73"/>
                    </a:lnTo>
                    <a:lnTo>
                      <a:pt x="7" y="70"/>
                    </a:lnTo>
                    <a:lnTo>
                      <a:pt x="6" y="70"/>
                    </a:lnTo>
                    <a:lnTo>
                      <a:pt x="4" y="70"/>
                    </a:lnTo>
                    <a:lnTo>
                      <a:pt x="3" y="69"/>
                    </a:lnTo>
                    <a:lnTo>
                      <a:pt x="4" y="68"/>
                    </a:lnTo>
                    <a:lnTo>
                      <a:pt x="6" y="68"/>
                    </a:lnTo>
                    <a:lnTo>
                      <a:pt x="6" y="68"/>
                    </a:lnTo>
                    <a:lnTo>
                      <a:pt x="13" y="48"/>
                    </a:lnTo>
                    <a:lnTo>
                      <a:pt x="9" y="48"/>
                    </a:lnTo>
                    <a:lnTo>
                      <a:pt x="8" y="51"/>
                    </a:lnTo>
                    <a:lnTo>
                      <a:pt x="6" y="51"/>
                    </a:lnTo>
                    <a:lnTo>
                      <a:pt x="3" y="51"/>
                    </a:lnTo>
                    <a:lnTo>
                      <a:pt x="2" y="49"/>
                    </a:lnTo>
                    <a:lnTo>
                      <a:pt x="0" y="47"/>
                    </a:lnTo>
                    <a:lnTo>
                      <a:pt x="2" y="45"/>
                    </a:lnTo>
                    <a:lnTo>
                      <a:pt x="3" y="43"/>
                    </a:lnTo>
                    <a:lnTo>
                      <a:pt x="4" y="43"/>
                    </a:lnTo>
                    <a:lnTo>
                      <a:pt x="7" y="43"/>
                    </a:lnTo>
                    <a:lnTo>
                      <a:pt x="8" y="44"/>
                    </a:lnTo>
                    <a:lnTo>
                      <a:pt x="9" y="45"/>
                    </a:lnTo>
                    <a:lnTo>
                      <a:pt x="13" y="47"/>
                    </a:lnTo>
                    <a:lnTo>
                      <a:pt x="6" y="26"/>
                    </a:lnTo>
                    <a:lnTo>
                      <a:pt x="6" y="24"/>
                    </a:lnTo>
                    <a:lnTo>
                      <a:pt x="4" y="23"/>
                    </a:lnTo>
                    <a:lnTo>
                      <a:pt x="6" y="22"/>
                    </a:lnTo>
                    <a:lnTo>
                      <a:pt x="7" y="22"/>
                    </a:lnTo>
                    <a:lnTo>
                      <a:pt x="7" y="22"/>
                    </a:lnTo>
                    <a:lnTo>
                      <a:pt x="8" y="23"/>
                    </a:lnTo>
                    <a:lnTo>
                      <a:pt x="29" y="20"/>
                    </a:lnTo>
                    <a:lnTo>
                      <a:pt x="26" y="17"/>
                    </a:lnTo>
                    <a:lnTo>
                      <a:pt x="26" y="17"/>
                    </a:lnTo>
                    <a:lnTo>
                      <a:pt x="24" y="15"/>
                    </a:lnTo>
                    <a:lnTo>
                      <a:pt x="23" y="14"/>
                    </a:lnTo>
                    <a:lnTo>
                      <a:pt x="21" y="13"/>
                    </a:lnTo>
                    <a:lnTo>
                      <a:pt x="23" y="10"/>
                    </a:lnTo>
                    <a:lnTo>
                      <a:pt x="24" y="9"/>
                    </a:lnTo>
                    <a:lnTo>
                      <a:pt x="25" y="7"/>
                    </a:lnTo>
                    <a:lnTo>
                      <a:pt x="28" y="7"/>
                    </a:lnTo>
                    <a:lnTo>
                      <a:pt x="29" y="10"/>
                    </a:lnTo>
                    <a:lnTo>
                      <a:pt x="30" y="11"/>
                    </a:lnTo>
                    <a:lnTo>
                      <a:pt x="30" y="14"/>
                    </a:lnTo>
                    <a:lnTo>
                      <a:pt x="29" y="15"/>
                    </a:lnTo>
                    <a:lnTo>
                      <a:pt x="30" y="19"/>
                    </a:lnTo>
                    <a:lnTo>
                      <a:pt x="43" y="2"/>
                    </a:lnTo>
                    <a:lnTo>
                      <a:pt x="43" y="2"/>
                    </a:lnTo>
                    <a:lnTo>
                      <a:pt x="43" y="1"/>
                    </a:lnTo>
                    <a:lnTo>
                      <a:pt x="45" y="0"/>
                    </a:lnTo>
                    <a:lnTo>
                      <a:pt x="46" y="0"/>
                    </a:lnTo>
                    <a:lnTo>
                      <a:pt x="4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8" name="Freeform 6548"/>
              <p:cNvSpPr>
                <a:spLocks noEditPoints="1"/>
              </p:cNvSpPr>
              <p:nvPr/>
            </p:nvSpPr>
            <p:spPr bwMode="auto">
              <a:xfrm>
                <a:off x="1942305" y="4507706"/>
                <a:ext cx="144463" cy="150813"/>
              </a:xfrm>
              <a:custGeom>
                <a:avLst/>
                <a:gdLst>
                  <a:gd name="T0" fmla="*/ 49 w 91"/>
                  <a:gd name="T1" fmla="*/ 80 h 95"/>
                  <a:gd name="T2" fmla="*/ 45 w 91"/>
                  <a:gd name="T3" fmla="*/ 85 h 95"/>
                  <a:gd name="T4" fmla="*/ 41 w 91"/>
                  <a:gd name="T5" fmla="*/ 78 h 95"/>
                  <a:gd name="T6" fmla="*/ 31 w 91"/>
                  <a:gd name="T7" fmla="*/ 72 h 95"/>
                  <a:gd name="T8" fmla="*/ 46 w 91"/>
                  <a:gd name="T9" fmla="*/ 67 h 95"/>
                  <a:gd name="T10" fmla="*/ 46 w 91"/>
                  <a:gd name="T11" fmla="*/ 64 h 95"/>
                  <a:gd name="T12" fmla="*/ 38 w 91"/>
                  <a:gd name="T13" fmla="*/ 55 h 95"/>
                  <a:gd name="T14" fmla="*/ 69 w 91"/>
                  <a:gd name="T15" fmla="*/ 50 h 95"/>
                  <a:gd name="T16" fmla="*/ 75 w 91"/>
                  <a:gd name="T17" fmla="*/ 61 h 95"/>
                  <a:gd name="T18" fmla="*/ 78 w 91"/>
                  <a:gd name="T19" fmla="*/ 67 h 95"/>
                  <a:gd name="T20" fmla="*/ 69 w 91"/>
                  <a:gd name="T21" fmla="*/ 66 h 95"/>
                  <a:gd name="T22" fmla="*/ 62 w 91"/>
                  <a:gd name="T23" fmla="*/ 68 h 95"/>
                  <a:gd name="T24" fmla="*/ 28 w 91"/>
                  <a:gd name="T25" fmla="*/ 72 h 95"/>
                  <a:gd name="T26" fmla="*/ 23 w 91"/>
                  <a:gd name="T27" fmla="*/ 67 h 95"/>
                  <a:gd name="T28" fmla="*/ 17 w 91"/>
                  <a:gd name="T29" fmla="*/ 67 h 95"/>
                  <a:gd name="T30" fmla="*/ 14 w 91"/>
                  <a:gd name="T31" fmla="*/ 62 h 95"/>
                  <a:gd name="T32" fmla="*/ 23 w 91"/>
                  <a:gd name="T33" fmla="*/ 59 h 95"/>
                  <a:gd name="T34" fmla="*/ 44 w 91"/>
                  <a:gd name="T35" fmla="*/ 53 h 95"/>
                  <a:gd name="T36" fmla="*/ 45 w 91"/>
                  <a:gd name="T37" fmla="*/ 49 h 95"/>
                  <a:gd name="T38" fmla="*/ 49 w 91"/>
                  <a:gd name="T39" fmla="*/ 51 h 95"/>
                  <a:gd name="T40" fmla="*/ 55 w 91"/>
                  <a:gd name="T41" fmla="*/ 49 h 95"/>
                  <a:gd name="T42" fmla="*/ 40 w 91"/>
                  <a:gd name="T43" fmla="*/ 54 h 95"/>
                  <a:gd name="T44" fmla="*/ 52 w 91"/>
                  <a:gd name="T45" fmla="*/ 50 h 95"/>
                  <a:gd name="T46" fmla="*/ 36 w 91"/>
                  <a:gd name="T47" fmla="*/ 47 h 95"/>
                  <a:gd name="T48" fmla="*/ 38 w 91"/>
                  <a:gd name="T49" fmla="*/ 47 h 95"/>
                  <a:gd name="T50" fmla="*/ 40 w 91"/>
                  <a:gd name="T51" fmla="*/ 42 h 95"/>
                  <a:gd name="T52" fmla="*/ 52 w 91"/>
                  <a:gd name="T53" fmla="*/ 44 h 95"/>
                  <a:gd name="T54" fmla="*/ 45 w 91"/>
                  <a:gd name="T55" fmla="*/ 46 h 95"/>
                  <a:gd name="T56" fmla="*/ 53 w 91"/>
                  <a:gd name="T57" fmla="*/ 41 h 95"/>
                  <a:gd name="T58" fmla="*/ 33 w 91"/>
                  <a:gd name="T59" fmla="*/ 29 h 95"/>
                  <a:gd name="T60" fmla="*/ 33 w 91"/>
                  <a:gd name="T61" fmla="*/ 29 h 95"/>
                  <a:gd name="T62" fmla="*/ 58 w 91"/>
                  <a:gd name="T63" fmla="*/ 29 h 95"/>
                  <a:gd name="T64" fmla="*/ 62 w 91"/>
                  <a:gd name="T65" fmla="*/ 30 h 95"/>
                  <a:gd name="T66" fmla="*/ 72 w 91"/>
                  <a:gd name="T67" fmla="*/ 30 h 95"/>
                  <a:gd name="T68" fmla="*/ 79 w 91"/>
                  <a:gd name="T69" fmla="*/ 33 h 95"/>
                  <a:gd name="T70" fmla="*/ 75 w 91"/>
                  <a:gd name="T71" fmla="*/ 40 h 95"/>
                  <a:gd name="T72" fmla="*/ 76 w 91"/>
                  <a:gd name="T73" fmla="*/ 47 h 95"/>
                  <a:gd name="T74" fmla="*/ 20 w 91"/>
                  <a:gd name="T75" fmla="*/ 45 h 95"/>
                  <a:gd name="T76" fmla="*/ 19 w 91"/>
                  <a:gd name="T77" fmla="*/ 33 h 95"/>
                  <a:gd name="T78" fmla="*/ 14 w 91"/>
                  <a:gd name="T79" fmla="*/ 28 h 95"/>
                  <a:gd name="T80" fmla="*/ 21 w 91"/>
                  <a:gd name="T81" fmla="*/ 29 h 95"/>
                  <a:gd name="T82" fmla="*/ 31 w 91"/>
                  <a:gd name="T83" fmla="*/ 25 h 95"/>
                  <a:gd name="T84" fmla="*/ 45 w 91"/>
                  <a:gd name="T85" fmla="*/ 29 h 95"/>
                  <a:gd name="T86" fmla="*/ 42 w 91"/>
                  <a:gd name="T87" fmla="*/ 16 h 95"/>
                  <a:gd name="T88" fmla="*/ 48 w 91"/>
                  <a:gd name="T89" fmla="*/ 11 h 95"/>
                  <a:gd name="T90" fmla="*/ 52 w 91"/>
                  <a:gd name="T91" fmla="*/ 19 h 95"/>
                  <a:gd name="T92" fmla="*/ 62 w 91"/>
                  <a:gd name="T93" fmla="*/ 23 h 95"/>
                  <a:gd name="T94" fmla="*/ 65 w 91"/>
                  <a:gd name="T95" fmla="*/ 15 h 95"/>
                  <a:gd name="T96" fmla="*/ 67 w 91"/>
                  <a:gd name="T97" fmla="*/ 19 h 95"/>
                  <a:gd name="T98" fmla="*/ 83 w 91"/>
                  <a:gd name="T99" fmla="*/ 47 h 95"/>
                  <a:gd name="T100" fmla="*/ 83 w 91"/>
                  <a:gd name="T101" fmla="*/ 51 h 95"/>
                  <a:gd name="T102" fmla="*/ 66 w 91"/>
                  <a:gd name="T103" fmla="*/ 79 h 95"/>
                  <a:gd name="T104" fmla="*/ 63 w 91"/>
                  <a:gd name="T105" fmla="*/ 83 h 95"/>
                  <a:gd name="T106" fmla="*/ 44 w 91"/>
                  <a:gd name="T107" fmla="*/ 92 h 95"/>
                  <a:gd name="T108" fmla="*/ 19 w 91"/>
                  <a:gd name="T109" fmla="*/ 83 h 95"/>
                  <a:gd name="T110" fmla="*/ 4 w 91"/>
                  <a:gd name="T111" fmla="*/ 68 h 95"/>
                  <a:gd name="T112" fmla="*/ 2 w 91"/>
                  <a:gd name="T113" fmla="*/ 46 h 95"/>
                  <a:gd name="T114" fmla="*/ 6 w 91"/>
                  <a:gd name="T115" fmla="*/ 24 h 95"/>
                  <a:gd name="T116" fmla="*/ 23 w 91"/>
                  <a:gd name="T117" fmla="*/ 11 h 95"/>
                  <a:gd name="T118" fmla="*/ 44 w 91"/>
                  <a:gd name="T119"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5">
                    <a:moveTo>
                      <a:pt x="46" y="67"/>
                    </a:moveTo>
                    <a:lnTo>
                      <a:pt x="46" y="72"/>
                    </a:lnTo>
                    <a:lnTo>
                      <a:pt x="50" y="76"/>
                    </a:lnTo>
                    <a:lnTo>
                      <a:pt x="52" y="76"/>
                    </a:lnTo>
                    <a:lnTo>
                      <a:pt x="52" y="78"/>
                    </a:lnTo>
                    <a:lnTo>
                      <a:pt x="50" y="78"/>
                    </a:lnTo>
                    <a:lnTo>
                      <a:pt x="50" y="78"/>
                    </a:lnTo>
                    <a:lnTo>
                      <a:pt x="46" y="75"/>
                    </a:lnTo>
                    <a:lnTo>
                      <a:pt x="46" y="78"/>
                    </a:lnTo>
                    <a:lnTo>
                      <a:pt x="49" y="80"/>
                    </a:lnTo>
                    <a:lnTo>
                      <a:pt x="49" y="80"/>
                    </a:lnTo>
                    <a:lnTo>
                      <a:pt x="49" y="81"/>
                    </a:lnTo>
                    <a:lnTo>
                      <a:pt x="49" y="81"/>
                    </a:lnTo>
                    <a:lnTo>
                      <a:pt x="48" y="81"/>
                    </a:lnTo>
                    <a:lnTo>
                      <a:pt x="46" y="80"/>
                    </a:lnTo>
                    <a:lnTo>
                      <a:pt x="46" y="85"/>
                    </a:lnTo>
                    <a:lnTo>
                      <a:pt x="46" y="85"/>
                    </a:lnTo>
                    <a:lnTo>
                      <a:pt x="45" y="85"/>
                    </a:lnTo>
                    <a:lnTo>
                      <a:pt x="45" y="85"/>
                    </a:lnTo>
                    <a:lnTo>
                      <a:pt x="45" y="85"/>
                    </a:lnTo>
                    <a:lnTo>
                      <a:pt x="45" y="85"/>
                    </a:lnTo>
                    <a:lnTo>
                      <a:pt x="45" y="80"/>
                    </a:lnTo>
                    <a:lnTo>
                      <a:pt x="42" y="81"/>
                    </a:lnTo>
                    <a:lnTo>
                      <a:pt x="42" y="81"/>
                    </a:lnTo>
                    <a:lnTo>
                      <a:pt x="42" y="81"/>
                    </a:lnTo>
                    <a:lnTo>
                      <a:pt x="41" y="80"/>
                    </a:lnTo>
                    <a:lnTo>
                      <a:pt x="42" y="80"/>
                    </a:lnTo>
                    <a:lnTo>
                      <a:pt x="45" y="78"/>
                    </a:lnTo>
                    <a:lnTo>
                      <a:pt x="45" y="75"/>
                    </a:lnTo>
                    <a:lnTo>
                      <a:pt x="41" y="78"/>
                    </a:lnTo>
                    <a:lnTo>
                      <a:pt x="41" y="78"/>
                    </a:lnTo>
                    <a:lnTo>
                      <a:pt x="40" y="78"/>
                    </a:lnTo>
                    <a:lnTo>
                      <a:pt x="40" y="76"/>
                    </a:lnTo>
                    <a:lnTo>
                      <a:pt x="40" y="76"/>
                    </a:lnTo>
                    <a:lnTo>
                      <a:pt x="45" y="72"/>
                    </a:lnTo>
                    <a:lnTo>
                      <a:pt x="45" y="67"/>
                    </a:lnTo>
                    <a:lnTo>
                      <a:pt x="34" y="70"/>
                    </a:lnTo>
                    <a:lnTo>
                      <a:pt x="33" y="72"/>
                    </a:lnTo>
                    <a:lnTo>
                      <a:pt x="32" y="72"/>
                    </a:lnTo>
                    <a:lnTo>
                      <a:pt x="31" y="72"/>
                    </a:lnTo>
                    <a:lnTo>
                      <a:pt x="29" y="74"/>
                    </a:lnTo>
                    <a:lnTo>
                      <a:pt x="45" y="91"/>
                    </a:lnTo>
                    <a:lnTo>
                      <a:pt x="45" y="91"/>
                    </a:lnTo>
                    <a:lnTo>
                      <a:pt x="46" y="91"/>
                    </a:lnTo>
                    <a:lnTo>
                      <a:pt x="61" y="74"/>
                    </a:lnTo>
                    <a:lnTo>
                      <a:pt x="59" y="71"/>
                    </a:lnTo>
                    <a:lnTo>
                      <a:pt x="58" y="71"/>
                    </a:lnTo>
                    <a:lnTo>
                      <a:pt x="57" y="70"/>
                    </a:lnTo>
                    <a:lnTo>
                      <a:pt x="57" y="70"/>
                    </a:lnTo>
                    <a:lnTo>
                      <a:pt x="46" y="67"/>
                    </a:lnTo>
                    <a:close/>
                    <a:moveTo>
                      <a:pt x="52" y="57"/>
                    </a:moveTo>
                    <a:lnTo>
                      <a:pt x="49" y="57"/>
                    </a:lnTo>
                    <a:lnTo>
                      <a:pt x="46" y="58"/>
                    </a:lnTo>
                    <a:lnTo>
                      <a:pt x="42" y="58"/>
                    </a:lnTo>
                    <a:lnTo>
                      <a:pt x="40" y="57"/>
                    </a:lnTo>
                    <a:lnTo>
                      <a:pt x="40" y="57"/>
                    </a:lnTo>
                    <a:lnTo>
                      <a:pt x="33" y="68"/>
                    </a:lnTo>
                    <a:lnTo>
                      <a:pt x="33" y="68"/>
                    </a:lnTo>
                    <a:lnTo>
                      <a:pt x="33" y="68"/>
                    </a:lnTo>
                    <a:lnTo>
                      <a:pt x="46" y="64"/>
                    </a:lnTo>
                    <a:lnTo>
                      <a:pt x="57" y="67"/>
                    </a:lnTo>
                    <a:lnTo>
                      <a:pt x="57" y="67"/>
                    </a:lnTo>
                    <a:lnTo>
                      <a:pt x="52" y="57"/>
                    </a:lnTo>
                    <a:lnTo>
                      <a:pt x="52" y="57"/>
                    </a:lnTo>
                    <a:close/>
                    <a:moveTo>
                      <a:pt x="23" y="49"/>
                    </a:moveTo>
                    <a:lnTo>
                      <a:pt x="23" y="49"/>
                    </a:lnTo>
                    <a:lnTo>
                      <a:pt x="31" y="55"/>
                    </a:lnTo>
                    <a:lnTo>
                      <a:pt x="32" y="67"/>
                    </a:lnTo>
                    <a:lnTo>
                      <a:pt x="32" y="67"/>
                    </a:lnTo>
                    <a:lnTo>
                      <a:pt x="38" y="55"/>
                    </a:lnTo>
                    <a:lnTo>
                      <a:pt x="38" y="55"/>
                    </a:lnTo>
                    <a:lnTo>
                      <a:pt x="36" y="53"/>
                    </a:lnTo>
                    <a:lnTo>
                      <a:pt x="34" y="49"/>
                    </a:lnTo>
                    <a:lnTo>
                      <a:pt x="34" y="49"/>
                    </a:lnTo>
                    <a:lnTo>
                      <a:pt x="34" y="49"/>
                    </a:lnTo>
                    <a:lnTo>
                      <a:pt x="23" y="49"/>
                    </a:lnTo>
                    <a:close/>
                    <a:moveTo>
                      <a:pt x="74" y="49"/>
                    </a:moveTo>
                    <a:lnTo>
                      <a:pt x="72" y="50"/>
                    </a:lnTo>
                    <a:lnTo>
                      <a:pt x="71" y="51"/>
                    </a:lnTo>
                    <a:lnTo>
                      <a:pt x="69" y="50"/>
                    </a:lnTo>
                    <a:lnTo>
                      <a:pt x="62" y="57"/>
                    </a:lnTo>
                    <a:lnTo>
                      <a:pt x="67" y="59"/>
                    </a:lnTo>
                    <a:lnTo>
                      <a:pt x="72" y="57"/>
                    </a:lnTo>
                    <a:lnTo>
                      <a:pt x="72" y="57"/>
                    </a:lnTo>
                    <a:lnTo>
                      <a:pt x="74" y="58"/>
                    </a:lnTo>
                    <a:lnTo>
                      <a:pt x="74" y="58"/>
                    </a:lnTo>
                    <a:lnTo>
                      <a:pt x="72" y="59"/>
                    </a:lnTo>
                    <a:lnTo>
                      <a:pt x="70" y="61"/>
                    </a:lnTo>
                    <a:lnTo>
                      <a:pt x="72" y="62"/>
                    </a:lnTo>
                    <a:lnTo>
                      <a:pt x="75" y="61"/>
                    </a:lnTo>
                    <a:lnTo>
                      <a:pt x="75" y="61"/>
                    </a:lnTo>
                    <a:lnTo>
                      <a:pt x="76" y="61"/>
                    </a:lnTo>
                    <a:lnTo>
                      <a:pt x="76" y="62"/>
                    </a:lnTo>
                    <a:lnTo>
                      <a:pt x="75" y="62"/>
                    </a:lnTo>
                    <a:lnTo>
                      <a:pt x="74" y="63"/>
                    </a:lnTo>
                    <a:lnTo>
                      <a:pt x="78" y="64"/>
                    </a:lnTo>
                    <a:lnTo>
                      <a:pt x="79" y="66"/>
                    </a:lnTo>
                    <a:lnTo>
                      <a:pt x="79" y="66"/>
                    </a:lnTo>
                    <a:lnTo>
                      <a:pt x="78" y="67"/>
                    </a:lnTo>
                    <a:lnTo>
                      <a:pt x="78" y="67"/>
                    </a:lnTo>
                    <a:lnTo>
                      <a:pt x="72" y="64"/>
                    </a:lnTo>
                    <a:lnTo>
                      <a:pt x="74" y="66"/>
                    </a:lnTo>
                    <a:lnTo>
                      <a:pt x="72" y="67"/>
                    </a:lnTo>
                    <a:lnTo>
                      <a:pt x="72" y="67"/>
                    </a:lnTo>
                    <a:lnTo>
                      <a:pt x="72" y="67"/>
                    </a:lnTo>
                    <a:lnTo>
                      <a:pt x="71" y="67"/>
                    </a:lnTo>
                    <a:lnTo>
                      <a:pt x="71" y="67"/>
                    </a:lnTo>
                    <a:lnTo>
                      <a:pt x="71" y="63"/>
                    </a:lnTo>
                    <a:lnTo>
                      <a:pt x="69" y="62"/>
                    </a:lnTo>
                    <a:lnTo>
                      <a:pt x="69" y="66"/>
                    </a:lnTo>
                    <a:lnTo>
                      <a:pt x="69" y="67"/>
                    </a:lnTo>
                    <a:lnTo>
                      <a:pt x="69" y="67"/>
                    </a:lnTo>
                    <a:lnTo>
                      <a:pt x="69" y="67"/>
                    </a:lnTo>
                    <a:lnTo>
                      <a:pt x="67" y="67"/>
                    </a:lnTo>
                    <a:lnTo>
                      <a:pt x="67" y="67"/>
                    </a:lnTo>
                    <a:lnTo>
                      <a:pt x="66" y="61"/>
                    </a:lnTo>
                    <a:lnTo>
                      <a:pt x="61" y="58"/>
                    </a:lnTo>
                    <a:lnTo>
                      <a:pt x="61" y="66"/>
                    </a:lnTo>
                    <a:lnTo>
                      <a:pt x="62" y="67"/>
                    </a:lnTo>
                    <a:lnTo>
                      <a:pt x="62" y="68"/>
                    </a:lnTo>
                    <a:lnTo>
                      <a:pt x="62" y="71"/>
                    </a:lnTo>
                    <a:lnTo>
                      <a:pt x="63" y="72"/>
                    </a:lnTo>
                    <a:lnTo>
                      <a:pt x="86" y="68"/>
                    </a:lnTo>
                    <a:lnTo>
                      <a:pt x="86" y="67"/>
                    </a:lnTo>
                    <a:lnTo>
                      <a:pt x="76" y="49"/>
                    </a:lnTo>
                    <a:lnTo>
                      <a:pt x="74" y="49"/>
                    </a:lnTo>
                    <a:close/>
                    <a:moveTo>
                      <a:pt x="16" y="49"/>
                    </a:moveTo>
                    <a:lnTo>
                      <a:pt x="7" y="68"/>
                    </a:lnTo>
                    <a:lnTo>
                      <a:pt x="7" y="68"/>
                    </a:lnTo>
                    <a:lnTo>
                      <a:pt x="28" y="72"/>
                    </a:lnTo>
                    <a:lnTo>
                      <a:pt x="29" y="71"/>
                    </a:lnTo>
                    <a:lnTo>
                      <a:pt x="29" y="71"/>
                    </a:lnTo>
                    <a:lnTo>
                      <a:pt x="28" y="70"/>
                    </a:lnTo>
                    <a:lnTo>
                      <a:pt x="29" y="67"/>
                    </a:lnTo>
                    <a:lnTo>
                      <a:pt x="29" y="58"/>
                    </a:lnTo>
                    <a:lnTo>
                      <a:pt x="24" y="61"/>
                    </a:lnTo>
                    <a:lnTo>
                      <a:pt x="24" y="66"/>
                    </a:lnTo>
                    <a:lnTo>
                      <a:pt x="23" y="67"/>
                    </a:lnTo>
                    <a:lnTo>
                      <a:pt x="23" y="67"/>
                    </a:lnTo>
                    <a:lnTo>
                      <a:pt x="23" y="67"/>
                    </a:lnTo>
                    <a:lnTo>
                      <a:pt x="21" y="67"/>
                    </a:lnTo>
                    <a:lnTo>
                      <a:pt x="21" y="66"/>
                    </a:lnTo>
                    <a:lnTo>
                      <a:pt x="21" y="62"/>
                    </a:lnTo>
                    <a:lnTo>
                      <a:pt x="19" y="64"/>
                    </a:lnTo>
                    <a:lnTo>
                      <a:pt x="19" y="67"/>
                    </a:lnTo>
                    <a:lnTo>
                      <a:pt x="19" y="67"/>
                    </a:lnTo>
                    <a:lnTo>
                      <a:pt x="19" y="68"/>
                    </a:lnTo>
                    <a:lnTo>
                      <a:pt x="19" y="68"/>
                    </a:lnTo>
                    <a:lnTo>
                      <a:pt x="17" y="67"/>
                    </a:lnTo>
                    <a:lnTo>
                      <a:pt x="17" y="67"/>
                    </a:lnTo>
                    <a:lnTo>
                      <a:pt x="17" y="66"/>
                    </a:lnTo>
                    <a:lnTo>
                      <a:pt x="14" y="68"/>
                    </a:lnTo>
                    <a:lnTo>
                      <a:pt x="14" y="68"/>
                    </a:lnTo>
                    <a:lnTo>
                      <a:pt x="12" y="67"/>
                    </a:lnTo>
                    <a:lnTo>
                      <a:pt x="12" y="67"/>
                    </a:lnTo>
                    <a:lnTo>
                      <a:pt x="12" y="66"/>
                    </a:lnTo>
                    <a:lnTo>
                      <a:pt x="16" y="63"/>
                    </a:lnTo>
                    <a:lnTo>
                      <a:pt x="15" y="63"/>
                    </a:lnTo>
                    <a:lnTo>
                      <a:pt x="14" y="62"/>
                    </a:lnTo>
                    <a:lnTo>
                      <a:pt x="14" y="62"/>
                    </a:lnTo>
                    <a:lnTo>
                      <a:pt x="15" y="62"/>
                    </a:lnTo>
                    <a:lnTo>
                      <a:pt x="15" y="62"/>
                    </a:lnTo>
                    <a:lnTo>
                      <a:pt x="19" y="62"/>
                    </a:lnTo>
                    <a:lnTo>
                      <a:pt x="21" y="61"/>
                    </a:lnTo>
                    <a:lnTo>
                      <a:pt x="16" y="59"/>
                    </a:lnTo>
                    <a:lnTo>
                      <a:pt x="16" y="58"/>
                    </a:lnTo>
                    <a:lnTo>
                      <a:pt x="16" y="58"/>
                    </a:lnTo>
                    <a:lnTo>
                      <a:pt x="16" y="58"/>
                    </a:lnTo>
                    <a:lnTo>
                      <a:pt x="17" y="58"/>
                    </a:lnTo>
                    <a:lnTo>
                      <a:pt x="23" y="59"/>
                    </a:lnTo>
                    <a:lnTo>
                      <a:pt x="28" y="55"/>
                    </a:lnTo>
                    <a:lnTo>
                      <a:pt x="21" y="50"/>
                    </a:lnTo>
                    <a:lnTo>
                      <a:pt x="20" y="51"/>
                    </a:lnTo>
                    <a:lnTo>
                      <a:pt x="19" y="50"/>
                    </a:lnTo>
                    <a:lnTo>
                      <a:pt x="17" y="49"/>
                    </a:lnTo>
                    <a:lnTo>
                      <a:pt x="16" y="49"/>
                    </a:lnTo>
                    <a:close/>
                    <a:moveTo>
                      <a:pt x="45" y="49"/>
                    </a:moveTo>
                    <a:lnTo>
                      <a:pt x="45" y="49"/>
                    </a:lnTo>
                    <a:lnTo>
                      <a:pt x="44" y="51"/>
                    </a:lnTo>
                    <a:lnTo>
                      <a:pt x="44" y="53"/>
                    </a:lnTo>
                    <a:lnTo>
                      <a:pt x="44" y="55"/>
                    </a:lnTo>
                    <a:lnTo>
                      <a:pt x="44" y="57"/>
                    </a:lnTo>
                    <a:lnTo>
                      <a:pt x="45" y="58"/>
                    </a:lnTo>
                    <a:lnTo>
                      <a:pt x="45" y="57"/>
                    </a:lnTo>
                    <a:lnTo>
                      <a:pt x="45" y="57"/>
                    </a:lnTo>
                    <a:lnTo>
                      <a:pt x="46" y="57"/>
                    </a:lnTo>
                    <a:lnTo>
                      <a:pt x="46" y="54"/>
                    </a:lnTo>
                    <a:lnTo>
                      <a:pt x="46" y="53"/>
                    </a:lnTo>
                    <a:lnTo>
                      <a:pt x="45" y="49"/>
                    </a:lnTo>
                    <a:close/>
                    <a:moveTo>
                      <a:pt x="45" y="49"/>
                    </a:moveTo>
                    <a:lnTo>
                      <a:pt x="46" y="49"/>
                    </a:lnTo>
                    <a:lnTo>
                      <a:pt x="46" y="50"/>
                    </a:lnTo>
                    <a:lnTo>
                      <a:pt x="48" y="53"/>
                    </a:lnTo>
                    <a:lnTo>
                      <a:pt x="49" y="54"/>
                    </a:lnTo>
                    <a:lnTo>
                      <a:pt x="50" y="55"/>
                    </a:lnTo>
                    <a:lnTo>
                      <a:pt x="52" y="54"/>
                    </a:lnTo>
                    <a:lnTo>
                      <a:pt x="52" y="54"/>
                    </a:lnTo>
                    <a:lnTo>
                      <a:pt x="52" y="54"/>
                    </a:lnTo>
                    <a:lnTo>
                      <a:pt x="52" y="53"/>
                    </a:lnTo>
                    <a:lnTo>
                      <a:pt x="49" y="51"/>
                    </a:lnTo>
                    <a:lnTo>
                      <a:pt x="45" y="49"/>
                    </a:lnTo>
                    <a:close/>
                    <a:moveTo>
                      <a:pt x="55" y="49"/>
                    </a:moveTo>
                    <a:lnTo>
                      <a:pt x="54" y="53"/>
                    </a:lnTo>
                    <a:lnTo>
                      <a:pt x="53" y="55"/>
                    </a:lnTo>
                    <a:lnTo>
                      <a:pt x="53" y="55"/>
                    </a:lnTo>
                    <a:lnTo>
                      <a:pt x="59" y="66"/>
                    </a:lnTo>
                    <a:lnTo>
                      <a:pt x="59" y="57"/>
                    </a:lnTo>
                    <a:lnTo>
                      <a:pt x="69" y="49"/>
                    </a:lnTo>
                    <a:lnTo>
                      <a:pt x="69" y="49"/>
                    </a:lnTo>
                    <a:lnTo>
                      <a:pt x="55" y="49"/>
                    </a:lnTo>
                    <a:lnTo>
                      <a:pt x="55" y="49"/>
                    </a:lnTo>
                    <a:close/>
                    <a:moveTo>
                      <a:pt x="45" y="49"/>
                    </a:moveTo>
                    <a:lnTo>
                      <a:pt x="44" y="49"/>
                    </a:lnTo>
                    <a:lnTo>
                      <a:pt x="42" y="50"/>
                    </a:lnTo>
                    <a:lnTo>
                      <a:pt x="41" y="50"/>
                    </a:lnTo>
                    <a:lnTo>
                      <a:pt x="40" y="51"/>
                    </a:lnTo>
                    <a:lnTo>
                      <a:pt x="38" y="53"/>
                    </a:lnTo>
                    <a:lnTo>
                      <a:pt x="38" y="54"/>
                    </a:lnTo>
                    <a:lnTo>
                      <a:pt x="38" y="54"/>
                    </a:lnTo>
                    <a:lnTo>
                      <a:pt x="40" y="54"/>
                    </a:lnTo>
                    <a:lnTo>
                      <a:pt x="41" y="54"/>
                    </a:lnTo>
                    <a:lnTo>
                      <a:pt x="42" y="51"/>
                    </a:lnTo>
                    <a:lnTo>
                      <a:pt x="45" y="49"/>
                    </a:lnTo>
                    <a:close/>
                    <a:moveTo>
                      <a:pt x="52" y="47"/>
                    </a:moveTo>
                    <a:lnTo>
                      <a:pt x="49" y="47"/>
                    </a:lnTo>
                    <a:lnTo>
                      <a:pt x="46" y="49"/>
                    </a:lnTo>
                    <a:lnTo>
                      <a:pt x="46" y="49"/>
                    </a:lnTo>
                    <a:lnTo>
                      <a:pt x="48" y="49"/>
                    </a:lnTo>
                    <a:lnTo>
                      <a:pt x="50" y="49"/>
                    </a:lnTo>
                    <a:lnTo>
                      <a:pt x="52" y="50"/>
                    </a:lnTo>
                    <a:lnTo>
                      <a:pt x="54" y="49"/>
                    </a:lnTo>
                    <a:lnTo>
                      <a:pt x="54" y="49"/>
                    </a:lnTo>
                    <a:lnTo>
                      <a:pt x="54" y="47"/>
                    </a:lnTo>
                    <a:lnTo>
                      <a:pt x="54" y="47"/>
                    </a:lnTo>
                    <a:lnTo>
                      <a:pt x="53" y="47"/>
                    </a:lnTo>
                    <a:lnTo>
                      <a:pt x="52" y="47"/>
                    </a:lnTo>
                    <a:close/>
                    <a:moveTo>
                      <a:pt x="38" y="47"/>
                    </a:moveTo>
                    <a:lnTo>
                      <a:pt x="37" y="47"/>
                    </a:lnTo>
                    <a:lnTo>
                      <a:pt x="36" y="47"/>
                    </a:lnTo>
                    <a:lnTo>
                      <a:pt x="36" y="47"/>
                    </a:lnTo>
                    <a:lnTo>
                      <a:pt x="36" y="49"/>
                    </a:lnTo>
                    <a:lnTo>
                      <a:pt x="36" y="49"/>
                    </a:lnTo>
                    <a:lnTo>
                      <a:pt x="37" y="49"/>
                    </a:lnTo>
                    <a:lnTo>
                      <a:pt x="38" y="50"/>
                    </a:lnTo>
                    <a:lnTo>
                      <a:pt x="40" y="49"/>
                    </a:lnTo>
                    <a:lnTo>
                      <a:pt x="42" y="49"/>
                    </a:lnTo>
                    <a:lnTo>
                      <a:pt x="44" y="49"/>
                    </a:lnTo>
                    <a:lnTo>
                      <a:pt x="44" y="49"/>
                    </a:lnTo>
                    <a:lnTo>
                      <a:pt x="41" y="47"/>
                    </a:lnTo>
                    <a:lnTo>
                      <a:pt x="38" y="47"/>
                    </a:lnTo>
                    <a:close/>
                    <a:moveTo>
                      <a:pt x="38" y="41"/>
                    </a:moveTo>
                    <a:lnTo>
                      <a:pt x="38" y="42"/>
                    </a:lnTo>
                    <a:lnTo>
                      <a:pt x="38" y="44"/>
                    </a:lnTo>
                    <a:lnTo>
                      <a:pt x="38" y="45"/>
                    </a:lnTo>
                    <a:lnTo>
                      <a:pt x="41" y="46"/>
                    </a:lnTo>
                    <a:lnTo>
                      <a:pt x="42" y="46"/>
                    </a:lnTo>
                    <a:lnTo>
                      <a:pt x="44" y="47"/>
                    </a:lnTo>
                    <a:lnTo>
                      <a:pt x="44" y="47"/>
                    </a:lnTo>
                    <a:lnTo>
                      <a:pt x="42" y="44"/>
                    </a:lnTo>
                    <a:lnTo>
                      <a:pt x="40" y="42"/>
                    </a:lnTo>
                    <a:lnTo>
                      <a:pt x="40" y="41"/>
                    </a:lnTo>
                    <a:lnTo>
                      <a:pt x="38" y="41"/>
                    </a:lnTo>
                    <a:close/>
                    <a:moveTo>
                      <a:pt x="50" y="41"/>
                    </a:moveTo>
                    <a:lnTo>
                      <a:pt x="49" y="42"/>
                    </a:lnTo>
                    <a:lnTo>
                      <a:pt x="48" y="44"/>
                    </a:lnTo>
                    <a:lnTo>
                      <a:pt x="46" y="45"/>
                    </a:lnTo>
                    <a:lnTo>
                      <a:pt x="46" y="47"/>
                    </a:lnTo>
                    <a:lnTo>
                      <a:pt x="46" y="47"/>
                    </a:lnTo>
                    <a:lnTo>
                      <a:pt x="49" y="45"/>
                    </a:lnTo>
                    <a:lnTo>
                      <a:pt x="52" y="44"/>
                    </a:lnTo>
                    <a:lnTo>
                      <a:pt x="52" y="42"/>
                    </a:lnTo>
                    <a:lnTo>
                      <a:pt x="53" y="42"/>
                    </a:lnTo>
                    <a:lnTo>
                      <a:pt x="52" y="41"/>
                    </a:lnTo>
                    <a:lnTo>
                      <a:pt x="50" y="41"/>
                    </a:lnTo>
                    <a:close/>
                    <a:moveTo>
                      <a:pt x="45" y="38"/>
                    </a:moveTo>
                    <a:lnTo>
                      <a:pt x="44" y="40"/>
                    </a:lnTo>
                    <a:lnTo>
                      <a:pt x="44" y="41"/>
                    </a:lnTo>
                    <a:lnTo>
                      <a:pt x="44" y="44"/>
                    </a:lnTo>
                    <a:lnTo>
                      <a:pt x="44" y="45"/>
                    </a:lnTo>
                    <a:lnTo>
                      <a:pt x="45" y="46"/>
                    </a:lnTo>
                    <a:lnTo>
                      <a:pt x="45" y="47"/>
                    </a:lnTo>
                    <a:lnTo>
                      <a:pt x="46" y="44"/>
                    </a:lnTo>
                    <a:lnTo>
                      <a:pt x="46" y="41"/>
                    </a:lnTo>
                    <a:lnTo>
                      <a:pt x="46" y="40"/>
                    </a:lnTo>
                    <a:lnTo>
                      <a:pt x="45" y="40"/>
                    </a:lnTo>
                    <a:lnTo>
                      <a:pt x="45" y="38"/>
                    </a:lnTo>
                    <a:lnTo>
                      <a:pt x="45" y="38"/>
                    </a:lnTo>
                    <a:close/>
                    <a:moveTo>
                      <a:pt x="59" y="30"/>
                    </a:moveTo>
                    <a:lnTo>
                      <a:pt x="53" y="41"/>
                    </a:lnTo>
                    <a:lnTo>
                      <a:pt x="53" y="41"/>
                    </a:lnTo>
                    <a:lnTo>
                      <a:pt x="54" y="44"/>
                    </a:lnTo>
                    <a:lnTo>
                      <a:pt x="55" y="46"/>
                    </a:lnTo>
                    <a:lnTo>
                      <a:pt x="55" y="47"/>
                    </a:lnTo>
                    <a:lnTo>
                      <a:pt x="55" y="47"/>
                    </a:lnTo>
                    <a:lnTo>
                      <a:pt x="55" y="47"/>
                    </a:lnTo>
                    <a:lnTo>
                      <a:pt x="67" y="47"/>
                    </a:lnTo>
                    <a:lnTo>
                      <a:pt x="59" y="41"/>
                    </a:lnTo>
                    <a:lnTo>
                      <a:pt x="59" y="30"/>
                    </a:lnTo>
                    <a:close/>
                    <a:moveTo>
                      <a:pt x="33" y="29"/>
                    </a:moveTo>
                    <a:lnTo>
                      <a:pt x="33" y="29"/>
                    </a:lnTo>
                    <a:lnTo>
                      <a:pt x="31" y="40"/>
                    </a:lnTo>
                    <a:lnTo>
                      <a:pt x="23" y="47"/>
                    </a:lnTo>
                    <a:lnTo>
                      <a:pt x="23" y="47"/>
                    </a:lnTo>
                    <a:lnTo>
                      <a:pt x="34" y="47"/>
                    </a:lnTo>
                    <a:lnTo>
                      <a:pt x="34" y="47"/>
                    </a:lnTo>
                    <a:lnTo>
                      <a:pt x="36" y="45"/>
                    </a:lnTo>
                    <a:lnTo>
                      <a:pt x="37" y="42"/>
                    </a:lnTo>
                    <a:lnTo>
                      <a:pt x="38" y="40"/>
                    </a:lnTo>
                    <a:lnTo>
                      <a:pt x="38" y="40"/>
                    </a:lnTo>
                    <a:lnTo>
                      <a:pt x="33" y="29"/>
                    </a:lnTo>
                    <a:close/>
                    <a:moveTo>
                      <a:pt x="36" y="28"/>
                    </a:moveTo>
                    <a:lnTo>
                      <a:pt x="34" y="28"/>
                    </a:lnTo>
                    <a:lnTo>
                      <a:pt x="40" y="38"/>
                    </a:lnTo>
                    <a:lnTo>
                      <a:pt x="40" y="38"/>
                    </a:lnTo>
                    <a:lnTo>
                      <a:pt x="44" y="37"/>
                    </a:lnTo>
                    <a:lnTo>
                      <a:pt x="48" y="38"/>
                    </a:lnTo>
                    <a:lnTo>
                      <a:pt x="52" y="40"/>
                    </a:lnTo>
                    <a:lnTo>
                      <a:pt x="52" y="40"/>
                    </a:lnTo>
                    <a:lnTo>
                      <a:pt x="58" y="29"/>
                    </a:lnTo>
                    <a:lnTo>
                      <a:pt x="58" y="29"/>
                    </a:lnTo>
                    <a:lnTo>
                      <a:pt x="58" y="29"/>
                    </a:lnTo>
                    <a:lnTo>
                      <a:pt x="46" y="32"/>
                    </a:lnTo>
                    <a:lnTo>
                      <a:pt x="36" y="28"/>
                    </a:lnTo>
                    <a:close/>
                    <a:moveTo>
                      <a:pt x="63" y="24"/>
                    </a:moveTo>
                    <a:lnTo>
                      <a:pt x="62" y="25"/>
                    </a:lnTo>
                    <a:lnTo>
                      <a:pt x="62" y="27"/>
                    </a:lnTo>
                    <a:lnTo>
                      <a:pt x="63" y="28"/>
                    </a:lnTo>
                    <a:lnTo>
                      <a:pt x="63" y="29"/>
                    </a:lnTo>
                    <a:lnTo>
                      <a:pt x="62" y="29"/>
                    </a:lnTo>
                    <a:lnTo>
                      <a:pt x="62" y="30"/>
                    </a:lnTo>
                    <a:lnTo>
                      <a:pt x="62" y="40"/>
                    </a:lnTo>
                    <a:lnTo>
                      <a:pt x="67" y="37"/>
                    </a:lnTo>
                    <a:lnTo>
                      <a:pt x="69" y="32"/>
                    </a:lnTo>
                    <a:lnTo>
                      <a:pt x="69" y="30"/>
                    </a:lnTo>
                    <a:lnTo>
                      <a:pt x="69" y="30"/>
                    </a:lnTo>
                    <a:lnTo>
                      <a:pt x="70" y="30"/>
                    </a:lnTo>
                    <a:lnTo>
                      <a:pt x="70" y="32"/>
                    </a:lnTo>
                    <a:lnTo>
                      <a:pt x="70" y="36"/>
                    </a:lnTo>
                    <a:lnTo>
                      <a:pt x="72" y="34"/>
                    </a:lnTo>
                    <a:lnTo>
                      <a:pt x="72" y="30"/>
                    </a:lnTo>
                    <a:lnTo>
                      <a:pt x="72" y="30"/>
                    </a:lnTo>
                    <a:lnTo>
                      <a:pt x="74" y="30"/>
                    </a:lnTo>
                    <a:lnTo>
                      <a:pt x="74" y="30"/>
                    </a:lnTo>
                    <a:lnTo>
                      <a:pt x="74" y="32"/>
                    </a:lnTo>
                    <a:lnTo>
                      <a:pt x="74" y="33"/>
                    </a:lnTo>
                    <a:lnTo>
                      <a:pt x="78" y="30"/>
                    </a:lnTo>
                    <a:lnTo>
                      <a:pt x="79" y="30"/>
                    </a:lnTo>
                    <a:lnTo>
                      <a:pt x="79" y="32"/>
                    </a:lnTo>
                    <a:lnTo>
                      <a:pt x="79" y="32"/>
                    </a:lnTo>
                    <a:lnTo>
                      <a:pt x="79" y="33"/>
                    </a:lnTo>
                    <a:lnTo>
                      <a:pt x="75" y="34"/>
                    </a:lnTo>
                    <a:lnTo>
                      <a:pt x="76" y="36"/>
                    </a:lnTo>
                    <a:lnTo>
                      <a:pt x="76" y="36"/>
                    </a:lnTo>
                    <a:lnTo>
                      <a:pt x="76" y="37"/>
                    </a:lnTo>
                    <a:lnTo>
                      <a:pt x="76" y="37"/>
                    </a:lnTo>
                    <a:lnTo>
                      <a:pt x="75" y="37"/>
                    </a:lnTo>
                    <a:lnTo>
                      <a:pt x="72" y="36"/>
                    </a:lnTo>
                    <a:lnTo>
                      <a:pt x="70" y="37"/>
                    </a:lnTo>
                    <a:lnTo>
                      <a:pt x="74" y="40"/>
                    </a:lnTo>
                    <a:lnTo>
                      <a:pt x="75" y="40"/>
                    </a:lnTo>
                    <a:lnTo>
                      <a:pt x="75" y="41"/>
                    </a:lnTo>
                    <a:lnTo>
                      <a:pt x="74" y="41"/>
                    </a:lnTo>
                    <a:lnTo>
                      <a:pt x="74" y="41"/>
                    </a:lnTo>
                    <a:lnTo>
                      <a:pt x="69" y="38"/>
                    </a:lnTo>
                    <a:lnTo>
                      <a:pt x="62" y="41"/>
                    </a:lnTo>
                    <a:lnTo>
                      <a:pt x="70" y="46"/>
                    </a:lnTo>
                    <a:lnTo>
                      <a:pt x="71" y="46"/>
                    </a:lnTo>
                    <a:lnTo>
                      <a:pt x="72" y="46"/>
                    </a:lnTo>
                    <a:lnTo>
                      <a:pt x="72" y="47"/>
                    </a:lnTo>
                    <a:lnTo>
                      <a:pt x="76" y="47"/>
                    </a:lnTo>
                    <a:lnTo>
                      <a:pt x="84" y="28"/>
                    </a:lnTo>
                    <a:lnTo>
                      <a:pt x="84" y="28"/>
                    </a:lnTo>
                    <a:lnTo>
                      <a:pt x="63" y="24"/>
                    </a:lnTo>
                    <a:close/>
                    <a:moveTo>
                      <a:pt x="29" y="23"/>
                    </a:moveTo>
                    <a:lnTo>
                      <a:pt x="8" y="25"/>
                    </a:lnTo>
                    <a:lnTo>
                      <a:pt x="8" y="25"/>
                    </a:lnTo>
                    <a:lnTo>
                      <a:pt x="16" y="47"/>
                    </a:lnTo>
                    <a:lnTo>
                      <a:pt x="17" y="47"/>
                    </a:lnTo>
                    <a:lnTo>
                      <a:pt x="19" y="46"/>
                    </a:lnTo>
                    <a:lnTo>
                      <a:pt x="20" y="45"/>
                    </a:lnTo>
                    <a:lnTo>
                      <a:pt x="21" y="46"/>
                    </a:lnTo>
                    <a:lnTo>
                      <a:pt x="28" y="40"/>
                    </a:lnTo>
                    <a:lnTo>
                      <a:pt x="23" y="37"/>
                    </a:lnTo>
                    <a:lnTo>
                      <a:pt x="19" y="38"/>
                    </a:lnTo>
                    <a:lnTo>
                      <a:pt x="17" y="38"/>
                    </a:lnTo>
                    <a:lnTo>
                      <a:pt x="17" y="38"/>
                    </a:lnTo>
                    <a:lnTo>
                      <a:pt x="17" y="37"/>
                    </a:lnTo>
                    <a:lnTo>
                      <a:pt x="17" y="37"/>
                    </a:lnTo>
                    <a:lnTo>
                      <a:pt x="21" y="36"/>
                    </a:lnTo>
                    <a:lnTo>
                      <a:pt x="19" y="33"/>
                    </a:lnTo>
                    <a:lnTo>
                      <a:pt x="16" y="34"/>
                    </a:lnTo>
                    <a:lnTo>
                      <a:pt x="15" y="34"/>
                    </a:lnTo>
                    <a:lnTo>
                      <a:pt x="15" y="34"/>
                    </a:lnTo>
                    <a:lnTo>
                      <a:pt x="15" y="33"/>
                    </a:lnTo>
                    <a:lnTo>
                      <a:pt x="15" y="33"/>
                    </a:lnTo>
                    <a:lnTo>
                      <a:pt x="16" y="33"/>
                    </a:lnTo>
                    <a:lnTo>
                      <a:pt x="12" y="30"/>
                    </a:lnTo>
                    <a:lnTo>
                      <a:pt x="12" y="29"/>
                    </a:lnTo>
                    <a:lnTo>
                      <a:pt x="12" y="29"/>
                    </a:lnTo>
                    <a:lnTo>
                      <a:pt x="14" y="28"/>
                    </a:lnTo>
                    <a:lnTo>
                      <a:pt x="14" y="29"/>
                    </a:lnTo>
                    <a:lnTo>
                      <a:pt x="17" y="30"/>
                    </a:lnTo>
                    <a:lnTo>
                      <a:pt x="17" y="29"/>
                    </a:lnTo>
                    <a:lnTo>
                      <a:pt x="17" y="28"/>
                    </a:lnTo>
                    <a:lnTo>
                      <a:pt x="19" y="28"/>
                    </a:lnTo>
                    <a:lnTo>
                      <a:pt x="19" y="28"/>
                    </a:lnTo>
                    <a:lnTo>
                      <a:pt x="19" y="29"/>
                    </a:lnTo>
                    <a:lnTo>
                      <a:pt x="20" y="32"/>
                    </a:lnTo>
                    <a:lnTo>
                      <a:pt x="23" y="34"/>
                    </a:lnTo>
                    <a:lnTo>
                      <a:pt x="21" y="29"/>
                    </a:lnTo>
                    <a:lnTo>
                      <a:pt x="23" y="29"/>
                    </a:lnTo>
                    <a:lnTo>
                      <a:pt x="23" y="28"/>
                    </a:lnTo>
                    <a:lnTo>
                      <a:pt x="24" y="28"/>
                    </a:lnTo>
                    <a:lnTo>
                      <a:pt x="24" y="29"/>
                    </a:lnTo>
                    <a:lnTo>
                      <a:pt x="24" y="34"/>
                    </a:lnTo>
                    <a:lnTo>
                      <a:pt x="29" y="38"/>
                    </a:lnTo>
                    <a:lnTo>
                      <a:pt x="32" y="29"/>
                    </a:lnTo>
                    <a:lnTo>
                      <a:pt x="31" y="28"/>
                    </a:lnTo>
                    <a:lnTo>
                      <a:pt x="31" y="27"/>
                    </a:lnTo>
                    <a:lnTo>
                      <a:pt x="31" y="25"/>
                    </a:lnTo>
                    <a:lnTo>
                      <a:pt x="29" y="23"/>
                    </a:lnTo>
                    <a:close/>
                    <a:moveTo>
                      <a:pt x="46" y="4"/>
                    </a:moveTo>
                    <a:lnTo>
                      <a:pt x="46" y="4"/>
                    </a:lnTo>
                    <a:lnTo>
                      <a:pt x="45" y="4"/>
                    </a:lnTo>
                    <a:lnTo>
                      <a:pt x="32" y="23"/>
                    </a:lnTo>
                    <a:lnTo>
                      <a:pt x="32" y="24"/>
                    </a:lnTo>
                    <a:lnTo>
                      <a:pt x="34" y="24"/>
                    </a:lnTo>
                    <a:lnTo>
                      <a:pt x="36" y="25"/>
                    </a:lnTo>
                    <a:lnTo>
                      <a:pt x="36" y="25"/>
                    </a:lnTo>
                    <a:lnTo>
                      <a:pt x="45" y="29"/>
                    </a:lnTo>
                    <a:lnTo>
                      <a:pt x="45" y="23"/>
                    </a:lnTo>
                    <a:lnTo>
                      <a:pt x="41" y="20"/>
                    </a:lnTo>
                    <a:lnTo>
                      <a:pt x="41" y="20"/>
                    </a:lnTo>
                    <a:lnTo>
                      <a:pt x="41" y="19"/>
                    </a:lnTo>
                    <a:lnTo>
                      <a:pt x="41" y="19"/>
                    </a:lnTo>
                    <a:lnTo>
                      <a:pt x="42" y="19"/>
                    </a:lnTo>
                    <a:lnTo>
                      <a:pt x="45" y="21"/>
                    </a:lnTo>
                    <a:lnTo>
                      <a:pt x="45" y="17"/>
                    </a:lnTo>
                    <a:lnTo>
                      <a:pt x="42" y="16"/>
                    </a:lnTo>
                    <a:lnTo>
                      <a:pt x="42" y="16"/>
                    </a:lnTo>
                    <a:lnTo>
                      <a:pt x="42" y="15"/>
                    </a:lnTo>
                    <a:lnTo>
                      <a:pt x="44" y="15"/>
                    </a:lnTo>
                    <a:lnTo>
                      <a:pt x="44" y="15"/>
                    </a:lnTo>
                    <a:lnTo>
                      <a:pt x="45" y="16"/>
                    </a:lnTo>
                    <a:lnTo>
                      <a:pt x="45" y="11"/>
                    </a:lnTo>
                    <a:lnTo>
                      <a:pt x="45" y="11"/>
                    </a:lnTo>
                    <a:lnTo>
                      <a:pt x="46" y="9"/>
                    </a:lnTo>
                    <a:lnTo>
                      <a:pt x="46" y="9"/>
                    </a:lnTo>
                    <a:lnTo>
                      <a:pt x="46" y="11"/>
                    </a:lnTo>
                    <a:lnTo>
                      <a:pt x="48" y="11"/>
                    </a:lnTo>
                    <a:lnTo>
                      <a:pt x="48" y="16"/>
                    </a:lnTo>
                    <a:lnTo>
                      <a:pt x="49" y="15"/>
                    </a:lnTo>
                    <a:lnTo>
                      <a:pt x="49" y="15"/>
                    </a:lnTo>
                    <a:lnTo>
                      <a:pt x="50" y="15"/>
                    </a:lnTo>
                    <a:lnTo>
                      <a:pt x="50" y="16"/>
                    </a:lnTo>
                    <a:lnTo>
                      <a:pt x="50" y="16"/>
                    </a:lnTo>
                    <a:lnTo>
                      <a:pt x="48" y="19"/>
                    </a:lnTo>
                    <a:lnTo>
                      <a:pt x="48" y="21"/>
                    </a:lnTo>
                    <a:lnTo>
                      <a:pt x="50" y="19"/>
                    </a:lnTo>
                    <a:lnTo>
                      <a:pt x="52" y="19"/>
                    </a:lnTo>
                    <a:lnTo>
                      <a:pt x="52" y="19"/>
                    </a:lnTo>
                    <a:lnTo>
                      <a:pt x="52" y="20"/>
                    </a:lnTo>
                    <a:lnTo>
                      <a:pt x="52" y="20"/>
                    </a:lnTo>
                    <a:lnTo>
                      <a:pt x="48" y="24"/>
                    </a:lnTo>
                    <a:lnTo>
                      <a:pt x="48" y="29"/>
                    </a:lnTo>
                    <a:lnTo>
                      <a:pt x="58" y="27"/>
                    </a:lnTo>
                    <a:lnTo>
                      <a:pt x="58" y="27"/>
                    </a:lnTo>
                    <a:lnTo>
                      <a:pt x="58" y="25"/>
                    </a:lnTo>
                    <a:lnTo>
                      <a:pt x="61" y="25"/>
                    </a:lnTo>
                    <a:lnTo>
                      <a:pt x="62" y="23"/>
                    </a:lnTo>
                    <a:lnTo>
                      <a:pt x="46" y="4"/>
                    </a:lnTo>
                    <a:close/>
                    <a:moveTo>
                      <a:pt x="46" y="0"/>
                    </a:moveTo>
                    <a:lnTo>
                      <a:pt x="46" y="0"/>
                    </a:lnTo>
                    <a:lnTo>
                      <a:pt x="46" y="2"/>
                    </a:lnTo>
                    <a:lnTo>
                      <a:pt x="48" y="3"/>
                    </a:lnTo>
                    <a:lnTo>
                      <a:pt x="48" y="3"/>
                    </a:lnTo>
                    <a:lnTo>
                      <a:pt x="63" y="21"/>
                    </a:lnTo>
                    <a:lnTo>
                      <a:pt x="66" y="17"/>
                    </a:lnTo>
                    <a:lnTo>
                      <a:pt x="65" y="16"/>
                    </a:lnTo>
                    <a:lnTo>
                      <a:pt x="65" y="15"/>
                    </a:lnTo>
                    <a:lnTo>
                      <a:pt x="65" y="12"/>
                    </a:lnTo>
                    <a:lnTo>
                      <a:pt x="66" y="11"/>
                    </a:lnTo>
                    <a:lnTo>
                      <a:pt x="69" y="9"/>
                    </a:lnTo>
                    <a:lnTo>
                      <a:pt x="70" y="9"/>
                    </a:lnTo>
                    <a:lnTo>
                      <a:pt x="72" y="12"/>
                    </a:lnTo>
                    <a:lnTo>
                      <a:pt x="72" y="13"/>
                    </a:lnTo>
                    <a:lnTo>
                      <a:pt x="72" y="16"/>
                    </a:lnTo>
                    <a:lnTo>
                      <a:pt x="71" y="17"/>
                    </a:lnTo>
                    <a:lnTo>
                      <a:pt x="69" y="19"/>
                    </a:lnTo>
                    <a:lnTo>
                      <a:pt x="67" y="19"/>
                    </a:lnTo>
                    <a:lnTo>
                      <a:pt x="65" y="21"/>
                    </a:lnTo>
                    <a:lnTo>
                      <a:pt x="84" y="27"/>
                    </a:lnTo>
                    <a:lnTo>
                      <a:pt x="86" y="25"/>
                    </a:lnTo>
                    <a:lnTo>
                      <a:pt x="87" y="27"/>
                    </a:lnTo>
                    <a:lnTo>
                      <a:pt x="88" y="28"/>
                    </a:lnTo>
                    <a:lnTo>
                      <a:pt x="87" y="29"/>
                    </a:lnTo>
                    <a:lnTo>
                      <a:pt x="86" y="29"/>
                    </a:lnTo>
                    <a:lnTo>
                      <a:pt x="86" y="29"/>
                    </a:lnTo>
                    <a:lnTo>
                      <a:pt x="78" y="47"/>
                    </a:lnTo>
                    <a:lnTo>
                      <a:pt x="83" y="47"/>
                    </a:lnTo>
                    <a:lnTo>
                      <a:pt x="84" y="45"/>
                    </a:lnTo>
                    <a:lnTo>
                      <a:pt x="87" y="44"/>
                    </a:lnTo>
                    <a:lnTo>
                      <a:pt x="88" y="44"/>
                    </a:lnTo>
                    <a:lnTo>
                      <a:pt x="91" y="45"/>
                    </a:lnTo>
                    <a:lnTo>
                      <a:pt x="91" y="47"/>
                    </a:lnTo>
                    <a:lnTo>
                      <a:pt x="91" y="50"/>
                    </a:lnTo>
                    <a:lnTo>
                      <a:pt x="89" y="51"/>
                    </a:lnTo>
                    <a:lnTo>
                      <a:pt x="87" y="53"/>
                    </a:lnTo>
                    <a:lnTo>
                      <a:pt x="86" y="51"/>
                    </a:lnTo>
                    <a:lnTo>
                      <a:pt x="83" y="51"/>
                    </a:lnTo>
                    <a:lnTo>
                      <a:pt x="83" y="49"/>
                    </a:lnTo>
                    <a:lnTo>
                      <a:pt x="78" y="49"/>
                    </a:lnTo>
                    <a:lnTo>
                      <a:pt x="87" y="67"/>
                    </a:lnTo>
                    <a:lnTo>
                      <a:pt x="88" y="67"/>
                    </a:lnTo>
                    <a:lnTo>
                      <a:pt x="89" y="68"/>
                    </a:lnTo>
                    <a:lnTo>
                      <a:pt x="88" y="70"/>
                    </a:lnTo>
                    <a:lnTo>
                      <a:pt x="87" y="71"/>
                    </a:lnTo>
                    <a:lnTo>
                      <a:pt x="86" y="70"/>
                    </a:lnTo>
                    <a:lnTo>
                      <a:pt x="63" y="74"/>
                    </a:lnTo>
                    <a:lnTo>
                      <a:pt x="66" y="79"/>
                    </a:lnTo>
                    <a:lnTo>
                      <a:pt x="67" y="78"/>
                    </a:lnTo>
                    <a:lnTo>
                      <a:pt x="70" y="79"/>
                    </a:lnTo>
                    <a:lnTo>
                      <a:pt x="71" y="80"/>
                    </a:lnTo>
                    <a:lnTo>
                      <a:pt x="71" y="81"/>
                    </a:lnTo>
                    <a:lnTo>
                      <a:pt x="71" y="84"/>
                    </a:lnTo>
                    <a:lnTo>
                      <a:pt x="70" y="85"/>
                    </a:lnTo>
                    <a:lnTo>
                      <a:pt x="67" y="87"/>
                    </a:lnTo>
                    <a:lnTo>
                      <a:pt x="66" y="87"/>
                    </a:lnTo>
                    <a:lnTo>
                      <a:pt x="65" y="85"/>
                    </a:lnTo>
                    <a:lnTo>
                      <a:pt x="63" y="83"/>
                    </a:lnTo>
                    <a:lnTo>
                      <a:pt x="63" y="81"/>
                    </a:lnTo>
                    <a:lnTo>
                      <a:pt x="65" y="79"/>
                    </a:lnTo>
                    <a:lnTo>
                      <a:pt x="62" y="75"/>
                    </a:lnTo>
                    <a:lnTo>
                      <a:pt x="48" y="92"/>
                    </a:lnTo>
                    <a:lnTo>
                      <a:pt x="48" y="93"/>
                    </a:lnTo>
                    <a:lnTo>
                      <a:pt x="48" y="95"/>
                    </a:lnTo>
                    <a:lnTo>
                      <a:pt x="46" y="95"/>
                    </a:lnTo>
                    <a:lnTo>
                      <a:pt x="45" y="95"/>
                    </a:lnTo>
                    <a:lnTo>
                      <a:pt x="44" y="93"/>
                    </a:lnTo>
                    <a:lnTo>
                      <a:pt x="44" y="92"/>
                    </a:lnTo>
                    <a:lnTo>
                      <a:pt x="29" y="75"/>
                    </a:lnTo>
                    <a:lnTo>
                      <a:pt x="27" y="79"/>
                    </a:lnTo>
                    <a:lnTo>
                      <a:pt x="27" y="80"/>
                    </a:lnTo>
                    <a:lnTo>
                      <a:pt x="28" y="81"/>
                    </a:lnTo>
                    <a:lnTo>
                      <a:pt x="27" y="84"/>
                    </a:lnTo>
                    <a:lnTo>
                      <a:pt x="25" y="85"/>
                    </a:lnTo>
                    <a:lnTo>
                      <a:pt x="24" y="87"/>
                    </a:lnTo>
                    <a:lnTo>
                      <a:pt x="21" y="85"/>
                    </a:lnTo>
                    <a:lnTo>
                      <a:pt x="20" y="84"/>
                    </a:lnTo>
                    <a:lnTo>
                      <a:pt x="19" y="83"/>
                    </a:lnTo>
                    <a:lnTo>
                      <a:pt x="20" y="80"/>
                    </a:lnTo>
                    <a:lnTo>
                      <a:pt x="21" y="79"/>
                    </a:lnTo>
                    <a:lnTo>
                      <a:pt x="23" y="78"/>
                    </a:lnTo>
                    <a:lnTo>
                      <a:pt x="25" y="78"/>
                    </a:lnTo>
                    <a:lnTo>
                      <a:pt x="28" y="74"/>
                    </a:lnTo>
                    <a:lnTo>
                      <a:pt x="7" y="71"/>
                    </a:lnTo>
                    <a:lnTo>
                      <a:pt x="6" y="71"/>
                    </a:lnTo>
                    <a:lnTo>
                      <a:pt x="4" y="71"/>
                    </a:lnTo>
                    <a:lnTo>
                      <a:pt x="3" y="70"/>
                    </a:lnTo>
                    <a:lnTo>
                      <a:pt x="4" y="68"/>
                    </a:lnTo>
                    <a:lnTo>
                      <a:pt x="6" y="68"/>
                    </a:lnTo>
                    <a:lnTo>
                      <a:pt x="6" y="68"/>
                    </a:lnTo>
                    <a:lnTo>
                      <a:pt x="14" y="49"/>
                    </a:lnTo>
                    <a:lnTo>
                      <a:pt x="10" y="49"/>
                    </a:lnTo>
                    <a:lnTo>
                      <a:pt x="8" y="51"/>
                    </a:lnTo>
                    <a:lnTo>
                      <a:pt x="6" y="51"/>
                    </a:lnTo>
                    <a:lnTo>
                      <a:pt x="3" y="51"/>
                    </a:lnTo>
                    <a:lnTo>
                      <a:pt x="2" y="50"/>
                    </a:lnTo>
                    <a:lnTo>
                      <a:pt x="0" y="49"/>
                    </a:lnTo>
                    <a:lnTo>
                      <a:pt x="2" y="46"/>
                    </a:lnTo>
                    <a:lnTo>
                      <a:pt x="3" y="45"/>
                    </a:lnTo>
                    <a:lnTo>
                      <a:pt x="4" y="44"/>
                    </a:lnTo>
                    <a:lnTo>
                      <a:pt x="7" y="44"/>
                    </a:lnTo>
                    <a:lnTo>
                      <a:pt x="8" y="45"/>
                    </a:lnTo>
                    <a:lnTo>
                      <a:pt x="10" y="47"/>
                    </a:lnTo>
                    <a:lnTo>
                      <a:pt x="14" y="47"/>
                    </a:lnTo>
                    <a:lnTo>
                      <a:pt x="6" y="27"/>
                    </a:lnTo>
                    <a:lnTo>
                      <a:pt x="6" y="25"/>
                    </a:lnTo>
                    <a:lnTo>
                      <a:pt x="4" y="25"/>
                    </a:lnTo>
                    <a:lnTo>
                      <a:pt x="6" y="24"/>
                    </a:lnTo>
                    <a:lnTo>
                      <a:pt x="7" y="23"/>
                    </a:lnTo>
                    <a:lnTo>
                      <a:pt x="7" y="23"/>
                    </a:lnTo>
                    <a:lnTo>
                      <a:pt x="8" y="24"/>
                    </a:lnTo>
                    <a:lnTo>
                      <a:pt x="29" y="21"/>
                    </a:lnTo>
                    <a:lnTo>
                      <a:pt x="27" y="17"/>
                    </a:lnTo>
                    <a:lnTo>
                      <a:pt x="27" y="17"/>
                    </a:lnTo>
                    <a:lnTo>
                      <a:pt x="24" y="17"/>
                    </a:lnTo>
                    <a:lnTo>
                      <a:pt x="23" y="15"/>
                    </a:lnTo>
                    <a:lnTo>
                      <a:pt x="21" y="13"/>
                    </a:lnTo>
                    <a:lnTo>
                      <a:pt x="23" y="11"/>
                    </a:lnTo>
                    <a:lnTo>
                      <a:pt x="24" y="9"/>
                    </a:lnTo>
                    <a:lnTo>
                      <a:pt x="25" y="8"/>
                    </a:lnTo>
                    <a:lnTo>
                      <a:pt x="28" y="9"/>
                    </a:lnTo>
                    <a:lnTo>
                      <a:pt x="29" y="11"/>
                    </a:lnTo>
                    <a:lnTo>
                      <a:pt x="31" y="12"/>
                    </a:lnTo>
                    <a:lnTo>
                      <a:pt x="31" y="15"/>
                    </a:lnTo>
                    <a:lnTo>
                      <a:pt x="29" y="16"/>
                    </a:lnTo>
                    <a:lnTo>
                      <a:pt x="31" y="20"/>
                    </a:lnTo>
                    <a:lnTo>
                      <a:pt x="44" y="3"/>
                    </a:lnTo>
                    <a:lnTo>
                      <a:pt x="44" y="3"/>
                    </a:lnTo>
                    <a:lnTo>
                      <a:pt x="44" y="2"/>
                    </a:lnTo>
                    <a:lnTo>
                      <a:pt x="45" y="0"/>
                    </a:lnTo>
                    <a:lnTo>
                      <a:pt x="46" y="0"/>
                    </a:lnTo>
                    <a:lnTo>
                      <a:pt x="4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9" name="Freeform 6549"/>
              <p:cNvSpPr>
                <a:spLocks noEditPoints="1"/>
              </p:cNvSpPr>
              <p:nvPr/>
            </p:nvSpPr>
            <p:spPr bwMode="auto">
              <a:xfrm>
                <a:off x="1267618" y="3880644"/>
                <a:ext cx="141288" cy="149225"/>
              </a:xfrm>
              <a:custGeom>
                <a:avLst/>
                <a:gdLst>
                  <a:gd name="T0" fmla="*/ 47 w 89"/>
                  <a:gd name="T1" fmla="*/ 79 h 94"/>
                  <a:gd name="T2" fmla="*/ 43 w 89"/>
                  <a:gd name="T3" fmla="*/ 85 h 94"/>
                  <a:gd name="T4" fmla="*/ 39 w 89"/>
                  <a:gd name="T5" fmla="*/ 76 h 94"/>
                  <a:gd name="T6" fmla="*/ 29 w 89"/>
                  <a:gd name="T7" fmla="*/ 71 h 94"/>
                  <a:gd name="T8" fmla="*/ 45 w 89"/>
                  <a:gd name="T9" fmla="*/ 65 h 94"/>
                  <a:gd name="T10" fmla="*/ 45 w 89"/>
                  <a:gd name="T11" fmla="*/ 63 h 94"/>
                  <a:gd name="T12" fmla="*/ 37 w 89"/>
                  <a:gd name="T13" fmla="*/ 55 h 94"/>
                  <a:gd name="T14" fmla="*/ 68 w 89"/>
                  <a:gd name="T15" fmla="*/ 50 h 94"/>
                  <a:gd name="T16" fmla="*/ 73 w 89"/>
                  <a:gd name="T17" fmla="*/ 59 h 94"/>
                  <a:gd name="T18" fmla="*/ 76 w 89"/>
                  <a:gd name="T19" fmla="*/ 65 h 94"/>
                  <a:gd name="T20" fmla="*/ 67 w 89"/>
                  <a:gd name="T21" fmla="*/ 65 h 94"/>
                  <a:gd name="T22" fmla="*/ 60 w 89"/>
                  <a:gd name="T23" fmla="*/ 68 h 94"/>
                  <a:gd name="T24" fmla="*/ 27 w 89"/>
                  <a:gd name="T25" fmla="*/ 72 h 94"/>
                  <a:gd name="T26" fmla="*/ 21 w 89"/>
                  <a:gd name="T27" fmla="*/ 67 h 94"/>
                  <a:gd name="T28" fmla="*/ 16 w 89"/>
                  <a:gd name="T29" fmla="*/ 65 h 94"/>
                  <a:gd name="T30" fmla="*/ 13 w 89"/>
                  <a:gd name="T31" fmla="*/ 60 h 94"/>
                  <a:gd name="T32" fmla="*/ 21 w 89"/>
                  <a:gd name="T33" fmla="*/ 59 h 94"/>
                  <a:gd name="T34" fmla="*/ 42 w 89"/>
                  <a:gd name="T35" fmla="*/ 52 h 94"/>
                  <a:gd name="T36" fmla="*/ 45 w 89"/>
                  <a:gd name="T37" fmla="*/ 47 h 94"/>
                  <a:gd name="T38" fmla="*/ 47 w 89"/>
                  <a:gd name="T39" fmla="*/ 50 h 94"/>
                  <a:gd name="T40" fmla="*/ 54 w 89"/>
                  <a:gd name="T41" fmla="*/ 48 h 94"/>
                  <a:gd name="T42" fmla="*/ 38 w 89"/>
                  <a:gd name="T43" fmla="*/ 54 h 94"/>
                  <a:gd name="T44" fmla="*/ 51 w 89"/>
                  <a:gd name="T45" fmla="*/ 48 h 94"/>
                  <a:gd name="T46" fmla="*/ 34 w 89"/>
                  <a:gd name="T47" fmla="*/ 47 h 94"/>
                  <a:gd name="T48" fmla="*/ 37 w 89"/>
                  <a:gd name="T49" fmla="*/ 46 h 94"/>
                  <a:gd name="T50" fmla="*/ 39 w 89"/>
                  <a:gd name="T51" fmla="*/ 42 h 94"/>
                  <a:gd name="T52" fmla="*/ 50 w 89"/>
                  <a:gd name="T53" fmla="*/ 43 h 94"/>
                  <a:gd name="T54" fmla="*/ 43 w 89"/>
                  <a:gd name="T55" fmla="*/ 46 h 94"/>
                  <a:gd name="T56" fmla="*/ 51 w 89"/>
                  <a:gd name="T57" fmla="*/ 41 h 94"/>
                  <a:gd name="T58" fmla="*/ 31 w 89"/>
                  <a:gd name="T59" fmla="*/ 29 h 94"/>
                  <a:gd name="T60" fmla="*/ 31 w 89"/>
                  <a:gd name="T61" fmla="*/ 27 h 94"/>
                  <a:gd name="T62" fmla="*/ 56 w 89"/>
                  <a:gd name="T63" fmla="*/ 27 h 94"/>
                  <a:gd name="T64" fmla="*/ 60 w 89"/>
                  <a:gd name="T65" fmla="*/ 29 h 94"/>
                  <a:gd name="T66" fmla="*/ 71 w 89"/>
                  <a:gd name="T67" fmla="*/ 30 h 94"/>
                  <a:gd name="T68" fmla="*/ 77 w 89"/>
                  <a:gd name="T69" fmla="*/ 31 h 94"/>
                  <a:gd name="T70" fmla="*/ 73 w 89"/>
                  <a:gd name="T71" fmla="*/ 39 h 94"/>
                  <a:gd name="T72" fmla="*/ 75 w 89"/>
                  <a:gd name="T73" fmla="*/ 46 h 94"/>
                  <a:gd name="T74" fmla="*/ 18 w 89"/>
                  <a:gd name="T75" fmla="*/ 44 h 94"/>
                  <a:gd name="T76" fmla="*/ 17 w 89"/>
                  <a:gd name="T77" fmla="*/ 33 h 94"/>
                  <a:gd name="T78" fmla="*/ 12 w 89"/>
                  <a:gd name="T79" fmla="*/ 27 h 94"/>
                  <a:gd name="T80" fmla="*/ 21 w 89"/>
                  <a:gd name="T81" fmla="*/ 29 h 94"/>
                  <a:gd name="T82" fmla="*/ 30 w 89"/>
                  <a:gd name="T83" fmla="*/ 24 h 94"/>
                  <a:gd name="T84" fmla="*/ 43 w 89"/>
                  <a:gd name="T85" fmla="*/ 29 h 94"/>
                  <a:gd name="T86" fmla="*/ 41 w 89"/>
                  <a:gd name="T87" fmla="*/ 14 h 94"/>
                  <a:gd name="T88" fmla="*/ 46 w 89"/>
                  <a:gd name="T89" fmla="*/ 10 h 94"/>
                  <a:gd name="T90" fmla="*/ 50 w 89"/>
                  <a:gd name="T91" fmla="*/ 17 h 94"/>
                  <a:gd name="T92" fmla="*/ 59 w 89"/>
                  <a:gd name="T93" fmla="*/ 24 h 94"/>
                  <a:gd name="T94" fmla="*/ 63 w 89"/>
                  <a:gd name="T95" fmla="*/ 14 h 94"/>
                  <a:gd name="T96" fmla="*/ 67 w 89"/>
                  <a:gd name="T97" fmla="*/ 17 h 94"/>
                  <a:gd name="T98" fmla="*/ 76 w 89"/>
                  <a:gd name="T99" fmla="*/ 46 h 94"/>
                  <a:gd name="T100" fmla="*/ 84 w 89"/>
                  <a:gd name="T101" fmla="*/ 51 h 94"/>
                  <a:gd name="T102" fmla="*/ 63 w 89"/>
                  <a:gd name="T103" fmla="*/ 73 h 94"/>
                  <a:gd name="T104" fmla="*/ 63 w 89"/>
                  <a:gd name="T105" fmla="*/ 84 h 94"/>
                  <a:gd name="T106" fmla="*/ 42 w 89"/>
                  <a:gd name="T107" fmla="*/ 92 h 94"/>
                  <a:gd name="T108" fmla="*/ 18 w 89"/>
                  <a:gd name="T109" fmla="*/ 84 h 94"/>
                  <a:gd name="T110" fmla="*/ 3 w 89"/>
                  <a:gd name="T111" fmla="*/ 69 h 94"/>
                  <a:gd name="T112" fmla="*/ 0 w 89"/>
                  <a:gd name="T113" fmla="*/ 47 h 94"/>
                  <a:gd name="T114" fmla="*/ 4 w 89"/>
                  <a:gd name="T115" fmla="*/ 24 h 94"/>
                  <a:gd name="T116" fmla="*/ 21 w 89"/>
                  <a:gd name="T117" fmla="*/ 12 h 94"/>
                  <a:gd name="T118" fmla="*/ 42 w 89"/>
                  <a:gd name="T119"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 h="94">
                    <a:moveTo>
                      <a:pt x="45" y="65"/>
                    </a:moveTo>
                    <a:lnTo>
                      <a:pt x="45" y="72"/>
                    </a:lnTo>
                    <a:lnTo>
                      <a:pt x="50" y="75"/>
                    </a:lnTo>
                    <a:lnTo>
                      <a:pt x="50" y="76"/>
                    </a:lnTo>
                    <a:lnTo>
                      <a:pt x="50" y="76"/>
                    </a:lnTo>
                    <a:lnTo>
                      <a:pt x="48" y="76"/>
                    </a:lnTo>
                    <a:lnTo>
                      <a:pt x="48" y="76"/>
                    </a:lnTo>
                    <a:lnTo>
                      <a:pt x="45" y="73"/>
                    </a:lnTo>
                    <a:lnTo>
                      <a:pt x="45" y="77"/>
                    </a:lnTo>
                    <a:lnTo>
                      <a:pt x="47" y="79"/>
                    </a:lnTo>
                    <a:lnTo>
                      <a:pt x="48" y="80"/>
                    </a:lnTo>
                    <a:lnTo>
                      <a:pt x="47" y="80"/>
                    </a:lnTo>
                    <a:lnTo>
                      <a:pt x="47" y="80"/>
                    </a:lnTo>
                    <a:lnTo>
                      <a:pt x="46" y="80"/>
                    </a:lnTo>
                    <a:lnTo>
                      <a:pt x="45" y="79"/>
                    </a:lnTo>
                    <a:lnTo>
                      <a:pt x="45" y="84"/>
                    </a:lnTo>
                    <a:lnTo>
                      <a:pt x="45" y="85"/>
                    </a:lnTo>
                    <a:lnTo>
                      <a:pt x="45" y="85"/>
                    </a:lnTo>
                    <a:lnTo>
                      <a:pt x="45" y="85"/>
                    </a:lnTo>
                    <a:lnTo>
                      <a:pt x="43" y="85"/>
                    </a:lnTo>
                    <a:lnTo>
                      <a:pt x="43" y="84"/>
                    </a:lnTo>
                    <a:lnTo>
                      <a:pt x="43" y="79"/>
                    </a:lnTo>
                    <a:lnTo>
                      <a:pt x="42" y="80"/>
                    </a:lnTo>
                    <a:lnTo>
                      <a:pt x="41" y="80"/>
                    </a:lnTo>
                    <a:lnTo>
                      <a:pt x="41" y="80"/>
                    </a:lnTo>
                    <a:lnTo>
                      <a:pt x="41" y="80"/>
                    </a:lnTo>
                    <a:lnTo>
                      <a:pt x="41" y="79"/>
                    </a:lnTo>
                    <a:lnTo>
                      <a:pt x="43" y="77"/>
                    </a:lnTo>
                    <a:lnTo>
                      <a:pt x="43" y="73"/>
                    </a:lnTo>
                    <a:lnTo>
                      <a:pt x="39" y="76"/>
                    </a:lnTo>
                    <a:lnTo>
                      <a:pt x="39" y="76"/>
                    </a:lnTo>
                    <a:lnTo>
                      <a:pt x="38" y="76"/>
                    </a:lnTo>
                    <a:lnTo>
                      <a:pt x="38" y="76"/>
                    </a:lnTo>
                    <a:lnTo>
                      <a:pt x="38" y="75"/>
                    </a:lnTo>
                    <a:lnTo>
                      <a:pt x="43" y="72"/>
                    </a:lnTo>
                    <a:lnTo>
                      <a:pt x="43" y="65"/>
                    </a:lnTo>
                    <a:lnTo>
                      <a:pt x="33" y="69"/>
                    </a:lnTo>
                    <a:lnTo>
                      <a:pt x="31" y="71"/>
                    </a:lnTo>
                    <a:lnTo>
                      <a:pt x="30" y="72"/>
                    </a:lnTo>
                    <a:lnTo>
                      <a:pt x="29" y="71"/>
                    </a:lnTo>
                    <a:lnTo>
                      <a:pt x="29" y="72"/>
                    </a:lnTo>
                    <a:lnTo>
                      <a:pt x="43" y="90"/>
                    </a:lnTo>
                    <a:lnTo>
                      <a:pt x="45" y="90"/>
                    </a:lnTo>
                    <a:lnTo>
                      <a:pt x="45" y="90"/>
                    </a:lnTo>
                    <a:lnTo>
                      <a:pt x="60" y="72"/>
                    </a:lnTo>
                    <a:lnTo>
                      <a:pt x="59" y="71"/>
                    </a:lnTo>
                    <a:lnTo>
                      <a:pt x="56" y="71"/>
                    </a:lnTo>
                    <a:lnTo>
                      <a:pt x="55" y="69"/>
                    </a:lnTo>
                    <a:lnTo>
                      <a:pt x="55" y="68"/>
                    </a:lnTo>
                    <a:lnTo>
                      <a:pt x="45" y="65"/>
                    </a:lnTo>
                    <a:close/>
                    <a:moveTo>
                      <a:pt x="50" y="55"/>
                    </a:moveTo>
                    <a:lnTo>
                      <a:pt x="47" y="56"/>
                    </a:lnTo>
                    <a:lnTo>
                      <a:pt x="45" y="58"/>
                    </a:lnTo>
                    <a:lnTo>
                      <a:pt x="42" y="56"/>
                    </a:lnTo>
                    <a:lnTo>
                      <a:pt x="39" y="56"/>
                    </a:lnTo>
                    <a:lnTo>
                      <a:pt x="39" y="56"/>
                    </a:lnTo>
                    <a:lnTo>
                      <a:pt x="31" y="67"/>
                    </a:lnTo>
                    <a:lnTo>
                      <a:pt x="31" y="67"/>
                    </a:lnTo>
                    <a:lnTo>
                      <a:pt x="33" y="67"/>
                    </a:lnTo>
                    <a:lnTo>
                      <a:pt x="45" y="63"/>
                    </a:lnTo>
                    <a:lnTo>
                      <a:pt x="55" y="67"/>
                    </a:lnTo>
                    <a:lnTo>
                      <a:pt x="56" y="65"/>
                    </a:lnTo>
                    <a:lnTo>
                      <a:pt x="50" y="55"/>
                    </a:lnTo>
                    <a:lnTo>
                      <a:pt x="50" y="55"/>
                    </a:lnTo>
                    <a:close/>
                    <a:moveTo>
                      <a:pt x="21" y="48"/>
                    </a:moveTo>
                    <a:lnTo>
                      <a:pt x="21" y="48"/>
                    </a:lnTo>
                    <a:lnTo>
                      <a:pt x="29" y="55"/>
                    </a:lnTo>
                    <a:lnTo>
                      <a:pt x="30" y="65"/>
                    </a:lnTo>
                    <a:lnTo>
                      <a:pt x="30" y="65"/>
                    </a:lnTo>
                    <a:lnTo>
                      <a:pt x="37" y="55"/>
                    </a:lnTo>
                    <a:lnTo>
                      <a:pt x="37" y="55"/>
                    </a:lnTo>
                    <a:lnTo>
                      <a:pt x="35" y="52"/>
                    </a:lnTo>
                    <a:lnTo>
                      <a:pt x="34" y="48"/>
                    </a:lnTo>
                    <a:lnTo>
                      <a:pt x="33" y="48"/>
                    </a:lnTo>
                    <a:lnTo>
                      <a:pt x="33" y="48"/>
                    </a:lnTo>
                    <a:lnTo>
                      <a:pt x="21" y="48"/>
                    </a:lnTo>
                    <a:close/>
                    <a:moveTo>
                      <a:pt x="72" y="48"/>
                    </a:moveTo>
                    <a:lnTo>
                      <a:pt x="71" y="50"/>
                    </a:lnTo>
                    <a:lnTo>
                      <a:pt x="69" y="50"/>
                    </a:lnTo>
                    <a:lnTo>
                      <a:pt x="68" y="50"/>
                    </a:lnTo>
                    <a:lnTo>
                      <a:pt x="60" y="55"/>
                    </a:lnTo>
                    <a:lnTo>
                      <a:pt x="65" y="58"/>
                    </a:lnTo>
                    <a:lnTo>
                      <a:pt x="71" y="56"/>
                    </a:lnTo>
                    <a:lnTo>
                      <a:pt x="72" y="56"/>
                    </a:lnTo>
                    <a:lnTo>
                      <a:pt x="72" y="56"/>
                    </a:lnTo>
                    <a:lnTo>
                      <a:pt x="72" y="58"/>
                    </a:lnTo>
                    <a:lnTo>
                      <a:pt x="72" y="58"/>
                    </a:lnTo>
                    <a:lnTo>
                      <a:pt x="68" y="59"/>
                    </a:lnTo>
                    <a:lnTo>
                      <a:pt x="71" y="60"/>
                    </a:lnTo>
                    <a:lnTo>
                      <a:pt x="73" y="59"/>
                    </a:lnTo>
                    <a:lnTo>
                      <a:pt x="75" y="59"/>
                    </a:lnTo>
                    <a:lnTo>
                      <a:pt x="75" y="60"/>
                    </a:lnTo>
                    <a:lnTo>
                      <a:pt x="75" y="60"/>
                    </a:lnTo>
                    <a:lnTo>
                      <a:pt x="75" y="62"/>
                    </a:lnTo>
                    <a:lnTo>
                      <a:pt x="72" y="62"/>
                    </a:lnTo>
                    <a:lnTo>
                      <a:pt x="76" y="64"/>
                    </a:lnTo>
                    <a:lnTo>
                      <a:pt x="77" y="64"/>
                    </a:lnTo>
                    <a:lnTo>
                      <a:pt x="77" y="65"/>
                    </a:lnTo>
                    <a:lnTo>
                      <a:pt x="76" y="65"/>
                    </a:lnTo>
                    <a:lnTo>
                      <a:pt x="76" y="65"/>
                    </a:lnTo>
                    <a:lnTo>
                      <a:pt x="72" y="63"/>
                    </a:lnTo>
                    <a:lnTo>
                      <a:pt x="72" y="65"/>
                    </a:lnTo>
                    <a:lnTo>
                      <a:pt x="72" y="65"/>
                    </a:lnTo>
                    <a:lnTo>
                      <a:pt x="71" y="67"/>
                    </a:lnTo>
                    <a:lnTo>
                      <a:pt x="71" y="67"/>
                    </a:lnTo>
                    <a:lnTo>
                      <a:pt x="71" y="67"/>
                    </a:lnTo>
                    <a:lnTo>
                      <a:pt x="69" y="65"/>
                    </a:lnTo>
                    <a:lnTo>
                      <a:pt x="69" y="63"/>
                    </a:lnTo>
                    <a:lnTo>
                      <a:pt x="67" y="60"/>
                    </a:lnTo>
                    <a:lnTo>
                      <a:pt x="67" y="65"/>
                    </a:lnTo>
                    <a:lnTo>
                      <a:pt x="67" y="65"/>
                    </a:lnTo>
                    <a:lnTo>
                      <a:pt x="67" y="67"/>
                    </a:lnTo>
                    <a:lnTo>
                      <a:pt x="67" y="67"/>
                    </a:lnTo>
                    <a:lnTo>
                      <a:pt x="65" y="67"/>
                    </a:lnTo>
                    <a:lnTo>
                      <a:pt x="65" y="65"/>
                    </a:lnTo>
                    <a:lnTo>
                      <a:pt x="65" y="60"/>
                    </a:lnTo>
                    <a:lnTo>
                      <a:pt x="59" y="56"/>
                    </a:lnTo>
                    <a:lnTo>
                      <a:pt x="59" y="65"/>
                    </a:lnTo>
                    <a:lnTo>
                      <a:pt x="60" y="67"/>
                    </a:lnTo>
                    <a:lnTo>
                      <a:pt x="60" y="68"/>
                    </a:lnTo>
                    <a:lnTo>
                      <a:pt x="60" y="69"/>
                    </a:lnTo>
                    <a:lnTo>
                      <a:pt x="62" y="72"/>
                    </a:lnTo>
                    <a:lnTo>
                      <a:pt x="84" y="67"/>
                    </a:lnTo>
                    <a:lnTo>
                      <a:pt x="84" y="67"/>
                    </a:lnTo>
                    <a:lnTo>
                      <a:pt x="75" y="48"/>
                    </a:lnTo>
                    <a:lnTo>
                      <a:pt x="72" y="48"/>
                    </a:lnTo>
                    <a:close/>
                    <a:moveTo>
                      <a:pt x="14" y="48"/>
                    </a:moveTo>
                    <a:lnTo>
                      <a:pt x="5" y="68"/>
                    </a:lnTo>
                    <a:lnTo>
                      <a:pt x="5" y="68"/>
                    </a:lnTo>
                    <a:lnTo>
                      <a:pt x="27" y="72"/>
                    </a:lnTo>
                    <a:lnTo>
                      <a:pt x="27" y="71"/>
                    </a:lnTo>
                    <a:lnTo>
                      <a:pt x="27" y="71"/>
                    </a:lnTo>
                    <a:lnTo>
                      <a:pt x="27" y="68"/>
                    </a:lnTo>
                    <a:lnTo>
                      <a:pt x="27" y="67"/>
                    </a:lnTo>
                    <a:lnTo>
                      <a:pt x="27" y="56"/>
                    </a:lnTo>
                    <a:lnTo>
                      <a:pt x="22" y="60"/>
                    </a:lnTo>
                    <a:lnTo>
                      <a:pt x="22" y="65"/>
                    </a:lnTo>
                    <a:lnTo>
                      <a:pt x="22" y="65"/>
                    </a:lnTo>
                    <a:lnTo>
                      <a:pt x="21" y="67"/>
                    </a:lnTo>
                    <a:lnTo>
                      <a:pt x="21" y="67"/>
                    </a:lnTo>
                    <a:lnTo>
                      <a:pt x="21" y="65"/>
                    </a:lnTo>
                    <a:lnTo>
                      <a:pt x="20" y="65"/>
                    </a:lnTo>
                    <a:lnTo>
                      <a:pt x="21" y="62"/>
                    </a:lnTo>
                    <a:lnTo>
                      <a:pt x="18" y="63"/>
                    </a:lnTo>
                    <a:lnTo>
                      <a:pt x="18" y="67"/>
                    </a:lnTo>
                    <a:lnTo>
                      <a:pt x="17" y="67"/>
                    </a:lnTo>
                    <a:lnTo>
                      <a:pt x="17" y="67"/>
                    </a:lnTo>
                    <a:lnTo>
                      <a:pt x="17" y="67"/>
                    </a:lnTo>
                    <a:lnTo>
                      <a:pt x="16" y="67"/>
                    </a:lnTo>
                    <a:lnTo>
                      <a:pt x="16" y="65"/>
                    </a:lnTo>
                    <a:lnTo>
                      <a:pt x="16" y="64"/>
                    </a:lnTo>
                    <a:lnTo>
                      <a:pt x="12" y="67"/>
                    </a:lnTo>
                    <a:lnTo>
                      <a:pt x="12" y="67"/>
                    </a:lnTo>
                    <a:lnTo>
                      <a:pt x="10" y="67"/>
                    </a:lnTo>
                    <a:lnTo>
                      <a:pt x="10" y="65"/>
                    </a:lnTo>
                    <a:lnTo>
                      <a:pt x="10" y="65"/>
                    </a:lnTo>
                    <a:lnTo>
                      <a:pt x="16" y="63"/>
                    </a:lnTo>
                    <a:lnTo>
                      <a:pt x="13" y="62"/>
                    </a:lnTo>
                    <a:lnTo>
                      <a:pt x="13" y="62"/>
                    </a:lnTo>
                    <a:lnTo>
                      <a:pt x="13" y="60"/>
                    </a:lnTo>
                    <a:lnTo>
                      <a:pt x="13" y="60"/>
                    </a:lnTo>
                    <a:lnTo>
                      <a:pt x="13" y="60"/>
                    </a:lnTo>
                    <a:lnTo>
                      <a:pt x="17" y="62"/>
                    </a:lnTo>
                    <a:lnTo>
                      <a:pt x="20" y="60"/>
                    </a:lnTo>
                    <a:lnTo>
                      <a:pt x="16" y="58"/>
                    </a:lnTo>
                    <a:lnTo>
                      <a:pt x="14" y="58"/>
                    </a:lnTo>
                    <a:lnTo>
                      <a:pt x="14" y="56"/>
                    </a:lnTo>
                    <a:lnTo>
                      <a:pt x="16" y="56"/>
                    </a:lnTo>
                    <a:lnTo>
                      <a:pt x="16" y="56"/>
                    </a:lnTo>
                    <a:lnTo>
                      <a:pt x="21" y="59"/>
                    </a:lnTo>
                    <a:lnTo>
                      <a:pt x="26" y="55"/>
                    </a:lnTo>
                    <a:lnTo>
                      <a:pt x="20" y="50"/>
                    </a:lnTo>
                    <a:lnTo>
                      <a:pt x="18" y="50"/>
                    </a:lnTo>
                    <a:lnTo>
                      <a:pt x="17" y="48"/>
                    </a:lnTo>
                    <a:lnTo>
                      <a:pt x="16" y="48"/>
                    </a:lnTo>
                    <a:lnTo>
                      <a:pt x="14" y="48"/>
                    </a:lnTo>
                    <a:close/>
                    <a:moveTo>
                      <a:pt x="43" y="48"/>
                    </a:moveTo>
                    <a:lnTo>
                      <a:pt x="43" y="48"/>
                    </a:lnTo>
                    <a:lnTo>
                      <a:pt x="43" y="50"/>
                    </a:lnTo>
                    <a:lnTo>
                      <a:pt x="42" y="52"/>
                    </a:lnTo>
                    <a:lnTo>
                      <a:pt x="42" y="54"/>
                    </a:lnTo>
                    <a:lnTo>
                      <a:pt x="42" y="55"/>
                    </a:lnTo>
                    <a:lnTo>
                      <a:pt x="43" y="56"/>
                    </a:lnTo>
                    <a:lnTo>
                      <a:pt x="43" y="56"/>
                    </a:lnTo>
                    <a:lnTo>
                      <a:pt x="45" y="56"/>
                    </a:lnTo>
                    <a:lnTo>
                      <a:pt x="45" y="55"/>
                    </a:lnTo>
                    <a:lnTo>
                      <a:pt x="45" y="54"/>
                    </a:lnTo>
                    <a:lnTo>
                      <a:pt x="45" y="51"/>
                    </a:lnTo>
                    <a:lnTo>
                      <a:pt x="43" y="48"/>
                    </a:lnTo>
                    <a:close/>
                    <a:moveTo>
                      <a:pt x="45" y="47"/>
                    </a:moveTo>
                    <a:lnTo>
                      <a:pt x="45" y="48"/>
                    </a:lnTo>
                    <a:lnTo>
                      <a:pt x="45" y="50"/>
                    </a:lnTo>
                    <a:lnTo>
                      <a:pt x="46" y="51"/>
                    </a:lnTo>
                    <a:lnTo>
                      <a:pt x="47" y="52"/>
                    </a:lnTo>
                    <a:lnTo>
                      <a:pt x="48" y="54"/>
                    </a:lnTo>
                    <a:lnTo>
                      <a:pt x="50" y="54"/>
                    </a:lnTo>
                    <a:lnTo>
                      <a:pt x="50" y="54"/>
                    </a:lnTo>
                    <a:lnTo>
                      <a:pt x="50" y="52"/>
                    </a:lnTo>
                    <a:lnTo>
                      <a:pt x="50" y="51"/>
                    </a:lnTo>
                    <a:lnTo>
                      <a:pt x="47" y="50"/>
                    </a:lnTo>
                    <a:lnTo>
                      <a:pt x="45" y="47"/>
                    </a:lnTo>
                    <a:close/>
                    <a:moveTo>
                      <a:pt x="54" y="47"/>
                    </a:moveTo>
                    <a:lnTo>
                      <a:pt x="52" y="51"/>
                    </a:lnTo>
                    <a:lnTo>
                      <a:pt x="51" y="54"/>
                    </a:lnTo>
                    <a:lnTo>
                      <a:pt x="51" y="54"/>
                    </a:lnTo>
                    <a:lnTo>
                      <a:pt x="58" y="65"/>
                    </a:lnTo>
                    <a:lnTo>
                      <a:pt x="58" y="55"/>
                    </a:lnTo>
                    <a:lnTo>
                      <a:pt x="67" y="48"/>
                    </a:lnTo>
                    <a:lnTo>
                      <a:pt x="67" y="48"/>
                    </a:lnTo>
                    <a:lnTo>
                      <a:pt x="54" y="48"/>
                    </a:lnTo>
                    <a:lnTo>
                      <a:pt x="54" y="47"/>
                    </a:lnTo>
                    <a:close/>
                    <a:moveTo>
                      <a:pt x="43" y="47"/>
                    </a:moveTo>
                    <a:lnTo>
                      <a:pt x="43" y="48"/>
                    </a:lnTo>
                    <a:lnTo>
                      <a:pt x="41" y="48"/>
                    </a:lnTo>
                    <a:lnTo>
                      <a:pt x="39" y="50"/>
                    </a:lnTo>
                    <a:lnTo>
                      <a:pt x="38" y="51"/>
                    </a:lnTo>
                    <a:lnTo>
                      <a:pt x="37" y="52"/>
                    </a:lnTo>
                    <a:lnTo>
                      <a:pt x="37" y="54"/>
                    </a:lnTo>
                    <a:lnTo>
                      <a:pt x="38" y="54"/>
                    </a:lnTo>
                    <a:lnTo>
                      <a:pt x="38" y="54"/>
                    </a:lnTo>
                    <a:lnTo>
                      <a:pt x="39" y="52"/>
                    </a:lnTo>
                    <a:lnTo>
                      <a:pt x="41" y="51"/>
                    </a:lnTo>
                    <a:lnTo>
                      <a:pt x="43" y="47"/>
                    </a:lnTo>
                    <a:close/>
                    <a:moveTo>
                      <a:pt x="50" y="46"/>
                    </a:moveTo>
                    <a:lnTo>
                      <a:pt x="47" y="46"/>
                    </a:lnTo>
                    <a:lnTo>
                      <a:pt x="45" y="47"/>
                    </a:lnTo>
                    <a:lnTo>
                      <a:pt x="45" y="47"/>
                    </a:lnTo>
                    <a:lnTo>
                      <a:pt x="47" y="48"/>
                    </a:lnTo>
                    <a:lnTo>
                      <a:pt x="48" y="48"/>
                    </a:lnTo>
                    <a:lnTo>
                      <a:pt x="51" y="48"/>
                    </a:lnTo>
                    <a:lnTo>
                      <a:pt x="52" y="48"/>
                    </a:lnTo>
                    <a:lnTo>
                      <a:pt x="52" y="47"/>
                    </a:lnTo>
                    <a:lnTo>
                      <a:pt x="52" y="47"/>
                    </a:lnTo>
                    <a:lnTo>
                      <a:pt x="52" y="47"/>
                    </a:lnTo>
                    <a:lnTo>
                      <a:pt x="51" y="46"/>
                    </a:lnTo>
                    <a:lnTo>
                      <a:pt x="50" y="46"/>
                    </a:lnTo>
                    <a:close/>
                    <a:moveTo>
                      <a:pt x="37" y="46"/>
                    </a:moveTo>
                    <a:lnTo>
                      <a:pt x="35" y="46"/>
                    </a:lnTo>
                    <a:lnTo>
                      <a:pt x="34" y="47"/>
                    </a:lnTo>
                    <a:lnTo>
                      <a:pt x="34" y="47"/>
                    </a:lnTo>
                    <a:lnTo>
                      <a:pt x="34" y="47"/>
                    </a:lnTo>
                    <a:lnTo>
                      <a:pt x="34" y="47"/>
                    </a:lnTo>
                    <a:lnTo>
                      <a:pt x="35" y="48"/>
                    </a:lnTo>
                    <a:lnTo>
                      <a:pt x="37" y="48"/>
                    </a:lnTo>
                    <a:lnTo>
                      <a:pt x="39" y="48"/>
                    </a:lnTo>
                    <a:lnTo>
                      <a:pt x="41" y="48"/>
                    </a:lnTo>
                    <a:lnTo>
                      <a:pt x="42" y="47"/>
                    </a:lnTo>
                    <a:lnTo>
                      <a:pt x="43" y="47"/>
                    </a:lnTo>
                    <a:lnTo>
                      <a:pt x="39" y="46"/>
                    </a:lnTo>
                    <a:lnTo>
                      <a:pt x="37" y="46"/>
                    </a:lnTo>
                    <a:close/>
                    <a:moveTo>
                      <a:pt x="37" y="41"/>
                    </a:moveTo>
                    <a:lnTo>
                      <a:pt x="37" y="41"/>
                    </a:lnTo>
                    <a:lnTo>
                      <a:pt x="37" y="42"/>
                    </a:lnTo>
                    <a:lnTo>
                      <a:pt x="38" y="43"/>
                    </a:lnTo>
                    <a:lnTo>
                      <a:pt x="39" y="44"/>
                    </a:lnTo>
                    <a:lnTo>
                      <a:pt x="41" y="46"/>
                    </a:lnTo>
                    <a:lnTo>
                      <a:pt x="42" y="46"/>
                    </a:lnTo>
                    <a:lnTo>
                      <a:pt x="43" y="47"/>
                    </a:lnTo>
                    <a:lnTo>
                      <a:pt x="41" y="43"/>
                    </a:lnTo>
                    <a:lnTo>
                      <a:pt x="39" y="42"/>
                    </a:lnTo>
                    <a:lnTo>
                      <a:pt x="38" y="41"/>
                    </a:lnTo>
                    <a:lnTo>
                      <a:pt x="37" y="41"/>
                    </a:lnTo>
                    <a:close/>
                    <a:moveTo>
                      <a:pt x="50" y="41"/>
                    </a:moveTo>
                    <a:lnTo>
                      <a:pt x="48" y="41"/>
                    </a:lnTo>
                    <a:lnTo>
                      <a:pt x="47" y="43"/>
                    </a:lnTo>
                    <a:lnTo>
                      <a:pt x="46" y="44"/>
                    </a:lnTo>
                    <a:lnTo>
                      <a:pt x="45" y="46"/>
                    </a:lnTo>
                    <a:lnTo>
                      <a:pt x="45" y="46"/>
                    </a:lnTo>
                    <a:lnTo>
                      <a:pt x="48" y="44"/>
                    </a:lnTo>
                    <a:lnTo>
                      <a:pt x="50" y="43"/>
                    </a:lnTo>
                    <a:lnTo>
                      <a:pt x="51" y="42"/>
                    </a:lnTo>
                    <a:lnTo>
                      <a:pt x="51" y="41"/>
                    </a:lnTo>
                    <a:lnTo>
                      <a:pt x="51" y="41"/>
                    </a:lnTo>
                    <a:lnTo>
                      <a:pt x="50" y="41"/>
                    </a:lnTo>
                    <a:close/>
                    <a:moveTo>
                      <a:pt x="43" y="38"/>
                    </a:moveTo>
                    <a:lnTo>
                      <a:pt x="42" y="38"/>
                    </a:lnTo>
                    <a:lnTo>
                      <a:pt x="42" y="41"/>
                    </a:lnTo>
                    <a:lnTo>
                      <a:pt x="42" y="42"/>
                    </a:lnTo>
                    <a:lnTo>
                      <a:pt x="43" y="44"/>
                    </a:lnTo>
                    <a:lnTo>
                      <a:pt x="43" y="46"/>
                    </a:lnTo>
                    <a:lnTo>
                      <a:pt x="43" y="46"/>
                    </a:lnTo>
                    <a:lnTo>
                      <a:pt x="45" y="43"/>
                    </a:lnTo>
                    <a:lnTo>
                      <a:pt x="45" y="41"/>
                    </a:lnTo>
                    <a:lnTo>
                      <a:pt x="45" y="39"/>
                    </a:lnTo>
                    <a:lnTo>
                      <a:pt x="45" y="38"/>
                    </a:lnTo>
                    <a:lnTo>
                      <a:pt x="43" y="38"/>
                    </a:lnTo>
                    <a:lnTo>
                      <a:pt x="43" y="38"/>
                    </a:lnTo>
                    <a:close/>
                    <a:moveTo>
                      <a:pt x="58" y="29"/>
                    </a:moveTo>
                    <a:lnTo>
                      <a:pt x="51" y="39"/>
                    </a:lnTo>
                    <a:lnTo>
                      <a:pt x="51" y="41"/>
                    </a:lnTo>
                    <a:lnTo>
                      <a:pt x="52" y="43"/>
                    </a:lnTo>
                    <a:lnTo>
                      <a:pt x="54" y="46"/>
                    </a:lnTo>
                    <a:lnTo>
                      <a:pt x="54" y="46"/>
                    </a:lnTo>
                    <a:lnTo>
                      <a:pt x="54" y="46"/>
                    </a:lnTo>
                    <a:lnTo>
                      <a:pt x="54" y="46"/>
                    </a:lnTo>
                    <a:lnTo>
                      <a:pt x="67" y="46"/>
                    </a:lnTo>
                    <a:lnTo>
                      <a:pt x="59" y="41"/>
                    </a:lnTo>
                    <a:lnTo>
                      <a:pt x="58" y="29"/>
                    </a:lnTo>
                    <a:close/>
                    <a:moveTo>
                      <a:pt x="31" y="27"/>
                    </a:moveTo>
                    <a:lnTo>
                      <a:pt x="31" y="29"/>
                    </a:lnTo>
                    <a:lnTo>
                      <a:pt x="30" y="39"/>
                    </a:lnTo>
                    <a:lnTo>
                      <a:pt x="21" y="46"/>
                    </a:lnTo>
                    <a:lnTo>
                      <a:pt x="21" y="46"/>
                    </a:lnTo>
                    <a:lnTo>
                      <a:pt x="33" y="46"/>
                    </a:lnTo>
                    <a:lnTo>
                      <a:pt x="34" y="46"/>
                    </a:lnTo>
                    <a:lnTo>
                      <a:pt x="34" y="43"/>
                    </a:lnTo>
                    <a:lnTo>
                      <a:pt x="35" y="41"/>
                    </a:lnTo>
                    <a:lnTo>
                      <a:pt x="38" y="39"/>
                    </a:lnTo>
                    <a:lnTo>
                      <a:pt x="37" y="38"/>
                    </a:lnTo>
                    <a:lnTo>
                      <a:pt x="31" y="27"/>
                    </a:lnTo>
                    <a:close/>
                    <a:moveTo>
                      <a:pt x="34" y="26"/>
                    </a:moveTo>
                    <a:lnTo>
                      <a:pt x="34" y="27"/>
                    </a:lnTo>
                    <a:lnTo>
                      <a:pt x="39" y="38"/>
                    </a:lnTo>
                    <a:lnTo>
                      <a:pt x="39" y="38"/>
                    </a:lnTo>
                    <a:lnTo>
                      <a:pt x="43" y="37"/>
                    </a:lnTo>
                    <a:lnTo>
                      <a:pt x="47" y="37"/>
                    </a:lnTo>
                    <a:lnTo>
                      <a:pt x="50" y="39"/>
                    </a:lnTo>
                    <a:lnTo>
                      <a:pt x="50" y="39"/>
                    </a:lnTo>
                    <a:lnTo>
                      <a:pt x="56" y="29"/>
                    </a:lnTo>
                    <a:lnTo>
                      <a:pt x="56" y="27"/>
                    </a:lnTo>
                    <a:lnTo>
                      <a:pt x="56" y="27"/>
                    </a:lnTo>
                    <a:lnTo>
                      <a:pt x="45" y="30"/>
                    </a:lnTo>
                    <a:lnTo>
                      <a:pt x="34" y="26"/>
                    </a:lnTo>
                    <a:close/>
                    <a:moveTo>
                      <a:pt x="63" y="22"/>
                    </a:moveTo>
                    <a:lnTo>
                      <a:pt x="60" y="25"/>
                    </a:lnTo>
                    <a:lnTo>
                      <a:pt x="62" y="25"/>
                    </a:lnTo>
                    <a:lnTo>
                      <a:pt x="62" y="26"/>
                    </a:lnTo>
                    <a:lnTo>
                      <a:pt x="62" y="27"/>
                    </a:lnTo>
                    <a:lnTo>
                      <a:pt x="60" y="29"/>
                    </a:lnTo>
                    <a:lnTo>
                      <a:pt x="60" y="29"/>
                    </a:lnTo>
                    <a:lnTo>
                      <a:pt x="60" y="38"/>
                    </a:lnTo>
                    <a:lnTo>
                      <a:pt x="65" y="35"/>
                    </a:lnTo>
                    <a:lnTo>
                      <a:pt x="67" y="30"/>
                    </a:lnTo>
                    <a:lnTo>
                      <a:pt x="67" y="30"/>
                    </a:lnTo>
                    <a:lnTo>
                      <a:pt x="68" y="30"/>
                    </a:lnTo>
                    <a:lnTo>
                      <a:pt x="68" y="30"/>
                    </a:lnTo>
                    <a:lnTo>
                      <a:pt x="68" y="30"/>
                    </a:lnTo>
                    <a:lnTo>
                      <a:pt x="68" y="34"/>
                    </a:lnTo>
                    <a:lnTo>
                      <a:pt x="71" y="33"/>
                    </a:lnTo>
                    <a:lnTo>
                      <a:pt x="71" y="30"/>
                    </a:lnTo>
                    <a:lnTo>
                      <a:pt x="71" y="29"/>
                    </a:lnTo>
                    <a:lnTo>
                      <a:pt x="72" y="29"/>
                    </a:lnTo>
                    <a:lnTo>
                      <a:pt x="72" y="30"/>
                    </a:lnTo>
                    <a:lnTo>
                      <a:pt x="73" y="30"/>
                    </a:lnTo>
                    <a:lnTo>
                      <a:pt x="72" y="33"/>
                    </a:lnTo>
                    <a:lnTo>
                      <a:pt x="76" y="30"/>
                    </a:lnTo>
                    <a:lnTo>
                      <a:pt x="77" y="30"/>
                    </a:lnTo>
                    <a:lnTo>
                      <a:pt x="77" y="30"/>
                    </a:lnTo>
                    <a:lnTo>
                      <a:pt x="77" y="31"/>
                    </a:lnTo>
                    <a:lnTo>
                      <a:pt x="77" y="31"/>
                    </a:lnTo>
                    <a:lnTo>
                      <a:pt x="73" y="34"/>
                    </a:lnTo>
                    <a:lnTo>
                      <a:pt x="75" y="34"/>
                    </a:lnTo>
                    <a:lnTo>
                      <a:pt x="76" y="35"/>
                    </a:lnTo>
                    <a:lnTo>
                      <a:pt x="76" y="35"/>
                    </a:lnTo>
                    <a:lnTo>
                      <a:pt x="75" y="37"/>
                    </a:lnTo>
                    <a:lnTo>
                      <a:pt x="75" y="37"/>
                    </a:lnTo>
                    <a:lnTo>
                      <a:pt x="71" y="35"/>
                    </a:lnTo>
                    <a:lnTo>
                      <a:pt x="68" y="37"/>
                    </a:lnTo>
                    <a:lnTo>
                      <a:pt x="72" y="38"/>
                    </a:lnTo>
                    <a:lnTo>
                      <a:pt x="73" y="39"/>
                    </a:lnTo>
                    <a:lnTo>
                      <a:pt x="73" y="39"/>
                    </a:lnTo>
                    <a:lnTo>
                      <a:pt x="72" y="41"/>
                    </a:lnTo>
                    <a:lnTo>
                      <a:pt x="72" y="39"/>
                    </a:lnTo>
                    <a:lnTo>
                      <a:pt x="67" y="37"/>
                    </a:lnTo>
                    <a:lnTo>
                      <a:pt x="62" y="41"/>
                    </a:lnTo>
                    <a:lnTo>
                      <a:pt x="68" y="44"/>
                    </a:lnTo>
                    <a:lnTo>
                      <a:pt x="69" y="44"/>
                    </a:lnTo>
                    <a:lnTo>
                      <a:pt x="72" y="46"/>
                    </a:lnTo>
                    <a:lnTo>
                      <a:pt x="72" y="46"/>
                    </a:lnTo>
                    <a:lnTo>
                      <a:pt x="75" y="46"/>
                    </a:lnTo>
                    <a:lnTo>
                      <a:pt x="82" y="27"/>
                    </a:lnTo>
                    <a:lnTo>
                      <a:pt x="82" y="27"/>
                    </a:lnTo>
                    <a:lnTo>
                      <a:pt x="63" y="22"/>
                    </a:lnTo>
                    <a:close/>
                    <a:moveTo>
                      <a:pt x="29" y="21"/>
                    </a:moveTo>
                    <a:lnTo>
                      <a:pt x="7" y="25"/>
                    </a:lnTo>
                    <a:lnTo>
                      <a:pt x="7" y="25"/>
                    </a:lnTo>
                    <a:lnTo>
                      <a:pt x="14" y="46"/>
                    </a:lnTo>
                    <a:lnTo>
                      <a:pt x="17" y="46"/>
                    </a:lnTo>
                    <a:lnTo>
                      <a:pt x="17" y="44"/>
                    </a:lnTo>
                    <a:lnTo>
                      <a:pt x="18" y="44"/>
                    </a:lnTo>
                    <a:lnTo>
                      <a:pt x="20" y="44"/>
                    </a:lnTo>
                    <a:lnTo>
                      <a:pt x="27" y="39"/>
                    </a:lnTo>
                    <a:lnTo>
                      <a:pt x="22" y="35"/>
                    </a:lnTo>
                    <a:lnTo>
                      <a:pt x="17" y="38"/>
                    </a:lnTo>
                    <a:lnTo>
                      <a:pt x="17" y="38"/>
                    </a:lnTo>
                    <a:lnTo>
                      <a:pt x="16" y="37"/>
                    </a:lnTo>
                    <a:lnTo>
                      <a:pt x="16" y="37"/>
                    </a:lnTo>
                    <a:lnTo>
                      <a:pt x="16" y="35"/>
                    </a:lnTo>
                    <a:lnTo>
                      <a:pt x="20" y="34"/>
                    </a:lnTo>
                    <a:lnTo>
                      <a:pt x="17" y="33"/>
                    </a:lnTo>
                    <a:lnTo>
                      <a:pt x="14" y="34"/>
                    </a:lnTo>
                    <a:lnTo>
                      <a:pt x="14" y="34"/>
                    </a:lnTo>
                    <a:lnTo>
                      <a:pt x="13" y="33"/>
                    </a:lnTo>
                    <a:lnTo>
                      <a:pt x="13" y="33"/>
                    </a:lnTo>
                    <a:lnTo>
                      <a:pt x="13" y="33"/>
                    </a:lnTo>
                    <a:lnTo>
                      <a:pt x="16" y="31"/>
                    </a:lnTo>
                    <a:lnTo>
                      <a:pt x="12" y="29"/>
                    </a:lnTo>
                    <a:lnTo>
                      <a:pt x="10" y="29"/>
                    </a:lnTo>
                    <a:lnTo>
                      <a:pt x="10" y="27"/>
                    </a:lnTo>
                    <a:lnTo>
                      <a:pt x="12" y="27"/>
                    </a:lnTo>
                    <a:lnTo>
                      <a:pt x="12" y="27"/>
                    </a:lnTo>
                    <a:lnTo>
                      <a:pt x="16" y="30"/>
                    </a:lnTo>
                    <a:lnTo>
                      <a:pt x="16" y="27"/>
                    </a:lnTo>
                    <a:lnTo>
                      <a:pt x="16" y="27"/>
                    </a:lnTo>
                    <a:lnTo>
                      <a:pt x="17" y="27"/>
                    </a:lnTo>
                    <a:lnTo>
                      <a:pt x="17" y="27"/>
                    </a:lnTo>
                    <a:lnTo>
                      <a:pt x="18" y="27"/>
                    </a:lnTo>
                    <a:lnTo>
                      <a:pt x="18" y="31"/>
                    </a:lnTo>
                    <a:lnTo>
                      <a:pt x="21" y="33"/>
                    </a:lnTo>
                    <a:lnTo>
                      <a:pt x="21" y="29"/>
                    </a:lnTo>
                    <a:lnTo>
                      <a:pt x="21" y="27"/>
                    </a:lnTo>
                    <a:lnTo>
                      <a:pt x="21" y="27"/>
                    </a:lnTo>
                    <a:lnTo>
                      <a:pt x="22" y="27"/>
                    </a:lnTo>
                    <a:lnTo>
                      <a:pt x="22" y="27"/>
                    </a:lnTo>
                    <a:lnTo>
                      <a:pt x="22" y="34"/>
                    </a:lnTo>
                    <a:lnTo>
                      <a:pt x="27" y="37"/>
                    </a:lnTo>
                    <a:lnTo>
                      <a:pt x="30" y="27"/>
                    </a:lnTo>
                    <a:lnTo>
                      <a:pt x="29" y="27"/>
                    </a:lnTo>
                    <a:lnTo>
                      <a:pt x="29" y="25"/>
                    </a:lnTo>
                    <a:lnTo>
                      <a:pt x="30" y="24"/>
                    </a:lnTo>
                    <a:lnTo>
                      <a:pt x="29" y="21"/>
                    </a:lnTo>
                    <a:close/>
                    <a:moveTo>
                      <a:pt x="45" y="4"/>
                    </a:moveTo>
                    <a:lnTo>
                      <a:pt x="45" y="4"/>
                    </a:lnTo>
                    <a:lnTo>
                      <a:pt x="43" y="4"/>
                    </a:lnTo>
                    <a:lnTo>
                      <a:pt x="30" y="21"/>
                    </a:lnTo>
                    <a:lnTo>
                      <a:pt x="31" y="22"/>
                    </a:lnTo>
                    <a:lnTo>
                      <a:pt x="33" y="22"/>
                    </a:lnTo>
                    <a:lnTo>
                      <a:pt x="34" y="24"/>
                    </a:lnTo>
                    <a:lnTo>
                      <a:pt x="34" y="25"/>
                    </a:lnTo>
                    <a:lnTo>
                      <a:pt x="43" y="29"/>
                    </a:lnTo>
                    <a:lnTo>
                      <a:pt x="43" y="22"/>
                    </a:lnTo>
                    <a:lnTo>
                      <a:pt x="39" y="20"/>
                    </a:lnTo>
                    <a:lnTo>
                      <a:pt x="39" y="18"/>
                    </a:lnTo>
                    <a:lnTo>
                      <a:pt x="39" y="18"/>
                    </a:lnTo>
                    <a:lnTo>
                      <a:pt x="41" y="17"/>
                    </a:lnTo>
                    <a:lnTo>
                      <a:pt x="41" y="17"/>
                    </a:lnTo>
                    <a:lnTo>
                      <a:pt x="43" y="20"/>
                    </a:lnTo>
                    <a:lnTo>
                      <a:pt x="43" y="17"/>
                    </a:lnTo>
                    <a:lnTo>
                      <a:pt x="41" y="16"/>
                    </a:lnTo>
                    <a:lnTo>
                      <a:pt x="41" y="14"/>
                    </a:lnTo>
                    <a:lnTo>
                      <a:pt x="41" y="14"/>
                    </a:lnTo>
                    <a:lnTo>
                      <a:pt x="42" y="13"/>
                    </a:lnTo>
                    <a:lnTo>
                      <a:pt x="42" y="13"/>
                    </a:lnTo>
                    <a:lnTo>
                      <a:pt x="43" y="14"/>
                    </a:lnTo>
                    <a:lnTo>
                      <a:pt x="43" y="10"/>
                    </a:lnTo>
                    <a:lnTo>
                      <a:pt x="45" y="9"/>
                    </a:lnTo>
                    <a:lnTo>
                      <a:pt x="45" y="9"/>
                    </a:lnTo>
                    <a:lnTo>
                      <a:pt x="45" y="9"/>
                    </a:lnTo>
                    <a:lnTo>
                      <a:pt x="46" y="9"/>
                    </a:lnTo>
                    <a:lnTo>
                      <a:pt x="46" y="10"/>
                    </a:lnTo>
                    <a:lnTo>
                      <a:pt x="46" y="14"/>
                    </a:lnTo>
                    <a:lnTo>
                      <a:pt x="47" y="13"/>
                    </a:lnTo>
                    <a:lnTo>
                      <a:pt x="48" y="13"/>
                    </a:lnTo>
                    <a:lnTo>
                      <a:pt x="48" y="14"/>
                    </a:lnTo>
                    <a:lnTo>
                      <a:pt x="48" y="14"/>
                    </a:lnTo>
                    <a:lnTo>
                      <a:pt x="48" y="14"/>
                    </a:lnTo>
                    <a:lnTo>
                      <a:pt x="46" y="17"/>
                    </a:lnTo>
                    <a:lnTo>
                      <a:pt x="46" y="20"/>
                    </a:lnTo>
                    <a:lnTo>
                      <a:pt x="50" y="17"/>
                    </a:lnTo>
                    <a:lnTo>
                      <a:pt x="50" y="17"/>
                    </a:lnTo>
                    <a:lnTo>
                      <a:pt x="51" y="18"/>
                    </a:lnTo>
                    <a:lnTo>
                      <a:pt x="51" y="18"/>
                    </a:lnTo>
                    <a:lnTo>
                      <a:pt x="50" y="18"/>
                    </a:lnTo>
                    <a:lnTo>
                      <a:pt x="46" y="22"/>
                    </a:lnTo>
                    <a:lnTo>
                      <a:pt x="46" y="29"/>
                    </a:lnTo>
                    <a:lnTo>
                      <a:pt x="56" y="26"/>
                    </a:lnTo>
                    <a:lnTo>
                      <a:pt x="56" y="25"/>
                    </a:lnTo>
                    <a:lnTo>
                      <a:pt x="58" y="25"/>
                    </a:lnTo>
                    <a:lnTo>
                      <a:pt x="58" y="24"/>
                    </a:lnTo>
                    <a:lnTo>
                      <a:pt x="59" y="24"/>
                    </a:lnTo>
                    <a:lnTo>
                      <a:pt x="60" y="22"/>
                    </a:lnTo>
                    <a:lnTo>
                      <a:pt x="45" y="4"/>
                    </a:lnTo>
                    <a:close/>
                    <a:moveTo>
                      <a:pt x="45" y="0"/>
                    </a:moveTo>
                    <a:lnTo>
                      <a:pt x="45" y="0"/>
                    </a:lnTo>
                    <a:lnTo>
                      <a:pt x="46" y="0"/>
                    </a:lnTo>
                    <a:lnTo>
                      <a:pt x="46" y="1"/>
                    </a:lnTo>
                    <a:lnTo>
                      <a:pt x="46" y="1"/>
                    </a:lnTo>
                    <a:lnTo>
                      <a:pt x="62" y="20"/>
                    </a:lnTo>
                    <a:lnTo>
                      <a:pt x="64" y="16"/>
                    </a:lnTo>
                    <a:lnTo>
                      <a:pt x="63" y="14"/>
                    </a:lnTo>
                    <a:lnTo>
                      <a:pt x="63" y="13"/>
                    </a:lnTo>
                    <a:lnTo>
                      <a:pt x="63" y="12"/>
                    </a:lnTo>
                    <a:lnTo>
                      <a:pt x="64" y="9"/>
                    </a:lnTo>
                    <a:lnTo>
                      <a:pt x="67" y="9"/>
                    </a:lnTo>
                    <a:lnTo>
                      <a:pt x="68" y="9"/>
                    </a:lnTo>
                    <a:lnTo>
                      <a:pt x="71" y="10"/>
                    </a:lnTo>
                    <a:lnTo>
                      <a:pt x="71" y="13"/>
                    </a:lnTo>
                    <a:lnTo>
                      <a:pt x="71" y="14"/>
                    </a:lnTo>
                    <a:lnTo>
                      <a:pt x="69" y="17"/>
                    </a:lnTo>
                    <a:lnTo>
                      <a:pt x="67" y="17"/>
                    </a:lnTo>
                    <a:lnTo>
                      <a:pt x="65" y="17"/>
                    </a:lnTo>
                    <a:lnTo>
                      <a:pt x="63" y="21"/>
                    </a:lnTo>
                    <a:lnTo>
                      <a:pt x="82" y="25"/>
                    </a:lnTo>
                    <a:lnTo>
                      <a:pt x="84" y="25"/>
                    </a:lnTo>
                    <a:lnTo>
                      <a:pt x="85" y="25"/>
                    </a:lnTo>
                    <a:lnTo>
                      <a:pt x="86" y="26"/>
                    </a:lnTo>
                    <a:lnTo>
                      <a:pt x="86" y="27"/>
                    </a:lnTo>
                    <a:lnTo>
                      <a:pt x="85" y="29"/>
                    </a:lnTo>
                    <a:lnTo>
                      <a:pt x="85" y="29"/>
                    </a:lnTo>
                    <a:lnTo>
                      <a:pt x="76" y="46"/>
                    </a:lnTo>
                    <a:lnTo>
                      <a:pt x="81" y="46"/>
                    </a:lnTo>
                    <a:lnTo>
                      <a:pt x="82" y="44"/>
                    </a:lnTo>
                    <a:lnTo>
                      <a:pt x="85" y="43"/>
                    </a:lnTo>
                    <a:lnTo>
                      <a:pt x="88" y="43"/>
                    </a:lnTo>
                    <a:lnTo>
                      <a:pt x="89" y="44"/>
                    </a:lnTo>
                    <a:lnTo>
                      <a:pt x="89" y="47"/>
                    </a:lnTo>
                    <a:lnTo>
                      <a:pt x="89" y="48"/>
                    </a:lnTo>
                    <a:lnTo>
                      <a:pt x="88" y="51"/>
                    </a:lnTo>
                    <a:lnTo>
                      <a:pt x="85" y="51"/>
                    </a:lnTo>
                    <a:lnTo>
                      <a:pt x="84" y="51"/>
                    </a:lnTo>
                    <a:lnTo>
                      <a:pt x="82" y="50"/>
                    </a:lnTo>
                    <a:lnTo>
                      <a:pt x="81" y="48"/>
                    </a:lnTo>
                    <a:lnTo>
                      <a:pt x="77" y="48"/>
                    </a:lnTo>
                    <a:lnTo>
                      <a:pt x="85" y="65"/>
                    </a:lnTo>
                    <a:lnTo>
                      <a:pt x="86" y="67"/>
                    </a:lnTo>
                    <a:lnTo>
                      <a:pt x="88" y="68"/>
                    </a:lnTo>
                    <a:lnTo>
                      <a:pt x="86" y="69"/>
                    </a:lnTo>
                    <a:lnTo>
                      <a:pt x="85" y="69"/>
                    </a:lnTo>
                    <a:lnTo>
                      <a:pt x="84" y="69"/>
                    </a:lnTo>
                    <a:lnTo>
                      <a:pt x="63" y="73"/>
                    </a:lnTo>
                    <a:lnTo>
                      <a:pt x="64" y="77"/>
                    </a:lnTo>
                    <a:lnTo>
                      <a:pt x="65" y="77"/>
                    </a:lnTo>
                    <a:lnTo>
                      <a:pt x="68" y="77"/>
                    </a:lnTo>
                    <a:lnTo>
                      <a:pt x="69" y="79"/>
                    </a:lnTo>
                    <a:lnTo>
                      <a:pt x="71" y="81"/>
                    </a:lnTo>
                    <a:lnTo>
                      <a:pt x="69" y="84"/>
                    </a:lnTo>
                    <a:lnTo>
                      <a:pt x="68" y="85"/>
                    </a:lnTo>
                    <a:lnTo>
                      <a:pt x="67" y="86"/>
                    </a:lnTo>
                    <a:lnTo>
                      <a:pt x="64" y="85"/>
                    </a:lnTo>
                    <a:lnTo>
                      <a:pt x="63" y="84"/>
                    </a:lnTo>
                    <a:lnTo>
                      <a:pt x="62" y="82"/>
                    </a:lnTo>
                    <a:lnTo>
                      <a:pt x="62" y="80"/>
                    </a:lnTo>
                    <a:lnTo>
                      <a:pt x="63" y="79"/>
                    </a:lnTo>
                    <a:lnTo>
                      <a:pt x="60" y="75"/>
                    </a:lnTo>
                    <a:lnTo>
                      <a:pt x="46" y="92"/>
                    </a:lnTo>
                    <a:lnTo>
                      <a:pt x="46" y="92"/>
                    </a:lnTo>
                    <a:lnTo>
                      <a:pt x="46" y="93"/>
                    </a:lnTo>
                    <a:lnTo>
                      <a:pt x="45" y="94"/>
                    </a:lnTo>
                    <a:lnTo>
                      <a:pt x="43" y="93"/>
                    </a:lnTo>
                    <a:lnTo>
                      <a:pt x="42" y="92"/>
                    </a:lnTo>
                    <a:lnTo>
                      <a:pt x="42" y="92"/>
                    </a:lnTo>
                    <a:lnTo>
                      <a:pt x="27" y="75"/>
                    </a:lnTo>
                    <a:lnTo>
                      <a:pt x="25" y="79"/>
                    </a:lnTo>
                    <a:lnTo>
                      <a:pt x="26" y="80"/>
                    </a:lnTo>
                    <a:lnTo>
                      <a:pt x="26" y="81"/>
                    </a:lnTo>
                    <a:lnTo>
                      <a:pt x="26" y="82"/>
                    </a:lnTo>
                    <a:lnTo>
                      <a:pt x="25" y="85"/>
                    </a:lnTo>
                    <a:lnTo>
                      <a:pt x="22" y="85"/>
                    </a:lnTo>
                    <a:lnTo>
                      <a:pt x="20" y="85"/>
                    </a:lnTo>
                    <a:lnTo>
                      <a:pt x="18" y="84"/>
                    </a:lnTo>
                    <a:lnTo>
                      <a:pt x="17" y="81"/>
                    </a:lnTo>
                    <a:lnTo>
                      <a:pt x="18" y="80"/>
                    </a:lnTo>
                    <a:lnTo>
                      <a:pt x="20" y="77"/>
                    </a:lnTo>
                    <a:lnTo>
                      <a:pt x="21" y="77"/>
                    </a:lnTo>
                    <a:lnTo>
                      <a:pt x="24" y="77"/>
                    </a:lnTo>
                    <a:lnTo>
                      <a:pt x="26" y="73"/>
                    </a:lnTo>
                    <a:lnTo>
                      <a:pt x="5" y="69"/>
                    </a:lnTo>
                    <a:lnTo>
                      <a:pt x="4" y="71"/>
                    </a:lnTo>
                    <a:lnTo>
                      <a:pt x="3" y="71"/>
                    </a:lnTo>
                    <a:lnTo>
                      <a:pt x="3" y="69"/>
                    </a:lnTo>
                    <a:lnTo>
                      <a:pt x="3" y="68"/>
                    </a:lnTo>
                    <a:lnTo>
                      <a:pt x="4" y="67"/>
                    </a:lnTo>
                    <a:lnTo>
                      <a:pt x="4" y="67"/>
                    </a:lnTo>
                    <a:lnTo>
                      <a:pt x="13" y="48"/>
                    </a:lnTo>
                    <a:lnTo>
                      <a:pt x="8" y="47"/>
                    </a:lnTo>
                    <a:lnTo>
                      <a:pt x="7" y="50"/>
                    </a:lnTo>
                    <a:lnTo>
                      <a:pt x="4" y="51"/>
                    </a:lnTo>
                    <a:lnTo>
                      <a:pt x="3" y="51"/>
                    </a:lnTo>
                    <a:lnTo>
                      <a:pt x="0" y="50"/>
                    </a:lnTo>
                    <a:lnTo>
                      <a:pt x="0" y="47"/>
                    </a:lnTo>
                    <a:lnTo>
                      <a:pt x="0" y="44"/>
                    </a:lnTo>
                    <a:lnTo>
                      <a:pt x="1" y="43"/>
                    </a:lnTo>
                    <a:lnTo>
                      <a:pt x="4" y="43"/>
                    </a:lnTo>
                    <a:lnTo>
                      <a:pt x="5" y="43"/>
                    </a:lnTo>
                    <a:lnTo>
                      <a:pt x="7" y="44"/>
                    </a:lnTo>
                    <a:lnTo>
                      <a:pt x="8" y="46"/>
                    </a:lnTo>
                    <a:lnTo>
                      <a:pt x="12" y="46"/>
                    </a:lnTo>
                    <a:lnTo>
                      <a:pt x="5" y="25"/>
                    </a:lnTo>
                    <a:lnTo>
                      <a:pt x="4" y="25"/>
                    </a:lnTo>
                    <a:lnTo>
                      <a:pt x="4" y="24"/>
                    </a:lnTo>
                    <a:lnTo>
                      <a:pt x="4" y="22"/>
                    </a:lnTo>
                    <a:lnTo>
                      <a:pt x="5" y="22"/>
                    </a:lnTo>
                    <a:lnTo>
                      <a:pt x="7" y="22"/>
                    </a:lnTo>
                    <a:lnTo>
                      <a:pt x="7" y="22"/>
                    </a:lnTo>
                    <a:lnTo>
                      <a:pt x="27" y="20"/>
                    </a:lnTo>
                    <a:lnTo>
                      <a:pt x="26" y="16"/>
                    </a:lnTo>
                    <a:lnTo>
                      <a:pt x="25" y="16"/>
                    </a:lnTo>
                    <a:lnTo>
                      <a:pt x="24" y="16"/>
                    </a:lnTo>
                    <a:lnTo>
                      <a:pt x="21" y="14"/>
                    </a:lnTo>
                    <a:lnTo>
                      <a:pt x="21" y="12"/>
                    </a:lnTo>
                    <a:lnTo>
                      <a:pt x="21" y="10"/>
                    </a:lnTo>
                    <a:lnTo>
                      <a:pt x="22" y="8"/>
                    </a:lnTo>
                    <a:lnTo>
                      <a:pt x="25" y="8"/>
                    </a:lnTo>
                    <a:lnTo>
                      <a:pt x="26" y="8"/>
                    </a:lnTo>
                    <a:lnTo>
                      <a:pt x="29" y="9"/>
                    </a:lnTo>
                    <a:lnTo>
                      <a:pt x="29" y="12"/>
                    </a:lnTo>
                    <a:lnTo>
                      <a:pt x="29" y="13"/>
                    </a:lnTo>
                    <a:lnTo>
                      <a:pt x="27" y="16"/>
                    </a:lnTo>
                    <a:lnTo>
                      <a:pt x="29" y="20"/>
                    </a:lnTo>
                    <a:lnTo>
                      <a:pt x="42" y="3"/>
                    </a:lnTo>
                    <a:lnTo>
                      <a:pt x="42" y="1"/>
                    </a:lnTo>
                    <a:lnTo>
                      <a:pt x="43" y="0"/>
                    </a:lnTo>
                    <a:lnTo>
                      <a:pt x="45" y="0"/>
                    </a:lnTo>
                    <a:lnTo>
                      <a:pt x="45" y="0"/>
                    </a:lnTo>
                    <a:lnTo>
                      <a:pt x="4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0" name="Freeform 6550"/>
              <p:cNvSpPr>
                <a:spLocks noEditPoints="1"/>
              </p:cNvSpPr>
              <p:nvPr/>
            </p:nvSpPr>
            <p:spPr bwMode="auto">
              <a:xfrm>
                <a:off x="1845468" y="4587081"/>
                <a:ext cx="109538" cy="114300"/>
              </a:xfrm>
              <a:custGeom>
                <a:avLst/>
                <a:gdLst>
                  <a:gd name="T0" fmla="*/ 35 w 69"/>
                  <a:gd name="T1" fmla="*/ 60 h 72"/>
                  <a:gd name="T2" fmla="*/ 34 w 69"/>
                  <a:gd name="T3" fmla="*/ 66 h 72"/>
                  <a:gd name="T4" fmla="*/ 34 w 69"/>
                  <a:gd name="T5" fmla="*/ 58 h 72"/>
                  <a:gd name="T6" fmla="*/ 25 w 69"/>
                  <a:gd name="T7" fmla="*/ 55 h 72"/>
                  <a:gd name="T8" fmla="*/ 43 w 69"/>
                  <a:gd name="T9" fmla="*/ 54 h 72"/>
                  <a:gd name="T10" fmla="*/ 25 w 69"/>
                  <a:gd name="T11" fmla="*/ 52 h 72"/>
                  <a:gd name="T12" fmla="*/ 17 w 69"/>
                  <a:gd name="T13" fmla="*/ 38 h 72"/>
                  <a:gd name="T14" fmla="*/ 26 w 69"/>
                  <a:gd name="T15" fmla="*/ 38 h 72"/>
                  <a:gd name="T16" fmla="*/ 55 w 69"/>
                  <a:gd name="T17" fmla="*/ 43 h 72"/>
                  <a:gd name="T18" fmla="*/ 58 w 69"/>
                  <a:gd name="T19" fmla="*/ 47 h 72"/>
                  <a:gd name="T20" fmla="*/ 55 w 69"/>
                  <a:gd name="T21" fmla="*/ 51 h 72"/>
                  <a:gd name="T22" fmla="*/ 50 w 69"/>
                  <a:gd name="T23" fmla="*/ 46 h 72"/>
                  <a:gd name="T24" fmla="*/ 58 w 69"/>
                  <a:gd name="T25" fmla="*/ 37 h 72"/>
                  <a:gd name="T26" fmla="*/ 22 w 69"/>
                  <a:gd name="T27" fmla="*/ 51 h 72"/>
                  <a:gd name="T28" fmla="*/ 14 w 69"/>
                  <a:gd name="T29" fmla="*/ 51 h 72"/>
                  <a:gd name="T30" fmla="*/ 9 w 69"/>
                  <a:gd name="T31" fmla="*/ 51 h 72"/>
                  <a:gd name="T32" fmla="*/ 12 w 69"/>
                  <a:gd name="T33" fmla="*/ 45 h 72"/>
                  <a:gd name="T34" fmla="*/ 13 w 69"/>
                  <a:gd name="T35" fmla="*/ 38 h 72"/>
                  <a:gd name="T36" fmla="*/ 34 w 69"/>
                  <a:gd name="T37" fmla="*/ 43 h 72"/>
                  <a:gd name="T38" fmla="*/ 38 w 69"/>
                  <a:gd name="T39" fmla="*/ 42 h 72"/>
                  <a:gd name="T40" fmla="*/ 39 w 69"/>
                  <a:gd name="T41" fmla="*/ 42 h 72"/>
                  <a:gd name="T42" fmla="*/ 33 w 69"/>
                  <a:gd name="T43" fmla="*/ 38 h 72"/>
                  <a:gd name="T44" fmla="*/ 34 w 69"/>
                  <a:gd name="T45" fmla="*/ 37 h 72"/>
                  <a:gd name="T46" fmla="*/ 33 w 69"/>
                  <a:gd name="T47" fmla="*/ 37 h 72"/>
                  <a:gd name="T48" fmla="*/ 38 w 69"/>
                  <a:gd name="T49" fmla="*/ 38 h 72"/>
                  <a:gd name="T50" fmla="*/ 30 w 69"/>
                  <a:gd name="T51" fmla="*/ 34 h 72"/>
                  <a:gd name="T52" fmla="*/ 37 w 69"/>
                  <a:gd name="T53" fmla="*/ 33 h 72"/>
                  <a:gd name="T54" fmla="*/ 38 w 69"/>
                  <a:gd name="T55" fmla="*/ 31 h 72"/>
                  <a:gd name="T56" fmla="*/ 34 w 69"/>
                  <a:gd name="T57" fmla="*/ 30 h 72"/>
                  <a:gd name="T58" fmla="*/ 42 w 69"/>
                  <a:gd name="T59" fmla="*/ 35 h 72"/>
                  <a:gd name="T60" fmla="*/ 17 w 69"/>
                  <a:gd name="T61" fmla="*/ 35 h 72"/>
                  <a:gd name="T62" fmla="*/ 30 w 69"/>
                  <a:gd name="T63" fmla="*/ 29 h 72"/>
                  <a:gd name="T64" fmla="*/ 34 w 69"/>
                  <a:gd name="T65" fmla="*/ 24 h 72"/>
                  <a:gd name="T66" fmla="*/ 51 w 69"/>
                  <a:gd name="T67" fmla="*/ 28 h 72"/>
                  <a:gd name="T68" fmla="*/ 56 w 69"/>
                  <a:gd name="T69" fmla="*/ 24 h 72"/>
                  <a:gd name="T70" fmla="*/ 59 w 69"/>
                  <a:gd name="T71" fmla="*/ 28 h 72"/>
                  <a:gd name="T72" fmla="*/ 56 w 69"/>
                  <a:gd name="T73" fmla="*/ 31 h 72"/>
                  <a:gd name="T74" fmla="*/ 64 w 69"/>
                  <a:gd name="T75" fmla="*/ 21 h 72"/>
                  <a:gd name="T76" fmla="*/ 14 w 69"/>
                  <a:gd name="T77" fmla="*/ 35 h 72"/>
                  <a:gd name="T78" fmla="*/ 16 w 69"/>
                  <a:gd name="T79" fmla="*/ 26 h 72"/>
                  <a:gd name="T80" fmla="*/ 9 w 69"/>
                  <a:gd name="T81" fmla="*/ 22 h 72"/>
                  <a:gd name="T82" fmla="*/ 16 w 69"/>
                  <a:gd name="T83" fmla="*/ 26 h 72"/>
                  <a:gd name="T84" fmla="*/ 23 w 69"/>
                  <a:gd name="T85" fmla="*/ 18 h 72"/>
                  <a:gd name="T86" fmla="*/ 26 w 69"/>
                  <a:gd name="T87" fmla="*/ 20 h 72"/>
                  <a:gd name="T88" fmla="*/ 34 w 69"/>
                  <a:gd name="T89" fmla="*/ 13 h 72"/>
                  <a:gd name="T90" fmla="*/ 35 w 69"/>
                  <a:gd name="T91" fmla="*/ 8 h 72"/>
                  <a:gd name="T92" fmla="*/ 38 w 69"/>
                  <a:gd name="T93" fmla="*/ 14 h 72"/>
                  <a:gd name="T94" fmla="*/ 47 w 69"/>
                  <a:gd name="T95" fmla="*/ 17 h 72"/>
                  <a:gd name="T96" fmla="*/ 48 w 69"/>
                  <a:gd name="T97" fmla="*/ 11 h 72"/>
                  <a:gd name="T98" fmla="*/ 52 w 69"/>
                  <a:gd name="T99" fmla="*/ 13 h 72"/>
                  <a:gd name="T100" fmla="*/ 65 w 69"/>
                  <a:gd name="T101" fmla="*/ 22 h 72"/>
                  <a:gd name="T102" fmla="*/ 68 w 69"/>
                  <a:gd name="T103" fmla="*/ 39 h 72"/>
                  <a:gd name="T104" fmla="*/ 67 w 69"/>
                  <a:gd name="T105" fmla="*/ 54 h 72"/>
                  <a:gd name="T106" fmla="*/ 54 w 69"/>
                  <a:gd name="T107" fmla="*/ 66 h 72"/>
                  <a:gd name="T108" fmla="*/ 35 w 69"/>
                  <a:gd name="T109" fmla="*/ 71 h 72"/>
                  <a:gd name="T110" fmla="*/ 20 w 69"/>
                  <a:gd name="T111" fmla="*/ 64 h 72"/>
                  <a:gd name="T112" fmla="*/ 18 w 69"/>
                  <a:gd name="T113" fmla="*/ 60 h 72"/>
                  <a:gd name="T114" fmla="*/ 10 w 69"/>
                  <a:gd name="T115" fmla="*/ 37 h 72"/>
                  <a:gd name="T116" fmla="*/ 3 w 69"/>
                  <a:gd name="T117" fmla="*/ 33 h 72"/>
                  <a:gd name="T118" fmla="*/ 21 w 69"/>
                  <a:gd name="T119" fmla="*/ 16 h 72"/>
                  <a:gd name="T120" fmla="*/ 21 w 69"/>
                  <a:gd name="T121" fmla="*/ 7 h 72"/>
                  <a:gd name="T122" fmla="*/ 34 w 69"/>
                  <a:gd name="T12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72">
                    <a:moveTo>
                      <a:pt x="35" y="51"/>
                    </a:moveTo>
                    <a:lnTo>
                      <a:pt x="35" y="55"/>
                    </a:lnTo>
                    <a:lnTo>
                      <a:pt x="38" y="58"/>
                    </a:lnTo>
                    <a:lnTo>
                      <a:pt x="38" y="59"/>
                    </a:lnTo>
                    <a:lnTo>
                      <a:pt x="38" y="59"/>
                    </a:lnTo>
                    <a:lnTo>
                      <a:pt x="38" y="59"/>
                    </a:lnTo>
                    <a:lnTo>
                      <a:pt x="38" y="59"/>
                    </a:lnTo>
                    <a:lnTo>
                      <a:pt x="35" y="58"/>
                    </a:lnTo>
                    <a:lnTo>
                      <a:pt x="35" y="60"/>
                    </a:lnTo>
                    <a:lnTo>
                      <a:pt x="37" y="62"/>
                    </a:lnTo>
                    <a:lnTo>
                      <a:pt x="37" y="62"/>
                    </a:lnTo>
                    <a:lnTo>
                      <a:pt x="37" y="62"/>
                    </a:lnTo>
                    <a:lnTo>
                      <a:pt x="37" y="63"/>
                    </a:lnTo>
                    <a:lnTo>
                      <a:pt x="37" y="63"/>
                    </a:lnTo>
                    <a:lnTo>
                      <a:pt x="35" y="62"/>
                    </a:lnTo>
                    <a:lnTo>
                      <a:pt x="35" y="66"/>
                    </a:lnTo>
                    <a:lnTo>
                      <a:pt x="34" y="66"/>
                    </a:lnTo>
                    <a:lnTo>
                      <a:pt x="34" y="66"/>
                    </a:lnTo>
                    <a:lnTo>
                      <a:pt x="34" y="66"/>
                    </a:lnTo>
                    <a:lnTo>
                      <a:pt x="34" y="62"/>
                    </a:lnTo>
                    <a:lnTo>
                      <a:pt x="33" y="63"/>
                    </a:lnTo>
                    <a:lnTo>
                      <a:pt x="31" y="63"/>
                    </a:lnTo>
                    <a:lnTo>
                      <a:pt x="31" y="62"/>
                    </a:lnTo>
                    <a:lnTo>
                      <a:pt x="31" y="62"/>
                    </a:lnTo>
                    <a:lnTo>
                      <a:pt x="31" y="62"/>
                    </a:lnTo>
                    <a:lnTo>
                      <a:pt x="34" y="60"/>
                    </a:lnTo>
                    <a:lnTo>
                      <a:pt x="34" y="58"/>
                    </a:lnTo>
                    <a:lnTo>
                      <a:pt x="31" y="59"/>
                    </a:lnTo>
                    <a:lnTo>
                      <a:pt x="30" y="59"/>
                    </a:lnTo>
                    <a:lnTo>
                      <a:pt x="30" y="59"/>
                    </a:lnTo>
                    <a:lnTo>
                      <a:pt x="30" y="59"/>
                    </a:lnTo>
                    <a:lnTo>
                      <a:pt x="30" y="58"/>
                    </a:lnTo>
                    <a:lnTo>
                      <a:pt x="34" y="55"/>
                    </a:lnTo>
                    <a:lnTo>
                      <a:pt x="34" y="51"/>
                    </a:lnTo>
                    <a:lnTo>
                      <a:pt x="25" y="54"/>
                    </a:lnTo>
                    <a:lnTo>
                      <a:pt x="25" y="55"/>
                    </a:lnTo>
                    <a:lnTo>
                      <a:pt x="22" y="55"/>
                    </a:lnTo>
                    <a:lnTo>
                      <a:pt x="22" y="56"/>
                    </a:lnTo>
                    <a:lnTo>
                      <a:pt x="34" y="69"/>
                    </a:lnTo>
                    <a:lnTo>
                      <a:pt x="34" y="69"/>
                    </a:lnTo>
                    <a:lnTo>
                      <a:pt x="34" y="69"/>
                    </a:lnTo>
                    <a:lnTo>
                      <a:pt x="46" y="56"/>
                    </a:lnTo>
                    <a:lnTo>
                      <a:pt x="46" y="55"/>
                    </a:lnTo>
                    <a:lnTo>
                      <a:pt x="44" y="55"/>
                    </a:lnTo>
                    <a:lnTo>
                      <a:pt x="43" y="54"/>
                    </a:lnTo>
                    <a:lnTo>
                      <a:pt x="43" y="54"/>
                    </a:lnTo>
                    <a:lnTo>
                      <a:pt x="35" y="51"/>
                    </a:lnTo>
                    <a:close/>
                    <a:moveTo>
                      <a:pt x="38" y="43"/>
                    </a:moveTo>
                    <a:lnTo>
                      <a:pt x="37" y="43"/>
                    </a:lnTo>
                    <a:lnTo>
                      <a:pt x="34" y="45"/>
                    </a:lnTo>
                    <a:lnTo>
                      <a:pt x="33" y="45"/>
                    </a:lnTo>
                    <a:lnTo>
                      <a:pt x="30" y="43"/>
                    </a:lnTo>
                    <a:lnTo>
                      <a:pt x="30" y="43"/>
                    </a:lnTo>
                    <a:lnTo>
                      <a:pt x="25" y="52"/>
                    </a:lnTo>
                    <a:lnTo>
                      <a:pt x="25" y="52"/>
                    </a:lnTo>
                    <a:lnTo>
                      <a:pt x="25" y="52"/>
                    </a:lnTo>
                    <a:lnTo>
                      <a:pt x="34" y="50"/>
                    </a:lnTo>
                    <a:lnTo>
                      <a:pt x="43" y="51"/>
                    </a:lnTo>
                    <a:lnTo>
                      <a:pt x="43" y="51"/>
                    </a:lnTo>
                    <a:lnTo>
                      <a:pt x="38" y="43"/>
                    </a:lnTo>
                    <a:lnTo>
                      <a:pt x="38" y="43"/>
                    </a:lnTo>
                    <a:close/>
                    <a:moveTo>
                      <a:pt x="17" y="38"/>
                    </a:moveTo>
                    <a:lnTo>
                      <a:pt x="17" y="38"/>
                    </a:lnTo>
                    <a:lnTo>
                      <a:pt x="22" y="42"/>
                    </a:lnTo>
                    <a:lnTo>
                      <a:pt x="23" y="51"/>
                    </a:lnTo>
                    <a:lnTo>
                      <a:pt x="23" y="51"/>
                    </a:lnTo>
                    <a:lnTo>
                      <a:pt x="29" y="43"/>
                    </a:lnTo>
                    <a:lnTo>
                      <a:pt x="29" y="43"/>
                    </a:lnTo>
                    <a:lnTo>
                      <a:pt x="27" y="41"/>
                    </a:lnTo>
                    <a:lnTo>
                      <a:pt x="26" y="38"/>
                    </a:lnTo>
                    <a:lnTo>
                      <a:pt x="26" y="38"/>
                    </a:lnTo>
                    <a:lnTo>
                      <a:pt x="26" y="38"/>
                    </a:lnTo>
                    <a:lnTo>
                      <a:pt x="17" y="38"/>
                    </a:lnTo>
                    <a:close/>
                    <a:moveTo>
                      <a:pt x="55" y="37"/>
                    </a:moveTo>
                    <a:lnTo>
                      <a:pt x="55" y="38"/>
                    </a:lnTo>
                    <a:lnTo>
                      <a:pt x="54" y="39"/>
                    </a:lnTo>
                    <a:lnTo>
                      <a:pt x="52" y="38"/>
                    </a:lnTo>
                    <a:lnTo>
                      <a:pt x="47" y="43"/>
                    </a:lnTo>
                    <a:lnTo>
                      <a:pt x="51" y="46"/>
                    </a:lnTo>
                    <a:lnTo>
                      <a:pt x="55" y="43"/>
                    </a:lnTo>
                    <a:lnTo>
                      <a:pt x="55" y="43"/>
                    </a:lnTo>
                    <a:lnTo>
                      <a:pt x="56" y="45"/>
                    </a:lnTo>
                    <a:lnTo>
                      <a:pt x="56" y="45"/>
                    </a:lnTo>
                    <a:lnTo>
                      <a:pt x="55" y="45"/>
                    </a:lnTo>
                    <a:lnTo>
                      <a:pt x="52" y="46"/>
                    </a:lnTo>
                    <a:lnTo>
                      <a:pt x="55" y="47"/>
                    </a:lnTo>
                    <a:lnTo>
                      <a:pt x="56" y="46"/>
                    </a:lnTo>
                    <a:lnTo>
                      <a:pt x="58" y="47"/>
                    </a:lnTo>
                    <a:lnTo>
                      <a:pt x="58" y="47"/>
                    </a:lnTo>
                    <a:lnTo>
                      <a:pt x="58" y="47"/>
                    </a:lnTo>
                    <a:lnTo>
                      <a:pt x="56" y="49"/>
                    </a:lnTo>
                    <a:lnTo>
                      <a:pt x="59" y="50"/>
                    </a:lnTo>
                    <a:lnTo>
                      <a:pt x="60" y="50"/>
                    </a:lnTo>
                    <a:lnTo>
                      <a:pt x="60" y="51"/>
                    </a:lnTo>
                    <a:lnTo>
                      <a:pt x="59" y="51"/>
                    </a:lnTo>
                    <a:lnTo>
                      <a:pt x="59" y="51"/>
                    </a:lnTo>
                    <a:lnTo>
                      <a:pt x="55" y="50"/>
                    </a:lnTo>
                    <a:lnTo>
                      <a:pt x="55" y="51"/>
                    </a:lnTo>
                    <a:lnTo>
                      <a:pt x="55" y="51"/>
                    </a:lnTo>
                    <a:lnTo>
                      <a:pt x="55" y="51"/>
                    </a:lnTo>
                    <a:lnTo>
                      <a:pt x="54" y="51"/>
                    </a:lnTo>
                    <a:lnTo>
                      <a:pt x="54" y="49"/>
                    </a:lnTo>
                    <a:lnTo>
                      <a:pt x="52" y="47"/>
                    </a:lnTo>
                    <a:lnTo>
                      <a:pt x="52" y="51"/>
                    </a:lnTo>
                    <a:lnTo>
                      <a:pt x="51" y="51"/>
                    </a:lnTo>
                    <a:lnTo>
                      <a:pt x="51" y="51"/>
                    </a:lnTo>
                    <a:lnTo>
                      <a:pt x="51" y="51"/>
                    </a:lnTo>
                    <a:lnTo>
                      <a:pt x="50" y="46"/>
                    </a:lnTo>
                    <a:lnTo>
                      <a:pt x="46" y="45"/>
                    </a:lnTo>
                    <a:lnTo>
                      <a:pt x="46" y="51"/>
                    </a:lnTo>
                    <a:lnTo>
                      <a:pt x="47" y="51"/>
                    </a:lnTo>
                    <a:lnTo>
                      <a:pt x="47" y="52"/>
                    </a:lnTo>
                    <a:lnTo>
                      <a:pt x="47" y="54"/>
                    </a:lnTo>
                    <a:lnTo>
                      <a:pt x="47" y="55"/>
                    </a:lnTo>
                    <a:lnTo>
                      <a:pt x="65" y="52"/>
                    </a:lnTo>
                    <a:lnTo>
                      <a:pt x="65" y="52"/>
                    </a:lnTo>
                    <a:lnTo>
                      <a:pt x="58" y="37"/>
                    </a:lnTo>
                    <a:lnTo>
                      <a:pt x="55" y="37"/>
                    </a:lnTo>
                    <a:close/>
                    <a:moveTo>
                      <a:pt x="12" y="37"/>
                    </a:moveTo>
                    <a:lnTo>
                      <a:pt x="4" y="52"/>
                    </a:lnTo>
                    <a:lnTo>
                      <a:pt x="4" y="52"/>
                    </a:lnTo>
                    <a:lnTo>
                      <a:pt x="21" y="55"/>
                    </a:lnTo>
                    <a:lnTo>
                      <a:pt x="21" y="55"/>
                    </a:lnTo>
                    <a:lnTo>
                      <a:pt x="21" y="55"/>
                    </a:lnTo>
                    <a:lnTo>
                      <a:pt x="21" y="52"/>
                    </a:lnTo>
                    <a:lnTo>
                      <a:pt x="22" y="51"/>
                    </a:lnTo>
                    <a:lnTo>
                      <a:pt x="21" y="45"/>
                    </a:lnTo>
                    <a:lnTo>
                      <a:pt x="17" y="47"/>
                    </a:lnTo>
                    <a:lnTo>
                      <a:pt x="17" y="51"/>
                    </a:lnTo>
                    <a:lnTo>
                      <a:pt x="17" y="51"/>
                    </a:lnTo>
                    <a:lnTo>
                      <a:pt x="17" y="51"/>
                    </a:lnTo>
                    <a:lnTo>
                      <a:pt x="16" y="51"/>
                    </a:lnTo>
                    <a:lnTo>
                      <a:pt x="16" y="47"/>
                    </a:lnTo>
                    <a:lnTo>
                      <a:pt x="14" y="49"/>
                    </a:lnTo>
                    <a:lnTo>
                      <a:pt x="14" y="51"/>
                    </a:lnTo>
                    <a:lnTo>
                      <a:pt x="13" y="52"/>
                    </a:lnTo>
                    <a:lnTo>
                      <a:pt x="13" y="52"/>
                    </a:lnTo>
                    <a:lnTo>
                      <a:pt x="13" y="51"/>
                    </a:lnTo>
                    <a:lnTo>
                      <a:pt x="13" y="50"/>
                    </a:lnTo>
                    <a:lnTo>
                      <a:pt x="9" y="52"/>
                    </a:lnTo>
                    <a:lnTo>
                      <a:pt x="9" y="52"/>
                    </a:lnTo>
                    <a:lnTo>
                      <a:pt x="9" y="51"/>
                    </a:lnTo>
                    <a:lnTo>
                      <a:pt x="9" y="51"/>
                    </a:lnTo>
                    <a:lnTo>
                      <a:pt x="9" y="51"/>
                    </a:lnTo>
                    <a:lnTo>
                      <a:pt x="12" y="49"/>
                    </a:lnTo>
                    <a:lnTo>
                      <a:pt x="10" y="49"/>
                    </a:lnTo>
                    <a:lnTo>
                      <a:pt x="10" y="47"/>
                    </a:lnTo>
                    <a:lnTo>
                      <a:pt x="10" y="47"/>
                    </a:lnTo>
                    <a:lnTo>
                      <a:pt x="10" y="47"/>
                    </a:lnTo>
                    <a:lnTo>
                      <a:pt x="10" y="47"/>
                    </a:lnTo>
                    <a:lnTo>
                      <a:pt x="13" y="47"/>
                    </a:lnTo>
                    <a:lnTo>
                      <a:pt x="16" y="46"/>
                    </a:lnTo>
                    <a:lnTo>
                      <a:pt x="12" y="45"/>
                    </a:lnTo>
                    <a:lnTo>
                      <a:pt x="12" y="45"/>
                    </a:lnTo>
                    <a:lnTo>
                      <a:pt x="12" y="45"/>
                    </a:lnTo>
                    <a:lnTo>
                      <a:pt x="12" y="45"/>
                    </a:lnTo>
                    <a:lnTo>
                      <a:pt x="13" y="43"/>
                    </a:lnTo>
                    <a:lnTo>
                      <a:pt x="17" y="46"/>
                    </a:lnTo>
                    <a:lnTo>
                      <a:pt x="21" y="43"/>
                    </a:lnTo>
                    <a:lnTo>
                      <a:pt x="16" y="39"/>
                    </a:lnTo>
                    <a:lnTo>
                      <a:pt x="14" y="39"/>
                    </a:lnTo>
                    <a:lnTo>
                      <a:pt x="13" y="38"/>
                    </a:lnTo>
                    <a:lnTo>
                      <a:pt x="13" y="37"/>
                    </a:lnTo>
                    <a:lnTo>
                      <a:pt x="12" y="37"/>
                    </a:lnTo>
                    <a:close/>
                    <a:moveTo>
                      <a:pt x="34" y="37"/>
                    </a:moveTo>
                    <a:lnTo>
                      <a:pt x="34" y="38"/>
                    </a:lnTo>
                    <a:lnTo>
                      <a:pt x="33" y="39"/>
                    </a:lnTo>
                    <a:lnTo>
                      <a:pt x="33" y="42"/>
                    </a:lnTo>
                    <a:lnTo>
                      <a:pt x="33" y="43"/>
                    </a:lnTo>
                    <a:lnTo>
                      <a:pt x="34" y="43"/>
                    </a:lnTo>
                    <a:lnTo>
                      <a:pt x="34" y="43"/>
                    </a:lnTo>
                    <a:lnTo>
                      <a:pt x="34" y="43"/>
                    </a:lnTo>
                    <a:lnTo>
                      <a:pt x="34" y="42"/>
                    </a:lnTo>
                    <a:lnTo>
                      <a:pt x="34" y="41"/>
                    </a:lnTo>
                    <a:lnTo>
                      <a:pt x="34" y="37"/>
                    </a:lnTo>
                    <a:close/>
                    <a:moveTo>
                      <a:pt x="34" y="37"/>
                    </a:moveTo>
                    <a:lnTo>
                      <a:pt x="34" y="38"/>
                    </a:lnTo>
                    <a:lnTo>
                      <a:pt x="35" y="39"/>
                    </a:lnTo>
                    <a:lnTo>
                      <a:pt x="37" y="41"/>
                    </a:lnTo>
                    <a:lnTo>
                      <a:pt x="38" y="42"/>
                    </a:lnTo>
                    <a:lnTo>
                      <a:pt x="39" y="42"/>
                    </a:lnTo>
                    <a:lnTo>
                      <a:pt x="39" y="42"/>
                    </a:lnTo>
                    <a:lnTo>
                      <a:pt x="39" y="41"/>
                    </a:lnTo>
                    <a:lnTo>
                      <a:pt x="38" y="41"/>
                    </a:lnTo>
                    <a:lnTo>
                      <a:pt x="37" y="39"/>
                    </a:lnTo>
                    <a:lnTo>
                      <a:pt x="34" y="37"/>
                    </a:lnTo>
                    <a:close/>
                    <a:moveTo>
                      <a:pt x="42" y="37"/>
                    </a:moveTo>
                    <a:lnTo>
                      <a:pt x="41" y="39"/>
                    </a:lnTo>
                    <a:lnTo>
                      <a:pt x="39" y="42"/>
                    </a:lnTo>
                    <a:lnTo>
                      <a:pt x="39" y="42"/>
                    </a:lnTo>
                    <a:lnTo>
                      <a:pt x="44" y="51"/>
                    </a:lnTo>
                    <a:lnTo>
                      <a:pt x="44" y="43"/>
                    </a:lnTo>
                    <a:lnTo>
                      <a:pt x="51" y="38"/>
                    </a:lnTo>
                    <a:lnTo>
                      <a:pt x="51" y="37"/>
                    </a:lnTo>
                    <a:lnTo>
                      <a:pt x="42" y="37"/>
                    </a:lnTo>
                    <a:lnTo>
                      <a:pt x="42" y="37"/>
                    </a:lnTo>
                    <a:close/>
                    <a:moveTo>
                      <a:pt x="34" y="37"/>
                    </a:moveTo>
                    <a:lnTo>
                      <a:pt x="33" y="38"/>
                    </a:lnTo>
                    <a:lnTo>
                      <a:pt x="31" y="38"/>
                    </a:lnTo>
                    <a:lnTo>
                      <a:pt x="30" y="39"/>
                    </a:lnTo>
                    <a:lnTo>
                      <a:pt x="29" y="41"/>
                    </a:lnTo>
                    <a:lnTo>
                      <a:pt x="29" y="42"/>
                    </a:lnTo>
                    <a:lnTo>
                      <a:pt x="29" y="42"/>
                    </a:lnTo>
                    <a:lnTo>
                      <a:pt x="30" y="42"/>
                    </a:lnTo>
                    <a:lnTo>
                      <a:pt x="30" y="41"/>
                    </a:lnTo>
                    <a:lnTo>
                      <a:pt x="31" y="39"/>
                    </a:lnTo>
                    <a:lnTo>
                      <a:pt x="34" y="37"/>
                    </a:lnTo>
                    <a:close/>
                    <a:moveTo>
                      <a:pt x="27" y="35"/>
                    </a:moveTo>
                    <a:lnTo>
                      <a:pt x="27" y="37"/>
                    </a:lnTo>
                    <a:lnTo>
                      <a:pt x="26" y="37"/>
                    </a:lnTo>
                    <a:lnTo>
                      <a:pt x="26" y="37"/>
                    </a:lnTo>
                    <a:lnTo>
                      <a:pt x="26" y="37"/>
                    </a:lnTo>
                    <a:lnTo>
                      <a:pt x="27" y="38"/>
                    </a:lnTo>
                    <a:lnTo>
                      <a:pt x="29" y="38"/>
                    </a:lnTo>
                    <a:lnTo>
                      <a:pt x="31" y="38"/>
                    </a:lnTo>
                    <a:lnTo>
                      <a:pt x="33" y="37"/>
                    </a:lnTo>
                    <a:lnTo>
                      <a:pt x="33" y="37"/>
                    </a:lnTo>
                    <a:lnTo>
                      <a:pt x="30" y="37"/>
                    </a:lnTo>
                    <a:lnTo>
                      <a:pt x="27" y="35"/>
                    </a:lnTo>
                    <a:close/>
                    <a:moveTo>
                      <a:pt x="39" y="35"/>
                    </a:moveTo>
                    <a:lnTo>
                      <a:pt x="38" y="37"/>
                    </a:lnTo>
                    <a:lnTo>
                      <a:pt x="34" y="37"/>
                    </a:lnTo>
                    <a:lnTo>
                      <a:pt x="35" y="37"/>
                    </a:lnTo>
                    <a:lnTo>
                      <a:pt x="37" y="38"/>
                    </a:lnTo>
                    <a:lnTo>
                      <a:pt x="38" y="38"/>
                    </a:lnTo>
                    <a:lnTo>
                      <a:pt x="41" y="38"/>
                    </a:lnTo>
                    <a:lnTo>
                      <a:pt x="41" y="37"/>
                    </a:lnTo>
                    <a:lnTo>
                      <a:pt x="41" y="37"/>
                    </a:lnTo>
                    <a:lnTo>
                      <a:pt x="41" y="37"/>
                    </a:lnTo>
                    <a:lnTo>
                      <a:pt x="39" y="35"/>
                    </a:lnTo>
                    <a:close/>
                    <a:moveTo>
                      <a:pt x="29" y="31"/>
                    </a:moveTo>
                    <a:lnTo>
                      <a:pt x="29" y="31"/>
                    </a:lnTo>
                    <a:lnTo>
                      <a:pt x="29" y="33"/>
                    </a:lnTo>
                    <a:lnTo>
                      <a:pt x="30" y="34"/>
                    </a:lnTo>
                    <a:lnTo>
                      <a:pt x="31" y="35"/>
                    </a:lnTo>
                    <a:lnTo>
                      <a:pt x="33" y="35"/>
                    </a:lnTo>
                    <a:lnTo>
                      <a:pt x="33" y="37"/>
                    </a:lnTo>
                    <a:lnTo>
                      <a:pt x="31" y="34"/>
                    </a:lnTo>
                    <a:lnTo>
                      <a:pt x="30" y="33"/>
                    </a:lnTo>
                    <a:lnTo>
                      <a:pt x="29" y="31"/>
                    </a:lnTo>
                    <a:lnTo>
                      <a:pt x="29" y="31"/>
                    </a:lnTo>
                    <a:close/>
                    <a:moveTo>
                      <a:pt x="38" y="31"/>
                    </a:moveTo>
                    <a:lnTo>
                      <a:pt x="37" y="33"/>
                    </a:lnTo>
                    <a:lnTo>
                      <a:pt x="35" y="34"/>
                    </a:lnTo>
                    <a:lnTo>
                      <a:pt x="35" y="35"/>
                    </a:lnTo>
                    <a:lnTo>
                      <a:pt x="34" y="37"/>
                    </a:lnTo>
                    <a:lnTo>
                      <a:pt x="37" y="34"/>
                    </a:lnTo>
                    <a:lnTo>
                      <a:pt x="39" y="33"/>
                    </a:lnTo>
                    <a:lnTo>
                      <a:pt x="39" y="33"/>
                    </a:lnTo>
                    <a:lnTo>
                      <a:pt x="39" y="31"/>
                    </a:lnTo>
                    <a:lnTo>
                      <a:pt x="39" y="31"/>
                    </a:lnTo>
                    <a:lnTo>
                      <a:pt x="38" y="31"/>
                    </a:lnTo>
                    <a:close/>
                    <a:moveTo>
                      <a:pt x="34" y="29"/>
                    </a:moveTo>
                    <a:lnTo>
                      <a:pt x="33" y="30"/>
                    </a:lnTo>
                    <a:lnTo>
                      <a:pt x="33" y="31"/>
                    </a:lnTo>
                    <a:lnTo>
                      <a:pt x="33" y="34"/>
                    </a:lnTo>
                    <a:lnTo>
                      <a:pt x="34" y="35"/>
                    </a:lnTo>
                    <a:lnTo>
                      <a:pt x="34" y="35"/>
                    </a:lnTo>
                    <a:lnTo>
                      <a:pt x="34" y="33"/>
                    </a:lnTo>
                    <a:lnTo>
                      <a:pt x="34" y="31"/>
                    </a:lnTo>
                    <a:lnTo>
                      <a:pt x="34" y="30"/>
                    </a:lnTo>
                    <a:lnTo>
                      <a:pt x="34" y="29"/>
                    </a:lnTo>
                    <a:lnTo>
                      <a:pt x="34" y="29"/>
                    </a:lnTo>
                    <a:close/>
                    <a:moveTo>
                      <a:pt x="44" y="24"/>
                    </a:moveTo>
                    <a:lnTo>
                      <a:pt x="41" y="31"/>
                    </a:lnTo>
                    <a:lnTo>
                      <a:pt x="39" y="31"/>
                    </a:lnTo>
                    <a:lnTo>
                      <a:pt x="41" y="33"/>
                    </a:lnTo>
                    <a:lnTo>
                      <a:pt x="42" y="35"/>
                    </a:lnTo>
                    <a:lnTo>
                      <a:pt x="42" y="35"/>
                    </a:lnTo>
                    <a:lnTo>
                      <a:pt x="42" y="35"/>
                    </a:lnTo>
                    <a:lnTo>
                      <a:pt x="42" y="35"/>
                    </a:lnTo>
                    <a:lnTo>
                      <a:pt x="51" y="35"/>
                    </a:lnTo>
                    <a:lnTo>
                      <a:pt x="46" y="31"/>
                    </a:lnTo>
                    <a:lnTo>
                      <a:pt x="44" y="24"/>
                    </a:lnTo>
                    <a:close/>
                    <a:moveTo>
                      <a:pt x="25" y="22"/>
                    </a:moveTo>
                    <a:lnTo>
                      <a:pt x="25" y="22"/>
                    </a:lnTo>
                    <a:lnTo>
                      <a:pt x="23" y="30"/>
                    </a:lnTo>
                    <a:lnTo>
                      <a:pt x="17" y="35"/>
                    </a:lnTo>
                    <a:lnTo>
                      <a:pt x="17" y="35"/>
                    </a:lnTo>
                    <a:lnTo>
                      <a:pt x="26" y="37"/>
                    </a:lnTo>
                    <a:lnTo>
                      <a:pt x="26" y="37"/>
                    </a:lnTo>
                    <a:lnTo>
                      <a:pt x="27" y="33"/>
                    </a:lnTo>
                    <a:lnTo>
                      <a:pt x="29" y="30"/>
                    </a:lnTo>
                    <a:lnTo>
                      <a:pt x="29" y="30"/>
                    </a:lnTo>
                    <a:lnTo>
                      <a:pt x="25" y="22"/>
                    </a:lnTo>
                    <a:close/>
                    <a:moveTo>
                      <a:pt x="26" y="21"/>
                    </a:moveTo>
                    <a:lnTo>
                      <a:pt x="26" y="21"/>
                    </a:lnTo>
                    <a:lnTo>
                      <a:pt x="30" y="29"/>
                    </a:lnTo>
                    <a:lnTo>
                      <a:pt x="30" y="30"/>
                    </a:lnTo>
                    <a:lnTo>
                      <a:pt x="33" y="29"/>
                    </a:lnTo>
                    <a:lnTo>
                      <a:pt x="37" y="29"/>
                    </a:lnTo>
                    <a:lnTo>
                      <a:pt x="39" y="30"/>
                    </a:lnTo>
                    <a:lnTo>
                      <a:pt x="39" y="30"/>
                    </a:lnTo>
                    <a:lnTo>
                      <a:pt x="44" y="22"/>
                    </a:lnTo>
                    <a:lnTo>
                      <a:pt x="44" y="22"/>
                    </a:lnTo>
                    <a:lnTo>
                      <a:pt x="43" y="22"/>
                    </a:lnTo>
                    <a:lnTo>
                      <a:pt x="34" y="24"/>
                    </a:lnTo>
                    <a:lnTo>
                      <a:pt x="26" y="21"/>
                    </a:lnTo>
                    <a:close/>
                    <a:moveTo>
                      <a:pt x="48" y="18"/>
                    </a:moveTo>
                    <a:lnTo>
                      <a:pt x="47" y="20"/>
                    </a:lnTo>
                    <a:lnTo>
                      <a:pt x="47" y="20"/>
                    </a:lnTo>
                    <a:lnTo>
                      <a:pt x="47" y="21"/>
                    </a:lnTo>
                    <a:lnTo>
                      <a:pt x="47" y="22"/>
                    </a:lnTo>
                    <a:lnTo>
                      <a:pt x="46" y="22"/>
                    </a:lnTo>
                    <a:lnTo>
                      <a:pt x="47" y="30"/>
                    </a:lnTo>
                    <a:lnTo>
                      <a:pt x="51" y="28"/>
                    </a:lnTo>
                    <a:lnTo>
                      <a:pt x="51" y="24"/>
                    </a:lnTo>
                    <a:lnTo>
                      <a:pt x="52" y="24"/>
                    </a:lnTo>
                    <a:lnTo>
                      <a:pt x="52" y="24"/>
                    </a:lnTo>
                    <a:lnTo>
                      <a:pt x="54" y="24"/>
                    </a:lnTo>
                    <a:lnTo>
                      <a:pt x="52" y="28"/>
                    </a:lnTo>
                    <a:lnTo>
                      <a:pt x="55" y="26"/>
                    </a:lnTo>
                    <a:lnTo>
                      <a:pt x="55" y="24"/>
                    </a:lnTo>
                    <a:lnTo>
                      <a:pt x="56" y="24"/>
                    </a:lnTo>
                    <a:lnTo>
                      <a:pt x="56" y="24"/>
                    </a:lnTo>
                    <a:lnTo>
                      <a:pt x="56" y="25"/>
                    </a:lnTo>
                    <a:lnTo>
                      <a:pt x="59" y="24"/>
                    </a:lnTo>
                    <a:lnTo>
                      <a:pt x="60" y="24"/>
                    </a:lnTo>
                    <a:lnTo>
                      <a:pt x="60" y="24"/>
                    </a:lnTo>
                    <a:lnTo>
                      <a:pt x="60" y="25"/>
                    </a:lnTo>
                    <a:lnTo>
                      <a:pt x="60" y="25"/>
                    </a:lnTo>
                    <a:lnTo>
                      <a:pt x="56" y="26"/>
                    </a:lnTo>
                    <a:lnTo>
                      <a:pt x="58" y="28"/>
                    </a:lnTo>
                    <a:lnTo>
                      <a:pt x="59" y="28"/>
                    </a:lnTo>
                    <a:lnTo>
                      <a:pt x="59" y="28"/>
                    </a:lnTo>
                    <a:lnTo>
                      <a:pt x="58" y="29"/>
                    </a:lnTo>
                    <a:lnTo>
                      <a:pt x="58" y="29"/>
                    </a:lnTo>
                    <a:lnTo>
                      <a:pt x="55" y="28"/>
                    </a:lnTo>
                    <a:lnTo>
                      <a:pt x="54" y="29"/>
                    </a:lnTo>
                    <a:lnTo>
                      <a:pt x="56" y="30"/>
                    </a:lnTo>
                    <a:lnTo>
                      <a:pt x="56" y="30"/>
                    </a:lnTo>
                    <a:lnTo>
                      <a:pt x="56" y="31"/>
                    </a:lnTo>
                    <a:lnTo>
                      <a:pt x="56" y="31"/>
                    </a:lnTo>
                    <a:lnTo>
                      <a:pt x="55" y="31"/>
                    </a:lnTo>
                    <a:lnTo>
                      <a:pt x="51" y="29"/>
                    </a:lnTo>
                    <a:lnTo>
                      <a:pt x="47" y="31"/>
                    </a:lnTo>
                    <a:lnTo>
                      <a:pt x="52" y="35"/>
                    </a:lnTo>
                    <a:lnTo>
                      <a:pt x="54" y="35"/>
                    </a:lnTo>
                    <a:lnTo>
                      <a:pt x="55" y="35"/>
                    </a:lnTo>
                    <a:lnTo>
                      <a:pt x="55" y="35"/>
                    </a:lnTo>
                    <a:lnTo>
                      <a:pt x="58" y="35"/>
                    </a:lnTo>
                    <a:lnTo>
                      <a:pt x="64" y="21"/>
                    </a:lnTo>
                    <a:lnTo>
                      <a:pt x="64" y="21"/>
                    </a:lnTo>
                    <a:lnTo>
                      <a:pt x="48" y="18"/>
                    </a:lnTo>
                    <a:close/>
                    <a:moveTo>
                      <a:pt x="22" y="17"/>
                    </a:moveTo>
                    <a:lnTo>
                      <a:pt x="5" y="20"/>
                    </a:lnTo>
                    <a:lnTo>
                      <a:pt x="5" y="20"/>
                    </a:lnTo>
                    <a:lnTo>
                      <a:pt x="12" y="35"/>
                    </a:lnTo>
                    <a:lnTo>
                      <a:pt x="13" y="35"/>
                    </a:lnTo>
                    <a:lnTo>
                      <a:pt x="13" y="35"/>
                    </a:lnTo>
                    <a:lnTo>
                      <a:pt x="14" y="35"/>
                    </a:lnTo>
                    <a:lnTo>
                      <a:pt x="16" y="35"/>
                    </a:lnTo>
                    <a:lnTo>
                      <a:pt x="21" y="30"/>
                    </a:lnTo>
                    <a:lnTo>
                      <a:pt x="17" y="28"/>
                    </a:lnTo>
                    <a:lnTo>
                      <a:pt x="13" y="29"/>
                    </a:lnTo>
                    <a:lnTo>
                      <a:pt x="13" y="29"/>
                    </a:lnTo>
                    <a:lnTo>
                      <a:pt x="12" y="29"/>
                    </a:lnTo>
                    <a:lnTo>
                      <a:pt x="12" y="29"/>
                    </a:lnTo>
                    <a:lnTo>
                      <a:pt x="13" y="28"/>
                    </a:lnTo>
                    <a:lnTo>
                      <a:pt x="16" y="26"/>
                    </a:lnTo>
                    <a:lnTo>
                      <a:pt x="13" y="26"/>
                    </a:lnTo>
                    <a:lnTo>
                      <a:pt x="12" y="26"/>
                    </a:lnTo>
                    <a:lnTo>
                      <a:pt x="10" y="26"/>
                    </a:lnTo>
                    <a:lnTo>
                      <a:pt x="10" y="26"/>
                    </a:lnTo>
                    <a:lnTo>
                      <a:pt x="10" y="26"/>
                    </a:lnTo>
                    <a:lnTo>
                      <a:pt x="10" y="25"/>
                    </a:lnTo>
                    <a:lnTo>
                      <a:pt x="12" y="25"/>
                    </a:lnTo>
                    <a:lnTo>
                      <a:pt x="9" y="22"/>
                    </a:lnTo>
                    <a:lnTo>
                      <a:pt x="9" y="22"/>
                    </a:lnTo>
                    <a:lnTo>
                      <a:pt x="9" y="22"/>
                    </a:lnTo>
                    <a:lnTo>
                      <a:pt x="9" y="21"/>
                    </a:lnTo>
                    <a:lnTo>
                      <a:pt x="9" y="22"/>
                    </a:lnTo>
                    <a:lnTo>
                      <a:pt x="13" y="24"/>
                    </a:lnTo>
                    <a:lnTo>
                      <a:pt x="13" y="22"/>
                    </a:lnTo>
                    <a:lnTo>
                      <a:pt x="13" y="21"/>
                    </a:lnTo>
                    <a:lnTo>
                      <a:pt x="14" y="22"/>
                    </a:lnTo>
                    <a:lnTo>
                      <a:pt x="14" y="25"/>
                    </a:lnTo>
                    <a:lnTo>
                      <a:pt x="16" y="26"/>
                    </a:lnTo>
                    <a:lnTo>
                      <a:pt x="16" y="22"/>
                    </a:lnTo>
                    <a:lnTo>
                      <a:pt x="17" y="21"/>
                    </a:lnTo>
                    <a:lnTo>
                      <a:pt x="17" y="22"/>
                    </a:lnTo>
                    <a:lnTo>
                      <a:pt x="18" y="26"/>
                    </a:lnTo>
                    <a:lnTo>
                      <a:pt x="22" y="29"/>
                    </a:lnTo>
                    <a:lnTo>
                      <a:pt x="23" y="22"/>
                    </a:lnTo>
                    <a:lnTo>
                      <a:pt x="22" y="21"/>
                    </a:lnTo>
                    <a:lnTo>
                      <a:pt x="22" y="20"/>
                    </a:lnTo>
                    <a:lnTo>
                      <a:pt x="23" y="18"/>
                    </a:lnTo>
                    <a:lnTo>
                      <a:pt x="22" y="17"/>
                    </a:lnTo>
                    <a:close/>
                    <a:moveTo>
                      <a:pt x="35" y="3"/>
                    </a:moveTo>
                    <a:lnTo>
                      <a:pt x="34" y="3"/>
                    </a:lnTo>
                    <a:lnTo>
                      <a:pt x="34" y="3"/>
                    </a:lnTo>
                    <a:lnTo>
                      <a:pt x="23" y="17"/>
                    </a:lnTo>
                    <a:lnTo>
                      <a:pt x="25" y="18"/>
                    </a:lnTo>
                    <a:lnTo>
                      <a:pt x="25" y="18"/>
                    </a:lnTo>
                    <a:lnTo>
                      <a:pt x="26" y="18"/>
                    </a:lnTo>
                    <a:lnTo>
                      <a:pt x="26" y="20"/>
                    </a:lnTo>
                    <a:lnTo>
                      <a:pt x="34" y="22"/>
                    </a:lnTo>
                    <a:lnTo>
                      <a:pt x="34" y="17"/>
                    </a:lnTo>
                    <a:lnTo>
                      <a:pt x="30" y="14"/>
                    </a:lnTo>
                    <a:lnTo>
                      <a:pt x="30" y="14"/>
                    </a:lnTo>
                    <a:lnTo>
                      <a:pt x="30" y="14"/>
                    </a:lnTo>
                    <a:lnTo>
                      <a:pt x="31" y="14"/>
                    </a:lnTo>
                    <a:lnTo>
                      <a:pt x="31" y="14"/>
                    </a:lnTo>
                    <a:lnTo>
                      <a:pt x="34" y="16"/>
                    </a:lnTo>
                    <a:lnTo>
                      <a:pt x="34" y="13"/>
                    </a:lnTo>
                    <a:lnTo>
                      <a:pt x="33" y="12"/>
                    </a:lnTo>
                    <a:lnTo>
                      <a:pt x="31" y="12"/>
                    </a:lnTo>
                    <a:lnTo>
                      <a:pt x="31" y="11"/>
                    </a:lnTo>
                    <a:lnTo>
                      <a:pt x="33" y="11"/>
                    </a:lnTo>
                    <a:lnTo>
                      <a:pt x="33" y="11"/>
                    </a:lnTo>
                    <a:lnTo>
                      <a:pt x="34" y="12"/>
                    </a:lnTo>
                    <a:lnTo>
                      <a:pt x="34" y="8"/>
                    </a:lnTo>
                    <a:lnTo>
                      <a:pt x="35" y="8"/>
                    </a:lnTo>
                    <a:lnTo>
                      <a:pt x="35" y="8"/>
                    </a:lnTo>
                    <a:lnTo>
                      <a:pt x="35" y="12"/>
                    </a:lnTo>
                    <a:lnTo>
                      <a:pt x="37" y="11"/>
                    </a:lnTo>
                    <a:lnTo>
                      <a:pt x="37" y="11"/>
                    </a:lnTo>
                    <a:lnTo>
                      <a:pt x="38" y="11"/>
                    </a:lnTo>
                    <a:lnTo>
                      <a:pt x="38" y="12"/>
                    </a:lnTo>
                    <a:lnTo>
                      <a:pt x="38" y="12"/>
                    </a:lnTo>
                    <a:lnTo>
                      <a:pt x="35" y="13"/>
                    </a:lnTo>
                    <a:lnTo>
                      <a:pt x="35" y="16"/>
                    </a:lnTo>
                    <a:lnTo>
                      <a:pt x="38" y="14"/>
                    </a:lnTo>
                    <a:lnTo>
                      <a:pt x="39" y="14"/>
                    </a:lnTo>
                    <a:lnTo>
                      <a:pt x="39" y="14"/>
                    </a:lnTo>
                    <a:lnTo>
                      <a:pt x="39" y="14"/>
                    </a:lnTo>
                    <a:lnTo>
                      <a:pt x="35" y="17"/>
                    </a:lnTo>
                    <a:lnTo>
                      <a:pt x="35" y="22"/>
                    </a:lnTo>
                    <a:lnTo>
                      <a:pt x="43" y="21"/>
                    </a:lnTo>
                    <a:lnTo>
                      <a:pt x="44" y="20"/>
                    </a:lnTo>
                    <a:lnTo>
                      <a:pt x="46" y="18"/>
                    </a:lnTo>
                    <a:lnTo>
                      <a:pt x="47" y="17"/>
                    </a:lnTo>
                    <a:lnTo>
                      <a:pt x="35" y="3"/>
                    </a:lnTo>
                    <a:close/>
                    <a:moveTo>
                      <a:pt x="34" y="0"/>
                    </a:moveTo>
                    <a:lnTo>
                      <a:pt x="34" y="0"/>
                    </a:lnTo>
                    <a:lnTo>
                      <a:pt x="35" y="1"/>
                    </a:lnTo>
                    <a:lnTo>
                      <a:pt x="35" y="1"/>
                    </a:lnTo>
                    <a:lnTo>
                      <a:pt x="35" y="1"/>
                    </a:lnTo>
                    <a:lnTo>
                      <a:pt x="47" y="16"/>
                    </a:lnTo>
                    <a:lnTo>
                      <a:pt x="50" y="13"/>
                    </a:lnTo>
                    <a:lnTo>
                      <a:pt x="48" y="11"/>
                    </a:lnTo>
                    <a:lnTo>
                      <a:pt x="48" y="9"/>
                    </a:lnTo>
                    <a:lnTo>
                      <a:pt x="50" y="8"/>
                    </a:lnTo>
                    <a:lnTo>
                      <a:pt x="51" y="7"/>
                    </a:lnTo>
                    <a:lnTo>
                      <a:pt x="54" y="8"/>
                    </a:lnTo>
                    <a:lnTo>
                      <a:pt x="55" y="8"/>
                    </a:lnTo>
                    <a:lnTo>
                      <a:pt x="55" y="11"/>
                    </a:lnTo>
                    <a:lnTo>
                      <a:pt x="55" y="12"/>
                    </a:lnTo>
                    <a:lnTo>
                      <a:pt x="54" y="13"/>
                    </a:lnTo>
                    <a:lnTo>
                      <a:pt x="52" y="13"/>
                    </a:lnTo>
                    <a:lnTo>
                      <a:pt x="51" y="13"/>
                    </a:lnTo>
                    <a:lnTo>
                      <a:pt x="48" y="17"/>
                    </a:lnTo>
                    <a:lnTo>
                      <a:pt x="64" y="20"/>
                    </a:lnTo>
                    <a:lnTo>
                      <a:pt x="65" y="20"/>
                    </a:lnTo>
                    <a:lnTo>
                      <a:pt x="67" y="20"/>
                    </a:lnTo>
                    <a:lnTo>
                      <a:pt x="67" y="21"/>
                    </a:lnTo>
                    <a:lnTo>
                      <a:pt x="67" y="22"/>
                    </a:lnTo>
                    <a:lnTo>
                      <a:pt x="65" y="22"/>
                    </a:lnTo>
                    <a:lnTo>
                      <a:pt x="65" y="22"/>
                    </a:lnTo>
                    <a:lnTo>
                      <a:pt x="59" y="35"/>
                    </a:lnTo>
                    <a:lnTo>
                      <a:pt x="63" y="35"/>
                    </a:lnTo>
                    <a:lnTo>
                      <a:pt x="64" y="34"/>
                    </a:lnTo>
                    <a:lnTo>
                      <a:pt x="65" y="33"/>
                    </a:lnTo>
                    <a:lnTo>
                      <a:pt x="68" y="34"/>
                    </a:lnTo>
                    <a:lnTo>
                      <a:pt x="69" y="35"/>
                    </a:lnTo>
                    <a:lnTo>
                      <a:pt x="69" y="37"/>
                    </a:lnTo>
                    <a:lnTo>
                      <a:pt x="69" y="38"/>
                    </a:lnTo>
                    <a:lnTo>
                      <a:pt x="68" y="39"/>
                    </a:lnTo>
                    <a:lnTo>
                      <a:pt x="67" y="39"/>
                    </a:lnTo>
                    <a:lnTo>
                      <a:pt x="64" y="39"/>
                    </a:lnTo>
                    <a:lnTo>
                      <a:pt x="63" y="38"/>
                    </a:lnTo>
                    <a:lnTo>
                      <a:pt x="59" y="37"/>
                    </a:lnTo>
                    <a:lnTo>
                      <a:pt x="67" y="51"/>
                    </a:lnTo>
                    <a:lnTo>
                      <a:pt x="67" y="51"/>
                    </a:lnTo>
                    <a:lnTo>
                      <a:pt x="68" y="52"/>
                    </a:lnTo>
                    <a:lnTo>
                      <a:pt x="67" y="54"/>
                    </a:lnTo>
                    <a:lnTo>
                      <a:pt x="67" y="54"/>
                    </a:lnTo>
                    <a:lnTo>
                      <a:pt x="65" y="54"/>
                    </a:lnTo>
                    <a:lnTo>
                      <a:pt x="48" y="56"/>
                    </a:lnTo>
                    <a:lnTo>
                      <a:pt x="50" y="60"/>
                    </a:lnTo>
                    <a:lnTo>
                      <a:pt x="51" y="60"/>
                    </a:lnTo>
                    <a:lnTo>
                      <a:pt x="52" y="60"/>
                    </a:lnTo>
                    <a:lnTo>
                      <a:pt x="54" y="62"/>
                    </a:lnTo>
                    <a:lnTo>
                      <a:pt x="55" y="63"/>
                    </a:lnTo>
                    <a:lnTo>
                      <a:pt x="54" y="64"/>
                    </a:lnTo>
                    <a:lnTo>
                      <a:pt x="54" y="66"/>
                    </a:lnTo>
                    <a:lnTo>
                      <a:pt x="51" y="67"/>
                    </a:lnTo>
                    <a:lnTo>
                      <a:pt x="50" y="67"/>
                    </a:lnTo>
                    <a:lnTo>
                      <a:pt x="48" y="66"/>
                    </a:lnTo>
                    <a:lnTo>
                      <a:pt x="48" y="63"/>
                    </a:lnTo>
                    <a:lnTo>
                      <a:pt x="48" y="62"/>
                    </a:lnTo>
                    <a:lnTo>
                      <a:pt x="48" y="60"/>
                    </a:lnTo>
                    <a:lnTo>
                      <a:pt x="47" y="58"/>
                    </a:lnTo>
                    <a:lnTo>
                      <a:pt x="35" y="71"/>
                    </a:lnTo>
                    <a:lnTo>
                      <a:pt x="35" y="71"/>
                    </a:lnTo>
                    <a:lnTo>
                      <a:pt x="35" y="72"/>
                    </a:lnTo>
                    <a:lnTo>
                      <a:pt x="34" y="72"/>
                    </a:lnTo>
                    <a:lnTo>
                      <a:pt x="34" y="72"/>
                    </a:lnTo>
                    <a:lnTo>
                      <a:pt x="33" y="71"/>
                    </a:lnTo>
                    <a:lnTo>
                      <a:pt x="33" y="71"/>
                    </a:lnTo>
                    <a:lnTo>
                      <a:pt x="21" y="58"/>
                    </a:lnTo>
                    <a:lnTo>
                      <a:pt x="20" y="60"/>
                    </a:lnTo>
                    <a:lnTo>
                      <a:pt x="21" y="63"/>
                    </a:lnTo>
                    <a:lnTo>
                      <a:pt x="20" y="64"/>
                    </a:lnTo>
                    <a:lnTo>
                      <a:pt x="20" y="66"/>
                    </a:lnTo>
                    <a:lnTo>
                      <a:pt x="17" y="66"/>
                    </a:lnTo>
                    <a:lnTo>
                      <a:pt x="16" y="66"/>
                    </a:lnTo>
                    <a:lnTo>
                      <a:pt x="14" y="64"/>
                    </a:lnTo>
                    <a:lnTo>
                      <a:pt x="14" y="63"/>
                    </a:lnTo>
                    <a:lnTo>
                      <a:pt x="14" y="62"/>
                    </a:lnTo>
                    <a:lnTo>
                      <a:pt x="16" y="60"/>
                    </a:lnTo>
                    <a:lnTo>
                      <a:pt x="17" y="59"/>
                    </a:lnTo>
                    <a:lnTo>
                      <a:pt x="18" y="60"/>
                    </a:lnTo>
                    <a:lnTo>
                      <a:pt x="20" y="56"/>
                    </a:lnTo>
                    <a:lnTo>
                      <a:pt x="4" y="54"/>
                    </a:lnTo>
                    <a:lnTo>
                      <a:pt x="4" y="55"/>
                    </a:lnTo>
                    <a:lnTo>
                      <a:pt x="3" y="55"/>
                    </a:lnTo>
                    <a:lnTo>
                      <a:pt x="3" y="54"/>
                    </a:lnTo>
                    <a:lnTo>
                      <a:pt x="3" y="52"/>
                    </a:lnTo>
                    <a:lnTo>
                      <a:pt x="3" y="52"/>
                    </a:lnTo>
                    <a:lnTo>
                      <a:pt x="4" y="52"/>
                    </a:lnTo>
                    <a:lnTo>
                      <a:pt x="10" y="37"/>
                    </a:lnTo>
                    <a:lnTo>
                      <a:pt x="6" y="37"/>
                    </a:lnTo>
                    <a:lnTo>
                      <a:pt x="5" y="39"/>
                    </a:lnTo>
                    <a:lnTo>
                      <a:pt x="4" y="39"/>
                    </a:lnTo>
                    <a:lnTo>
                      <a:pt x="1" y="39"/>
                    </a:lnTo>
                    <a:lnTo>
                      <a:pt x="0" y="38"/>
                    </a:lnTo>
                    <a:lnTo>
                      <a:pt x="0" y="37"/>
                    </a:lnTo>
                    <a:lnTo>
                      <a:pt x="0" y="35"/>
                    </a:lnTo>
                    <a:lnTo>
                      <a:pt x="1" y="34"/>
                    </a:lnTo>
                    <a:lnTo>
                      <a:pt x="3" y="33"/>
                    </a:lnTo>
                    <a:lnTo>
                      <a:pt x="5" y="34"/>
                    </a:lnTo>
                    <a:lnTo>
                      <a:pt x="6" y="35"/>
                    </a:lnTo>
                    <a:lnTo>
                      <a:pt x="10" y="35"/>
                    </a:lnTo>
                    <a:lnTo>
                      <a:pt x="4" y="20"/>
                    </a:lnTo>
                    <a:lnTo>
                      <a:pt x="3" y="18"/>
                    </a:lnTo>
                    <a:lnTo>
                      <a:pt x="4" y="17"/>
                    </a:lnTo>
                    <a:lnTo>
                      <a:pt x="4" y="17"/>
                    </a:lnTo>
                    <a:lnTo>
                      <a:pt x="5" y="18"/>
                    </a:lnTo>
                    <a:lnTo>
                      <a:pt x="21" y="16"/>
                    </a:lnTo>
                    <a:lnTo>
                      <a:pt x="20" y="13"/>
                    </a:lnTo>
                    <a:lnTo>
                      <a:pt x="20" y="13"/>
                    </a:lnTo>
                    <a:lnTo>
                      <a:pt x="18" y="13"/>
                    </a:lnTo>
                    <a:lnTo>
                      <a:pt x="17" y="12"/>
                    </a:lnTo>
                    <a:lnTo>
                      <a:pt x="16" y="11"/>
                    </a:lnTo>
                    <a:lnTo>
                      <a:pt x="17" y="8"/>
                    </a:lnTo>
                    <a:lnTo>
                      <a:pt x="17" y="7"/>
                    </a:lnTo>
                    <a:lnTo>
                      <a:pt x="20" y="7"/>
                    </a:lnTo>
                    <a:lnTo>
                      <a:pt x="21" y="7"/>
                    </a:lnTo>
                    <a:lnTo>
                      <a:pt x="22" y="8"/>
                    </a:lnTo>
                    <a:lnTo>
                      <a:pt x="22" y="9"/>
                    </a:lnTo>
                    <a:lnTo>
                      <a:pt x="22" y="11"/>
                    </a:lnTo>
                    <a:lnTo>
                      <a:pt x="21" y="12"/>
                    </a:lnTo>
                    <a:lnTo>
                      <a:pt x="22" y="16"/>
                    </a:lnTo>
                    <a:lnTo>
                      <a:pt x="33" y="3"/>
                    </a:lnTo>
                    <a:lnTo>
                      <a:pt x="33" y="1"/>
                    </a:lnTo>
                    <a:lnTo>
                      <a:pt x="33" y="1"/>
                    </a:lnTo>
                    <a:lnTo>
                      <a:pt x="34" y="0"/>
                    </a:lnTo>
                    <a:lnTo>
                      <a:pt x="34" y="0"/>
                    </a:lnTo>
                    <a:lnTo>
                      <a:pt x="3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1" name="Freeform 6551"/>
              <p:cNvSpPr/>
              <p:nvPr/>
            </p:nvSpPr>
            <p:spPr bwMode="auto">
              <a:xfrm>
                <a:off x="1708943" y="4669631"/>
                <a:ext cx="38100" cy="38100"/>
              </a:xfrm>
              <a:custGeom>
                <a:avLst/>
                <a:gdLst>
                  <a:gd name="T0" fmla="*/ 11 w 24"/>
                  <a:gd name="T1" fmla="*/ 0 h 24"/>
                  <a:gd name="T2" fmla="*/ 15 w 24"/>
                  <a:gd name="T3" fmla="*/ 8 h 24"/>
                  <a:gd name="T4" fmla="*/ 24 w 24"/>
                  <a:gd name="T5" fmla="*/ 10 h 24"/>
                  <a:gd name="T6" fmla="*/ 18 w 24"/>
                  <a:gd name="T7" fmla="*/ 15 h 24"/>
                  <a:gd name="T8" fmla="*/ 19 w 24"/>
                  <a:gd name="T9" fmla="*/ 24 h 24"/>
                  <a:gd name="T10" fmla="*/ 11 w 24"/>
                  <a:gd name="T11" fmla="*/ 20 h 24"/>
                  <a:gd name="T12" fmla="*/ 5 w 24"/>
                  <a:gd name="T13" fmla="*/ 24 h 24"/>
                  <a:gd name="T14" fmla="*/ 6 w 24"/>
                  <a:gd name="T15" fmla="*/ 16 h 24"/>
                  <a:gd name="T16" fmla="*/ 0 w 24"/>
                  <a:gd name="T17" fmla="*/ 10 h 24"/>
                  <a:gd name="T18" fmla="*/ 7 w 24"/>
                  <a:gd name="T19" fmla="*/ 8 h 24"/>
                  <a:gd name="T20" fmla="*/ 11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1" y="0"/>
                    </a:moveTo>
                    <a:lnTo>
                      <a:pt x="15" y="8"/>
                    </a:lnTo>
                    <a:lnTo>
                      <a:pt x="24" y="10"/>
                    </a:lnTo>
                    <a:lnTo>
                      <a:pt x="18" y="15"/>
                    </a:lnTo>
                    <a:lnTo>
                      <a:pt x="19" y="24"/>
                    </a:lnTo>
                    <a:lnTo>
                      <a:pt x="11" y="20"/>
                    </a:lnTo>
                    <a:lnTo>
                      <a:pt x="5" y="24"/>
                    </a:lnTo>
                    <a:lnTo>
                      <a:pt x="6" y="16"/>
                    </a:lnTo>
                    <a:lnTo>
                      <a:pt x="0" y="10"/>
                    </a:lnTo>
                    <a:lnTo>
                      <a:pt x="7" y="8"/>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2" name="Freeform 6552"/>
              <p:cNvSpPr/>
              <p:nvPr/>
            </p:nvSpPr>
            <p:spPr bwMode="auto">
              <a:xfrm>
                <a:off x="1461293" y="3874294"/>
                <a:ext cx="26988" cy="26988"/>
              </a:xfrm>
              <a:custGeom>
                <a:avLst/>
                <a:gdLst>
                  <a:gd name="T0" fmla="*/ 10 w 17"/>
                  <a:gd name="T1" fmla="*/ 0 h 17"/>
                  <a:gd name="T2" fmla="*/ 12 w 17"/>
                  <a:gd name="T3" fmla="*/ 5 h 17"/>
                  <a:gd name="T4" fmla="*/ 17 w 17"/>
                  <a:gd name="T5" fmla="*/ 9 h 17"/>
                  <a:gd name="T6" fmla="*/ 12 w 17"/>
                  <a:gd name="T7" fmla="*/ 11 h 17"/>
                  <a:gd name="T8" fmla="*/ 10 w 17"/>
                  <a:gd name="T9" fmla="*/ 17 h 17"/>
                  <a:gd name="T10" fmla="*/ 6 w 17"/>
                  <a:gd name="T11" fmla="*/ 13 h 17"/>
                  <a:gd name="T12" fmla="*/ 0 w 17"/>
                  <a:gd name="T13" fmla="*/ 13 h 17"/>
                  <a:gd name="T14" fmla="*/ 4 w 17"/>
                  <a:gd name="T15" fmla="*/ 8 h 17"/>
                  <a:gd name="T16" fmla="*/ 1 w 17"/>
                  <a:gd name="T17" fmla="*/ 3 h 17"/>
                  <a:gd name="T18" fmla="*/ 6 w 17"/>
                  <a:gd name="T19" fmla="*/ 4 h 17"/>
                  <a:gd name="T20" fmla="*/ 10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0" y="0"/>
                    </a:moveTo>
                    <a:lnTo>
                      <a:pt x="12" y="5"/>
                    </a:lnTo>
                    <a:lnTo>
                      <a:pt x="17" y="9"/>
                    </a:lnTo>
                    <a:lnTo>
                      <a:pt x="12" y="11"/>
                    </a:lnTo>
                    <a:lnTo>
                      <a:pt x="10" y="17"/>
                    </a:lnTo>
                    <a:lnTo>
                      <a:pt x="6" y="13"/>
                    </a:lnTo>
                    <a:lnTo>
                      <a:pt x="0" y="13"/>
                    </a:lnTo>
                    <a:lnTo>
                      <a:pt x="4" y="8"/>
                    </a:lnTo>
                    <a:lnTo>
                      <a:pt x="1" y="3"/>
                    </a:lnTo>
                    <a:lnTo>
                      <a:pt x="6" y="4"/>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3" name="Freeform 6553"/>
              <p:cNvSpPr/>
              <p:nvPr/>
            </p:nvSpPr>
            <p:spPr bwMode="auto">
              <a:xfrm>
                <a:off x="1259680" y="4028281"/>
                <a:ext cx="7938" cy="6350"/>
              </a:xfrm>
              <a:custGeom>
                <a:avLst/>
                <a:gdLst>
                  <a:gd name="T0" fmla="*/ 2 w 5"/>
                  <a:gd name="T1" fmla="*/ 0 h 4"/>
                  <a:gd name="T2" fmla="*/ 4 w 5"/>
                  <a:gd name="T3" fmla="*/ 0 h 4"/>
                  <a:gd name="T4" fmla="*/ 5 w 5"/>
                  <a:gd name="T5" fmla="*/ 1 h 4"/>
                  <a:gd name="T6" fmla="*/ 5 w 5"/>
                  <a:gd name="T7" fmla="*/ 4 h 4"/>
                  <a:gd name="T8" fmla="*/ 2 w 5"/>
                  <a:gd name="T9" fmla="*/ 4 h 4"/>
                  <a:gd name="T10" fmla="*/ 1 w 5"/>
                  <a:gd name="T11" fmla="*/ 4 h 4"/>
                  <a:gd name="T12" fmla="*/ 0 w 5"/>
                  <a:gd name="T13" fmla="*/ 3 h 4"/>
                  <a:gd name="T14" fmla="*/ 1 w 5"/>
                  <a:gd name="T15" fmla="*/ 0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4" y="0"/>
                    </a:lnTo>
                    <a:lnTo>
                      <a:pt x="5" y="1"/>
                    </a:lnTo>
                    <a:lnTo>
                      <a:pt x="5" y="4"/>
                    </a:lnTo>
                    <a:lnTo>
                      <a:pt x="2" y="4"/>
                    </a:lnTo>
                    <a:lnTo>
                      <a:pt x="1" y="4"/>
                    </a:lnTo>
                    <a:lnTo>
                      <a:pt x="0" y="3"/>
                    </a:lnTo>
                    <a:lnTo>
                      <a:pt x="1" y="0"/>
                    </a:lnTo>
                    <a:lnTo>
                      <a:pt x="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4" name="Freeform 6554"/>
              <p:cNvSpPr/>
              <p:nvPr/>
            </p:nvSpPr>
            <p:spPr bwMode="auto">
              <a:xfrm>
                <a:off x="1256505" y="4123531"/>
                <a:ext cx="9525" cy="7938"/>
              </a:xfrm>
              <a:custGeom>
                <a:avLst/>
                <a:gdLst>
                  <a:gd name="T0" fmla="*/ 3 w 6"/>
                  <a:gd name="T1" fmla="*/ 0 h 5"/>
                  <a:gd name="T2" fmla="*/ 4 w 6"/>
                  <a:gd name="T3" fmla="*/ 1 h 5"/>
                  <a:gd name="T4" fmla="*/ 6 w 6"/>
                  <a:gd name="T5" fmla="*/ 3 h 5"/>
                  <a:gd name="T6" fmla="*/ 4 w 6"/>
                  <a:gd name="T7" fmla="*/ 4 h 5"/>
                  <a:gd name="T8" fmla="*/ 3 w 6"/>
                  <a:gd name="T9" fmla="*/ 5 h 5"/>
                  <a:gd name="T10" fmla="*/ 2 w 6"/>
                  <a:gd name="T11" fmla="*/ 4 h 5"/>
                  <a:gd name="T12" fmla="*/ 0 w 6"/>
                  <a:gd name="T13" fmla="*/ 3 h 5"/>
                  <a:gd name="T14" fmla="*/ 2 w 6"/>
                  <a:gd name="T15" fmla="*/ 1 h 5"/>
                  <a:gd name="T16" fmla="*/ 3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0"/>
                    </a:moveTo>
                    <a:lnTo>
                      <a:pt x="4" y="1"/>
                    </a:lnTo>
                    <a:lnTo>
                      <a:pt x="6" y="3"/>
                    </a:lnTo>
                    <a:lnTo>
                      <a:pt x="4" y="4"/>
                    </a:lnTo>
                    <a:lnTo>
                      <a:pt x="3" y="5"/>
                    </a:lnTo>
                    <a:lnTo>
                      <a:pt x="2" y="4"/>
                    </a:lnTo>
                    <a:lnTo>
                      <a:pt x="0" y="3"/>
                    </a:lnTo>
                    <a:lnTo>
                      <a:pt x="2" y="1"/>
                    </a:lnTo>
                    <a:lnTo>
                      <a:pt x="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5" name="Freeform 6555"/>
              <p:cNvSpPr/>
              <p:nvPr/>
            </p:nvSpPr>
            <p:spPr bwMode="auto">
              <a:xfrm>
                <a:off x="1342230" y="4174331"/>
                <a:ext cx="7938" cy="4763"/>
              </a:xfrm>
              <a:custGeom>
                <a:avLst/>
                <a:gdLst>
                  <a:gd name="T0" fmla="*/ 3 w 5"/>
                  <a:gd name="T1" fmla="*/ 0 h 3"/>
                  <a:gd name="T2" fmla="*/ 4 w 5"/>
                  <a:gd name="T3" fmla="*/ 0 h 3"/>
                  <a:gd name="T4" fmla="*/ 5 w 5"/>
                  <a:gd name="T5" fmla="*/ 1 h 3"/>
                  <a:gd name="T6" fmla="*/ 5 w 5"/>
                  <a:gd name="T7" fmla="*/ 3 h 3"/>
                  <a:gd name="T8" fmla="*/ 3 w 5"/>
                  <a:gd name="T9" fmla="*/ 3 h 3"/>
                  <a:gd name="T10" fmla="*/ 1 w 5"/>
                  <a:gd name="T11" fmla="*/ 3 h 3"/>
                  <a:gd name="T12" fmla="*/ 0 w 5"/>
                  <a:gd name="T13" fmla="*/ 2 h 3"/>
                  <a:gd name="T14" fmla="*/ 1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lnTo>
                      <a:pt x="4" y="0"/>
                    </a:lnTo>
                    <a:lnTo>
                      <a:pt x="5" y="1"/>
                    </a:lnTo>
                    <a:lnTo>
                      <a:pt x="5" y="3"/>
                    </a:lnTo>
                    <a:lnTo>
                      <a:pt x="3" y="3"/>
                    </a:lnTo>
                    <a:lnTo>
                      <a:pt x="1" y="3"/>
                    </a:lnTo>
                    <a:lnTo>
                      <a:pt x="0" y="2"/>
                    </a:lnTo>
                    <a:lnTo>
                      <a:pt x="1" y="0"/>
                    </a:lnTo>
                    <a:lnTo>
                      <a:pt x="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6" name="Freeform 6556"/>
              <p:cNvSpPr/>
              <p:nvPr/>
            </p:nvSpPr>
            <p:spPr bwMode="auto">
              <a:xfrm>
                <a:off x="1431130" y="4121944"/>
                <a:ext cx="9525" cy="7938"/>
              </a:xfrm>
              <a:custGeom>
                <a:avLst/>
                <a:gdLst>
                  <a:gd name="T0" fmla="*/ 3 w 6"/>
                  <a:gd name="T1" fmla="*/ 0 h 5"/>
                  <a:gd name="T2" fmla="*/ 4 w 6"/>
                  <a:gd name="T3" fmla="*/ 0 h 5"/>
                  <a:gd name="T4" fmla="*/ 6 w 6"/>
                  <a:gd name="T5" fmla="*/ 2 h 5"/>
                  <a:gd name="T6" fmla="*/ 4 w 6"/>
                  <a:gd name="T7" fmla="*/ 4 h 5"/>
                  <a:gd name="T8" fmla="*/ 3 w 6"/>
                  <a:gd name="T9" fmla="*/ 5 h 5"/>
                  <a:gd name="T10" fmla="*/ 2 w 6"/>
                  <a:gd name="T11" fmla="*/ 4 h 5"/>
                  <a:gd name="T12" fmla="*/ 0 w 6"/>
                  <a:gd name="T13" fmla="*/ 2 h 5"/>
                  <a:gd name="T14" fmla="*/ 0 w 6"/>
                  <a:gd name="T15" fmla="*/ 1 h 5"/>
                  <a:gd name="T16" fmla="*/ 3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0"/>
                    </a:moveTo>
                    <a:lnTo>
                      <a:pt x="4" y="0"/>
                    </a:lnTo>
                    <a:lnTo>
                      <a:pt x="6" y="2"/>
                    </a:lnTo>
                    <a:lnTo>
                      <a:pt x="4" y="4"/>
                    </a:lnTo>
                    <a:lnTo>
                      <a:pt x="3" y="5"/>
                    </a:lnTo>
                    <a:lnTo>
                      <a:pt x="2" y="4"/>
                    </a:lnTo>
                    <a:lnTo>
                      <a:pt x="0" y="2"/>
                    </a:lnTo>
                    <a:lnTo>
                      <a:pt x="0" y="1"/>
                    </a:lnTo>
                    <a:lnTo>
                      <a:pt x="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7" name="Freeform 6557"/>
              <p:cNvSpPr/>
              <p:nvPr/>
            </p:nvSpPr>
            <p:spPr bwMode="auto">
              <a:xfrm>
                <a:off x="1429543" y="4034631"/>
                <a:ext cx="7938" cy="6350"/>
              </a:xfrm>
              <a:custGeom>
                <a:avLst/>
                <a:gdLst>
                  <a:gd name="T0" fmla="*/ 3 w 5"/>
                  <a:gd name="T1" fmla="*/ 0 h 4"/>
                  <a:gd name="T2" fmla="*/ 4 w 5"/>
                  <a:gd name="T3" fmla="*/ 0 h 4"/>
                  <a:gd name="T4" fmla="*/ 5 w 5"/>
                  <a:gd name="T5" fmla="*/ 1 h 4"/>
                  <a:gd name="T6" fmla="*/ 4 w 5"/>
                  <a:gd name="T7" fmla="*/ 4 h 4"/>
                  <a:gd name="T8" fmla="*/ 3 w 5"/>
                  <a:gd name="T9" fmla="*/ 4 h 4"/>
                  <a:gd name="T10" fmla="*/ 1 w 5"/>
                  <a:gd name="T11" fmla="*/ 4 h 4"/>
                  <a:gd name="T12" fmla="*/ 0 w 5"/>
                  <a:gd name="T13" fmla="*/ 2 h 4"/>
                  <a:gd name="T14" fmla="*/ 0 w 5"/>
                  <a:gd name="T15" fmla="*/ 0 h 4"/>
                  <a:gd name="T16" fmla="*/ 3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0"/>
                    </a:moveTo>
                    <a:lnTo>
                      <a:pt x="4" y="0"/>
                    </a:lnTo>
                    <a:lnTo>
                      <a:pt x="5" y="1"/>
                    </a:lnTo>
                    <a:lnTo>
                      <a:pt x="4" y="4"/>
                    </a:lnTo>
                    <a:lnTo>
                      <a:pt x="3" y="4"/>
                    </a:lnTo>
                    <a:lnTo>
                      <a:pt x="1" y="4"/>
                    </a:lnTo>
                    <a:lnTo>
                      <a:pt x="0" y="2"/>
                    </a:lnTo>
                    <a:lnTo>
                      <a:pt x="0" y="0"/>
                    </a:lnTo>
                    <a:lnTo>
                      <a:pt x="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8" name="Freeform 6558"/>
              <p:cNvSpPr>
                <a:spLocks noEditPoints="1"/>
              </p:cNvSpPr>
              <p:nvPr/>
            </p:nvSpPr>
            <p:spPr bwMode="auto">
              <a:xfrm>
                <a:off x="1251743" y="3996531"/>
                <a:ext cx="192088" cy="166688"/>
              </a:xfrm>
              <a:custGeom>
                <a:avLst/>
                <a:gdLst>
                  <a:gd name="T0" fmla="*/ 44 w 121"/>
                  <a:gd name="T1" fmla="*/ 80 h 105"/>
                  <a:gd name="T2" fmla="*/ 41 w 121"/>
                  <a:gd name="T3" fmla="*/ 79 h 105"/>
                  <a:gd name="T4" fmla="*/ 30 w 121"/>
                  <a:gd name="T5" fmla="*/ 54 h 105"/>
                  <a:gd name="T6" fmla="*/ 60 w 121"/>
                  <a:gd name="T7" fmla="*/ 66 h 105"/>
                  <a:gd name="T8" fmla="*/ 62 w 121"/>
                  <a:gd name="T9" fmla="*/ 59 h 105"/>
                  <a:gd name="T10" fmla="*/ 60 w 121"/>
                  <a:gd name="T11" fmla="*/ 54 h 105"/>
                  <a:gd name="T12" fmla="*/ 74 w 121"/>
                  <a:gd name="T13" fmla="*/ 54 h 105"/>
                  <a:gd name="T14" fmla="*/ 51 w 121"/>
                  <a:gd name="T15" fmla="*/ 62 h 105"/>
                  <a:gd name="T16" fmla="*/ 47 w 121"/>
                  <a:gd name="T17" fmla="*/ 53 h 105"/>
                  <a:gd name="T18" fmla="*/ 58 w 121"/>
                  <a:gd name="T19" fmla="*/ 54 h 105"/>
                  <a:gd name="T20" fmla="*/ 65 w 121"/>
                  <a:gd name="T21" fmla="*/ 55 h 105"/>
                  <a:gd name="T22" fmla="*/ 51 w 121"/>
                  <a:gd name="T23" fmla="*/ 45 h 105"/>
                  <a:gd name="T24" fmla="*/ 56 w 121"/>
                  <a:gd name="T25" fmla="*/ 49 h 105"/>
                  <a:gd name="T26" fmla="*/ 61 w 121"/>
                  <a:gd name="T27" fmla="*/ 53 h 105"/>
                  <a:gd name="T28" fmla="*/ 57 w 121"/>
                  <a:gd name="T29" fmla="*/ 41 h 105"/>
                  <a:gd name="T30" fmla="*/ 61 w 121"/>
                  <a:gd name="T31" fmla="*/ 42 h 105"/>
                  <a:gd name="T32" fmla="*/ 73 w 121"/>
                  <a:gd name="T33" fmla="*/ 53 h 105"/>
                  <a:gd name="T34" fmla="*/ 30 w 121"/>
                  <a:gd name="T35" fmla="*/ 51 h 105"/>
                  <a:gd name="T36" fmla="*/ 47 w 121"/>
                  <a:gd name="T37" fmla="*/ 26 h 105"/>
                  <a:gd name="T38" fmla="*/ 68 w 121"/>
                  <a:gd name="T39" fmla="*/ 42 h 105"/>
                  <a:gd name="T40" fmla="*/ 40 w 121"/>
                  <a:gd name="T41" fmla="*/ 6 h 105"/>
                  <a:gd name="T42" fmla="*/ 53 w 121"/>
                  <a:gd name="T43" fmla="*/ 16 h 105"/>
                  <a:gd name="T44" fmla="*/ 56 w 121"/>
                  <a:gd name="T45" fmla="*/ 8 h 105"/>
                  <a:gd name="T46" fmla="*/ 62 w 121"/>
                  <a:gd name="T47" fmla="*/ 4 h 105"/>
                  <a:gd name="T48" fmla="*/ 68 w 121"/>
                  <a:gd name="T49" fmla="*/ 13 h 105"/>
                  <a:gd name="T50" fmla="*/ 78 w 121"/>
                  <a:gd name="T51" fmla="*/ 23 h 105"/>
                  <a:gd name="T52" fmla="*/ 92 w 121"/>
                  <a:gd name="T53" fmla="*/ 3 h 105"/>
                  <a:gd name="T54" fmla="*/ 83 w 121"/>
                  <a:gd name="T55" fmla="*/ 25 h 105"/>
                  <a:gd name="T56" fmla="*/ 92 w 121"/>
                  <a:gd name="T57" fmla="*/ 30 h 105"/>
                  <a:gd name="T58" fmla="*/ 98 w 121"/>
                  <a:gd name="T59" fmla="*/ 33 h 105"/>
                  <a:gd name="T60" fmla="*/ 102 w 121"/>
                  <a:gd name="T61" fmla="*/ 38 h 105"/>
                  <a:gd name="T62" fmla="*/ 98 w 121"/>
                  <a:gd name="T63" fmla="*/ 43 h 105"/>
                  <a:gd name="T64" fmla="*/ 111 w 121"/>
                  <a:gd name="T65" fmla="*/ 50 h 105"/>
                  <a:gd name="T66" fmla="*/ 113 w 121"/>
                  <a:gd name="T67" fmla="*/ 59 h 105"/>
                  <a:gd name="T68" fmla="*/ 90 w 121"/>
                  <a:gd name="T69" fmla="*/ 68 h 105"/>
                  <a:gd name="T70" fmla="*/ 100 w 121"/>
                  <a:gd name="T71" fmla="*/ 70 h 105"/>
                  <a:gd name="T72" fmla="*/ 103 w 121"/>
                  <a:gd name="T73" fmla="*/ 79 h 105"/>
                  <a:gd name="T74" fmla="*/ 91 w 121"/>
                  <a:gd name="T75" fmla="*/ 72 h 105"/>
                  <a:gd name="T76" fmla="*/ 81 w 121"/>
                  <a:gd name="T77" fmla="*/ 78 h 105"/>
                  <a:gd name="T78" fmla="*/ 95 w 121"/>
                  <a:gd name="T79" fmla="*/ 102 h 105"/>
                  <a:gd name="T80" fmla="*/ 77 w 121"/>
                  <a:gd name="T81" fmla="*/ 84 h 105"/>
                  <a:gd name="T82" fmla="*/ 65 w 121"/>
                  <a:gd name="T83" fmla="*/ 93 h 105"/>
                  <a:gd name="T84" fmla="*/ 61 w 121"/>
                  <a:gd name="T85" fmla="*/ 102 h 105"/>
                  <a:gd name="T86" fmla="*/ 55 w 121"/>
                  <a:gd name="T87" fmla="*/ 97 h 105"/>
                  <a:gd name="T88" fmla="*/ 52 w 121"/>
                  <a:gd name="T89" fmla="*/ 91 h 105"/>
                  <a:gd name="T90" fmla="*/ 35 w 121"/>
                  <a:gd name="T91" fmla="*/ 97 h 105"/>
                  <a:gd name="T92" fmla="*/ 27 w 121"/>
                  <a:gd name="T93" fmla="*/ 95 h 105"/>
                  <a:gd name="T94" fmla="*/ 31 w 121"/>
                  <a:gd name="T95" fmla="*/ 71 h 105"/>
                  <a:gd name="T96" fmla="*/ 24 w 121"/>
                  <a:gd name="T97" fmla="*/ 79 h 105"/>
                  <a:gd name="T98" fmla="*/ 15 w 121"/>
                  <a:gd name="T99" fmla="*/ 80 h 105"/>
                  <a:gd name="T100" fmla="*/ 23 w 121"/>
                  <a:gd name="T101" fmla="*/ 72 h 105"/>
                  <a:gd name="T102" fmla="*/ 28 w 121"/>
                  <a:gd name="T103" fmla="*/ 57 h 105"/>
                  <a:gd name="T104" fmla="*/ 3 w 121"/>
                  <a:gd name="T105" fmla="*/ 58 h 105"/>
                  <a:gd name="T106" fmla="*/ 23 w 121"/>
                  <a:gd name="T107" fmla="*/ 53 h 105"/>
                  <a:gd name="T108" fmla="*/ 22 w 121"/>
                  <a:gd name="T109" fmla="*/ 40 h 105"/>
                  <a:gd name="T110" fmla="*/ 18 w 121"/>
                  <a:gd name="T111" fmla="*/ 34 h 105"/>
                  <a:gd name="T112" fmla="*/ 22 w 121"/>
                  <a:gd name="T113" fmla="*/ 28 h 105"/>
                  <a:gd name="T114" fmla="*/ 30 w 121"/>
                  <a:gd name="T115" fmla="*/ 26 h 105"/>
                  <a:gd name="T116" fmla="*/ 35 w 121"/>
                  <a:gd name="T117"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 h="105">
                    <a:moveTo>
                      <a:pt x="68" y="64"/>
                    </a:moveTo>
                    <a:lnTo>
                      <a:pt x="64" y="66"/>
                    </a:lnTo>
                    <a:lnTo>
                      <a:pt x="61" y="67"/>
                    </a:lnTo>
                    <a:lnTo>
                      <a:pt x="57" y="67"/>
                    </a:lnTo>
                    <a:lnTo>
                      <a:pt x="53" y="64"/>
                    </a:lnTo>
                    <a:lnTo>
                      <a:pt x="53" y="64"/>
                    </a:lnTo>
                    <a:lnTo>
                      <a:pt x="44" y="80"/>
                    </a:lnTo>
                    <a:lnTo>
                      <a:pt x="44" y="80"/>
                    </a:lnTo>
                    <a:lnTo>
                      <a:pt x="44" y="80"/>
                    </a:lnTo>
                    <a:lnTo>
                      <a:pt x="60" y="75"/>
                    </a:lnTo>
                    <a:lnTo>
                      <a:pt x="75" y="80"/>
                    </a:lnTo>
                    <a:lnTo>
                      <a:pt x="75" y="79"/>
                    </a:lnTo>
                    <a:lnTo>
                      <a:pt x="68" y="64"/>
                    </a:lnTo>
                    <a:lnTo>
                      <a:pt x="68" y="64"/>
                    </a:lnTo>
                    <a:close/>
                    <a:moveTo>
                      <a:pt x="30" y="54"/>
                    </a:moveTo>
                    <a:lnTo>
                      <a:pt x="30" y="55"/>
                    </a:lnTo>
                    <a:lnTo>
                      <a:pt x="40" y="63"/>
                    </a:lnTo>
                    <a:lnTo>
                      <a:pt x="41" y="79"/>
                    </a:lnTo>
                    <a:lnTo>
                      <a:pt x="41" y="79"/>
                    </a:lnTo>
                    <a:lnTo>
                      <a:pt x="51" y="64"/>
                    </a:lnTo>
                    <a:lnTo>
                      <a:pt x="51" y="63"/>
                    </a:lnTo>
                    <a:lnTo>
                      <a:pt x="48" y="62"/>
                    </a:lnTo>
                    <a:lnTo>
                      <a:pt x="47" y="58"/>
                    </a:lnTo>
                    <a:lnTo>
                      <a:pt x="45" y="55"/>
                    </a:lnTo>
                    <a:lnTo>
                      <a:pt x="45" y="55"/>
                    </a:lnTo>
                    <a:lnTo>
                      <a:pt x="45" y="55"/>
                    </a:lnTo>
                    <a:lnTo>
                      <a:pt x="30" y="54"/>
                    </a:lnTo>
                    <a:close/>
                    <a:moveTo>
                      <a:pt x="60" y="54"/>
                    </a:moveTo>
                    <a:lnTo>
                      <a:pt x="58" y="55"/>
                    </a:lnTo>
                    <a:lnTo>
                      <a:pt x="58" y="57"/>
                    </a:lnTo>
                    <a:lnTo>
                      <a:pt x="57" y="59"/>
                    </a:lnTo>
                    <a:lnTo>
                      <a:pt x="57" y="61"/>
                    </a:lnTo>
                    <a:lnTo>
                      <a:pt x="57" y="63"/>
                    </a:lnTo>
                    <a:lnTo>
                      <a:pt x="57" y="64"/>
                    </a:lnTo>
                    <a:lnTo>
                      <a:pt x="58" y="66"/>
                    </a:lnTo>
                    <a:lnTo>
                      <a:pt x="60" y="66"/>
                    </a:lnTo>
                    <a:lnTo>
                      <a:pt x="60" y="66"/>
                    </a:lnTo>
                    <a:lnTo>
                      <a:pt x="61" y="64"/>
                    </a:lnTo>
                    <a:lnTo>
                      <a:pt x="61" y="62"/>
                    </a:lnTo>
                    <a:lnTo>
                      <a:pt x="60" y="59"/>
                    </a:lnTo>
                    <a:lnTo>
                      <a:pt x="60" y="54"/>
                    </a:lnTo>
                    <a:close/>
                    <a:moveTo>
                      <a:pt x="60" y="54"/>
                    </a:moveTo>
                    <a:lnTo>
                      <a:pt x="60" y="55"/>
                    </a:lnTo>
                    <a:lnTo>
                      <a:pt x="61" y="57"/>
                    </a:lnTo>
                    <a:lnTo>
                      <a:pt x="62" y="59"/>
                    </a:lnTo>
                    <a:lnTo>
                      <a:pt x="65" y="62"/>
                    </a:lnTo>
                    <a:lnTo>
                      <a:pt x="66" y="63"/>
                    </a:lnTo>
                    <a:lnTo>
                      <a:pt x="68" y="62"/>
                    </a:lnTo>
                    <a:lnTo>
                      <a:pt x="69" y="62"/>
                    </a:lnTo>
                    <a:lnTo>
                      <a:pt x="69" y="61"/>
                    </a:lnTo>
                    <a:lnTo>
                      <a:pt x="68" y="61"/>
                    </a:lnTo>
                    <a:lnTo>
                      <a:pt x="66" y="58"/>
                    </a:lnTo>
                    <a:lnTo>
                      <a:pt x="64" y="57"/>
                    </a:lnTo>
                    <a:lnTo>
                      <a:pt x="60" y="54"/>
                    </a:lnTo>
                    <a:close/>
                    <a:moveTo>
                      <a:pt x="73" y="54"/>
                    </a:moveTo>
                    <a:lnTo>
                      <a:pt x="72" y="59"/>
                    </a:lnTo>
                    <a:lnTo>
                      <a:pt x="69" y="63"/>
                    </a:lnTo>
                    <a:lnTo>
                      <a:pt x="70" y="63"/>
                    </a:lnTo>
                    <a:lnTo>
                      <a:pt x="78" y="78"/>
                    </a:lnTo>
                    <a:lnTo>
                      <a:pt x="78" y="64"/>
                    </a:lnTo>
                    <a:lnTo>
                      <a:pt x="90" y="55"/>
                    </a:lnTo>
                    <a:lnTo>
                      <a:pt x="90" y="54"/>
                    </a:lnTo>
                    <a:lnTo>
                      <a:pt x="74" y="54"/>
                    </a:lnTo>
                    <a:lnTo>
                      <a:pt x="73" y="54"/>
                    </a:lnTo>
                    <a:close/>
                    <a:moveTo>
                      <a:pt x="58" y="54"/>
                    </a:moveTo>
                    <a:lnTo>
                      <a:pt x="58" y="54"/>
                    </a:lnTo>
                    <a:lnTo>
                      <a:pt x="56" y="55"/>
                    </a:lnTo>
                    <a:lnTo>
                      <a:pt x="53" y="57"/>
                    </a:lnTo>
                    <a:lnTo>
                      <a:pt x="52" y="58"/>
                    </a:lnTo>
                    <a:lnTo>
                      <a:pt x="51" y="61"/>
                    </a:lnTo>
                    <a:lnTo>
                      <a:pt x="51" y="62"/>
                    </a:lnTo>
                    <a:lnTo>
                      <a:pt x="51" y="62"/>
                    </a:lnTo>
                    <a:lnTo>
                      <a:pt x="52" y="62"/>
                    </a:lnTo>
                    <a:lnTo>
                      <a:pt x="53" y="62"/>
                    </a:lnTo>
                    <a:lnTo>
                      <a:pt x="55" y="61"/>
                    </a:lnTo>
                    <a:lnTo>
                      <a:pt x="56" y="58"/>
                    </a:lnTo>
                    <a:lnTo>
                      <a:pt x="58" y="54"/>
                    </a:lnTo>
                    <a:close/>
                    <a:moveTo>
                      <a:pt x="49" y="53"/>
                    </a:moveTo>
                    <a:lnTo>
                      <a:pt x="48" y="53"/>
                    </a:lnTo>
                    <a:lnTo>
                      <a:pt x="47" y="53"/>
                    </a:lnTo>
                    <a:lnTo>
                      <a:pt x="47" y="53"/>
                    </a:lnTo>
                    <a:lnTo>
                      <a:pt x="47" y="54"/>
                    </a:lnTo>
                    <a:lnTo>
                      <a:pt x="47" y="54"/>
                    </a:lnTo>
                    <a:lnTo>
                      <a:pt x="48" y="55"/>
                    </a:lnTo>
                    <a:lnTo>
                      <a:pt x="49" y="55"/>
                    </a:lnTo>
                    <a:lnTo>
                      <a:pt x="52" y="55"/>
                    </a:lnTo>
                    <a:lnTo>
                      <a:pt x="55" y="55"/>
                    </a:lnTo>
                    <a:lnTo>
                      <a:pt x="56" y="54"/>
                    </a:lnTo>
                    <a:lnTo>
                      <a:pt x="57" y="54"/>
                    </a:lnTo>
                    <a:lnTo>
                      <a:pt x="58" y="54"/>
                    </a:lnTo>
                    <a:lnTo>
                      <a:pt x="55" y="53"/>
                    </a:lnTo>
                    <a:lnTo>
                      <a:pt x="51" y="53"/>
                    </a:lnTo>
                    <a:lnTo>
                      <a:pt x="49" y="53"/>
                    </a:lnTo>
                    <a:close/>
                    <a:moveTo>
                      <a:pt x="68" y="53"/>
                    </a:moveTo>
                    <a:lnTo>
                      <a:pt x="65" y="53"/>
                    </a:lnTo>
                    <a:lnTo>
                      <a:pt x="60" y="54"/>
                    </a:lnTo>
                    <a:lnTo>
                      <a:pt x="61" y="54"/>
                    </a:lnTo>
                    <a:lnTo>
                      <a:pt x="62" y="54"/>
                    </a:lnTo>
                    <a:lnTo>
                      <a:pt x="65" y="55"/>
                    </a:lnTo>
                    <a:lnTo>
                      <a:pt x="68" y="55"/>
                    </a:lnTo>
                    <a:lnTo>
                      <a:pt x="69" y="55"/>
                    </a:lnTo>
                    <a:lnTo>
                      <a:pt x="72" y="55"/>
                    </a:lnTo>
                    <a:lnTo>
                      <a:pt x="72" y="54"/>
                    </a:lnTo>
                    <a:lnTo>
                      <a:pt x="72" y="53"/>
                    </a:lnTo>
                    <a:lnTo>
                      <a:pt x="72" y="53"/>
                    </a:lnTo>
                    <a:lnTo>
                      <a:pt x="70" y="53"/>
                    </a:lnTo>
                    <a:lnTo>
                      <a:pt x="68" y="53"/>
                    </a:lnTo>
                    <a:close/>
                    <a:moveTo>
                      <a:pt x="51" y="45"/>
                    </a:moveTo>
                    <a:lnTo>
                      <a:pt x="51" y="45"/>
                    </a:lnTo>
                    <a:lnTo>
                      <a:pt x="49" y="45"/>
                    </a:lnTo>
                    <a:lnTo>
                      <a:pt x="49" y="46"/>
                    </a:lnTo>
                    <a:lnTo>
                      <a:pt x="51" y="49"/>
                    </a:lnTo>
                    <a:lnTo>
                      <a:pt x="53" y="50"/>
                    </a:lnTo>
                    <a:lnTo>
                      <a:pt x="56" y="51"/>
                    </a:lnTo>
                    <a:lnTo>
                      <a:pt x="57" y="53"/>
                    </a:lnTo>
                    <a:lnTo>
                      <a:pt x="58" y="53"/>
                    </a:lnTo>
                    <a:lnTo>
                      <a:pt x="56" y="49"/>
                    </a:lnTo>
                    <a:lnTo>
                      <a:pt x="53" y="46"/>
                    </a:lnTo>
                    <a:lnTo>
                      <a:pt x="52" y="45"/>
                    </a:lnTo>
                    <a:lnTo>
                      <a:pt x="51" y="45"/>
                    </a:lnTo>
                    <a:close/>
                    <a:moveTo>
                      <a:pt x="66" y="45"/>
                    </a:moveTo>
                    <a:lnTo>
                      <a:pt x="65" y="46"/>
                    </a:lnTo>
                    <a:lnTo>
                      <a:pt x="64" y="47"/>
                    </a:lnTo>
                    <a:lnTo>
                      <a:pt x="62" y="50"/>
                    </a:lnTo>
                    <a:lnTo>
                      <a:pt x="61" y="51"/>
                    </a:lnTo>
                    <a:lnTo>
                      <a:pt x="61" y="53"/>
                    </a:lnTo>
                    <a:lnTo>
                      <a:pt x="65" y="50"/>
                    </a:lnTo>
                    <a:lnTo>
                      <a:pt x="68" y="49"/>
                    </a:lnTo>
                    <a:lnTo>
                      <a:pt x="69" y="47"/>
                    </a:lnTo>
                    <a:lnTo>
                      <a:pt x="69" y="46"/>
                    </a:lnTo>
                    <a:lnTo>
                      <a:pt x="69" y="45"/>
                    </a:lnTo>
                    <a:lnTo>
                      <a:pt x="69" y="45"/>
                    </a:lnTo>
                    <a:lnTo>
                      <a:pt x="66" y="45"/>
                    </a:lnTo>
                    <a:close/>
                    <a:moveTo>
                      <a:pt x="58" y="41"/>
                    </a:moveTo>
                    <a:lnTo>
                      <a:pt x="57" y="41"/>
                    </a:lnTo>
                    <a:lnTo>
                      <a:pt x="57" y="43"/>
                    </a:lnTo>
                    <a:lnTo>
                      <a:pt x="57" y="45"/>
                    </a:lnTo>
                    <a:lnTo>
                      <a:pt x="57" y="47"/>
                    </a:lnTo>
                    <a:lnTo>
                      <a:pt x="58" y="50"/>
                    </a:lnTo>
                    <a:lnTo>
                      <a:pt x="58" y="51"/>
                    </a:lnTo>
                    <a:lnTo>
                      <a:pt x="60" y="53"/>
                    </a:lnTo>
                    <a:lnTo>
                      <a:pt x="60" y="47"/>
                    </a:lnTo>
                    <a:lnTo>
                      <a:pt x="61" y="45"/>
                    </a:lnTo>
                    <a:lnTo>
                      <a:pt x="61" y="42"/>
                    </a:lnTo>
                    <a:lnTo>
                      <a:pt x="60" y="41"/>
                    </a:lnTo>
                    <a:lnTo>
                      <a:pt x="60" y="41"/>
                    </a:lnTo>
                    <a:lnTo>
                      <a:pt x="58" y="41"/>
                    </a:lnTo>
                    <a:close/>
                    <a:moveTo>
                      <a:pt x="79" y="29"/>
                    </a:moveTo>
                    <a:lnTo>
                      <a:pt x="70" y="43"/>
                    </a:lnTo>
                    <a:lnTo>
                      <a:pt x="70" y="43"/>
                    </a:lnTo>
                    <a:lnTo>
                      <a:pt x="72" y="47"/>
                    </a:lnTo>
                    <a:lnTo>
                      <a:pt x="73" y="51"/>
                    </a:lnTo>
                    <a:lnTo>
                      <a:pt x="73" y="53"/>
                    </a:lnTo>
                    <a:lnTo>
                      <a:pt x="74" y="51"/>
                    </a:lnTo>
                    <a:lnTo>
                      <a:pt x="74" y="51"/>
                    </a:lnTo>
                    <a:lnTo>
                      <a:pt x="90" y="53"/>
                    </a:lnTo>
                    <a:lnTo>
                      <a:pt x="79" y="45"/>
                    </a:lnTo>
                    <a:lnTo>
                      <a:pt x="79" y="29"/>
                    </a:lnTo>
                    <a:close/>
                    <a:moveTo>
                      <a:pt x="44" y="28"/>
                    </a:moveTo>
                    <a:lnTo>
                      <a:pt x="43" y="28"/>
                    </a:lnTo>
                    <a:lnTo>
                      <a:pt x="40" y="42"/>
                    </a:lnTo>
                    <a:lnTo>
                      <a:pt x="30" y="51"/>
                    </a:lnTo>
                    <a:lnTo>
                      <a:pt x="30" y="53"/>
                    </a:lnTo>
                    <a:lnTo>
                      <a:pt x="45" y="53"/>
                    </a:lnTo>
                    <a:lnTo>
                      <a:pt x="45" y="53"/>
                    </a:lnTo>
                    <a:lnTo>
                      <a:pt x="47" y="49"/>
                    </a:lnTo>
                    <a:lnTo>
                      <a:pt x="48" y="45"/>
                    </a:lnTo>
                    <a:lnTo>
                      <a:pt x="51" y="42"/>
                    </a:lnTo>
                    <a:lnTo>
                      <a:pt x="51" y="42"/>
                    </a:lnTo>
                    <a:lnTo>
                      <a:pt x="44" y="28"/>
                    </a:lnTo>
                    <a:close/>
                    <a:moveTo>
                      <a:pt x="47" y="26"/>
                    </a:moveTo>
                    <a:lnTo>
                      <a:pt x="45" y="26"/>
                    </a:lnTo>
                    <a:lnTo>
                      <a:pt x="53" y="41"/>
                    </a:lnTo>
                    <a:lnTo>
                      <a:pt x="53" y="41"/>
                    </a:lnTo>
                    <a:lnTo>
                      <a:pt x="56" y="40"/>
                    </a:lnTo>
                    <a:lnTo>
                      <a:pt x="58" y="40"/>
                    </a:lnTo>
                    <a:lnTo>
                      <a:pt x="62" y="40"/>
                    </a:lnTo>
                    <a:lnTo>
                      <a:pt x="65" y="41"/>
                    </a:lnTo>
                    <a:lnTo>
                      <a:pt x="68" y="42"/>
                    </a:lnTo>
                    <a:lnTo>
                      <a:pt x="68" y="42"/>
                    </a:lnTo>
                    <a:lnTo>
                      <a:pt x="77" y="28"/>
                    </a:lnTo>
                    <a:lnTo>
                      <a:pt x="77" y="28"/>
                    </a:lnTo>
                    <a:lnTo>
                      <a:pt x="77" y="28"/>
                    </a:lnTo>
                    <a:lnTo>
                      <a:pt x="60" y="32"/>
                    </a:lnTo>
                    <a:lnTo>
                      <a:pt x="47" y="26"/>
                    </a:lnTo>
                    <a:close/>
                    <a:moveTo>
                      <a:pt x="34" y="0"/>
                    </a:moveTo>
                    <a:lnTo>
                      <a:pt x="36" y="0"/>
                    </a:lnTo>
                    <a:lnTo>
                      <a:pt x="39" y="3"/>
                    </a:lnTo>
                    <a:lnTo>
                      <a:pt x="40" y="6"/>
                    </a:lnTo>
                    <a:lnTo>
                      <a:pt x="39" y="8"/>
                    </a:lnTo>
                    <a:lnTo>
                      <a:pt x="37" y="11"/>
                    </a:lnTo>
                    <a:lnTo>
                      <a:pt x="43" y="21"/>
                    </a:lnTo>
                    <a:lnTo>
                      <a:pt x="44" y="21"/>
                    </a:lnTo>
                    <a:lnTo>
                      <a:pt x="47" y="23"/>
                    </a:lnTo>
                    <a:lnTo>
                      <a:pt x="47" y="24"/>
                    </a:lnTo>
                    <a:lnTo>
                      <a:pt x="60" y="28"/>
                    </a:lnTo>
                    <a:lnTo>
                      <a:pt x="60" y="20"/>
                    </a:lnTo>
                    <a:lnTo>
                      <a:pt x="53" y="16"/>
                    </a:lnTo>
                    <a:lnTo>
                      <a:pt x="53" y="15"/>
                    </a:lnTo>
                    <a:lnTo>
                      <a:pt x="53" y="13"/>
                    </a:lnTo>
                    <a:lnTo>
                      <a:pt x="55" y="13"/>
                    </a:lnTo>
                    <a:lnTo>
                      <a:pt x="56" y="13"/>
                    </a:lnTo>
                    <a:lnTo>
                      <a:pt x="60" y="17"/>
                    </a:lnTo>
                    <a:lnTo>
                      <a:pt x="60" y="13"/>
                    </a:lnTo>
                    <a:lnTo>
                      <a:pt x="56" y="11"/>
                    </a:lnTo>
                    <a:lnTo>
                      <a:pt x="56" y="9"/>
                    </a:lnTo>
                    <a:lnTo>
                      <a:pt x="56" y="8"/>
                    </a:lnTo>
                    <a:lnTo>
                      <a:pt x="57" y="8"/>
                    </a:lnTo>
                    <a:lnTo>
                      <a:pt x="57" y="8"/>
                    </a:lnTo>
                    <a:lnTo>
                      <a:pt x="60" y="9"/>
                    </a:lnTo>
                    <a:lnTo>
                      <a:pt x="60" y="4"/>
                    </a:lnTo>
                    <a:lnTo>
                      <a:pt x="60" y="3"/>
                    </a:lnTo>
                    <a:lnTo>
                      <a:pt x="61" y="3"/>
                    </a:lnTo>
                    <a:lnTo>
                      <a:pt x="61" y="3"/>
                    </a:lnTo>
                    <a:lnTo>
                      <a:pt x="61" y="3"/>
                    </a:lnTo>
                    <a:lnTo>
                      <a:pt x="62" y="4"/>
                    </a:lnTo>
                    <a:lnTo>
                      <a:pt x="62" y="9"/>
                    </a:lnTo>
                    <a:lnTo>
                      <a:pt x="64" y="8"/>
                    </a:lnTo>
                    <a:lnTo>
                      <a:pt x="65" y="8"/>
                    </a:lnTo>
                    <a:lnTo>
                      <a:pt x="66" y="8"/>
                    </a:lnTo>
                    <a:lnTo>
                      <a:pt x="66" y="9"/>
                    </a:lnTo>
                    <a:lnTo>
                      <a:pt x="66" y="11"/>
                    </a:lnTo>
                    <a:lnTo>
                      <a:pt x="62" y="13"/>
                    </a:lnTo>
                    <a:lnTo>
                      <a:pt x="62" y="17"/>
                    </a:lnTo>
                    <a:lnTo>
                      <a:pt x="68" y="13"/>
                    </a:lnTo>
                    <a:lnTo>
                      <a:pt x="68" y="13"/>
                    </a:lnTo>
                    <a:lnTo>
                      <a:pt x="69" y="13"/>
                    </a:lnTo>
                    <a:lnTo>
                      <a:pt x="69" y="15"/>
                    </a:lnTo>
                    <a:lnTo>
                      <a:pt x="69" y="16"/>
                    </a:lnTo>
                    <a:lnTo>
                      <a:pt x="62" y="20"/>
                    </a:lnTo>
                    <a:lnTo>
                      <a:pt x="62" y="28"/>
                    </a:lnTo>
                    <a:lnTo>
                      <a:pt x="75" y="25"/>
                    </a:lnTo>
                    <a:lnTo>
                      <a:pt x="77" y="24"/>
                    </a:lnTo>
                    <a:lnTo>
                      <a:pt x="78" y="23"/>
                    </a:lnTo>
                    <a:lnTo>
                      <a:pt x="79" y="23"/>
                    </a:lnTo>
                    <a:lnTo>
                      <a:pt x="81" y="23"/>
                    </a:lnTo>
                    <a:lnTo>
                      <a:pt x="87" y="12"/>
                    </a:lnTo>
                    <a:lnTo>
                      <a:pt x="86" y="11"/>
                    </a:lnTo>
                    <a:lnTo>
                      <a:pt x="85" y="8"/>
                    </a:lnTo>
                    <a:lnTo>
                      <a:pt x="86" y="6"/>
                    </a:lnTo>
                    <a:lnTo>
                      <a:pt x="87" y="3"/>
                    </a:lnTo>
                    <a:lnTo>
                      <a:pt x="90" y="2"/>
                    </a:lnTo>
                    <a:lnTo>
                      <a:pt x="92" y="3"/>
                    </a:lnTo>
                    <a:lnTo>
                      <a:pt x="95" y="4"/>
                    </a:lnTo>
                    <a:lnTo>
                      <a:pt x="96" y="7"/>
                    </a:lnTo>
                    <a:lnTo>
                      <a:pt x="96" y="9"/>
                    </a:lnTo>
                    <a:lnTo>
                      <a:pt x="94" y="12"/>
                    </a:lnTo>
                    <a:lnTo>
                      <a:pt x="91" y="13"/>
                    </a:lnTo>
                    <a:lnTo>
                      <a:pt x="89" y="13"/>
                    </a:lnTo>
                    <a:lnTo>
                      <a:pt x="82" y="24"/>
                    </a:lnTo>
                    <a:lnTo>
                      <a:pt x="83" y="24"/>
                    </a:lnTo>
                    <a:lnTo>
                      <a:pt x="83" y="25"/>
                    </a:lnTo>
                    <a:lnTo>
                      <a:pt x="83" y="28"/>
                    </a:lnTo>
                    <a:lnTo>
                      <a:pt x="82" y="29"/>
                    </a:lnTo>
                    <a:lnTo>
                      <a:pt x="81" y="29"/>
                    </a:lnTo>
                    <a:lnTo>
                      <a:pt x="82" y="42"/>
                    </a:lnTo>
                    <a:lnTo>
                      <a:pt x="89" y="38"/>
                    </a:lnTo>
                    <a:lnTo>
                      <a:pt x="90" y="30"/>
                    </a:lnTo>
                    <a:lnTo>
                      <a:pt x="91" y="30"/>
                    </a:lnTo>
                    <a:lnTo>
                      <a:pt x="91" y="30"/>
                    </a:lnTo>
                    <a:lnTo>
                      <a:pt x="92" y="30"/>
                    </a:lnTo>
                    <a:lnTo>
                      <a:pt x="92" y="32"/>
                    </a:lnTo>
                    <a:lnTo>
                      <a:pt x="91" y="37"/>
                    </a:lnTo>
                    <a:lnTo>
                      <a:pt x="95" y="34"/>
                    </a:lnTo>
                    <a:lnTo>
                      <a:pt x="96" y="30"/>
                    </a:lnTo>
                    <a:lnTo>
                      <a:pt x="96" y="29"/>
                    </a:lnTo>
                    <a:lnTo>
                      <a:pt x="98" y="29"/>
                    </a:lnTo>
                    <a:lnTo>
                      <a:pt x="98" y="30"/>
                    </a:lnTo>
                    <a:lnTo>
                      <a:pt x="99" y="30"/>
                    </a:lnTo>
                    <a:lnTo>
                      <a:pt x="98" y="33"/>
                    </a:lnTo>
                    <a:lnTo>
                      <a:pt x="103" y="30"/>
                    </a:lnTo>
                    <a:lnTo>
                      <a:pt x="104" y="30"/>
                    </a:lnTo>
                    <a:lnTo>
                      <a:pt x="106" y="30"/>
                    </a:lnTo>
                    <a:lnTo>
                      <a:pt x="106" y="32"/>
                    </a:lnTo>
                    <a:lnTo>
                      <a:pt x="104" y="33"/>
                    </a:lnTo>
                    <a:lnTo>
                      <a:pt x="99" y="36"/>
                    </a:lnTo>
                    <a:lnTo>
                      <a:pt x="102" y="37"/>
                    </a:lnTo>
                    <a:lnTo>
                      <a:pt x="102" y="37"/>
                    </a:lnTo>
                    <a:lnTo>
                      <a:pt x="102" y="38"/>
                    </a:lnTo>
                    <a:lnTo>
                      <a:pt x="102" y="40"/>
                    </a:lnTo>
                    <a:lnTo>
                      <a:pt x="100" y="38"/>
                    </a:lnTo>
                    <a:lnTo>
                      <a:pt x="96" y="37"/>
                    </a:lnTo>
                    <a:lnTo>
                      <a:pt x="92" y="38"/>
                    </a:lnTo>
                    <a:lnTo>
                      <a:pt x="98" y="42"/>
                    </a:lnTo>
                    <a:lnTo>
                      <a:pt x="99" y="42"/>
                    </a:lnTo>
                    <a:lnTo>
                      <a:pt x="99" y="43"/>
                    </a:lnTo>
                    <a:lnTo>
                      <a:pt x="98" y="43"/>
                    </a:lnTo>
                    <a:lnTo>
                      <a:pt x="98" y="43"/>
                    </a:lnTo>
                    <a:lnTo>
                      <a:pt x="90" y="40"/>
                    </a:lnTo>
                    <a:lnTo>
                      <a:pt x="83" y="43"/>
                    </a:lnTo>
                    <a:lnTo>
                      <a:pt x="92" y="50"/>
                    </a:lnTo>
                    <a:lnTo>
                      <a:pt x="94" y="50"/>
                    </a:lnTo>
                    <a:lnTo>
                      <a:pt x="95" y="50"/>
                    </a:lnTo>
                    <a:lnTo>
                      <a:pt x="96" y="51"/>
                    </a:lnTo>
                    <a:lnTo>
                      <a:pt x="96" y="53"/>
                    </a:lnTo>
                    <a:lnTo>
                      <a:pt x="109" y="53"/>
                    </a:lnTo>
                    <a:lnTo>
                      <a:pt x="111" y="50"/>
                    </a:lnTo>
                    <a:lnTo>
                      <a:pt x="112" y="49"/>
                    </a:lnTo>
                    <a:lnTo>
                      <a:pt x="115" y="47"/>
                    </a:lnTo>
                    <a:lnTo>
                      <a:pt x="117" y="49"/>
                    </a:lnTo>
                    <a:lnTo>
                      <a:pt x="120" y="50"/>
                    </a:lnTo>
                    <a:lnTo>
                      <a:pt x="121" y="53"/>
                    </a:lnTo>
                    <a:lnTo>
                      <a:pt x="121" y="55"/>
                    </a:lnTo>
                    <a:lnTo>
                      <a:pt x="119" y="58"/>
                    </a:lnTo>
                    <a:lnTo>
                      <a:pt x="116" y="59"/>
                    </a:lnTo>
                    <a:lnTo>
                      <a:pt x="113" y="59"/>
                    </a:lnTo>
                    <a:lnTo>
                      <a:pt x="111" y="57"/>
                    </a:lnTo>
                    <a:lnTo>
                      <a:pt x="109" y="54"/>
                    </a:lnTo>
                    <a:lnTo>
                      <a:pt x="98" y="54"/>
                    </a:lnTo>
                    <a:lnTo>
                      <a:pt x="96" y="55"/>
                    </a:lnTo>
                    <a:lnTo>
                      <a:pt x="96" y="57"/>
                    </a:lnTo>
                    <a:lnTo>
                      <a:pt x="94" y="58"/>
                    </a:lnTo>
                    <a:lnTo>
                      <a:pt x="91" y="57"/>
                    </a:lnTo>
                    <a:lnTo>
                      <a:pt x="82" y="64"/>
                    </a:lnTo>
                    <a:lnTo>
                      <a:pt x="90" y="68"/>
                    </a:lnTo>
                    <a:lnTo>
                      <a:pt x="96" y="66"/>
                    </a:lnTo>
                    <a:lnTo>
                      <a:pt x="96" y="66"/>
                    </a:lnTo>
                    <a:lnTo>
                      <a:pt x="98" y="66"/>
                    </a:lnTo>
                    <a:lnTo>
                      <a:pt x="98" y="67"/>
                    </a:lnTo>
                    <a:lnTo>
                      <a:pt x="96" y="67"/>
                    </a:lnTo>
                    <a:lnTo>
                      <a:pt x="92" y="70"/>
                    </a:lnTo>
                    <a:lnTo>
                      <a:pt x="95" y="72"/>
                    </a:lnTo>
                    <a:lnTo>
                      <a:pt x="99" y="70"/>
                    </a:lnTo>
                    <a:lnTo>
                      <a:pt x="100" y="70"/>
                    </a:lnTo>
                    <a:lnTo>
                      <a:pt x="102" y="71"/>
                    </a:lnTo>
                    <a:lnTo>
                      <a:pt x="102" y="71"/>
                    </a:lnTo>
                    <a:lnTo>
                      <a:pt x="100" y="72"/>
                    </a:lnTo>
                    <a:lnTo>
                      <a:pt x="98" y="74"/>
                    </a:lnTo>
                    <a:lnTo>
                      <a:pt x="104" y="76"/>
                    </a:lnTo>
                    <a:lnTo>
                      <a:pt x="104" y="78"/>
                    </a:lnTo>
                    <a:lnTo>
                      <a:pt x="104" y="78"/>
                    </a:lnTo>
                    <a:lnTo>
                      <a:pt x="103" y="79"/>
                    </a:lnTo>
                    <a:lnTo>
                      <a:pt x="103" y="79"/>
                    </a:lnTo>
                    <a:lnTo>
                      <a:pt x="96" y="75"/>
                    </a:lnTo>
                    <a:lnTo>
                      <a:pt x="98" y="78"/>
                    </a:lnTo>
                    <a:lnTo>
                      <a:pt x="96" y="79"/>
                    </a:lnTo>
                    <a:lnTo>
                      <a:pt x="96" y="79"/>
                    </a:lnTo>
                    <a:lnTo>
                      <a:pt x="96" y="79"/>
                    </a:lnTo>
                    <a:lnTo>
                      <a:pt x="95" y="79"/>
                    </a:lnTo>
                    <a:lnTo>
                      <a:pt x="95" y="79"/>
                    </a:lnTo>
                    <a:lnTo>
                      <a:pt x="94" y="74"/>
                    </a:lnTo>
                    <a:lnTo>
                      <a:pt x="91" y="72"/>
                    </a:lnTo>
                    <a:lnTo>
                      <a:pt x="91" y="78"/>
                    </a:lnTo>
                    <a:lnTo>
                      <a:pt x="91" y="79"/>
                    </a:lnTo>
                    <a:lnTo>
                      <a:pt x="90" y="79"/>
                    </a:lnTo>
                    <a:lnTo>
                      <a:pt x="90" y="79"/>
                    </a:lnTo>
                    <a:lnTo>
                      <a:pt x="90" y="79"/>
                    </a:lnTo>
                    <a:lnTo>
                      <a:pt x="89" y="79"/>
                    </a:lnTo>
                    <a:lnTo>
                      <a:pt x="89" y="71"/>
                    </a:lnTo>
                    <a:lnTo>
                      <a:pt x="81" y="66"/>
                    </a:lnTo>
                    <a:lnTo>
                      <a:pt x="81" y="78"/>
                    </a:lnTo>
                    <a:lnTo>
                      <a:pt x="82" y="79"/>
                    </a:lnTo>
                    <a:lnTo>
                      <a:pt x="82" y="81"/>
                    </a:lnTo>
                    <a:lnTo>
                      <a:pt x="82" y="84"/>
                    </a:lnTo>
                    <a:lnTo>
                      <a:pt x="87" y="95"/>
                    </a:lnTo>
                    <a:lnTo>
                      <a:pt x="89" y="95"/>
                    </a:lnTo>
                    <a:lnTo>
                      <a:pt x="92" y="95"/>
                    </a:lnTo>
                    <a:lnTo>
                      <a:pt x="94" y="96"/>
                    </a:lnTo>
                    <a:lnTo>
                      <a:pt x="95" y="98"/>
                    </a:lnTo>
                    <a:lnTo>
                      <a:pt x="95" y="102"/>
                    </a:lnTo>
                    <a:lnTo>
                      <a:pt x="92" y="104"/>
                    </a:lnTo>
                    <a:lnTo>
                      <a:pt x="90" y="105"/>
                    </a:lnTo>
                    <a:lnTo>
                      <a:pt x="87" y="105"/>
                    </a:lnTo>
                    <a:lnTo>
                      <a:pt x="85" y="102"/>
                    </a:lnTo>
                    <a:lnTo>
                      <a:pt x="83" y="100"/>
                    </a:lnTo>
                    <a:lnTo>
                      <a:pt x="85" y="97"/>
                    </a:lnTo>
                    <a:lnTo>
                      <a:pt x="86" y="96"/>
                    </a:lnTo>
                    <a:lnTo>
                      <a:pt x="79" y="85"/>
                    </a:lnTo>
                    <a:lnTo>
                      <a:pt x="77" y="84"/>
                    </a:lnTo>
                    <a:lnTo>
                      <a:pt x="75" y="83"/>
                    </a:lnTo>
                    <a:lnTo>
                      <a:pt x="75" y="81"/>
                    </a:lnTo>
                    <a:lnTo>
                      <a:pt x="61" y="79"/>
                    </a:lnTo>
                    <a:lnTo>
                      <a:pt x="61" y="87"/>
                    </a:lnTo>
                    <a:lnTo>
                      <a:pt x="68" y="91"/>
                    </a:lnTo>
                    <a:lnTo>
                      <a:pt x="68" y="92"/>
                    </a:lnTo>
                    <a:lnTo>
                      <a:pt x="68" y="92"/>
                    </a:lnTo>
                    <a:lnTo>
                      <a:pt x="66" y="93"/>
                    </a:lnTo>
                    <a:lnTo>
                      <a:pt x="65" y="93"/>
                    </a:lnTo>
                    <a:lnTo>
                      <a:pt x="61" y="89"/>
                    </a:lnTo>
                    <a:lnTo>
                      <a:pt x="61" y="93"/>
                    </a:lnTo>
                    <a:lnTo>
                      <a:pt x="65" y="96"/>
                    </a:lnTo>
                    <a:lnTo>
                      <a:pt x="65" y="97"/>
                    </a:lnTo>
                    <a:lnTo>
                      <a:pt x="65" y="97"/>
                    </a:lnTo>
                    <a:lnTo>
                      <a:pt x="64" y="98"/>
                    </a:lnTo>
                    <a:lnTo>
                      <a:pt x="64" y="98"/>
                    </a:lnTo>
                    <a:lnTo>
                      <a:pt x="61" y="97"/>
                    </a:lnTo>
                    <a:lnTo>
                      <a:pt x="61" y="102"/>
                    </a:lnTo>
                    <a:lnTo>
                      <a:pt x="61" y="104"/>
                    </a:lnTo>
                    <a:lnTo>
                      <a:pt x="60" y="104"/>
                    </a:lnTo>
                    <a:lnTo>
                      <a:pt x="60" y="104"/>
                    </a:lnTo>
                    <a:lnTo>
                      <a:pt x="60" y="104"/>
                    </a:lnTo>
                    <a:lnTo>
                      <a:pt x="58" y="102"/>
                    </a:lnTo>
                    <a:lnTo>
                      <a:pt x="58" y="96"/>
                    </a:lnTo>
                    <a:lnTo>
                      <a:pt x="57" y="98"/>
                    </a:lnTo>
                    <a:lnTo>
                      <a:pt x="56" y="98"/>
                    </a:lnTo>
                    <a:lnTo>
                      <a:pt x="55" y="97"/>
                    </a:lnTo>
                    <a:lnTo>
                      <a:pt x="55" y="97"/>
                    </a:lnTo>
                    <a:lnTo>
                      <a:pt x="55" y="96"/>
                    </a:lnTo>
                    <a:lnTo>
                      <a:pt x="58" y="93"/>
                    </a:lnTo>
                    <a:lnTo>
                      <a:pt x="58" y="89"/>
                    </a:lnTo>
                    <a:lnTo>
                      <a:pt x="55" y="93"/>
                    </a:lnTo>
                    <a:lnTo>
                      <a:pt x="53" y="93"/>
                    </a:lnTo>
                    <a:lnTo>
                      <a:pt x="52" y="92"/>
                    </a:lnTo>
                    <a:lnTo>
                      <a:pt x="52" y="92"/>
                    </a:lnTo>
                    <a:lnTo>
                      <a:pt x="52" y="91"/>
                    </a:lnTo>
                    <a:lnTo>
                      <a:pt x="58" y="87"/>
                    </a:lnTo>
                    <a:lnTo>
                      <a:pt x="58" y="79"/>
                    </a:lnTo>
                    <a:lnTo>
                      <a:pt x="44" y="83"/>
                    </a:lnTo>
                    <a:lnTo>
                      <a:pt x="44" y="84"/>
                    </a:lnTo>
                    <a:lnTo>
                      <a:pt x="43" y="85"/>
                    </a:lnTo>
                    <a:lnTo>
                      <a:pt x="41" y="85"/>
                    </a:lnTo>
                    <a:lnTo>
                      <a:pt x="40" y="85"/>
                    </a:lnTo>
                    <a:lnTo>
                      <a:pt x="34" y="95"/>
                    </a:lnTo>
                    <a:lnTo>
                      <a:pt x="35" y="97"/>
                    </a:lnTo>
                    <a:lnTo>
                      <a:pt x="36" y="98"/>
                    </a:lnTo>
                    <a:lnTo>
                      <a:pt x="35" y="101"/>
                    </a:lnTo>
                    <a:lnTo>
                      <a:pt x="34" y="104"/>
                    </a:lnTo>
                    <a:lnTo>
                      <a:pt x="31" y="105"/>
                    </a:lnTo>
                    <a:lnTo>
                      <a:pt x="27" y="104"/>
                    </a:lnTo>
                    <a:lnTo>
                      <a:pt x="26" y="102"/>
                    </a:lnTo>
                    <a:lnTo>
                      <a:pt x="24" y="100"/>
                    </a:lnTo>
                    <a:lnTo>
                      <a:pt x="24" y="97"/>
                    </a:lnTo>
                    <a:lnTo>
                      <a:pt x="27" y="95"/>
                    </a:lnTo>
                    <a:lnTo>
                      <a:pt x="30" y="93"/>
                    </a:lnTo>
                    <a:lnTo>
                      <a:pt x="32" y="93"/>
                    </a:lnTo>
                    <a:lnTo>
                      <a:pt x="37" y="84"/>
                    </a:lnTo>
                    <a:lnTo>
                      <a:pt x="37" y="84"/>
                    </a:lnTo>
                    <a:lnTo>
                      <a:pt x="37" y="83"/>
                    </a:lnTo>
                    <a:lnTo>
                      <a:pt x="37" y="81"/>
                    </a:lnTo>
                    <a:lnTo>
                      <a:pt x="39" y="79"/>
                    </a:lnTo>
                    <a:lnTo>
                      <a:pt x="37" y="66"/>
                    </a:lnTo>
                    <a:lnTo>
                      <a:pt x="31" y="71"/>
                    </a:lnTo>
                    <a:lnTo>
                      <a:pt x="30" y="78"/>
                    </a:lnTo>
                    <a:lnTo>
                      <a:pt x="30" y="79"/>
                    </a:lnTo>
                    <a:lnTo>
                      <a:pt x="28" y="79"/>
                    </a:lnTo>
                    <a:lnTo>
                      <a:pt x="28" y="79"/>
                    </a:lnTo>
                    <a:lnTo>
                      <a:pt x="28" y="79"/>
                    </a:lnTo>
                    <a:lnTo>
                      <a:pt x="28" y="78"/>
                    </a:lnTo>
                    <a:lnTo>
                      <a:pt x="28" y="72"/>
                    </a:lnTo>
                    <a:lnTo>
                      <a:pt x="24" y="75"/>
                    </a:lnTo>
                    <a:lnTo>
                      <a:pt x="24" y="79"/>
                    </a:lnTo>
                    <a:lnTo>
                      <a:pt x="24" y="80"/>
                    </a:lnTo>
                    <a:lnTo>
                      <a:pt x="23" y="80"/>
                    </a:lnTo>
                    <a:lnTo>
                      <a:pt x="23" y="80"/>
                    </a:lnTo>
                    <a:lnTo>
                      <a:pt x="22" y="80"/>
                    </a:lnTo>
                    <a:lnTo>
                      <a:pt x="22" y="79"/>
                    </a:lnTo>
                    <a:lnTo>
                      <a:pt x="22" y="76"/>
                    </a:lnTo>
                    <a:lnTo>
                      <a:pt x="17" y="80"/>
                    </a:lnTo>
                    <a:lnTo>
                      <a:pt x="17" y="80"/>
                    </a:lnTo>
                    <a:lnTo>
                      <a:pt x="15" y="80"/>
                    </a:lnTo>
                    <a:lnTo>
                      <a:pt x="15" y="79"/>
                    </a:lnTo>
                    <a:lnTo>
                      <a:pt x="15" y="78"/>
                    </a:lnTo>
                    <a:lnTo>
                      <a:pt x="20" y="75"/>
                    </a:lnTo>
                    <a:lnTo>
                      <a:pt x="18" y="74"/>
                    </a:lnTo>
                    <a:lnTo>
                      <a:pt x="18" y="72"/>
                    </a:lnTo>
                    <a:lnTo>
                      <a:pt x="18" y="72"/>
                    </a:lnTo>
                    <a:lnTo>
                      <a:pt x="18" y="71"/>
                    </a:lnTo>
                    <a:lnTo>
                      <a:pt x="19" y="71"/>
                    </a:lnTo>
                    <a:lnTo>
                      <a:pt x="23" y="72"/>
                    </a:lnTo>
                    <a:lnTo>
                      <a:pt x="27" y="70"/>
                    </a:lnTo>
                    <a:lnTo>
                      <a:pt x="20" y="68"/>
                    </a:lnTo>
                    <a:lnTo>
                      <a:pt x="20" y="67"/>
                    </a:lnTo>
                    <a:lnTo>
                      <a:pt x="20" y="67"/>
                    </a:lnTo>
                    <a:lnTo>
                      <a:pt x="20" y="66"/>
                    </a:lnTo>
                    <a:lnTo>
                      <a:pt x="22" y="66"/>
                    </a:lnTo>
                    <a:lnTo>
                      <a:pt x="30" y="68"/>
                    </a:lnTo>
                    <a:lnTo>
                      <a:pt x="36" y="64"/>
                    </a:lnTo>
                    <a:lnTo>
                      <a:pt x="28" y="57"/>
                    </a:lnTo>
                    <a:lnTo>
                      <a:pt x="26" y="58"/>
                    </a:lnTo>
                    <a:lnTo>
                      <a:pt x="24" y="57"/>
                    </a:lnTo>
                    <a:lnTo>
                      <a:pt x="23" y="55"/>
                    </a:lnTo>
                    <a:lnTo>
                      <a:pt x="23" y="54"/>
                    </a:lnTo>
                    <a:lnTo>
                      <a:pt x="11" y="54"/>
                    </a:lnTo>
                    <a:lnTo>
                      <a:pt x="10" y="57"/>
                    </a:lnTo>
                    <a:lnTo>
                      <a:pt x="9" y="58"/>
                    </a:lnTo>
                    <a:lnTo>
                      <a:pt x="6" y="59"/>
                    </a:lnTo>
                    <a:lnTo>
                      <a:pt x="3" y="58"/>
                    </a:lnTo>
                    <a:lnTo>
                      <a:pt x="1" y="57"/>
                    </a:lnTo>
                    <a:lnTo>
                      <a:pt x="0" y="54"/>
                    </a:lnTo>
                    <a:lnTo>
                      <a:pt x="1" y="50"/>
                    </a:lnTo>
                    <a:lnTo>
                      <a:pt x="2" y="49"/>
                    </a:lnTo>
                    <a:lnTo>
                      <a:pt x="5" y="47"/>
                    </a:lnTo>
                    <a:lnTo>
                      <a:pt x="9" y="47"/>
                    </a:lnTo>
                    <a:lnTo>
                      <a:pt x="10" y="49"/>
                    </a:lnTo>
                    <a:lnTo>
                      <a:pt x="11" y="51"/>
                    </a:lnTo>
                    <a:lnTo>
                      <a:pt x="23" y="53"/>
                    </a:lnTo>
                    <a:lnTo>
                      <a:pt x="24" y="50"/>
                    </a:lnTo>
                    <a:lnTo>
                      <a:pt x="26" y="50"/>
                    </a:lnTo>
                    <a:lnTo>
                      <a:pt x="27" y="50"/>
                    </a:lnTo>
                    <a:lnTo>
                      <a:pt x="37" y="42"/>
                    </a:lnTo>
                    <a:lnTo>
                      <a:pt x="30" y="38"/>
                    </a:lnTo>
                    <a:lnTo>
                      <a:pt x="23" y="41"/>
                    </a:lnTo>
                    <a:lnTo>
                      <a:pt x="23" y="41"/>
                    </a:lnTo>
                    <a:lnTo>
                      <a:pt x="22" y="40"/>
                    </a:lnTo>
                    <a:lnTo>
                      <a:pt x="22" y="40"/>
                    </a:lnTo>
                    <a:lnTo>
                      <a:pt x="22" y="38"/>
                    </a:lnTo>
                    <a:lnTo>
                      <a:pt x="22" y="38"/>
                    </a:lnTo>
                    <a:lnTo>
                      <a:pt x="27" y="36"/>
                    </a:lnTo>
                    <a:lnTo>
                      <a:pt x="24" y="34"/>
                    </a:lnTo>
                    <a:lnTo>
                      <a:pt x="20" y="36"/>
                    </a:lnTo>
                    <a:lnTo>
                      <a:pt x="19" y="36"/>
                    </a:lnTo>
                    <a:lnTo>
                      <a:pt x="19" y="36"/>
                    </a:lnTo>
                    <a:lnTo>
                      <a:pt x="18" y="34"/>
                    </a:lnTo>
                    <a:lnTo>
                      <a:pt x="18" y="34"/>
                    </a:lnTo>
                    <a:lnTo>
                      <a:pt x="19" y="33"/>
                    </a:lnTo>
                    <a:lnTo>
                      <a:pt x="22" y="33"/>
                    </a:lnTo>
                    <a:lnTo>
                      <a:pt x="15" y="29"/>
                    </a:lnTo>
                    <a:lnTo>
                      <a:pt x="15" y="29"/>
                    </a:lnTo>
                    <a:lnTo>
                      <a:pt x="15" y="28"/>
                    </a:lnTo>
                    <a:lnTo>
                      <a:pt x="17" y="26"/>
                    </a:lnTo>
                    <a:lnTo>
                      <a:pt x="17" y="28"/>
                    </a:lnTo>
                    <a:lnTo>
                      <a:pt x="23" y="30"/>
                    </a:lnTo>
                    <a:lnTo>
                      <a:pt x="22" y="28"/>
                    </a:lnTo>
                    <a:lnTo>
                      <a:pt x="23" y="26"/>
                    </a:lnTo>
                    <a:lnTo>
                      <a:pt x="23" y="26"/>
                    </a:lnTo>
                    <a:lnTo>
                      <a:pt x="24" y="26"/>
                    </a:lnTo>
                    <a:lnTo>
                      <a:pt x="24" y="28"/>
                    </a:lnTo>
                    <a:lnTo>
                      <a:pt x="26" y="32"/>
                    </a:lnTo>
                    <a:lnTo>
                      <a:pt x="28" y="34"/>
                    </a:lnTo>
                    <a:lnTo>
                      <a:pt x="28" y="28"/>
                    </a:lnTo>
                    <a:lnTo>
                      <a:pt x="28" y="28"/>
                    </a:lnTo>
                    <a:lnTo>
                      <a:pt x="30" y="26"/>
                    </a:lnTo>
                    <a:lnTo>
                      <a:pt x="30" y="26"/>
                    </a:lnTo>
                    <a:lnTo>
                      <a:pt x="31" y="28"/>
                    </a:lnTo>
                    <a:lnTo>
                      <a:pt x="31" y="36"/>
                    </a:lnTo>
                    <a:lnTo>
                      <a:pt x="39" y="40"/>
                    </a:lnTo>
                    <a:lnTo>
                      <a:pt x="41" y="28"/>
                    </a:lnTo>
                    <a:lnTo>
                      <a:pt x="40" y="26"/>
                    </a:lnTo>
                    <a:lnTo>
                      <a:pt x="39" y="24"/>
                    </a:lnTo>
                    <a:lnTo>
                      <a:pt x="40" y="21"/>
                    </a:lnTo>
                    <a:lnTo>
                      <a:pt x="35" y="12"/>
                    </a:lnTo>
                    <a:lnTo>
                      <a:pt x="35" y="12"/>
                    </a:lnTo>
                    <a:lnTo>
                      <a:pt x="32" y="11"/>
                    </a:lnTo>
                    <a:lnTo>
                      <a:pt x="30" y="9"/>
                    </a:lnTo>
                    <a:lnTo>
                      <a:pt x="28" y="7"/>
                    </a:lnTo>
                    <a:lnTo>
                      <a:pt x="28" y="4"/>
                    </a:lnTo>
                    <a:lnTo>
                      <a:pt x="31" y="2"/>
                    </a:lnTo>
                    <a:lnTo>
                      <a:pt x="34"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9" name="Freeform 6559"/>
              <p:cNvSpPr>
                <a:spLocks noEditPoints="1"/>
              </p:cNvSpPr>
              <p:nvPr/>
            </p:nvSpPr>
            <p:spPr bwMode="auto">
              <a:xfrm>
                <a:off x="1370805" y="3780631"/>
                <a:ext cx="193675" cy="215900"/>
              </a:xfrm>
              <a:custGeom>
                <a:avLst/>
                <a:gdLst>
                  <a:gd name="T0" fmla="*/ 20 w 122"/>
                  <a:gd name="T1" fmla="*/ 67 h 136"/>
                  <a:gd name="T2" fmla="*/ 37 w 122"/>
                  <a:gd name="T3" fmla="*/ 104 h 136"/>
                  <a:gd name="T4" fmla="*/ 83 w 122"/>
                  <a:gd name="T5" fmla="*/ 102 h 136"/>
                  <a:gd name="T6" fmla="*/ 101 w 122"/>
                  <a:gd name="T7" fmla="*/ 67 h 136"/>
                  <a:gd name="T8" fmla="*/ 83 w 122"/>
                  <a:gd name="T9" fmla="*/ 34 h 136"/>
                  <a:gd name="T10" fmla="*/ 63 w 122"/>
                  <a:gd name="T11" fmla="*/ 1 h 136"/>
                  <a:gd name="T12" fmla="*/ 70 w 122"/>
                  <a:gd name="T13" fmla="*/ 9 h 136"/>
                  <a:gd name="T14" fmla="*/ 71 w 122"/>
                  <a:gd name="T15" fmla="*/ 15 h 136"/>
                  <a:gd name="T16" fmla="*/ 63 w 122"/>
                  <a:gd name="T17" fmla="*/ 35 h 136"/>
                  <a:gd name="T18" fmla="*/ 89 w 122"/>
                  <a:gd name="T19" fmla="*/ 28 h 136"/>
                  <a:gd name="T20" fmla="*/ 89 w 122"/>
                  <a:gd name="T21" fmla="*/ 37 h 136"/>
                  <a:gd name="T22" fmla="*/ 104 w 122"/>
                  <a:gd name="T23" fmla="*/ 37 h 136"/>
                  <a:gd name="T24" fmla="*/ 109 w 122"/>
                  <a:gd name="T25" fmla="*/ 38 h 136"/>
                  <a:gd name="T26" fmla="*/ 112 w 122"/>
                  <a:gd name="T27" fmla="*/ 42 h 136"/>
                  <a:gd name="T28" fmla="*/ 121 w 122"/>
                  <a:gd name="T29" fmla="*/ 41 h 136"/>
                  <a:gd name="T30" fmla="*/ 117 w 122"/>
                  <a:gd name="T31" fmla="*/ 49 h 136"/>
                  <a:gd name="T32" fmla="*/ 112 w 122"/>
                  <a:gd name="T33" fmla="*/ 53 h 136"/>
                  <a:gd name="T34" fmla="*/ 110 w 122"/>
                  <a:gd name="T35" fmla="*/ 55 h 136"/>
                  <a:gd name="T36" fmla="*/ 108 w 122"/>
                  <a:gd name="T37" fmla="*/ 64 h 136"/>
                  <a:gd name="T38" fmla="*/ 106 w 122"/>
                  <a:gd name="T39" fmla="*/ 73 h 136"/>
                  <a:gd name="T40" fmla="*/ 110 w 122"/>
                  <a:gd name="T41" fmla="*/ 85 h 136"/>
                  <a:gd name="T42" fmla="*/ 109 w 122"/>
                  <a:gd name="T43" fmla="*/ 93 h 136"/>
                  <a:gd name="T44" fmla="*/ 116 w 122"/>
                  <a:gd name="T45" fmla="*/ 94 h 136"/>
                  <a:gd name="T46" fmla="*/ 120 w 122"/>
                  <a:gd name="T47" fmla="*/ 102 h 136"/>
                  <a:gd name="T48" fmla="*/ 110 w 122"/>
                  <a:gd name="T49" fmla="*/ 102 h 136"/>
                  <a:gd name="T50" fmla="*/ 106 w 122"/>
                  <a:gd name="T51" fmla="*/ 96 h 136"/>
                  <a:gd name="T52" fmla="*/ 101 w 122"/>
                  <a:gd name="T53" fmla="*/ 104 h 136"/>
                  <a:gd name="T54" fmla="*/ 88 w 122"/>
                  <a:gd name="T55" fmla="*/ 101 h 136"/>
                  <a:gd name="T56" fmla="*/ 87 w 122"/>
                  <a:gd name="T57" fmla="*/ 111 h 136"/>
                  <a:gd name="T58" fmla="*/ 63 w 122"/>
                  <a:gd name="T59" fmla="*/ 113 h 136"/>
                  <a:gd name="T60" fmla="*/ 69 w 122"/>
                  <a:gd name="T61" fmla="*/ 122 h 136"/>
                  <a:gd name="T62" fmla="*/ 67 w 122"/>
                  <a:gd name="T63" fmla="*/ 128 h 136"/>
                  <a:gd name="T64" fmla="*/ 62 w 122"/>
                  <a:gd name="T65" fmla="*/ 136 h 136"/>
                  <a:gd name="T66" fmla="*/ 59 w 122"/>
                  <a:gd name="T67" fmla="*/ 126 h 136"/>
                  <a:gd name="T68" fmla="*/ 54 w 122"/>
                  <a:gd name="T69" fmla="*/ 126 h 136"/>
                  <a:gd name="T70" fmla="*/ 50 w 122"/>
                  <a:gd name="T71" fmla="*/ 121 h 136"/>
                  <a:gd name="T72" fmla="*/ 40 w 122"/>
                  <a:gd name="T73" fmla="*/ 109 h 136"/>
                  <a:gd name="T74" fmla="*/ 31 w 122"/>
                  <a:gd name="T75" fmla="*/ 110 h 136"/>
                  <a:gd name="T76" fmla="*/ 21 w 122"/>
                  <a:gd name="T77" fmla="*/ 92 h 136"/>
                  <a:gd name="T78" fmla="*/ 19 w 122"/>
                  <a:gd name="T79" fmla="*/ 102 h 136"/>
                  <a:gd name="T80" fmla="*/ 14 w 122"/>
                  <a:gd name="T81" fmla="*/ 104 h 136"/>
                  <a:gd name="T82" fmla="*/ 11 w 122"/>
                  <a:gd name="T83" fmla="*/ 100 h 136"/>
                  <a:gd name="T84" fmla="*/ 2 w 122"/>
                  <a:gd name="T85" fmla="*/ 101 h 136"/>
                  <a:gd name="T86" fmla="*/ 6 w 122"/>
                  <a:gd name="T87" fmla="*/ 92 h 136"/>
                  <a:gd name="T88" fmla="*/ 8 w 122"/>
                  <a:gd name="T89" fmla="*/ 88 h 136"/>
                  <a:gd name="T90" fmla="*/ 29 w 122"/>
                  <a:gd name="T91" fmla="*/ 83 h 136"/>
                  <a:gd name="T92" fmla="*/ 11 w 122"/>
                  <a:gd name="T93" fmla="*/ 70 h 136"/>
                  <a:gd name="T94" fmla="*/ 31 w 122"/>
                  <a:gd name="T95" fmla="*/ 54 h 136"/>
                  <a:gd name="T96" fmla="*/ 10 w 122"/>
                  <a:gd name="T97" fmla="*/ 50 h 136"/>
                  <a:gd name="T98" fmla="*/ 7 w 122"/>
                  <a:gd name="T99" fmla="*/ 45 h 136"/>
                  <a:gd name="T100" fmla="*/ 6 w 122"/>
                  <a:gd name="T101" fmla="*/ 42 h 136"/>
                  <a:gd name="T102" fmla="*/ 2 w 122"/>
                  <a:gd name="T103" fmla="*/ 33 h 136"/>
                  <a:gd name="T104" fmla="*/ 12 w 122"/>
                  <a:gd name="T105" fmla="*/ 33 h 136"/>
                  <a:gd name="T106" fmla="*/ 19 w 122"/>
                  <a:gd name="T107" fmla="*/ 34 h 136"/>
                  <a:gd name="T108" fmla="*/ 23 w 122"/>
                  <a:gd name="T109" fmla="*/ 45 h 136"/>
                  <a:gd name="T110" fmla="*/ 34 w 122"/>
                  <a:gd name="T111" fmla="*/ 28 h 136"/>
                  <a:gd name="T112" fmla="*/ 44 w 122"/>
                  <a:gd name="T113" fmla="*/ 29 h 136"/>
                  <a:gd name="T114" fmla="*/ 53 w 122"/>
                  <a:gd name="T115" fmla="*/ 16 h 136"/>
                  <a:gd name="T116" fmla="*/ 55 w 122"/>
                  <a:gd name="T117" fmla="*/ 11 h 136"/>
                  <a:gd name="T118" fmla="*/ 61 w 122"/>
                  <a:gd name="T119"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36">
                    <a:moveTo>
                      <a:pt x="42" y="32"/>
                    </a:moveTo>
                    <a:lnTo>
                      <a:pt x="41" y="34"/>
                    </a:lnTo>
                    <a:lnTo>
                      <a:pt x="38" y="34"/>
                    </a:lnTo>
                    <a:lnTo>
                      <a:pt x="34" y="54"/>
                    </a:lnTo>
                    <a:lnTo>
                      <a:pt x="20" y="67"/>
                    </a:lnTo>
                    <a:lnTo>
                      <a:pt x="20" y="68"/>
                    </a:lnTo>
                    <a:lnTo>
                      <a:pt x="20" y="71"/>
                    </a:lnTo>
                    <a:lnTo>
                      <a:pt x="34" y="81"/>
                    </a:lnTo>
                    <a:lnTo>
                      <a:pt x="36" y="102"/>
                    </a:lnTo>
                    <a:lnTo>
                      <a:pt x="37" y="104"/>
                    </a:lnTo>
                    <a:lnTo>
                      <a:pt x="40" y="105"/>
                    </a:lnTo>
                    <a:lnTo>
                      <a:pt x="40" y="105"/>
                    </a:lnTo>
                    <a:lnTo>
                      <a:pt x="61" y="98"/>
                    </a:lnTo>
                    <a:lnTo>
                      <a:pt x="82" y="104"/>
                    </a:lnTo>
                    <a:lnTo>
                      <a:pt x="83" y="102"/>
                    </a:lnTo>
                    <a:lnTo>
                      <a:pt x="86" y="101"/>
                    </a:lnTo>
                    <a:lnTo>
                      <a:pt x="86" y="83"/>
                    </a:lnTo>
                    <a:lnTo>
                      <a:pt x="101" y="71"/>
                    </a:lnTo>
                    <a:lnTo>
                      <a:pt x="101" y="68"/>
                    </a:lnTo>
                    <a:lnTo>
                      <a:pt x="101" y="67"/>
                    </a:lnTo>
                    <a:lnTo>
                      <a:pt x="87" y="56"/>
                    </a:lnTo>
                    <a:lnTo>
                      <a:pt x="87" y="37"/>
                    </a:lnTo>
                    <a:lnTo>
                      <a:pt x="84" y="35"/>
                    </a:lnTo>
                    <a:lnTo>
                      <a:pt x="83" y="34"/>
                    </a:lnTo>
                    <a:lnTo>
                      <a:pt x="83" y="34"/>
                    </a:lnTo>
                    <a:lnTo>
                      <a:pt x="62" y="39"/>
                    </a:lnTo>
                    <a:lnTo>
                      <a:pt x="42" y="32"/>
                    </a:lnTo>
                    <a:close/>
                    <a:moveTo>
                      <a:pt x="62" y="0"/>
                    </a:moveTo>
                    <a:lnTo>
                      <a:pt x="63" y="1"/>
                    </a:lnTo>
                    <a:lnTo>
                      <a:pt x="63" y="1"/>
                    </a:lnTo>
                    <a:lnTo>
                      <a:pt x="63" y="11"/>
                    </a:lnTo>
                    <a:lnTo>
                      <a:pt x="67" y="8"/>
                    </a:lnTo>
                    <a:lnTo>
                      <a:pt x="69" y="8"/>
                    </a:lnTo>
                    <a:lnTo>
                      <a:pt x="69" y="9"/>
                    </a:lnTo>
                    <a:lnTo>
                      <a:pt x="70" y="9"/>
                    </a:lnTo>
                    <a:lnTo>
                      <a:pt x="69" y="11"/>
                    </a:lnTo>
                    <a:lnTo>
                      <a:pt x="63" y="15"/>
                    </a:lnTo>
                    <a:lnTo>
                      <a:pt x="63" y="20"/>
                    </a:lnTo>
                    <a:lnTo>
                      <a:pt x="70" y="16"/>
                    </a:lnTo>
                    <a:lnTo>
                      <a:pt x="71" y="15"/>
                    </a:lnTo>
                    <a:lnTo>
                      <a:pt x="72" y="16"/>
                    </a:lnTo>
                    <a:lnTo>
                      <a:pt x="72" y="17"/>
                    </a:lnTo>
                    <a:lnTo>
                      <a:pt x="72" y="18"/>
                    </a:lnTo>
                    <a:lnTo>
                      <a:pt x="63" y="24"/>
                    </a:lnTo>
                    <a:lnTo>
                      <a:pt x="63" y="35"/>
                    </a:lnTo>
                    <a:lnTo>
                      <a:pt x="83" y="30"/>
                    </a:lnTo>
                    <a:lnTo>
                      <a:pt x="83" y="29"/>
                    </a:lnTo>
                    <a:lnTo>
                      <a:pt x="84" y="28"/>
                    </a:lnTo>
                    <a:lnTo>
                      <a:pt x="87" y="26"/>
                    </a:lnTo>
                    <a:lnTo>
                      <a:pt x="89" y="28"/>
                    </a:lnTo>
                    <a:lnTo>
                      <a:pt x="92" y="29"/>
                    </a:lnTo>
                    <a:lnTo>
                      <a:pt x="92" y="32"/>
                    </a:lnTo>
                    <a:lnTo>
                      <a:pt x="92" y="34"/>
                    </a:lnTo>
                    <a:lnTo>
                      <a:pt x="91" y="35"/>
                    </a:lnTo>
                    <a:lnTo>
                      <a:pt x="89" y="37"/>
                    </a:lnTo>
                    <a:lnTo>
                      <a:pt x="89" y="54"/>
                    </a:lnTo>
                    <a:lnTo>
                      <a:pt x="100" y="49"/>
                    </a:lnTo>
                    <a:lnTo>
                      <a:pt x="101" y="38"/>
                    </a:lnTo>
                    <a:lnTo>
                      <a:pt x="103" y="37"/>
                    </a:lnTo>
                    <a:lnTo>
                      <a:pt x="104" y="37"/>
                    </a:lnTo>
                    <a:lnTo>
                      <a:pt x="105" y="38"/>
                    </a:lnTo>
                    <a:lnTo>
                      <a:pt x="105" y="39"/>
                    </a:lnTo>
                    <a:lnTo>
                      <a:pt x="104" y="46"/>
                    </a:lnTo>
                    <a:lnTo>
                      <a:pt x="108" y="43"/>
                    </a:lnTo>
                    <a:lnTo>
                      <a:pt x="109" y="38"/>
                    </a:lnTo>
                    <a:lnTo>
                      <a:pt x="110" y="37"/>
                    </a:lnTo>
                    <a:lnTo>
                      <a:pt x="112" y="37"/>
                    </a:lnTo>
                    <a:lnTo>
                      <a:pt x="112" y="37"/>
                    </a:lnTo>
                    <a:lnTo>
                      <a:pt x="113" y="38"/>
                    </a:lnTo>
                    <a:lnTo>
                      <a:pt x="112" y="42"/>
                    </a:lnTo>
                    <a:lnTo>
                      <a:pt x="120" y="38"/>
                    </a:lnTo>
                    <a:lnTo>
                      <a:pt x="121" y="38"/>
                    </a:lnTo>
                    <a:lnTo>
                      <a:pt x="122" y="38"/>
                    </a:lnTo>
                    <a:lnTo>
                      <a:pt x="122" y="39"/>
                    </a:lnTo>
                    <a:lnTo>
                      <a:pt x="121" y="41"/>
                    </a:lnTo>
                    <a:lnTo>
                      <a:pt x="113" y="45"/>
                    </a:lnTo>
                    <a:lnTo>
                      <a:pt x="117" y="46"/>
                    </a:lnTo>
                    <a:lnTo>
                      <a:pt x="118" y="47"/>
                    </a:lnTo>
                    <a:lnTo>
                      <a:pt x="117" y="49"/>
                    </a:lnTo>
                    <a:lnTo>
                      <a:pt x="117" y="49"/>
                    </a:lnTo>
                    <a:lnTo>
                      <a:pt x="116" y="50"/>
                    </a:lnTo>
                    <a:lnTo>
                      <a:pt x="116" y="49"/>
                    </a:lnTo>
                    <a:lnTo>
                      <a:pt x="110" y="46"/>
                    </a:lnTo>
                    <a:lnTo>
                      <a:pt x="105" y="49"/>
                    </a:lnTo>
                    <a:lnTo>
                      <a:pt x="112" y="53"/>
                    </a:lnTo>
                    <a:lnTo>
                      <a:pt x="113" y="54"/>
                    </a:lnTo>
                    <a:lnTo>
                      <a:pt x="113" y="55"/>
                    </a:lnTo>
                    <a:lnTo>
                      <a:pt x="113" y="55"/>
                    </a:lnTo>
                    <a:lnTo>
                      <a:pt x="112" y="56"/>
                    </a:lnTo>
                    <a:lnTo>
                      <a:pt x="110" y="55"/>
                    </a:lnTo>
                    <a:lnTo>
                      <a:pt x="101" y="51"/>
                    </a:lnTo>
                    <a:lnTo>
                      <a:pt x="91" y="56"/>
                    </a:lnTo>
                    <a:lnTo>
                      <a:pt x="104" y="64"/>
                    </a:lnTo>
                    <a:lnTo>
                      <a:pt x="106" y="64"/>
                    </a:lnTo>
                    <a:lnTo>
                      <a:pt x="108" y="64"/>
                    </a:lnTo>
                    <a:lnTo>
                      <a:pt x="110" y="66"/>
                    </a:lnTo>
                    <a:lnTo>
                      <a:pt x="112" y="68"/>
                    </a:lnTo>
                    <a:lnTo>
                      <a:pt x="110" y="71"/>
                    </a:lnTo>
                    <a:lnTo>
                      <a:pt x="109" y="73"/>
                    </a:lnTo>
                    <a:lnTo>
                      <a:pt x="106" y="73"/>
                    </a:lnTo>
                    <a:lnTo>
                      <a:pt x="104" y="73"/>
                    </a:lnTo>
                    <a:lnTo>
                      <a:pt x="91" y="84"/>
                    </a:lnTo>
                    <a:lnTo>
                      <a:pt x="100" y="89"/>
                    </a:lnTo>
                    <a:lnTo>
                      <a:pt x="109" y="85"/>
                    </a:lnTo>
                    <a:lnTo>
                      <a:pt x="110" y="85"/>
                    </a:lnTo>
                    <a:lnTo>
                      <a:pt x="112" y="85"/>
                    </a:lnTo>
                    <a:lnTo>
                      <a:pt x="112" y="87"/>
                    </a:lnTo>
                    <a:lnTo>
                      <a:pt x="110" y="88"/>
                    </a:lnTo>
                    <a:lnTo>
                      <a:pt x="104" y="90"/>
                    </a:lnTo>
                    <a:lnTo>
                      <a:pt x="109" y="93"/>
                    </a:lnTo>
                    <a:lnTo>
                      <a:pt x="114" y="90"/>
                    </a:lnTo>
                    <a:lnTo>
                      <a:pt x="116" y="90"/>
                    </a:lnTo>
                    <a:lnTo>
                      <a:pt x="116" y="92"/>
                    </a:lnTo>
                    <a:lnTo>
                      <a:pt x="116" y="93"/>
                    </a:lnTo>
                    <a:lnTo>
                      <a:pt x="116" y="94"/>
                    </a:lnTo>
                    <a:lnTo>
                      <a:pt x="112" y="96"/>
                    </a:lnTo>
                    <a:lnTo>
                      <a:pt x="120" y="100"/>
                    </a:lnTo>
                    <a:lnTo>
                      <a:pt x="121" y="100"/>
                    </a:lnTo>
                    <a:lnTo>
                      <a:pt x="120" y="101"/>
                    </a:lnTo>
                    <a:lnTo>
                      <a:pt x="120" y="102"/>
                    </a:lnTo>
                    <a:lnTo>
                      <a:pt x="118" y="102"/>
                    </a:lnTo>
                    <a:lnTo>
                      <a:pt x="118" y="102"/>
                    </a:lnTo>
                    <a:lnTo>
                      <a:pt x="110" y="98"/>
                    </a:lnTo>
                    <a:lnTo>
                      <a:pt x="110" y="102"/>
                    </a:lnTo>
                    <a:lnTo>
                      <a:pt x="110" y="102"/>
                    </a:lnTo>
                    <a:lnTo>
                      <a:pt x="109" y="104"/>
                    </a:lnTo>
                    <a:lnTo>
                      <a:pt x="109" y="104"/>
                    </a:lnTo>
                    <a:lnTo>
                      <a:pt x="108" y="104"/>
                    </a:lnTo>
                    <a:lnTo>
                      <a:pt x="108" y="102"/>
                    </a:lnTo>
                    <a:lnTo>
                      <a:pt x="106" y="96"/>
                    </a:lnTo>
                    <a:lnTo>
                      <a:pt x="103" y="93"/>
                    </a:lnTo>
                    <a:lnTo>
                      <a:pt x="103" y="101"/>
                    </a:lnTo>
                    <a:lnTo>
                      <a:pt x="103" y="102"/>
                    </a:lnTo>
                    <a:lnTo>
                      <a:pt x="101" y="104"/>
                    </a:lnTo>
                    <a:lnTo>
                      <a:pt x="101" y="104"/>
                    </a:lnTo>
                    <a:lnTo>
                      <a:pt x="100" y="104"/>
                    </a:lnTo>
                    <a:lnTo>
                      <a:pt x="100" y="102"/>
                    </a:lnTo>
                    <a:lnTo>
                      <a:pt x="99" y="92"/>
                    </a:lnTo>
                    <a:lnTo>
                      <a:pt x="89" y="87"/>
                    </a:lnTo>
                    <a:lnTo>
                      <a:pt x="88" y="101"/>
                    </a:lnTo>
                    <a:lnTo>
                      <a:pt x="89" y="104"/>
                    </a:lnTo>
                    <a:lnTo>
                      <a:pt x="91" y="105"/>
                    </a:lnTo>
                    <a:lnTo>
                      <a:pt x="91" y="107"/>
                    </a:lnTo>
                    <a:lnTo>
                      <a:pt x="88" y="110"/>
                    </a:lnTo>
                    <a:lnTo>
                      <a:pt x="87" y="111"/>
                    </a:lnTo>
                    <a:lnTo>
                      <a:pt x="84" y="110"/>
                    </a:lnTo>
                    <a:lnTo>
                      <a:pt x="82" y="109"/>
                    </a:lnTo>
                    <a:lnTo>
                      <a:pt x="82" y="107"/>
                    </a:lnTo>
                    <a:lnTo>
                      <a:pt x="63" y="102"/>
                    </a:lnTo>
                    <a:lnTo>
                      <a:pt x="63" y="113"/>
                    </a:lnTo>
                    <a:lnTo>
                      <a:pt x="70" y="119"/>
                    </a:lnTo>
                    <a:lnTo>
                      <a:pt x="71" y="119"/>
                    </a:lnTo>
                    <a:lnTo>
                      <a:pt x="71" y="121"/>
                    </a:lnTo>
                    <a:lnTo>
                      <a:pt x="70" y="122"/>
                    </a:lnTo>
                    <a:lnTo>
                      <a:pt x="69" y="122"/>
                    </a:lnTo>
                    <a:lnTo>
                      <a:pt x="63" y="117"/>
                    </a:lnTo>
                    <a:lnTo>
                      <a:pt x="63" y="122"/>
                    </a:lnTo>
                    <a:lnTo>
                      <a:pt x="67" y="126"/>
                    </a:lnTo>
                    <a:lnTo>
                      <a:pt x="69" y="127"/>
                    </a:lnTo>
                    <a:lnTo>
                      <a:pt x="67" y="128"/>
                    </a:lnTo>
                    <a:lnTo>
                      <a:pt x="66" y="128"/>
                    </a:lnTo>
                    <a:lnTo>
                      <a:pt x="66" y="128"/>
                    </a:lnTo>
                    <a:lnTo>
                      <a:pt x="63" y="126"/>
                    </a:lnTo>
                    <a:lnTo>
                      <a:pt x="63" y="135"/>
                    </a:lnTo>
                    <a:lnTo>
                      <a:pt x="62" y="136"/>
                    </a:lnTo>
                    <a:lnTo>
                      <a:pt x="61" y="136"/>
                    </a:lnTo>
                    <a:lnTo>
                      <a:pt x="61" y="136"/>
                    </a:lnTo>
                    <a:lnTo>
                      <a:pt x="59" y="136"/>
                    </a:lnTo>
                    <a:lnTo>
                      <a:pt x="59" y="135"/>
                    </a:lnTo>
                    <a:lnTo>
                      <a:pt x="59" y="126"/>
                    </a:lnTo>
                    <a:lnTo>
                      <a:pt x="57" y="128"/>
                    </a:lnTo>
                    <a:lnTo>
                      <a:pt x="55" y="128"/>
                    </a:lnTo>
                    <a:lnTo>
                      <a:pt x="54" y="128"/>
                    </a:lnTo>
                    <a:lnTo>
                      <a:pt x="54" y="127"/>
                    </a:lnTo>
                    <a:lnTo>
                      <a:pt x="54" y="126"/>
                    </a:lnTo>
                    <a:lnTo>
                      <a:pt x="59" y="122"/>
                    </a:lnTo>
                    <a:lnTo>
                      <a:pt x="59" y="117"/>
                    </a:lnTo>
                    <a:lnTo>
                      <a:pt x="53" y="122"/>
                    </a:lnTo>
                    <a:lnTo>
                      <a:pt x="52" y="122"/>
                    </a:lnTo>
                    <a:lnTo>
                      <a:pt x="50" y="121"/>
                    </a:lnTo>
                    <a:lnTo>
                      <a:pt x="50" y="119"/>
                    </a:lnTo>
                    <a:lnTo>
                      <a:pt x="52" y="119"/>
                    </a:lnTo>
                    <a:lnTo>
                      <a:pt x="59" y="113"/>
                    </a:lnTo>
                    <a:lnTo>
                      <a:pt x="59" y="102"/>
                    </a:lnTo>
                    <a:lnTo>
                      <a:pt x="40" y="109"/>
                    </a:lnTo>
                    <a:lnTo>
                      <a:pt x="40" y="110"/>
                    </a:lnTo>
                    <a:lnTo>
                      <a:pt x="38" y="111"/>
                    </a:lnTo>
                    <a:lnTo>
                      <a:pt x="36" y="113"/>
                    </a:lnTo>
                    <a:lnTo>
                      <a:pt x="33" y="111"/>
                    </a:lnTo>
                    <a:lnTo>
                      <a:pt x="31" y="110"/>
                    </a:lnTo>
                    <a:lnTo>
                      <a:pt x="31" y="107"/>
                    </a:lnTo>
                    <a:lnTo>
                      <a:pt x="31" y="105"/>
                    </a:lnTo>
                    <a:lnTo>
                      <a:pt x="32" y="104"/>
                    </a:lnTo>
                    <a:lnTo>
                      <a:pt x="31" y="85"/>
                    </a:lnTo>
                    <a:lnTo>
                      <a:pt x="21" y="92"/>
                    </a:lnTo>
                    <a:lnTo>
                      <a:pt x="21" y="101"/>
                    </a:lnTo>
                    <a:lnTo>
                      <a:pt x="20" y="102"/>
                    </a:lnTo>
                    <a:lnTo>
                      <a:pt x="20" y="104"/>
                    </a:lnTo>
                    <a:lnTo>
                      <a:pt x="19" y="104"/>
                    </a:lnTo>
                    <a:lnTo>
                      <a:pt x="19" y="102"/>
                    </a:lnTo>
                    <a:lnTo>
                      <a:pt x="17" y="101"/>
                    </a:lnTo>
                    <a:lnTo>
                      <a:pt x="19" y="94"/>
                    </a:lnTo>
                    <a:lnTo>
                      <a:pt x="14" y="97"/>
                    </a:lnTo>
                    <a:lnTo>
                      <a:pt x="14" y="102"/>
                    </a:lnTo>
                    <a:lnTo>
                      <a:pt x="14" y="104"/>
                    </a:lnTo>
                    <a:lnTo>
                      <a:pt x="12" y="105"/>
                    </a:lnTo>
                    <a:lnTo>
                      <a:pt x="12" y="105"/>
                    </a:lnTo>
                    <a:lnTo>
                      <a:pt x="11" y="104"/>
                    </a:lnTo>
                    <a:lnTo>
                      <a:pt x="11" y="102"/>
                    </a:lnTo>
                    <a:lnTo>
                      <a:pt x="11" y="100"/>
                    </a:lnTo>
                    <a:lnTo>
                      <a:pt x="3" y="104"/>
                    </a:lnTo>
                    <a:lnTo>
                      <a:pt x="3" y="105"/>
                    </a:lnTo>
                    <a:lnTo>
                      <a:pt x="2" y="104"/>
                    </a:lnTo>
                    <a:lnTo>
                      <a:pt x="0" y="102"/>
                    </a:lnTo>
                    <a:lnTo>
                      <a:pt x="2" y="101"/>
                    </a:lnTo>
                    <a:lnTo>
                      <a:pt x="8" y="97"/>
                    </a:lnTo>
                    <a:lnTo>
                      <a:pt x="6" y="96"/>
                    </a:lnTo>
                    <a:lnTo>
                      <a:pt x="4" y="94"/>
                    </a:lnTo>
                    <a:lnTo>
                      <a:pt x="4" y="93"/>
                    </a:lnTo>
                    <a:lnTo>
                      <a:pt x="6" y="92"/>
                    </a:lnTo>
                    <a:lnTo>
                      <a:pt x="6" y="92"/>
                    </a:lnTo>
                    <a:lnTo>
                      <a:pt x="12" y="94"/>
                    </a:lnTo>
                    <a:lnTo>
                      <a:pt x="16" y="92"/>
                    </a:lnTo>
                    <a:lnTo>
                      <a:pt x="10" y="88"/>
                    </a:lnTo>
                    <a:lnTo>
                      <a:pt x="8" y="88"/>
                    </a:lnTo>
                    <a:lnTo>
                      <a:pt x="8" y="87"/>
                    </a:lnTo>
                    <a:lnTo>
                      <a:pt x="8" y="85"/>
                    </a:lnTo>
                    <a:lnTo>
                      <a:pt x="10" y="85"/>
                    </a:lnTo>
                    <a:lnTo>
                      <a:pt x="20" y="89"/>
                    </a:lnTo>
                    <a:lnTo>
                      <a:pt x="29" y="83"/>
                    </a:lnTo>
                    <a:lnTo>
                      <a:pt x="17" y="73"/>
                    </a:lnTo>
                    <a:lnTo>
                      <a:pt x="16" y="73"/>
                    </a:lnTo>
                    <a:lnTo>
                      <a:pt x="14" y="73"/>
                    </a:lnTo>
                    <a:lnTo>
                      <a:pt x="12" y="72"/>
                    </a:lnTo>
                    <a:lnTo>
                      <a:pt x="11" y="70"/>
                    </a:lnTo>
                    <a:lnTo>
                      <a:pt x="11" y="67"/>
                    </a:lnTo>
                    <a:lnTo>
                      <a:pt x="14" y="64"/>
                    </a:lnTo>
                    <a:lnTo>
                      <a:pt x="15" y="64"/>
                    </a:lnTo>
                    <a:lnTo>
                      <a:pt x="17" y="64"/>
                    </a:lnTo>
                    <a:lnTo>
                      <a:pt x="31" y="54"/>
                    </a:lnTo>
                    <a:lnTo>
                      <a:pt x="20" y="47"/>
                    </a:lnTo>
                    <a:lnTo>
                      <a:pt x="12" y="51"/>
                    </a:lnTo>
                    <a:lnTo>
                      <a:pt x="11" y="51"/>
                    </a:lnTo>
                    <a:lnTo>
                      <a:pt x="10" y="51"/>
                    </a:lnTo>
                    <a:lnTo>
                      <a:pt x="10" y="50"/>
                    </a:lnTo>
                    <a:lnTo>
                      <a:pt x="10" y="49"/>
                    </a:lnTo>
                    <a:lnTo>
                      <a:pt x="11" y="49"/>
                    </a:lnTo>
                    <a:lnTo>
                      <a:pt x="17" y="46"/>
                    </a:lnTo>
                    <a:lnTo>
                      <a:pt x="12" y="43"/>
                    </a:lnTo>
                    <a:lnTo>
                      <a:pt x="7" y="45"/>
                    </a:lnTo>
                    <a:lnTo>
                      <a:pt x="7" y="45"/>
                    </a:lnTo>
                    <a:lnTo>
                      <a:pt x="6" y="45"/>
                    </a:lnTo>
                    <a:lnTo>
                      <a:pt x="6" y="43"/>
                    </a:lnTo>
                    <a:lnTo>
                      <a:pt x="6" y="42"/>
                    </a:lnTo>
                    <a:lnTo>
                      <a:pt x="6" y="42"/>
                    </a:lnTo>
                    <a:lnTo>
                      <a:pt x="10" y="41"/>
                    </a:lnTo>
                    <a:lnTo>
                      <a:pt x="2" y="37"/>
                    </a:lnTo>
                    <a:lnTo>
                      <a:pt x="2" y="35"/>
                    </a:lnTo>
                    <a:lnTo>
                      <a:pt x="2" y="34"/>
                    </a:lnTo>
                    <a:lnTo>
                      <a:pt x="2" y="33"/>
                    </a:lnTo>
                    <a:lnTo>
                      <a:pt x="3" y="33"/>
                    </a:lnTo>
                    <a:lnTo>
                      <a:pt x="11" y="38"/>
                    </a:lnTo>
                    <a:lnTo>
                      <a:pt x="11" y="34"/>
                    </a:lnTo>
                    <a:lnTo>
                      <a:pt x="11" y="33"/>
                    </a:lnTo>
                    <a:lnTo>
                      <a:pt x="12" y="33"/>
                    </a:lnTo>
                    <a:lnTo>
                      <a:pt x="14" y="33"/>
                    </a:lnTo>
                    <a:lnTo>
                      <a:pt x="14" y="34"/>
                    </a:lnTo>
                    <a:lnTo>
                      <a:pt x="15" y="39"/>
                    </a:lnTo>
                    <a:lnTo>
                      <a:pt x="19" y="43"/>
                    </a:lnTo>
                    <a:lnTo>
                      <a:pt x="19" y="34"/>
                    </a:lnTo>
                    <a:lnTo>
                      <a:pt x="19" y="33"/>
                    </a:lnTo>
                    <a:lnTo>
                      <a:pt x="20" y="33"/>
                    </a:lnTo>
                    <a:lnTo>
                      <a:pt x="21" y="33"/>
                    </a:lnTo>
                    <a:lnTo>
                      <a:pt x="21" y="34"/>
                    </a:lnTo>
                    <a:lnTo>
                      <a:pt x="23" y="45"/>
                    </a:lnTo>
                    <a:lnTo>
                      <a:pt x="32" y="51"/>
                    </a:lnTo>
                    <a:lnTo>
                      <a:pt x="36" y="33"/>
                    </a:lnTo>
                    <a:lnTo>
                      <a:pt x="34" y="33"/>
                    </a:lnTo>
                    <a:lnTo>
                      <a:pt x="33" y="30"/>
                    </a:lnTo>
                    <a:lnTo>
                      <a:pt x="34" y="28"/>
                    </a:lnTo>
                    <a:lnTo>
                      <a:pt x="36" y="25"/>
                    </a:lnTo>
                    <a:lnTo>
                      <a:pt x="38" y="25"/>
                    </a:lnTo>
                    <a:lnTo>
                      <a:pt x="41" y="25"/>
                    </a:lnTo>
                    <a:lnTo>
                      <a:pt x="42" y="26"/>
                    </a:lnTo>
                    <a:lnTo>
                      <a:pt x="44" y="29"/>
                    </a:lnTo>
                    <a:lnTo>
                      <a:pt x="61" y="35"/>
                    </a:lnTo>
                    <a:lnTo>
                      <a:pt x="61" y="24"/>
                    </a:lnTo>
                    <a:lnTo>
                      <a:pt x="53" y="18"/>
                    </a:lnTo>
                    <a:lnTo>
                      <a:pt x="53" y="17"/>
                    </a:lnTo>
                    <a:lnTo>
                      <a:pt x="53" y="16"/>
                    </a:lnTo>
                    <a:lnTo>
                      <a:pt x="54" y="15"/>
                    </a:lnTo>
                    <a:lnTo>
                      <a:pt x="55" y="16"/>
                    </a:lnTo>
                    <a:lnTo>
                      <a:pt x="61" y="20"/>
                    </a:lnTo>
                    <a:lnTo>
                      <a:pt x="61" y="15"/>
                    </a:lnTo>
                    <a:lnTo>
                      <a:pt x="55" y="11"/>
                    </a:lnTo>
                    <a:lnTo>
                      <a:pt x="55" y="9"/>
                    </a:lnTo>
                    <a:lnTo>
                      <a:pt x="55" y="9"/>
                    </a:lnTo>
                    <a:lnTo>
                      <a:pt x="57" y="8"/>
                    </a:lnTo>
                    <a:lnTo>
                      <a:pt x="58" y="8"/>
                    </a:lnTo>
                    <a:lnTo>
                      <a:pt x="61" y="11"/>
                    </a:lnTo>
                    <a:lnTo>
                      <a:pt x="61" y="1"/>
                    </a:lnTo>
                    <a:lnTo>
                      <a:pt x="61" y="1"/>
                    </a:lnTo>
                    <a:lnTo>
                      <a:pt x="6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0" name="Freeform 6560"/>
              <p:cNvSpPr/>
              <p:nvPr/>
            </p:nvSpPr>
            <p:spPr bwMode="auto">
              <a:xfrm>
                <a:off x="1413668" y="3845719"/>
                <a:ext cx="107950" cy="90488"/>
              </a:xfrm>
              <a:custGeom>
                <a:avLst/>
                <a:gdLst>
                  <a:gd name="T0" fmla="*/ 17 w 68"/>
                  <a:gd name="T1" fmla="*/ 0 h 57"/>
                  <a:gd name="T2" fmla="*/ 34 w 68"/>
                  <a:gd name="T3" fmla="*/ 10 h 57"/>
                  <a:gd name="T4" fmla="*/ 52 w 68"/>
                  <a:gd name="T5" fmla="*/ 1 h 57"/>
                  <a:gd name="T6" fmla="*/ 49 w 68"/>
                  <a:gd name="T7" fmla="*/ 19 h 57"/>
                  <a:gd name="T8" fmla="*/ 68 w 68"/>
                  <a:gd name="T9" fmla="*/ 29 h 57"/>
                  <a:gd name="T10" fmla="*/ 49 w 68"/>
                  <a:gd name="T11" fmla="*/ 38 h 57"/>
                  <a:gd name="T12" fmla="*/ 52 w 68"/>
                  <a:gd name="T13" fmla="*/ 57 h 57"/>
                  <a:gd name="T14" fmla="*/ 32 w 68"/>
                  <a:gd name="T15" fmla="*/ 46 h 57"/>
                  <a:gd name="T16" fmla="*/ 14 w 68"/>
                  <a:gd name="T17" fmla="*/ 57 h 57"/>
                  <a:gd name="T18" fmla="*/ 15 w 68"/>
                  <a:gd name="T19" fmla="*/ 36 h 57"/>
                  <a:gd name="T20" fmla="*/ 0 w 68"/>
                  <a:gd name="T21" fmla="*/ 27 h 57"/>
                  <a:gd name="T22" fmla="*/ 18 w 68"/>
                  <a:gd name="T23" fmla="*/ 19 h 57"/>
                  <a:gd name="T24" fmla="*/ 17 w 68"/>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17" y="0"/>
                    </a:moveTo>
                    <a:lnTo>
                      <a:pt x="34" y="10"/>
                    </a:lnTo>
                    <a:lnTo>
                      <a:pt x="52" y="1"/>
                    </a:lnTo>
                    <a:lnTo>
                      <a:pt x="49" y="19"/>
                    </a:lnTo>
                    <a:lnTo>
                      <a:pt x="68" y="29"/>
                    </a:lnTo>
                    <a:lnTo>
                      <a:pt x="49" y="38"/>
                    </a:lnTo>
                    <a:lnTo>
                      <a:pt x="52" y="57"/>
                    </a:lnTo>
                    <a:lnTo>
                      <a:pt x="32" y="46"/>
                    </a:lnTo>
                    <a:lnTo>
                      <a:pt x="14" y="57"/>
                    </a:lnTo>
                    <a:lnTo>
                      <a:pt x="15" y="36"/>
                    </a:lnTo>
                    <a:lnTo>
                      <a:pt x="0" y="27"/>
                    </a:lnTo>
                    <a:lnTo>
                      <a:pt x="18" y="19"/>
                    </a:lnTo>
                    <a:lnTo>
                      <a:pt x="17"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1" name="Freeform 6561"/>
              <p:cNvSpPr>
                <a:spLocks noEditPoints="1"/>
              </p:cNvSpPr>
              <p:nvPr/>
            </p:nvSpPr>
            <p:spPr bwMode="auto">
              <a:xfrm>
                <a:off x="2115343" y="4204494"/>
                <a:ext cx="142875" cy="161925"/>
              </a:xfrm>
              <a:custGeom>
                <a:avLst/>
                <a:gdLst>
                  <a:gd name="T0" fmla="*/ 15 w 90"/>
                  <a:gd name="T1" fmla="*/ 50 h 102"/>
                  <a:gd name="T2" fmla="*/ 28 w 90"/>
                  <a:gd name="T3" fmla="*/ 77 h 102"/>
                  <a:gd name="T4" fmla="*/ 62 w 90"/>
                  <a:gd name="T5" fmla="*/ 76 h 102"/>
                  <a:gd name="T6" fmla="*/ 76 w 90"/>
                  <a:gd name="T7" fmla="*/ 50 h 102"/>
                  <a:gd name="T8" fmla="*/ 62 w 90"/>
                  <a:gd name="T9" fmla="*/ 25 h 102"/>
                  <a:gd name="T10" fmla="*/ 47 w 90"/>
                  <a:gd name="T11" fmla="*/ 2 h 102"/>
                  <a:gd name="T12" fmla="*/ 51 w 90"/>
                  <a:gd name="T13" fmla="*/ 8 h 102"/>
                  <a:gd name="T14" fmla="*/ 52 w 90"/>
                  <a:gd name="T15" fmla="*/ 11 h 102"/>
                  <a:gd name="T16" fmla="*/ 47 w 90"/>
                  <a:gd name="T17" fmla="*/ 26 h 102"/>
                  <a:gd name="T18" fmla="*/ 67 w 90"/>
                  <a:gd name="T19" fmla="*/ 20 h 102"/>
                  <a:gd name="T20" fmla="*/ 67 w 90"/>
                  <a:gd name="T21" fmla="*/ 28 h 102"/>
                  <a:gd name="T22" fmla="*/ 77 w 90"/>
                  <a:gd name="T23" fmla="*/ 28 h 102"/>
                  <a:gd name="T24" fmla="*/ 81 w 90"/>
                  <a:gd name="T25" fmla="*/ 29 h 102"/>
                  <a:gd name="T26" fmla="*/ 83 w 90"/>
                  <a:gd name="T27" fmla="*/ 32 h 102"/>
                  <a:gd name="T28" fmla="*/ 90 w 90"/>
                  <a:gd name="T29" fmla="*/ 30 h 102"/>
                  <a:gd name="T30" fmla="*/ 87 w 90"/>
                  <a:gd name="T31" fmla="*/ 37 h 102"/>
                  <a:gd name="T32" fmla="*/ 84 w 90"/>
                  <a:gd name="T33" fmla="*/ 41 h 102"/>
                  <a:gd name="T34" fmla="*/ 68 w 90"/>
                  <a:gd name="T35" fmla="*/ 42 h 102"/>
                  <a:gd name="T36" fmla="*/ 83 w 90"/>
                  <a:gd name="T37" fmla="*/ 51 h 102"/>
                  <a:gd name="T38" fmla="*/ 67 w 90"/>
                  <a:gd name="T39" fmla="*/ 63 h 102"/>
                  <a:gd name="T40" fmla="*/ 83 w 90"/>
                  <a:gd name="T41" fmla="*/ 66 h 102"/>
                  <a:gd name="T42" fmla="*/ 85 w 90"/>
                  <a:gd name="T43" fmla="*/ 68 h 102"/>
                  <a:gd name="T44" fmla="*/ 89 w 90"/>
                  <a:gd name="T45" fmla="*/ 75 h 102"/>
                  <a:gd name="T46" fmla="*/ 83 w 90"/>
                  <a:gd name="T47" fmla="*/ 74 h 102"/>
                  <a:gd name="T48" fmla="*/ 80 w 90"/>
                  <a:gd name="T49" fmla="*/ 77 h 102"/>
                  <a:gd name="T50" fmla="*/ 76 w 90"/>
                  <a:gd name="T51" fmla="*/ 77 h 102"/>
                  <a:gd name="T52" fmla="*/ 73 w 90"/>
                  <a:gd name="T53" fmla="*/ 68 h 102"/>
                  <a:gd name="T54" fmla="*/ 67 w 90"/>
                  <a:gd name="T55" fmla="*/ 81 h 102"/>
                  <a:gd name="T56" fmla="*/ 60 w 90"/>
                  <a:gd name="T57" fmla="*/ 80 h 102"/>
                  <a:gd name="T58" fmla="*/ 52 w 90"/>
                  <a:gd name="T59" fmla="*/ 92 h 102"/>
                  <a:gd name="T60" fmla="*/ 50 w 90"/>
                  <a:gd name="T61" fmla="*/ 94 h 102"/>
                  <a:gd name="T62" fmla="*/ 46 w 90"/>
                  <a:gd name="T63" fmla="*/ 96 h 102"/>
                  <a:gd name="T64" fmla="*/ 45 w 90"/>
                  <a:gd name="T65" fmla="*/ 102 h 102"/>
                  <a:gd name="T66" fmla="*/ 39 w 90"/>
                  <a:gd name="T67" fmla="*/ 97 h 102"/>
                  <a:gd name="T68" fmla="*/ 38 w 90"/>
                  <a:gd name="T69" fmla="*/ 92 h 102"/>
                  <a:gd name="T70" fmla="*/ 43 w 90"/>
                  <a:gd name="T71" fmla="*/ 85 h 102"/>
                  <a:gd name="T72" fmla="*/ 25 w 90"/>
                  <a:gd name="T73" fmla="*/ 85 h 102"/>
                  <a:gd name="T74" fmla="*/ 24 w 90"/>
                  <a:gd name="T75" fmla="*/ 77 h 102"/>
                  <a:gd name="T76" fmla="*/ 13 w 90"/>
                  <a:gd name="T77" fmla="*/ 77 h 102"/>
                  <a:gd name="T78" fmla="*/ 9 w 90"/>
                  <a:gd name="T79" fmla="*/ 74 h 102"/>
                  <a:gd name="T80" fmla="*/ 7 w 90"/>
                  <a:gd name="T81" fmla="*/ 79 h 102"/>
                  <a:gd name="T82" fmla="*/ 0 w 90"/>
                  <a:gd name="T83" fmla="*/ 79 h 102"/>
                  <a:gd name="T84" fmla="*/ 1 w 90"/>
                  <a:gd name="T85" fmla="*/ 71 h 102"/>
                  <a:gd name="T86" fmla="*/ 12 w 90"/>
                  <a:gd name="T87" fmla="*/ 68 h 102"/>
                  <a:gd name="T88" fmla="*/ 7 w 90"/>
                  <a:gd name="T89" fmla="*/ 64 h 102"/>
                  <a:gd name="T90" fmla="*/ 9 w 90"/>
                  <a:gd name="T91" fmla="*/ 55 h 102"/>
                  <a:gd name="T92" fmla="*/ 11 w 90"/>
                  <a:gd name="T93" fmla="*/ 49 h 102"/>
                  <a:gd name="T94" fmla="*/ 7 w 90"/>
                  <a:gd name="T95" fmla="*/ 38 h 102"/>
                  <a:gd name="T96" fmla="*/ 12 w 90"/>
                  <a:gd name="T97" fmla="*/ 34 h 102"/>
                  <a:gd name="T98" fmla="*/ 3 w 90"/>
                  <a:gd name="T99" fmla="*/ 33 h 102"/>
                  <a:gd name="T100" fmla="*/ 0 w 90"/>
                  <a:gd name="T101" fmla="*/ 26 h 102"/>
                  <a:gd name="T102" fmla="*/ 7 w 90"/>
                  <a:gd name="T103" fmla="*/ 25 h 102"/>
                  <a:gd name="T104" fmla="*/ 9 w 90"/>
                  <a:gd name="T105" fmla="*/ 30 h 102"/>
                  <a:gd name="T106" fmla="*/ 15 w 90"/>
                  <a:gd name="T107" fmla="*/ 25 h 102"/>
                  <a:gd name="T108" fmla="*/ 25 w 90"/>
                  <a:gd name="T109" fmla="*/ 25 h 102"/>
                  <a:gd name="T110" fmla="*/ 29 w 90"/>
                  <a:gd name="T111" fmla="*/ 19 h 102"/>
                  <a:gd name="T112" fmla="*/ 38 w 90"/>
                  <a:gd name="T113" fmla="*/ 13 h 102"/>
                  <a:gd name="T114" fmla="*/ 45 w 90"/>
                  <a:gd name="T115" fmla="*/ 15 h 102"/>
                  <a:gd name="T116" fmla="*/ 42 w 90"/>
                  <a:gd name="T117" fmla="*/ 5 h 102"/>
                  <a:gd name="T118" fmla="*/ 46 w 90"/>
                  <a:gd name="T1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102">
                    <a:moveTo>
                      <a:pt x="32" y="24"/>
                    </a:moveTo>
                    <a:lnTo>
                      <a:pt x="30" y="25"/>
                    </a:lnTo>
                    <a:lnTo>
                      <a:pt x="28" y="26"/>
                    </a:lnTo>
                    <a:lnTo>
                      <a:pt x="25" y="41"/>
                    </a:lnTo>
                    <a:lnTo>
                      <a:pt x="15" y="50"/>
                    </a:lnTo>
                    <a:lnTo>
                      <a:pt x="15" y="51"/>
                    </a:lnTo>
                    <a:lnTo>
                      <a:pt x="15" y="54"/>
                    </a:lnTo>
                    <a:lnTo>
                      <a:pt x="25" y="62"/>
                    </a:lnTo>
                    <a:lnTo>
                      <a:pt x="25" y="77"/>
                    </a:lnTo>
                    <a:lnTo>
                      <a:pt x="28" y="77"/>
                    </a:lnTo>
                    <a:lnTo>
                      <a:pt x="29" y="79"/>
                    </a:lnTo>
                    <a:lnTo>
                      <a:pt x="29" y="79"/>
                    </a:lnTo>
                    <a:lnTo>
                      <a:pt x="45" y="74"/>
                    </a:lnTo>
                    <a:lnTo>
                      <a:pt x="60" y="79"/>
                    </a:lnTo>
                    <a:lnTo>
                      <a:pt x="62" y="76"/>
                    </a:lnTo>
                    <a:lnTo>
                      <a:pt x="63" y="76"/>
                    </a:lnTo>
                    <a:lnTo>
                      <a:pt x="63" y="63"/>
                    </a:lnTo>
                    <a:lnTo>
                      <a:pt x="75" y="54"/>
                    </a:lnTo>
                    <a:lnTo>
                      <a:pt x="75" y="51"/>
                    </a:lnTo>
                    <a:lnTo>
                      <a:pt x="76" y="50"/>
                    </a:lnTo>
                    <a:lnTo>
                      <a:pt x="64" y="43"/>
                    </a:lnTo>
                    <a:lnTo>
                      <a:pt x="64" y="28"/>
                    </a:lnTo>
                    <a:lnTo>
                      <a:pt x="63" y="26"/>
                    </a:lnTo>
                    <a:lnTo>
                      <a:pt x="62" y="26"/>
                    </a:lnTo>
                    <a:lnTo>
                      <a:pt x="62" y="25"/>
                    </a:lnTo>
                    <a:lnTo>
                      <a:pt x="45" y="29"/>
                    </a:lnTo>
                    <a:lnTo>
                      <a:pt x="32" y="24"/>
                    </a:lnTo>
                    <a:close/>
                    <a:moveTo>
                      <a:pt x="46" y="0"/>
                    </a:moveTo>
                    <a:lnTo>
                      <a:pt x="46" y="0"/>
                    </a:lnTo>
                    <a:lnTo>
                      <a:pt x="47" y="2"/>
                    </a:lnTo>
                    <a:lnTo>
                      <a:pt x="47" y="8"/>
                    </a:lnTo>
                    <a:lnTo>
                      <a:pt x="49" y="7"/>
                    </a:lnTo>
                    <a:lnTo>
                      <a:pt x="50" y="5"/>
                    </a:lnTo>
                    <a:lnTo>
                      <a:pt x="51" y="7"/>
                    </a:lnTo>
                    <a:lnTo>
                      <a:pt x="51" y="8"/>
                    </a:lnTo>
                    <a:lnTo>
                      <a:pt x="51" y="8"/>
                    </a:lnTo>
                    <a:lnTo>
                      <a:pt x="47" y="11"/>
                    </a:lnTo>
                    <a:lnTo>
                      <a:pt x="47" y="15"/>
                    </a:lnTo>
                    <a:lnTo>
                      <a:pt x="52" y="12"/>
                    </a:lnTo>
                    <a:lnTo>
                      <a:pt x="52" y="11"/>
                    </a:lnTo>
                    <a:lnTo>
                      <a:pt x="54" y="12"/>
                    </a:lnTo>
                    <a:lnTo>
                      <a:pt x="54" y="13"/>
                    </a:lnTo>
                    <a:lnTo>
                      <a:pt x="54" y="13"/>
                    </a:lnTo>
                    <a:lnTo>
                      <a:pt x="47" y="19"/>
                    </a:lnTo>
                    <a:lnTo>
                      <a:pt x="47" y="26"/>
                    </a:lnTo>
                    <a:lnTo>
                      <a:pt x="62" y="24"/>
                    </a:lnTo>
                    <a:lnTo>
                      <a:pt x="62" y="22"/>
                    </a:lnTo>
                    <a:lnTo>
                      <a:pt x="63" y="21"/>
                    </a:lnTo>
                    <a:lnTo>
                      <a:pt x="64" y="20"/>
                    </a:lnTo>
                    <a:lnTo>
                      <a:pt x="67" y="20"/>
                    </a:lnTo>
                    <a:lnTo>
                      <a:pt x="68" y="21"/>
                    </a:lnTo>
                    <a:lnTo>
                      <a:pt x="68" y="24"/>
                    </a:lnTo>
                    <a:lnTo>
                      <a:pt x="68" y="25"/>
                    </a:lnTo>
                    <a:lnTo>
                      <a:pt x="67" y="26"/>
                    </a:lnTo>
                    <a:lnTo>
                      <a:pt x="67" y="28"/>
                    </a:lnTo>
                    <a:lnTo>
                      <a:pt x="67" y="41"/>
                    </a:lnTo>
                    <a:lnTo>
                      <a:pt x="75" y="36"/>
                    </a:lnTo>
                    <a:lnTo>
                      <a:pt x="76" y="29"/>
                    </a:lnTo>
                    <a:lnTo>
                      <a:pt x="76" y="28"/>
                    </a:lnTo>
                    <a:lnTo>
                      <a:pt x="77" y="28"/>
                    </a:lnTo>
                    <a:lnTo>
                      <a:pt x="77" y="29"/>
                    </a:lnTo>
                    <a:lnTo>
                      <a:pt x="77" y="29"/>
                    </a:lnTo>
                    <a:lnTo>
                      <a:pt x="77" y="34"/>
                    </a:lnTo>
                    <a:lnTo>
                      <a:pt x="80" y="33"/>
                    </a:lnTo>
                    <a:lnTo>
                      <a:pt x="81" y="29"/>
                    </a:lnTo>
                    <a:lnTo>
                      <a:pt x="81" y="28"/>
                    </a:lnTo>
                    <a:lnTo>
                      <a:pt x="83" y="28"/>
                    </a:lnTo>
                    <a:lnTo>
                      <a:pt x="84" y="28"/>
                    </a:lnTo>
                    <a:lnTo>
                      <a:pt x="84" y="29"/>
                    </a:lnTo>
                    <a:lnTo>
                      <a:pt x="83" y="32"/>
                    </a:lnTo>
                    <a:lnTo>
                      <a:pt x="89" y="29"/>
                    </a:lnTo>
                    <a:lnTo>
                      <a:pt x="90" y="28"/>
                    </a:lnTo>
                    <a:lnTo>
                      <a:pt x="90" y="29"/>
                    </a:lnTo>
                    <a:lnTo>
                      <a:pt x="90" y="30"/>
                    </a:lnTo>
                    <a:lnTo>
                      <a:pt x="90" y="30"/>
                    </a:lnTo>
                    <a:lnTo>
                      <a:pt x="84" y="33"/>
                    </a:lnTo>
                    <a:lnTo>
                      <a:pt x="87" y="34"/>
                    </a:lnTo>
                    <a:lnTo>
                      <a:pt x="88" y="36"/>
                    </a:lnTo>
                    <a:lnTo>
                      <a:pt x="88" y="37"/>
                    </a:lnTo>
                    <a:lnTo>
                      <a:pt x="87" y="37"/>
                    </a:lnTo>
                    <a:lnTo>
                      <a:pt x="85" y="37"/>
                    </a:lnTo>
                    <a:lnTo>
                      <a:pt x="81" y="36"/>
                    </a:lnTo>
                    <a:lnTo>
                      <a:pt x="77" y="37"/>
                    </a:lnTo>
                    <a:lnTo>
                      <a:pt x="84" y="39"/>
                    </a:lnTo>
                    <a:lnTo>
                      <a:pt x="84" y="41"/>
                    </a:lnTo>
                    <a:lnTo>
                      <a:pt x="84" y="41"/>
                    </a:lnTo>
                    <a:lnTo>
                      <a:pt x="83" y="42"/>
                    </a:lnTo>
                    <a:lnTo>
                      <a:pt x="83" y="42"/>
                    </a:lnTo>
                    <a:lnTo>
                      <a:pt x="75" y="38"/>
                    </a:lnTo>
                    <a:lnTo>
                      <a:pt x="68" y="42"/>
                    </a:lnTo>
                    <a:lnTo>
                      <a:pt x="77" y="49"/>
                    </a:lnTo>
                    <a:lnTo>
                      <a:pt x="79" y="49"/>
                    </a:lnTo>
                    <a:lnTo>
                      <a:pt x="80" y="49"/>
                    </a:lnTo>
                    <a:lnTo>
                      <a:pt x="81" y="50"/>
                    </a:lnTo>
                    <a:lnTo>
                      <a:pt x="83" y="51"/>
                    </a:lnTo>
                    <a:lnTo>
                      <a:pt x="83" y="54"/>
                    </a:lnTo>
                    <a:lnTo>
                      <a:pt x="81" y="55"/>
                    </a:lnTo>
                    <a:lnTo>
                      <a:pt x="79" y="55"/>
                    </a:lnTo>
                    <a:lnTo>
                      <a:pt x="77" y="55"/>
                    </a:lnTo>
                    <a:lnTo>
                      <a:pt x="67" y="63"/>
                    </a:lnTo>
                    <a:lnTo>
                      <a:pt x="75" y="67"/>
                    </a:lnTo>
                    <a:lnTo>
                      <a:pt x="81" y="64"/>
                    </a:lnTo>
                    <a:lnTo>
                      <a:pt x="83" y="64"/>
                    </a:lnTo>
                    <a:lnTo>
                      <a:pt x="83" y="64"/>
                    </a:lnTo>
                    <a:lnTo>
                      <a:pt x="83" y="66"/>
                    </a:lnTo>
                    <a:lnTo>
                      <a:pt x="83" y="66"/>
                    </a:lnTo>
                    <a:lnTo>
                      <a:pt x="77" y="68"/>
                    </a:lnTo>
                    <a:lnTo>
                      <a:pt x="81" y="70"/>
                    </a:lnTo>
                    <a:lnTo>
                      <a:pt x="85" y="68"/>
                    </a:lnTo>
                    <a:lnTo>
                      <a:pt x="85" y="68"/>
                    </a:lnTo>
                    <a:lnTo>
                      <a:pt x="87" y="70"/>
                    </a:lnTo>
                    <a:lnTo>
                      <a:pt x="87" y="70"/>
                    </a:lnTo>
                    <a:lnTo>
                      <a:pt x="85" y="71"/>
                    </a:lnTo>
                    <a:lnTo>
                      <a:pt x="84" y="72"/>
                    </a:lnTo>
                    <a:lnTo>
                      <a:pt x="89" y="75"/>
                    </a:lnTo>
                    <a:lnTo>
                      <a:pt x="89" y="75"/>
                    </a:lnTo>
                    <a:lnTo>
                      <a:pt x="89" y="76"/>
                    </a:lnTo>
                    <a:lnTo>
                      <a:pt x="88" y="77"/>
                    </a:lnTo>
                    <a:lnTo>
                      <a:pt x="88" y="77"/>
                    </a:lnTo>
                    <a:lnTo>
                      <a:pt x="83" y="74"/>
                    </a:lnTo>
                    <a:lnTo>
                      <a:pt x="83" y="76"/>
                    </a:lnTo>
                    <a:lnTo>
                      <a:pt x="83" y="77"/>
                    </a:lnTo>
                    <a:lnTo>
                      <a:pt x="81" y="77"/>
                    </a:lnTo>
                    <a:lnTo>
                      <a:pt x="81" y="77"/>
                    </a:lnTo>
                    <a:lnTo>
                      <a:pt x="80" y="77"/>
                    </a:lnTo>
                    <a:lnTo>
                      <a:pt x="80" y="77"/>
                    </a:lnTo>
                    <a:lnTo>
                      <a:pt x="80" y="72"/>
                    </a:lnTo>
                    <a:lnTo>
                      <a:pt x="76" y="71"/>
                    </a:lnTo>
                    <a:lnTo>
                      <a:pt x="76" y="76"/>
                    </a:lnTo>
                    <a:lnTo>
                      <a:pt x="76" y="77"/>
                    </a:lnTo>
                    <a:lnTo>
                      <a:pt x="76" y="77"/>
                    </a:lnTo>
                    <a:lnTo>
                      <a:pt x="75" y="77"/>
                    </a:lnTo>
                    <a:lnTo>
                      <a:pt x="75" y="77"/>
                    </a:lnTo>
                    <a:lnTo>
                      <a:pt x="75" y="77"/>
                    </a:lnTo>
                    <a:lnTo>
                      <a:pt x="73" y="68"/>
                    </a:lnTo>
                    <a:lnTo>
                      <a:pt x="66" y="64"/>
                    </a:lnTo>
                    <a:lnTo>
                      <a:pt x="66" y="76"/>
                    </a:lnTo>
                    <a:lnTo>
                      <a:pt x="67" y="77"/>
                    </a:lnTo>
                    <a:lnTo>
                      <a:pt x="67" y="80"/>
                    </a:lnTo>
                    <a:lnTo>
                      <a:pt x="67" y="81"/>
                    </a:lnTo>
                    <a:lnTo>
                      <a:pt x="66" y="83"/>
                    </a:lnTo>
                    <a:lnTo>
                      <a:pt x="64" y="84"/>
                    </a:lnTo>
                    <a:lnTo>
                      <a:pt x="62" y="83"/>
                    </a:lnTo>
                    <a:lnTo>
                      <a:pt x="60" y="81"/>
                    </a:lnTo>
                    <a:lnTo>
                      <a:pt x="60" y="80"/>
                    </a:lnTo>
                    <a:lnTo>
                      <a:pt x="46" y="77"/>
                    </a:lnTo>
                    <a:lnTo>
                      <a:pt x="46" y="85"/>
                    </a:lnTo>
                    <a:lnTo>
                      <a:pt x="52" y="89"/>
                    </a:lnTo>
                    <a:lnTo>
                      <a:pt x="52" y="91"/>
                    </a:lnTo>
                    <a:lnTo>
                      <a:pt x="52" y="92"/>
                    </a:lnTo>
                    <a:lnTo>
                      <a:pt x="51" y="92"/>
                    </a:lnTo>
                    <a:lnTo>
                      <a:pt x="50" y="92"/>
                    </a:lnTo>
                    <a:lnTo>
                      <a:pt x="46" y="88"/>
                    </a:lnTo>
                    <a:lnTo>
                      <a:pt x="46" y="92"/>
                    </a:lnTo>
                    <a:lnTo>
                      <a:pt x="50" y="94"/>
                    </a:lnTo>
                    <a:lnTo>
                      <a:pt x="50" y="96"/>
                    </a:lnTo>
                    <a:lnTo>
                      <a:pt x="50" y="97"/>
                    </a:lnTo>
                    <a:lnTo>
                      <a:pt x="49" y="97"/>
                    </a:lnTo>
                    <a:lnTo>
                      <a:pt x="49" y="97"/>
                    </a:lnTo>
                    <a:lnTo>
                      <a:pt x="46" y="96"/>
                    </a:lnTo>
                    <a:lnTo>
                      <a:pt x="46" y="102"/>
                    </a:lnTo>
                    <a:lnTo>
                      <a:pt x="46" y="102"/>
                    </a:lnTo>
                    <a:lnTo>
                      <a:pt x="45" y="102"/>
                    </a:lnTo>
                    <a:lnTo>
                      <a:pt x="45" y="102"/>
                    </a:lnTo>
                    <a:lnTo>
                      <a:pt x="45" y="102"/>
                    </a:lnTo>
                    <a:lnTo>
                      <a:pt x="43" y="101"/>
                    </a:lnTo>
                    <a:lnTo>
                      <a:pt x="43" y="96"/>
                    </a:lnTo>
                    <a:lnTo>
                      <a:pt x="41" y="97"/>
                    </a:lnTo>
                    <a:lnTo>
                      <a:pt x="41" y="97"/>
                    </a:lnTo>
                    <a:lnTo>
                      <a:pt x="39" y="97"/>
                    </a:lnTo>
                    <a:lnTo>
                      <a:pt x="39" y="96"/>
                    </a:lnTo>
                    <a:lnTo>
                      <a:pt x="39" y="94"/>
                    </a:lnTo>
                    <a:lnTo>
                      <a:pt x="43" y="92"/>
                    </a:lnTo>
                    <a:lnTo>
                      <a:pt x="43" y="88"/>
                    </a:lnTo>
                    <a:lnTo>
                      <a:pt x="38" y="92"/>
                    </a:lnTo>
                    <a:lnTo>
                      <a:pt x="38" y="92"/>
                    </a:lnTo>
                    <a:lnTo>
                      <a:pt x="37" y="92"/>
                    </a:lnTo>
                    <a:lnTo>
                      <a:pt x="37" y="91"/>
                    </a:lnTo>
                    <a:lnTo>
                      <a:pt x="37" y="89"/>
                    </a:lnTo>
                    <a:lnTo>
                      <a:pt x="43" y="85"/>
                    </a:lnTo>
                    <a:lnTo>
                      <a:pt x="43" y="77"/>
                    </a:lnTo>
                    <a:lnTo>
                      <a:pt x="29" y="81"/>
                    </a:lnTo>
                    <a:lnTo>
                      <a:pt x="29" y="83"/>
                    </a:lnTo>
                    <a:lnTo>
                      <a:pt x="28" y="84"/>
                    </a:lnTo>
                    <a:lnTo>
                      <a:pt x="25" y="85"/>
                    </a:lnTo>
                    <a:lnTo>
                      <a:pt x="24" y="84"/>
                    </a:lnTo>
                    <a:lnTo>
                      <a:pt x="22" y="83"/>
                    </a:lnTo>
                    <a:lnTo>
                      <a:pt x="21" y="81"/>
                    </a:lnTo>
                    <a:lnTo>
                      <a:pt x="22" y="80"/>
                    </a:lnTo>
                    <a:lnTo>
                      <a:pt x="24" y="77"/>
                    </a:lnTo>
                    <a:lnTo>
                      <a:pt x="22" y="64"/>
                    </a:lnTo>
                    <a:lnTo>
                      <a:pt x="16" y="70"/>
                    </a:lnTo>
                    <a:lnTo>
                      <a:pt x="15" y="76"/>
                    </a:lnTo>
                    <a:lnTo>
                      <a:pt x="15" y="77"/>
                    </a:lnTo>
                    <a:lnTo>
                      <a:pt x="13" y="77"/>
                    </a:lnTo>
                    <a:lnTo>
                      <a:pt x="13" y="77"/>
                    </a:lnTo>
                    <a:lnTo>
                      <a:pt x="13" y="77"/>
                    </a:lnTo>
                    <a:lnTo>
                      <a:pt x="12" y="76"/>
                    </a:lnTo>
                    <a:lnTo>
                      <a:pt x="13" y="71"/>
                    </a:lnTo>
                    <a:lnTo>
                      <a:pt x="9" y="74"/>
                    </a:lnTo>
                    <a:lnTo>
                      <a:pt x="9" y="77"/>
                    </a:lnTo>
                    <a:lnTo>
                      <a:pt x="8" y="79"/>
                    </a:lnTo>
                    <a:lnTo>
                      <a:pt x="8" y="79"/>
                    </a:lnTo>
                    <a:lnTo>
                      <a:pt x="8" y="79"/>
                    </a:lnTo>
                    <a:lnTo>
                      <a:pt x="7" y="79"/>
                    </a:lnTo>
                    <a:lnTo>
                      <a:pt x="7" y="77"/>
                    </a:lnTo>
                    <a:lnTo>
                      <a:pt x="7" y="75"/>
                    </a:lnTo>
                    <a:lnTo>
                      <a:pt x="1" y="79"/>
                    </a:lnTo>
                    <a:lnTo>
                      <a:pt x="0" y="79"/>
                    </a:lnTo>
                    <a:lnTo>
                      <a:pt x="0" y="79"/>
                    </a:lnTo>
                    <a:lnTo>
                      <a:pt x="0" y="77"/>
                    </a:lnTo>
                    <a:lnTo>
                      <a:pt x="0" y="76"/>
                    </a:lnTo>
                    <a:lnTo>
                      <a:pt x="5" y="74"/>
                    </a:lnTo>
                    <a:lnTo>
                      <a:pt x="3" y="72"/>
                    </a:lnTo>
                    <a:lnTo>
                      <a:pt x="1" y="71"/>
                    </a:lnTo>
                    <a:lnTo>
                      <a:pt x="1" y="71"/>
                    </a:lnTo>
                    <a:lnTo>
                      <a:pt x="3" y="70"/>
                    </a:lnTo>
                    <a:lnTo>
                      <a:pt x="4" y="70"/>
                    </a:lnTo>
                    <a:lnTo>
                      <a:pt x="8" y="71"/>
                    </a:lnTo>
                    <a:lnTo>
                      <a:pt x="12" y="68"/>
                    </a:lnTo>
                    <a:lnTo>
                      <a:pt x="5" y="67"/>
                    </a:lnTo>
                    <a:lnTo>
                      <a:pt x="5" y="66"/>
                    </a:lnTo>
                    <a:lnTo>
                      <a:pt x="5" y="66"/>
                    </a:lnTo>
                    <a:lnTo>
                      <a:pt x="5" y="64"/>
                    </a:lnTo>
                    <a:lnTo>
                      <a:pt x="7" y="64"/>
                    </a:lnTo>
                    <a:lnTo>
                      <a:pt x="15" y="67"/>
                    </a:lnTo>
                    <a:lnTo>
                      <a:pt x="21" y="62"/>
                    </a:lnTo>
                    <a:lnTo>
                      <a:pt x="12" y="55"/>
                    </a:lnTo>
                    <a:lnTo>
                      <a:pt x="11" y="55"/>
                    </a:lnTo>
                    <a:lnTo>
                      <a:pt x="9" y="55"/>
                    </a:lnTo>
                    <a:lnTo>
                      <a:pt x="8" y="54"/>
                    </a:lnTo>
                    <a:lnTo>
                      <a:pt x="7" y="53"/>
                    </a:lnTo>
                    <a:lnTo>
                      <a:pt x="7" y="50"/>
                    </a:lnTo>
                    <a:lnTo>
                      <a:pt x="8" y="49"/>
                    </a:lnTo>
                    <a:lnTo>
                      <a:pt x="11" y="49"/>
                    </a:lnTo>
                    <a:lnTo>
                      <a:pt x="12" y="49"/>
                    </a:lnTo>
                    <a:lnTo>
                      <a:pt x="21" y="41"/>
                    </a:lnTo>
                    <a:lnTo>
                      <a:pt x="15" y="36"/>
                    </a:lnTo>
                    <a:lnTo>
                      <a:pt x="8" y="38"/>
                    </a:lnTo>
                    <a:lnTo>
                      <a:pt x="7" y="38"/>
                    </a:lnTo>
                    <a:lnTo>
                      <a:pt x="7" y="38"/>
                    </a:lnTo>
                    <a:lnTo>
                      <a:pt x="7" y="38"/>
                    </a:lnTo>
                    <a:lnTo>
                      <a:pt x="7" y="37"/>
                    </a:lnTo>
                    <a:lnTo>
                      <a:pt x="7" y="37"/>
                    </a:lnTo>
                    <a:lnTo>
                      <a:pt x="12" y="34"/>
                    </a:lnTo>
                    <a:lnTo>
                      <a:pt x="8" y="32"/>
                    </a:lnTo>
                    <a:lnTo>
                      <a:pt x="4" y="34"/>
                    </a:lnTo>
                    <a:lnTo>
                      <a:pt x="4" y="34"/>
                    </a:lnTo>
                    <a:lnTo>
                      <a:pt x="3" y="34"/>
                    </a:lnTo>
                    <a:lnTo>
                      <a:pt x="3" y="33"/>
                    </a:lnTo>
                    <a:lnTo>
                      <a:pt x="3" y="32"/>
                    </a:lnTo>
                    <a:lnTo>
                      <a:pt x="4" y="32"/>
                    </a:lnTo>
                    <a:lnTo>
                      <a:pt x="5" y="30"/>
                    </a:lnTo>
                    <a:lnTo>
                      <a:pt x="0" y="28"/>
                    </a:lnTo>
                    <a:lnTo>
                      <a:pt x="0" y="26"/>
                    </a:lnTo>
                    <a:lnTo>
                      <a:pt x="0" y="25"/>
                    </a:lnTo>
                    <a:lnTo>
                      <a:pt x="0" y="25"/>
                    </a:lnTo>
                    <a:lnTo>
                      <a:pt x="1" y="25"/>
                    </a:lnTo>
                    <a:lnTo>
                      <a:pt x="7" y="29"/>
                    </a:lnTo>
                    <a:lnTo>
                      <a:pt x="7" y="25"/>
                    </a:lnTo>
                    <a:lnTo>
                      <a:pt x="7" y="25"/>
                    </a:lnTo>
                    <a:lnTo>
                      <a:pt x="8" y="24"/>
                    </a:lnTo>
                    <a:lnTo>
                      <a:pt x="9" y="25"/>
                    </a:lnTo>
                    <a:lnTo>
                      <a:pt x="9" y="25"/>
                    </a:lnTo>
                    <a:lnTo>
                      <a:pt x="9" y="30"/>
                    </a:lnTo>
                    <a:lnTo>
                      <a:pt x="13" y="33"/>
                    </a:lnTo>
                    <a:lnTo>
                      <a:pt x="13" y="26"/>
                    </a:lnTo>
                    <a:lnTo>
                      <a:pt x="13" y="25"/>
                    </a:lnTo>
                    <a:lnTo>
                      <a:pt x="13" y="25"/>
                    </a:lnTo>
                    <a:lnTo>
                      <a:pt x="15" y="25"/>
                    </a:lnTo>
                    <a:lnTo>
                      <a:pt x="15" y="26"/>
                    </a:lnTo>
                    <a:lnTo>
                      <a:pt x="16" y="34"/>
                    </a:lnTo>
                    <a:lnTo>
                      <a:pt x="22" y="38"/>
                    </a:lnTo>
                    <a:lnTo>
                      <a:pt x="25" y="25"/>
                    </a:lnTo>
                    <a:lnTo>
                      <a:pt x="25" y="25"/>
                    </a:lnTo>
                    <a:lnTo>
                      <a:pt x="24" y="22"/>
                    </a:lnTo>
                    <a:lnTo>
                      <a:pt x="25" y="21"/>
                    </a:lnTo>
                    <a:lnTo>
                      <a:pt x="25" y="20"/>
                    </a:lnTo>
                    <a:lnTo>
                      <a:pt x="28" y="19"/>
                    </a:lnTo>
                    <a:lnTo>
                      <a:pt x="29" y="19"/>
                    </a:lnTo>
                    <a:lnTo>
                      <a:pt x="30" y="20"/>
                    </a:lnTo>
                    <a:lnTo>
                      <a:pt x="32" y="21"/>
                    </a:lnTo>
                    <a:lnTo>
                      <a:pt x="45" y="26"/>
                    </a:lnTo>
                    <a:lnTo>
                      <a:pt x="45" y="19"/>
                    </a:lnTo>
                    <a:lnTo>
                      <a:pt x="38" y="13"/>
                    </a:lnTo>
                    <a:lnTo>
                      <a:pt x="38" y="13"/>
                    </a:lnTo>
                    <a:lnTo>
                      <a:pt x="38" y="12"/>
                    </a:lnTo>
                    <a:lnTo>
                      <a:pt x="39" y="12"/>
                    </a:lnTo>
                    <a:lnTo>
                      <a:pt x="41" y="12"/>
                    </a:lnTo>
                    <a:lnTo>
                      <a:pt x="45" y="15"/>
                    </a:lnTo>
                    <a:lnTo>
                      <a:pt x="45" y="11"/>
                    </a:lnTo>
                    <a:lnTo>
                      <a:pt x="41" y="8"/>
                    </a:lnTo>
                    <a:lnTo>
                      <a:pt x="41" y="8"/>
                    </a:lnTo>
                    <a:lnTo>
                      <a:pt x="41" y="7"/>
                    </a:lnTo>
                    <a:lnTo>
                      <a:pt x="42" y="5"/>
                    </a:lnTo>
                    <a:lnTo>
                      <a:pt x="42" y="7"/>
                    </a:lnTo>
                    <a:lnTo>
                      <a:pt x="45" y="8"/>
                    </a:lnTo>
                    <a:lnTo>
                      <a:pt x="45" y="2"/>
                    </a:lnTo>
                    <a:lnTo>
                      <a:pt x="45" y="0"/>
                    </a:lnTo>
                    <a:lnTo>
                      <a:pt x="46"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2" name="Freeform 6562"/>
              <p:cNvSpPr/>
              <p:nvPr/>
            </p:nvSpPr>
            <p:spPr bwMode="auto">
              <a:xfrm>
                <a:off x="2143918" y="4252119"/>
                <a:ext cx="80963" cy="69850"/>
              </a:xfrm>
              <a:custGeom>
                <a:avLst/>
                <a:gdLst>
                  <a:gd name="T0" fmla="*/ 14 w 51"/>
                  <a:gd name="T1" fmla="*/ 0 h 44"/>
                  <a:gd name="T2" fmla="*/ 27 w 51"/>
                  <a:gd name="T3" fmla="*/ 8 h 44"/>
                  <a:gd name="T4" fmla="*/ 41 w 51"/>
                  <a:gd name="T5" fmla="*/ 2 h 44"/>
                  <a:gd name="T6" fmla="*/ 38 w 51"/>
                  <a:gd name="T7" fmla="*/ 15 h 44"/>
                  <a:gd name="T8" fmla="*/ 51 w 51"/>
                  <a:gd name="T9" fmla="*/ 23 h 44"/>
                  <a:gd name="T10" fmla="*/ 38 w 51"/>
                  <a:gd name="T11" fmla="*/ 29 h 44"/>
                  <a:gd name="T12" fmla="*/ 40 w 51"/>
                  <a:gd name="T13" fmla="*/ 44 h 44"/>
                  <a:gd name="T14" fmla="*/ 25 w 51"/>
                  <a:gd name="T15" fmla="*/ 36 h 44"/>
                  <a:gd name="T16" fmla="*/ 12 w 51"/>
                  <a:gd name="T17" fmla="*/ 44 h 44"/>
                  <a:gd name="T18" fmla="*/ 14 w 51"/>
                  <a:gd name="T19" fmla="*/ 29 h 44"/>
                  <a:gd name="T20" fmla="*/ 0 w 51"/>
                  <a:gd name="T21" fmla="*/ 21 h 44"/>
                  <a:gd name="T22" fmla="*/ 15 w 51"/>
                  <a:gd name="T23" fmla="*/ 15 h 44"/>
                  <a:gd name="T24" fmla="*/ 14 w 51"/>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4">
                    <a:moveTo>
                      <a:pt x="14" y="0"/>
                    </a:moveTo>
                    <a:lnTo>
                      <a:pt x="27" y="8"/>
                    </a:lnTo>
                    <a:lnTo>
                      <a:pt x="41" y="2"/>
                    </a:lnTo>
                    <a:lnTo>
                      <a:pt x="38" y="15"/>
                    </a:lnTo>
                    <a:lnTo>
                      <a:pt x="51" y="23"/>
                    </a:lnTo>
                    <a:lnTo>
                      <a:pt x="38" y="29"/>
                    </a:lnTo>
                    <a:lnTo>
                      <a:pt x="40" y="44"/>
                    </a:lnTo>
                    <a:lnTo>
                      <a:pt x="25" y="36"/>
                    </a:lnTo>
                    <a:lnTo>
                      <a:pt x="12" y="44"/>
                    </a:lnTo>
                    <a:lnTo>
                      <a:pt x="14" y="29"/>
                    </a:lnTo>
                    <a:lnTo>
                      <a:pt x="0" y="21"/>
                    </a:lnTo>
                    <a:lnTo>
                      <a:pt x="15" y="15"/>
                    </a:lnTo>
                    <a:lnTo>
                      <a:pt x="14"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3" name="Freeform 6563"/>
              <p:cNvSpPr>
                <a:spLocks noEditPoints="1"/>
              </p:cNvSpPr>
              <p:nvPr/>
            </p:nvSpPr>
            <p:spPr bwMode="auto">
              <a:xfrm>
                <a:off x="2012155" y="4426744"/>
                <a:ext cx="150813" cy="171450"/>
              </a:xfrm>
              <a:custGeom>
                <a:avLst/>
                <a:gdLst>
                  <a:gd name="T0" fmla="*/ 14 w 95"/>
                  <a:gd name="T1" fmla="*/ 53 h 108"/>
                  <a:gd name="T2" fmla="*/ 28 w 95"/>
                  <a:gd name="T3" fmla="*/ 81 h 108"/>
                  <a:gd name="T4" fmla="*/ 64 w 95"/>
                  <a:gd name="T5" fmla="*/ 80 h 108"/>
                  <a:gd name="T6" fmla="*/ 78 w 95"/>
                  <a:gd name="T7" fmla="*/ 53 h 108"/>
                  <a:gd name="T8" fmla="*/ 64 w 95"/>
                  <a:gd name="T9" fmla="*/ 26 h 108"/>
                  <a:gd name="T10" fmla="*/ 48 w 95"/>
                  <a:gd name="T11" fmla="*/ 2 h 108"/>
                  <a:gd name="T12" fmla="*/ 53 w 95"/>
                  <a:gd name="T13" fmla="*/ 8 h 108"/>
                  <a:gd name="T14" fmla="*/ 55 w 95"/>
                  <a:gd name="T15" fmla="*/ 12 h 108"/>
                  <a:gd name="T16" fmla="*/ 48 w 95"/>
                  <a:gd name="T17" fmla="*/ 28 h 108"/>
                  <a:gd name="T18" fmla="*/ 69 w 95"/>
                  <a:gd name="T19" fmla="*/ 21 h 108"/>
                  <a:gd name="T20" fmla="*/ 69 w 95"/>
                  <a:gd name="T21" fmla="*/ 29 h 108"/>
                  <a:gd name="T22" fmla="*/ 80 w 95"/>
                  <a:gd name="T23" fmla="*/ 29 h 108"/>
                  <a:gd name="T24" fmla="*/ 85 w 95"/>
                  <a:gd name="T25" fmla="*/ 30 h 108"/>
                  <a:gd name="T26" fmla="*/ 87 w 95"/>
                  <a:gd name="T27" fmla="*/ 33 h 108"/>
                  <a:gd name="T28" fmla="*/ 94 w 95"/>
                  <a:gd name="T29" fmla="*/ 32 h 108"/>
                  <a:gd name="T30" fmla="*/ 90 w 95"/>
                  <a:gd name="T31" fmla="*/ 40 h 108"/>
                  <a:gd name="T32" fmla="*/ 87 w 95"/>
                  <a:gd name="T33" fmla="*/ 42 h 108"/>
                  <a:gd name="T34" fmla="*/ 70 w 95"/>
                  <a:gd name="T35" fmla="*/ 45 h 108"/>
                  <a:gd name="T36" fmla="*/ 86 w 95"/>
                  <a:gd name="T37" fmla="*/ 54 h 108"/>
                  <a:gd name="T38" fmla="*/ 70 w 95"/>
                  <a:gd name="T39" fmla="*/ 66 h 108"/>
                  <a:gd name="T40" fmla="*/ 86 w 95"/>
                  <a:gd name="T41" fmla="*/ 68 h 108"/>
                  <a:gd name="T42" fmla="*/ 89 w 95"/>
                  <a:gd name="T43" fmla="*/ 72 h 108"/>
                  <a:gd name="T44" fmla="*/ 93 w 95"/>
                  <a:gd name="T45" fmla="*/ 79 h 108"/>
                  <a:gd name="T46" fmla="*/ 86 w 95"/>
                  <a:gd name="T47" fmla="*/ 78 h 108"/>
                  <a:gd name="T48" fmla="*/ 83 w 95"/>
                  <a:gd name="T49" fmla="*/ 81 h 108"/>
                  <a:gd name="T50" fmla="*/ 80 w 95"/>
                  <a:gd name="T51" fmla="*/ 81 h 108"/>
                  <a:gd name="T52" fmla="*/ 76 w 95"/>
                  <a:gd name="T53" fmla="*/ 72 h 108"/>
                  <a:gd name="T54" fmla="*/ 70 w 95"/>
                  <a:gd name="T55" fmla="*/ 85 h 108"/>
                  <a:gd name="T56" fmla="*/ 62 w 95"/>
                  <a:gd name="T57" fmla="*/ 84 h 108"/>
                  <a:gd name="T58" fmla="*/ 55 w 95"/>
                  <a:gd name="T59" fmla="*/ 96 h 108"/>
                  <a:gd name="T60" fmla="*/ 52 w 95"/>
                  <a:gd name="T61" fmla="*/ 100 h 108"/>
                  <a:gd name="T62" fmla="*/ 48 w 95"/>
                  <a:gd name="T63" fmla="*/ 100 h 108"/>
                  <a:gd name="T64" fmla="*/ 45 w 95"/>
                  <a:gd name="T65" fmla="*/ 108 h 108"/>
                  <a:gd name="T66" fmla="*/ 42 w 95"/>
                  <a:gd name="T67" fmla="*/ 101 h 108"/>
                  <a:gd name="T68" fmla="*/ 40 w 95"/>
                  <a:gd name="T69" fmla="*/ 96 h 108"/>
                  <a:gd name="T70" fmla="*/ 45 w 95"/>
                  <a:gd name="T71" fmla="*/ 89 h 108"/>
                  <a:gd name="T72" fmla="*/ 26 w 95"/>
                  <a:gd name="T73" fmla="*/ 89 h 108"/>
                  <a:gd name="T74" fmla="*/ 23 w 95"/>
                  <a:gd name="T75" fmla="*/ 81 h 108"/>
                  <a:gd name="T76" fmla="*/ 14 w 95"/>
                  <a:gd name="T77" fmla="*/ 81 h 108"/>
                  <a:gd name="T78" fmla="*/ 9 w 95"/>
                  <a:gd name="T79" fmla="*/ 76 h 108"/>
                  <a:gd name="T80" fmla="*/ 6 w 95"/>
                  <a:gd name="T81" fmla="*/ 81 h 108"/>
                  <a:gd name="T82" fmla="*/ 0 w 95"/>
                  <a:gd name="T83" fmla="*/ 81 h 108"/>
                  <a:gd name="T84" fmla="*/ 2 w 95"/>
                  <a:gd name="T85" fmla="*/ 75 h 108"/>
                  <a:gd name="T86" fmla="*/ 11 w 95"/>
                  <a:gd name="T87" fmla="*/ 72 h 108"/>
                  <a:gd name="T88" fmla="*/ 6 w 95"/>
                  <a:gd name="T89" fmla="*/ 67 h 108"/>
                  <a:gd name="T90" fmla="*/ 9 w 95"/>
                  <a:gd name="T91" fmla="*/ 58 h 108"/>
                  <a:gd name="T92" fmla="*/ 10 w 95"/>
                  <a:gd name="T93" fmla="*/ 50 h 108"/>
                  <a:gd name="T94" fmla="*/ 8 w 95"/>
                  <a:gd name="T95" fmla="*/ 41 h 108"/>
                  <a:gd name="T96" fmla="*/ 11 w 95"/>
                  <a:gd name="T97" fmla="*/ 36 h 108"/>
                  <a:gd name="T98" fmla="*/ 2 w 95"/>
                  <a:gd name="T99" fmla="*/ 34 h 108"/>
                  <a:gd name="T100" fmla="*/ 0 w 95"/>
                  <a:gd name="T101" fmla="*/ 28 h 108"/>
                  <a:gd name="T102" fmla="*/ 6 w 95"/>
                  <a:gd name="T103" fmla="*/ 26 h 108"/>
                  <a:gd name="T104" fmla="*/ 10 w 95"/>
                  <a:gd name="T105" fmla="*/ 32 h 108"/>
                  <a:gd name="T106" fmla="*/ 15 w 95"/>
                  <a:gd name="T107" fmla="*/ 26 h 108"/>
                  <a:gd name="T108" fmla="*/ 26 w 95"/>
                  <a:gd name="T109" fmla="*/ 25 h 108"/>
                  <a:gd name="T110" fmla="*/ 30 w 95"/>
                  <a:gd name="T111" fmla="*/ 20 h 108"/>
                  <a:gd name="T112" fmla="*/ 40 w 95"/>
                  <a:gd name="T113" fmla="*/ 15 h 108"/>
                  <a:gd name="T114" fmla="*/ 45 w 95"/>
                  <a:gd name="T115" fmla="*/ 16 h 108"/>
                  <a:gd name="T116" fmla="*/ 43 w 95"/>
                  <a:gd name="T117" fmla="*/ 7 h 108"/>
                  <a:gd name="T118" fmla="*/ 47 w 95"/>
                  <a:gd name="T1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08">
                    <a:moveTo>
                      <a:pt x="32" y="25"/>
                    </a:moveTo>
                    <a:lnTo>
                      <a:pt x="31" y="26"/>
                    </a:lnTo>
                    <a:lnTo>
                      <a:pt x="28" y="28"/>
                    </a:lnTo>
                    <a:lnTo>
                      <a:pt x="26" y="42"/>
                    </a:lnTo>
                    <a:lnTo>
                      <a:pt x="14" y="53"/>
                    </a:lnTo>
                    <a:lnTo>
                      <a:pt x="14" y="54"/>
                    </a:lnTo>
                    <a:lnTo>
                      <a:pt x="14" y="55"/>
                    </a:lnTo>
                    <a:lnTo>
                      <a:pt x="25" y="64"/>
                    </a:lnTo>
                    <a:lnTo>
                      <a:pt x="26" y="81"/>
                    </a:lnTo>
                    <a:lnTo>
                      <a:pt x="28" y="81"/>
                    </a:lnTo>
                    <a:lnTo>
                      <a:pt x="30" y="83"/>
                    </a:lnTo>
                    <a:lnTo>
                      <a:pt x="30" y="83"/>
                    </a:lnTo>
                    <a:lnTo>
                      <a:pt x="47" y="78"/>
                    </a:lnTo>
                    <a:lnTo>
                      <a:pt x="62" y="81"/>
                    </a:lnTo>
                    <a:lnTo>
                      <a:pt x="64" y="80"/>
                    </a:lnTo>
                    <a:lnTo>
                      <a:pt x="65" y="80"/>
                    </a:lnTo>
                    <a:lnTo>
                      <a:pt x="66" y="66"/>
                    </a:lnTo>
                    <a:lnTo>
                      <a:pt x="78" y="55"/>
                    </a:lnTo>
                    <a:lnTo>
                      <a:pt x="78" y="54"/>
                    </a:lnTo>
                    <a:lnTo>
                      <a:pt x="78" y="53"/>
                    </a:lnTo>
                    <a:lnTo>
                      <a:pt x="66" y="45"/>
                    </a:lnTo>
                    <a:lnTo>
                      <a:pt x="66" y="29"/>
                    </a:lnTo>
                    <a:lnTo>
                      <a:pt x="65" y="28"/>
                    </a:lnTo>
                    <a:lnTo>
                      <a:pt x="64" y="26"/>
                    </a:lnTo>
                    <a:lnTo>
                      <a:pt x="64" y="26"/>
                    </a:lnTo>
                    <a:lnTo>
                      <a:pt x="47" y="30"/>
                    </a:lnTo>
                    <a:lnTo>
                      <a:pt x="32" y="25"/>
                    </a:lnTo>
                    <a:close/>
                    <a:moveTo>
                      <a:pt x="47" y="0"/>
                    </a:moveTo>
                    <a:lnTo>
                      <a:pt x="48" y="0"/>
                    </a:lnTo>
                    <a:lnTo>
                      <a:pt x="48" y="2"/>
                    </a:lnTo>
                    <a:lnTo>
                      <a:pt x="48" y="8"/>
                    </a:lnTo>
                    <a:lnTo>
                      <a:pt x="51" y="7"/>
                    </a:lnTo>
                    <a:lnTo>
                      <a:pt x="52" y="7"/>
                    </a:lnTo>
                    <a:lnTo>
                      <a:pt x="53" y="7"/>
                    </a:lnTo>
                    <a:lnTo>
                      <a:pt x="53" y="8"/>
                    </a:lnTo>
                    <a:lnTo>
                      <a:pt x="52" y="8"/>
                    </a:lnTo>
                    <a:lnTo>
                      <a:pt x="48" y="11"/>
                    </a:lnTo>
                    <a:lnTo>
                      <a:pt x="48" y="16"/>
                    </a:lnTo>
                    <a:lnTo>
                      <a:pt x="53" y="12"/>
                    </a:lnTo>
                    <a:lnTo>
                      <a:pt x="55" y="12"/>
                    </a:lnTo>
                    <a:lnTo>
                      <a:pt x="56" y="12"/>
                    </a:lnTo>
                    <a:lnTo>
                      <a:pt x="56" y="13"/>
                    </a:lnTo>
                    <a:lnTo>
                      <a:pt x="56" y="15"/>
                    </a:lnTo>
                    <a:lnTo>
                      <a:pt x="48" y="19"/>
                    </a:lnTo>
                    <a:lnTo>
                      <a:pt x="48" y="28"/>
                    </a:lnTo>
                    <a:lnTo>
                      <a:pt x="64" y="24"/>
                    </a:lnTo>
                    <a:lnTo>
                      <a:pt x="64" y="23"/>
                    </a:lnTo>
                    <a:lnTo>
                      <a:pt x="65" y="21"/>
                    </a:lnTo>
                    <a:lnTo>
                      <a:pt x="68" y="21"/>
                    </a:lnTo>
                    <a:lnTo>
                      <a:pt x="69" y="21"/>
                    </a:lnTo>
                    <a:lnTo>
                      <a:pt x="70" y="23"/>
                    </a:lnTo>
                    <a:lnTo>
                      <a:pt x="72" y="25"/>
                    </a:lnTo>
                    <a:lnTo>
                      <a:pt x="72" y="26"/>
                    </a:lnTo>
                    <a:lnTo>
                      <a:pt x="70" y="28"/>
                    </a:lnTo>
                    <a:lnTo>
                      <a:pt x="69" y="29"/>
                    </a:lnTo>
                    <a:lnTo>
                      <a:pt x="69" y="42"/>
                    </a:lnTo>
                    <a:lnTo>
                      <a:pt x="77" y="38"/>
                    </a:lnTo>
                    <a:lnTo>
                      <a:pt x="78" y="30"/>
                    </a:lnTo>
                    <a:lnTo>
                      <a:pt x="80" y="29"/>
                    </a:lnTo>
                    <a:lnTo>
                      <a:pt x="80" y="29"/>
                    </a:lnTo>
                    <a:lnTo>
                      <a:pt x="81" y="30"/>
                    </a:lnTo>
                    <a:lnTo>
                      <a:pt x="81" y="30"/>
                    </a:lnTo>
                    <a:lnTo>
                      <a:pt x="81" y="36"/>
                    </a:lnTo>
                    <a:lnTo>
                      <a:pt x="83" y="34"/>
                    </a:lnTo>
                    <a:lnTo>
                      <a:pt x="85" y="30"/>
                    </a:lnTo>
                    <a:lnTo>
                      <a:pt x="85" y="29"/>
                    </a:lnTo>
                    <a:lnTo>
                      <a:pt x="86" y="29"/>
                    </a:lnTo>
                    <a:lnTo>
                      <a:pt x="87" y="29"/>
                    </a:lnTo>
                    <a:lnTo>
                      <a:pt x="87" y="30"/>
                    </a:lnTo>
                    <a:lnTo>
                      <a:pt x="87" y="33"/>
                    </a:lnTo>
                    <a:lnTo>
                      <a:pt x="93" y="29"/>
                    </a:lnTo>
                    <a:lnTo>
                      <a:pt x="94" y="29"/>
                    </a:lnTo>
                    <a:lnTo>
                      <a:pt x="94" y="30"/>
                    </a:lnTo>
                    <a:lnTo>
                      <a:pt x="95" y="32"/>
                    </a:lnTo>
                    <a:lnTo>
                      <a:pt x="94" y="32"/>
                    </a:lnTo>
                    <a:lnTo>
                      <a:pt x="87" y="36"/>
                    </a:lnTo>
                    <a:lnTo>
                      <a:pt x="91" y="37"/>
                    </a:lnTo>
                    <a:lnTo>
                      <a:pt x="91" y="37"/>
                    </a:lnTo>
                    <a:lnTo>
                      <a:pt x="91" y="38"/>
                    </a:lnTo>
                    <a:lnTo>
                      <a:pt x="90" y="40"/>
                    </a:lnTo>
                    <a:lnTo>
                      <a:pt x="90" y="38"/>
                    </a:lnTo>
                    <a:lnTo>
                      <a:pt x="85" y="37"/>
                    </a:lnTo>
                    <a:lnTo>
                      <a:pt x="81" y="38"/>
                    </a:lnTo>
                    <a:lnTo>
                      <a:pt x="87" y="42"/>
                    </a:lnTo>
                    <a:lnTo>
                      <a:pt x="87" y="42"/>
                    </a:lnTo>
                    <a:lnTo>
                      <a:pt x="87" y="43"/>
                    </a:lnTo>
                    <a:lnTo>
                      <a:pt x="86" y="43"/>
                    </a:lnTo>
                    <a:lnTo>
                      <a:pt x="86" y="43"/>
                    </a:lnTo>
                    <a:lnTo>
                      <a:pt x="78" y="40"/>
                    </a:lnTo>
                    <a:lnTo>
                      <a:pt x="70" y="45"/>
                    </a:lnTo>
                    <a:lnTo>
                      <a:pt x="81" y="51"/>
                    </a:lnTo>
                    <a:lnTo>
                      <a:pt x="82" y="50"/>
                    </a:lnTo>
                    <a:lnTo>
                      <a:pt x="83" y="51"/>
                    </a:lnTo>
                    <a:lnTo>
                      <a:pt x="86" y="53"/>
                    </a:lnTo>
                    <a:lnTo>
                      <a:pt x="86" y="54"/>
                    </a:lnTo>
                    <a:lnTo>
                      <a:pt x="86" y="57"/>
                    </a:lnTo>
                    <a:lnTo>
                      <a:pt x="85" y="58"/>
                    </a:lnTo>
                    <a:lnTo>
                      <a:pt x="82" y="58"/>
                    </a:lnTo>
                    <a:lnTo>
                      <a:pt x="81" y="58"/>
                    </a:lnTo>
                    <a:lnTo>
                      <a:pt x="70" y="66"/>
                    </a:lnTo>
                    <a:lnTo>
                      <a:pt x="78" y="70"/>
                    </a:lnTo>
                    <a:lnTo>
                      <a:pt x="85" y="67"/>
                    </a:lnTo>
                    <a:lnTo>
                      <a:pt x="86" y="67"/>
                    </a:lnTo>
                    <a:lnTo>
                      <a:pt x="86" y="67"/>
                    </a:lnTo>
                    <a:lnTo>
                      <a:pt x="86" y="68"/>
                    </a:lnTo>
                    <a:lnTo>
                      <a:pt x="86" y="70"/>
                    </a:lnTo>
                    <a:lnTo>
                      <a:pt x="81" y="71"/>
                    </a:lnTo>
                    <a:lnTo>
                      <a:pt x="85" y="74"/>
                    </a:lnTo>
                    <a:lnTo>
                      <a:pt x="89" y="72"/>
                    </a:lnTo>
                    <a:lnTo>
                      <a:pt x="89" y="72"/>
                    </a:lnTo>
                    <a:lnTo>
                      <a:pt x="90" y="72"/>
                    </a:lnTo>
                    <a:lnTo>
                      <a:pt x="90" y="74"/>
                    </a:lnTo>
                    <a:lnTo>
                      <a:pt x="90" y="74"/>
                    </a:lnTo>
                    <a:lnTo>
                      <a:pt x="87" y="75"/>
                    </a:lnTo>
                    <a:lnTo>
                      <a:pt x="93" y="79"/>
                    </a:lnTo>
                    <a:lnTo>
                      <a:pt x="94" y="79"/>
                    </a:lnTo>
                    <a:lnTo>
                      <a:pt x="94" y="80"/>
                    </a:lnTo>
                    <a:lnTo>
                      <a:pt x="93" y="80"/>
                    </a:lnTo>
                    <a:lnTo>
                      <a:pt x="91" y="80"/>
                    </a:lnTo>
                    <a:lnTo>
                      <a:pt x="86" y="78"/>
                    </a:lnTo>
                    <a:lnTo>
                      <a:pt x="86" y="80"/>
                    </a:lnTo>
                    <a:lnTo>
                      <a:pt x="86" y="81"/>
                    </a:lnTo>
                    <a:lnTo>
                      <a:pt x="85" y="81"/>
                    </a:lnTo>
                    <a:lnTo>
                      <a:pt x="85" y="81"/>
                    </a:lnTo>
                    <a:lnTo>
                      <a:pt x="83" y="81"/>
                    </a:lnTo>
                    <a:lnTo>
                      <a:pt x="83" y="80"/>
                    </a:lnTo>
                    <a:lnTo>
                      <a:pt x="83" y="76"/>
                    </a:lnTo>
                    <a:lnTo>
                      <a:pt x="80" y="74"/>
                    </a:lnTo>
                    <a:lnTo>
                      <a:pt x="80" y="80"/>
                    </a:lnTo>
                    <a:lnTo>
                      <a:pt x="80" y="81"/>
                    </a:lnTo>
                    <a:lnTo>
                      <a:pt x="78" y="81"/>
                    </a:lnTo>
                    <a:lnTo>
                      <a:pt x="78" y="81"/>
                    </a:lnTo>
                    <a:lnTo>
                      <a:pt x="78" y="81"/>
                    </a:lnTo>
                    <a:lnTo>
                      <a:pt x="77" y="80"/>
                    </a:lnTo>
                    <a:lnTo>
                      <a:pt x="76" y="72"/>
                    </a:lnTo>
                    <a:lnTo>
                      <a:pt x="69" y="68"/>
                    </a:lnTo>
                    <a:lnTo>
                      <a:pt x="68" y="80"/>
                    </a:lnTo>
                    <a:lnTo>
                      <a:pt x="69" y="81"/>
                    </a:lnTo>
                    <a:lnTo>
                      <a:pt x="70" y="83"/>
                    </a:lnTo>
                    <a:lnTo>
                      <a:pt x="70" y="85"/>
                    </a:lnTo>
                    <a:lnTo>
                      <a:pt x="69" y="87"/>
                    </a:lnTo>
                    <a:lnTo>
                      <a:pt x="66" y="88"/>
                    </a:lnTo>
                    <a:lnTo>
                      <a:pt x="65" y="87"/>
                    </a:lnTo>
                    <a:lnTo>
                      <a:pt x="62" y="85"/>
                    </a:lnTo>
                    <a:lnTo>
                      <a:pt x="62" y="84"/>
                    </a:lnTo>
                    <a:lnTo>
                      <a:pt x="48" y="80"/>
                    </a:lnTo>
                    <a:lnTo>
                      <a:pt x="48" y="89"/>
                    </a:lnTo>
                    <a:lnTo>
                      <a:pt x="55" y="93"/>
                    </a:lnTo>
                    <a:lnTo>
                      <a:pt x="55" y="95"/>
                    </a:lnTo>
                    <a:lnTo>
                      <a:pt x="55" y="96"/>
                    </a:lnTo>
                    <a:lnTo>
                      <a:pt x="53" y="96"/>
                    </a:lnTo>
                    <a:lnTo>
                      <a:pt x="52" y="96"/>
                    </a:lnTo>
                    <a:lnTo>
                      <a:pt x="48" y="92"/>
                    </a:lnTo>
                    <a:lnTo>
                      <a:pt x="48" y="97"/>
                    </a:lnTo>
                    <a:lnTo>
                      <a:pt x="52" y="100"/>
                    </a:lnTo>
                    <a:lnTo>
                      <a:pt x="52" y="100"/>
                    </a:lnTo>
                    <a:lnTo>
                      <a:pt x="52" y="101"/>
                    </a:lnTo>
                    <a:lnTo>
                      <a:pt x="51" y="101"/>
                    </a:lnTo>
                    <a:lnTo>
                      <a:pt x="49" y="101"/>
                    </a:lnTo>
                    <a:lnTo>
                      <a:pt x="48" y="100"/>
                    </a:lnTo>
                    <a:lnTo>
                      <a:pt x="48" y="106"/>
                    </a:lnTo>
                    <a:lnTo>
                      <a:pt x="48" y="108"/>
                    </a:lnTo>
                    <a:lnTo>
                      <a:pt x="47" y="108"/>
                    </a:lnTo>
                    <a:lnTo>
                      <a:pt x="47" y="108"/>
                    </a:lnTo>
                    <a:lnTo>
                      <a:pt x="45" y="108"/>
                    </a:lnTo>
                    <a:lnTo>
                      <a:pt x="45" y="106"/>
                    </a:lnTo>
                    <a:lnTo>
                      <a:pt x="45" y="100"/>
                    </a:lnTo>
                    <a:lnTo>
                      <a:pt x="43" y="101"/>
                    </a:lnTo>
                    <a:lnTo>
                      <a:pt x="42" y="101"/>
                    </a:lnTo>
                    <a:lnTo>
                      <a:pt x="42" y="101"/>
                    </a:lnTo>
                    <a:lnTo>
                      <a:pt x="40" y="100"/>
                    </a:lnTo>
                    <a:lnTo>
                      <a:pt x="42" y="100"/>
                    </a:lnTo>
                    <a:lnTo>
                      <a:pt x="45" y="97"/>
                    </a:lnTo>
                    <a:lnTo>
                      <a:pt x="45" y="92"/>
                    </a:lnTo>
                    <a:lnTo>
                      <a:pt x="40" y="96"/>
                    </a:lnTo>
                    <a:lnTo>
                      <a:pt x="39" y="96"/>
                    </a:lnTo>
                    <a:lnTo>
                      <a:pt x="39" y="96"/>
                    </a:lnTo>
                    <a:lnTo>
                      <a:pt x="38" y="95"/>
                    </a:lnTo>
                    <a:lnTo>
                      <a:pt x="39" y="93"/>
                    </a:lnTo>
                    <a:lnTo>
                      <a:pt x="45" y="89"/>
                    </a:lnTo>
                    <a:lnTo>
                      <a:pt x="45" y="80"/>
                    </a:lnTo>
                    <a:lnTo>
                      <a:pt x="30" y="85"/>
                    </a:lnTo>
                    <a:lnTo>
                      <a:pt x="30" y="87"/>
                    </a:lnTo>
                    <a:lnTo>
                      <a:pt x="28" y="88"/>
                    </a:lnTo>
                    <a:lnTo>
                      <a:pt x="26" y="89"/>
                    </a:lnTo>
                    <a:lnTo>
                      <a:pt x="25" y="88"/>
                    </a:lnTo>
                    <a:lnTo>
                      <a:pt x="23" y="87"/>
                    </a:lnTo>
                    <a:lnTo>
                      <a:pt x="22" y="85"/>
                    </a:lnTo>
                    <a:lnTo>
                      <a:pt x="22" y="83"/>
                    </a:lnTo>
                    <a:lnTo>
                      <a:pt x="23" y="81"/>
                    </a:lnTo>
                    <a:lnTo>
                      <a:pt x="23" y="67"/>
                    </a:lnTo>
                    <a:lnTo>
                      <a:pt x="15" y="72"/>
                    </a:lnTo>
                    <a:lnTo>
                      <a:pt x="15" y="80"/>
                    </a:lnTo>
                    <a:lnTo>
                      <a:pt x="14" y="81"/>
                    </a:lnTo>
                    <a:lnTo>
                      <a:pt x="14" y="81"/>
                    </a:lnTo>
                    <a:lnTo>
                      <a:pt x="14" y="81"/>
                    </a:lnTo>
                    <a:lnTo>
                      <a:pt x="13" y="81"/>
                    </a:lnTo>
                    <a:lnTo>
                      <a:pt x="13" y="80"/>
                    </a:lnTo>
                    <a:lnTo>
                      <a:pt x="13" y="75"/>
                    </a:lnTo>
                    <a:lnTo>
                      <a:pt x="9" y="76"/>
                    </a:lnTo>
                    <a:lnTo>
                      <a:pt x="9" y="81"/>
                    </a:lnTo>
                    <a:lnTo>
                      <a:pt x="9" y="81"/>
                    </a:lnTo>
                    <a:lnTo>
                      <a:pt x="8" y="83"/>
                    </a:lnTo>
                    <a:lnTo>
                      <a:pt x="8" y="83"/>
                    </a:lnTo>
                    <a:lnTo>
                      <a:pt x="6" y="81"/>
                    </a:lnTo>
                    <a:lnTo>
                      <a:pt x="6" y="81"/>
                    </a:lnTo>
                    <a:lnTo>
                      <a:pt x="6" y="79"/>
                    </a:lnTo>
                    <a:lnTo>
                      <a:pt x="1" y="83"/>
                    </a:lnTo>
                    <a:lnTo>
                      <a:pt x="1" y="83"/>
                    </a:lnTo>
                    <a:lnTo>
                      <a:pt x="0" y="81"/>
                    </a:lnTo>
                    <a:lnTo>
                      <a:pt x="0" y="81"/>
                    </a:lnTo>
                    <a:lnTo>
                      <a:pt x="0" y="80"/>
                    </a:lnTo>
                    <a:lnTo>
                      <a:pt x="5" y="76"/>
                    </a:lnTo>
                    <a:lnTo>
                      <a:pt x="2" y="75"/>
                    </a:lnTo>
                    <a:lnTo>
                      <a:pt x="2" y="75"/>
                    </a:lnTo>
                    <a:lnTo>
                      <a:pt x="1" y="74"/>
                    </a:lnTo>
                    <a:lnTo>
                      <a:pt x="2" y="72"/>
                    </a:lnTo>
                    <a:lnTo>
                      <a:pt x="4" y="72"/>
                    </a:lnTo>
                    <a:lnTo>
                      <a:pt x="8" y="75"/>
                    </a:lnTo>
                    <a:lnTo>
                      <a:pt x="11" y="72"/>
                    </a:lnTo>
                    <a:lnTo>
                      <a:pt x="5" y="70"/>
                    </a:lnTo>
                    <a:lnTo>
                      <a:pt x="5" y="70"/>
                    </a:lnTo>
                    <a:lnTo>
                      <a:pt x="5" y="68"/>
                    </a:lnTo>
                    <a:lnTo>
                      <a:pt x="5" y="67"/>
                    </a:lnTo>
                    <a:lnTo>
                      <a:pt x="6" y="67"/>
                    </a:lnTo>
                    <a:lnTo>
                      <a:pt x="14" y="70"/>
                    </a:lnTo>
                    <a:lnTo>
                      <a:pt x="22" y="66"/>
                    </a:lnTo>
                    <a:lnTo>
                      <a:pt x="13" y="58"/>
                    </a:lnTo>
                    <a:lnTo>
                      <a:pt x="10" y="58"/>
                    </a:lnTo>
                    <a:lnTo>
                      <a:pt x="9" y="58"/>
                    </a:lnTo>
                    <a:lnTo>
                      <a:pt x="8" y="57"/>
                    </a:lnTo>
                    <a:lnTo>
                      <a:pt x="6" y="55"/>
                    </a:lnTo>
                    <a:lnTo>
                      <a:pt x="8" y="53"/>
                    </a:lnTo>
                    <a:lnTo>
                      <a:pt x="9" y="51"/>
                    </a:lnTo>
                    <a:lnTo>
                      <a:pt x="10" y="50"/>
                    </a:lnTo>
                    <a:lnTo>
                      <a:pt x="13" y="51"/>
                    </a:lnTo>
                    <a:lnTo>
                      <a:pt x="22" y="42"/>
                    </a:lnTo>
                    <a:lnTo>
                      <a:pt x="14" y="37"/>
                    </a:lnTo>
                    <a:lnTo>
                      <a:pt x="8" y="41"/>
                    </a:lnTo>
                    <a:lnTo>
                      <a:pt x="8" y="41"/>
                    </a:lnTo>
                    <a:lnTo>
                      <a:pt x="6" y="40"/>
                    </a:lnTo>
                    <a:lnTo>
                      <a:pt x="6" y="40"/>
                    </a:lnTo>
                    <a:lnTo>
                      <a:pt x="6" y="38"/>
                    </a:lnTo>
                    <a:lnTo>
                      <a:pt x="6" y="38"/>
                    </a:lnTo>
                    <a:lnTo>
                      <a:pt x="11" y="36"/>
                    </a:lnTo>
                    <a:lnTo>
                      <a:pt x="9" y="34"/>
                    </a:lnTo>
                    <a:lnTo>
                      <a:pt x="4" y="36"/>
                    </a:lnTo>
                    <a:lnTo>
                      <a:pt x="4" y="36"/>
                    </a:lnTo>
                    <a:lnTo>
                      <a:pt x="2" y="36"/>
                    </a:lnTo>
                    <a:lnTo>
                      <a:pt x="2" y="34"/>
                    </a:lnTo>
                    <a:lnTo>
                      <a:pt x="2" y="33"/>
                    </a:lnTo>
                    <a:lnTo>
                      <a:pt x="4" y="33"/>
                    </a:lnTo>
                    <a:lnTo>
                      <a:pt x="5" y="32"/>
                    </a:lnTo>
                    <a:lnTo>
                      <a:pt x="0" y="29"/>
                    </a:lnTo>
                    <a:lnTo>
                      <a:pt x="0" y="28"/>
                    </a:lnTo>
                    <a:lnTo>
                      <a:pt x="0" y="26"/>
                    </a:lnTo>
                    <a:lnTo>
                      <a:pt x="0" y="26"/>
                    </a:lnTo>
                    <a:lnTo>
                      <a:pt x="1" y="26"/>
                    </a:lnTo>
                    <a:lnTo>
                      <a:pt x="8" y="30"/>
                    </a:lnTo>
                    <a:lnTo>
                      <a:pt x="6" y="26"/>
                    </a:lnTo>
                    <a:lnTo>
                      <a:pt x="8" y="26"/>
                    </a:lnTo>
                    <a:lnTo>
                      <a:pt x="8" y="25"/>
                    </a:lnTo>
                    <a:lnTo>
                      <a:pt x="9" y="25"/>
                    </a:lnTo>
                    <a:lnTo>
                      <a:pt x="9" y="26"/>
                    </a:lnTo>
                    <a:lnTo>
                      <a:pt x="10" y="32"/>
                    </a:lnTo>
                    <a:lnTo>
                      <a:pt x="14" y="34"/>
                    </a:lnTo>
                    <a:lnTo>
                      <a:pt x="13" y="28"/>
                    </a:lnTo>
                    <a:lnTo>
                      <a:pt x="13" y="26"/>
                    </a:lnTo>
                    <a:lnTo>
                      <a:pt x="14" y="26"/>
                    </a:lnTo>
                    <a:lnTo>
                      <a:pt x="15" y="26"/>
                    </a:lnTo>
                    <a:lnTo>
                      <a:pt x="15" y="26"/>
                    </a:lnTo>
                    <a:lnTo>
                      <a:pt x="17" y="36"/>
                    </a:lnTo>
                    <a:lnTo>
                      <a:pt x="23" y="40"/>
                    </a:lnTo>
                    <a:lnTo>
                      <a:pt x="26" y="26"/>
                    </a:lnTo>
                    <a:lnTo>
                      <a:pt x="26" y="25"/>
                    </a:lnTo>
                    <a:lnTo>
                      <a:pt x="25" y="24"/>
                    </a:lnTo>
                    <a:lnTo>
                      <a:pt x="25" y="21"/>
                    </a:lnTo>
                    <a:lnTo>
                      <a:pt x="26" y="20"/>
                    </a:lnTo>
                    <a:lnTo>
                      <a:pt x="28" y="20"/>
                    </a:lnTo>
                    <a:lnTo>
                      <a:pt x="30" y="20"/>
                    </a:lnTo>
                    <a:lnTo>
                      <a:pt x="32" y="21"/>
                    </a:lnTo>
                    <a:lnTo>
                      <a:pt x="32" y="23"/>
                    </a:lnTo>
                    <a:lnTo>
                      <a:pt x="45" y="28"/>
                    </a:lnTo>
                    <a:lnTo>
                      <a:pt x="45" y="19"/>
                    </a:lnTo>
                    <a:lnTo>
                      <a:pt x="40" y="15"/>
                    </a:lnTo>
                    <a:lnTo>
                      <a:pt x="39" y="13"/>
                    </a:lnTo>
                    <a:lnTo>
                      <a:pt x="40" y="12"/>
                    </a:lnTo>
                    <a:lnTo>
                      <a:pt x="40" y="12"/>
                    </a:lnTo>
                    <a:lnTo>
                      <a:pt x="42" y="12"/>
                    </a:lnTo>
                    <a:lnTo>
                      <a:pt x="45" y="16"/>
                    </a:lnTo>
                    <a:lnTo>
                      <a:pt x="45" y="11"/>
                    </a:lnTo>
                    <a:lnTo>
                      <a:pt x="43" y="8"/>
                    </a:lnTo>
                    <a:lnTo>
                      <a:pt x="42" y="8"/>
                    </a:lnTo>
                    <a:lnTo>
                      <a:pt x="43" y="7"/>
                    </a:lnTo>
                    <a:lnTo>
                      <a:pt x="43" y="7"/>
                    </a:lnTo>
                    <a:lnTo>
                      <a:pt x="44" y="7"/>
                    </a:lnTo>
                    <a:lnTo>
                      <a:pt x="45" y="8"/>
                    </a:lnTo>
                    <a:lnTo>
                      <a:pt x="45" y="2"/>
                    </a:lnTo>
                    <a:lnTo>
                      <a:pt x="47" y="0"/>
                    </a:lnTo>
                    <a:lnTo>
                      <a:pt x="47"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4" name="Freeform 6564"/>
              <p:cNvSpPr/>
              <p:nvPr/>
            </p:nvSpPr>
            <p:spPr bwMode="auto">
              <a:xfrm>
                <a:off x="2042318" y="4477544"/>
                <a:ext cx="85725" cy="73025"/>
              </a:xfrm>
              <a:custGeom>
                <a:avLst/>
                <a:gdLst>
                  <a:gd name="T0" fmla="*/ 13 w 54"/>
                  <a:gd name="T1" fmla="*/ 0 h 46"/>
                  <a:gd name="T2" fmla="*/ 28 w 54"/>
                  <a:gd name="T3" fmla="*/ 9 h 46"/>
                  <a:gd name="T4" fmla="*/ 42 w 54"/>
                  <a:gd name="T5" fmla="*/ 1 h 46"/>
                  <a:gd name="T6" fmla="*/ 40 w 54"/>
                  <a:gd name="T7" fmla="*/ 15 h 46"/>
                  <a:gd name="T8" fmla="*/ 54 w 54"/>
                  <a:gd name="T9" fmla="*/ 23 h 46"/>
                  <a:gd name="T10" fmla="*/ 40 w 54"/>
                  <a:gd name="T11" fmla="*/ 30 h 46"/>
                  <a:gd name="T12" fmla="*/ 41 w 54"/>
                  <a:gd name="T13" fmla="*/ 46 h 46"/>
                  <a:gd name="T14" fmla="*/ 26 w 54"/>
                  <a:gd name="T15" fmla="*/ 36 h 46"/>
                  <a:gd name="T16" fmla="*/ 12 w 54"/>
                  <a:gd name="T17" fmla="*/ 46 h 46"/>
                  <a:gd name="T18" fmla="*/ 13 w 54"/>
                  <a:gd name="T19" fmla="*/ 30 h 46"/>
                  <a:gd name="T20" fmla="*/ 0 w 54"/>
                  <a:gd name="T21" fmla="*/ 22 h 46"/>
                  <a:gd name="T22" fmla="*/ 15 w 54"/>
                  <a:gd name="T23" fmla="*/ 15 h 46"/>
                  <a:gd name="T24" fmla="*/ 13 w 54"/>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6">
                    <a:moveTo>
                      <a:pt x="13" y="0"/>
                    </a:moveTo>
                    <a:lnTo>
                      <a:pt x="28" y="9"/>
                    </a:lnTo>
                    <a:lnTo>
                      <a:pt x="42" y="1"/>
                    </a:lnTo>
                    <a:lnTo>
                      <a:pt x="40" y="15"/>
                    </a:lnTo>
                    <a:lnTo>
                      <a:pt x="54" y="23"/>
                    </a:lnTo>
                    <a:lnTo>
                      <a:pt x="40" y="30"/>
                    </a:lnTo>
                    <a:lnTo>
                      <a:pt x="41" y="46"/>
                    </a:lnTo>
                    <a:lnTo>
                      <a:pt x="26" y="36"/>
                    </a:lnTo>
                    <a:lnTo>
                      <a:pt x="12" y="46"/>
                    </a:lnTo>
                    <a:lnTo>
                      <a:pt x="13" y="30"/>
                    </a:lnTo>
                    <a:lnTo>
                      <a:pt x="0" y="22"/>
                    </a:lnTo>
                    <a:lnTo>
                      <a:pt x="15" y="15"/>
                    </a:lnTo>
                    <a:lnTo>
                      <a:pt x="1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5" name="Freeform 6565"/>
              <p:cNvSpPr>
                <a:spLocks noEditPoints="1"/>
              </p:cNvSpPr>
              <p:nvPr/>
            </p:nvSpPr>
            <p:spPr bwMode="auto">
              <a:xfrm>
                <a:off x="1481930" y="4402931"/>
                <a:ext cx="60325" cy="65088"/>
              </a:xfrm>
              <a:custGeom>
                <a:avLst/>
                <a:gdLst>
                  <a:gd name="T0" fmla="*/ 17 w 38"/>
                  <a:gd name="T1" fmla="*/ 1 h 41"/>
                  <a:gd name="T2" fmla="*/ 4 w 38"/>
                  <a:gd name="T3" fmla="*/ 10 h 41"/>
                  <a:gd name="T4" fmla="*/ 2 w 38"/>
                  <a:gd name="T5" fmla="*/ 28 h 41"/>
                  <a:gd name="T6" fmla="*/ 6 w 38"/>
                  <a:gd name="T7" fmla="*/ 35 h 41"/>
                  <a:gd name="T8" fmla="*/ 12 w 38"/>
                  <a:gd name="T9" fmla="*/ 39 h 41"/>
                  <a:gd name="T10" fmla="*/ 22 w 38"/>
                  <a:gd name="T11" fmla="*/ 40 h 41"/>
                  <a:gd name="T12" fmla="*/ 29 w 38"/>
                  <a:gd name="T13" fmla="*/ 38 h 41"/>
                  <a:gd name="T14" fmla="*/ 33 w 38"/>
                  <a:gd name="T15" fmla="*/ 35 h 41"/>
                  <a:gd name="T16" fmla="*/ 35 w 38"/>
                  <a:gd name="T17" fmla="*/ 31 h 41"/>
                  <a:gd name="T18" fmla="*/ 31 w 38"/>
                  <a:gd name="T19" fmla="*/ 27 h 41"/>
                  <a:gd name="T20" fmla="*/ 27 w 38"/>
                  <a:gd name="T21" fmla="*/ 26 h 41"/>
                  <a:gd name="T22" fmla="*/ 26 w 38"/>
                  <a:gd name="T23" fmla="*/ 27 h 41"/>
                  <a:gd name="T24" fmla="*/ 22 w 38"/>
                  <a:gd name="T25" fmla="*/ 31 h 41"/>
                  <a:gd name="T26" fmla="*/ 17 w 38"/>
                  <a:gd name="T27" fmla="*/ 32 h 41"/>
                  <a:gd name="T28" fmla="*/ 12 w 38"/>
                  <a:gd name="T29" fmla="*/ 28 h 41"/>
                  <a:gd name="T30" fmla="*/ 10 w 38"/>
                  <a:gd name="T31" fmla="*/ 22 h 41"/>
                  <a:gd name="T32" fmla="*/ 12 w 38"/>
                  <a:gd name="T33" fmla="*/ 17 h 41"/>
                  <a:gd name="T34" fmla="*/ 17 w 38"/>
                  <a:gd name="T35" fmla="*/ 11 h 41"/>
                  <a:gd name="T36" fmla="*/ 23 w 38"/>
                  <a:gd name="T37" fmla="*/ 11 h 41"/>
                  <a:gd name="T38" fmla="*/ 25 w 38"/>
                  <a:gd name="T39" fmla="*/ 14 h 41"/>
                  <a:gd name="T40" fmla="*/ 26 w 38"/>
                  <a:gd name="T41" fmla="*/ 15 h 41"/>
                  <a:gd name="T42" fmla="*/ 29 w 38"/>
                  <a:gd name="T43" fmla="*/ 15 h 41"/>
                  <a:gd name="T44" fmla="*/ 35 w 38"/>
                  <a:gd name="T45" fmla="*/ 13 h 41"/>
                  <a:gd name="T46" fmla="*/ 35 w 38"/>
                  <a:gd name="T47" fmla="*/ 7 h 41"/>
                  <a:gd name="T48" fmla="*/ 30 w 38"/>
                  <a:gd name="T49" fmla="*/ 3 h 41"/>
                  <a:gd name="T50" fmla="*/ 22 w 38"/>
                  <a:gd name="T51" fmla="*/ 1 h 41"/>
                  <a:gd name="T52" fmla="*/ 26 w 38"/>
                  <a:gd name="T53" fmla="*/ 0 h 41"/>
                  <a:gd name="T54" fmla="*/ 34 w 38"/>
                  <a:gd name="T55" fmla="*/ 3 h 41"/>
                  <a:gd name="T56" fmla="*/ 36 w 38"/>
                  <a:gd name="T57" fmla="*/ 9 h 41"/>
                  <a:gd name="T58" fmla="*/ 36 w 38"/>
                  <a:gd name="T59" fmla="*/ 14 h 41"/>
                  <a:gd name="T60" fmla="*/ 35 w 38"/>
                  <a:gd name="T61" fmla="*/ 14 h 41"/>
                  <a:gd name="T62" fmla="*/ 30 w 38"/>
                  <a:gd name="T63" fmla="*/ 15 h 41"/>
                  <a:gd name="T64" fmla="*/ 25 w 38"/>
                  <a:gd name="T65" fmla="*/ 17 h 41"/>
                  <a:gd name="T66" fmla="*/ 23 w 38"/>
                  <a:gd name="T67" fmla="*/ 14 h 41"/>
                  <a:gd name="T68" fmla="*/ 19 w 38"/>
                  <a:gd name="T69" fmla="*/ 13 h 41"/>
                  <a:gd name="T70" fmla="*/ 16 w 38"/>
                  <a:gd name="T71" fmla="*/ 14 h 41"/>
                  <a:gd name="T72" fmla="*/ 13 w 38"/>
                  <a:gd name="T73" fmla="*/ 18 h 41"/>
                  <a:gd name="T74" fmla="*/ 12 w 38"/>
                  <a:gd name="T75" fmla="*/ 23 h 41"/>
                  <a:gd name="T76" fmla="*/ 13 w 38"/>
                  <a:gd name="T77" fmla="*/ 28 h 41"/>
                  <a:gd name="T78" fmla="*/ 18 w 38"/>
                  <a:gd name="T79" fmla="*/ 31 h 41"/>
                  <a:gd name="T80" fmla="*/ 23 w 38"/>
                  <a:gd name="T81" fmla="*/ 30 h 41"/>
                  <a:gd name="T82" fmla="*/ 25 w 38"/>
                  <a:gd name="T83" fmla="*/ 24 h 41"/>
                  <a:gd name="T84" fmla="*/ 26 w 38"/>
                  <a:gd name="T85" fmla="*/ 24 h 41"/>
                  <a:gd name="T86" fmla="*/ 30 w 38"/>
                  <a:gd name="T87" fmla="*/ 26 h 41"/>
                  <a:gd name="T88" fmla="*/ 35 w 38"/>
                  <a:gd name="T89" fmla="*/ 27 h 41"/>
                  <a:gd name="T90" fmla="*/ 35 w 38"/>
                  <a:gd name="T91" fmla="*/ 32 h 41"/>
                  <a:gd name="T92" fmla="*/ 31 w 38"/>
                  <a:gd name="T93" fmla="*/ 36 h 41"/>
                  <a:gd name="T94" fmla="*/ 22 w 38"/>
                  <a:gd name="T95" fmla="*/ 41 h 41"/>
                  <a:gd name="T96" fmla="*/ 8 w 38"/>
                  <a:gd name="T97" fmla="*/ 39 h 41"/>
                  <a:gd name="T98" fmla="*/ 0 w 38"/>
                  <a:gd name="T99" fmla="*/ 22 h 41"/>
                  <a:gd name="T100" fmla="*/ 4 w 38"/>
                  <a:gd name="T101" fmla="*/ 9 h 41"/>
                  <a:gd name="T102" fmla="*/ 12 w 38"/>
                  <a:gd name="T103" fmla="*/ 2 h 41"/>
                  <a:gd name="T104" fmla="*/ 21 w 38"/>
                  <a:gd name="T10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 h="41">
                    <a:moveTo>
                      <a:pt x="22" y="1"/>
                    </a:moveTo>
                    <a:lnTo>
                      <a:pt x="17" y="1"/>
                    </a:lnTo>
                    <a:lnTo>
                      <a:pt x="12" y="3"/>
                    </a:lnTo>
                    <a:lnTo>
                      <a:pt x="4" y="10"/>
                    </a:lnTo>
                    <a:lnTo>
                      <a:pt x="1" y="19"/>
                    </a:lnTo>
                    <a:lnTo>
                      <a:pt x="2" y="28"/>
                    </a:lnTo>
                    <a:lnTo>
                      <a:pt x="4" y="32"/>
                    </a:lnTo>
                    <a:lnTo>
                      <a:pt x="6" y="35"/>
                    </a:lnTo>
                    <a:lnTo>
                      <a:pt x="9" y="38"/>
                    </a:lnTo>
                    <a:lnTo>
                      <a:pt x="12" y="39"/>
                    </a:lnTo>
                    <a:lnTo>
                      <a:pt x="17" y="40"/>
                    </a:lnTo>
                    <a:lnTo>
                      <a:pt x="22" y="40"/>
                    </a:lnTo>
                    <a:lnTo>
                      <a:pt x="26" y="39"/>
                    </a:lnTo>
                    <a:lnTo>
                      <a:pt x="29" y="38"/>
                    </a:lnTo>
                    <a:lnTo>
                      <a:pt x="30" y="36"/>
                    </a:lnTo>
                    <a:lnTo>
                      <a:pt x="33" y="35"/>
                    </a:lnTo>
                    <a:lnTo>
                      <a:pt x="34" y="32"/>
                    </a:lnTo>
                    <a:lnTo>
                      <a:pt x="35" y="31"/>
                    </a:lnTo>
                    <a:lnTo>
                      <a:pt x="34" y="28"/>
                    </a:lnTo>
                    <a:lnTo>
                      <a:pt x="31" y="27"/>
                    </a:lnTo>
                    <a:lnTo>
                      <a:pt x="30" y="26"/>
                    </a:lnTo>
                    <a:lnTo>
                      <a:pt x="27" y="26"/>
                    </a:lnTo>
                    <a:lnTo>
                      <a:pt x="26" y="26"/>
                    </a:lnTo>
                    <a:lnTo>
                      <a:pt x="26" y="27"/>
                    </a:lnTo>
                    <a:lnTo>
                      <a:pt x="25" y="30"/>
                    </a:lnTo>
                    <a:lnTo>
                      <a:pt x="22" y="31"/>
                    </a:lnTo>
                    <a:lnTo>
                      <a:pt x="19" y="32"/>
                    </a:lnTo>
                    <a:lnTo>
                      <a:pt x="17" y="32"/>
                    </a:lnTo>
                    <a:lnTo>
                      <a:pt x="13" y="31"/>
                    </a:lnTo>
                    <a:lnTo>
                      <a:pt x="12" y="28"/>
                    </a:lnTo>
                    <a:lnTo>
                      <a:pt x="10" y="26"/>
                    </a:lnTo>
                    <a:lnTo>
                      <a:pt x="10" y="22"/>
                    </a:lnTo>
                    <a:lnTo>
                      <a:pt x="10" y="19"/>
                    </a:lnTo>
                    <a:lnTo>
                      <a:pt x="12" y="17"/>
                    </a:lnTo>
                    <a:lnTo>
                      <a:pt x="14" y="13"/>
                    </a:lnTo>
                    <a:lnTo>
                      <a:pt x="17" y="11"/>
                    </a:lnTo>
                    <a:lnTo>
                      <a:pt x="21" y="11"/>
                    </a:lnTo>
                    <a:lnTo>
                      <a:pt x="23" y="11"/>
                    </a:lnTo>
                    <a:lnTo>
                      <a:pt x="25" y="13"/>
                    </a:lnTo>
                    <a:lnTo>
                      <a:pt x="25" y="14"/>
                    </a:lnTo>
                    <a:lnTo>
                      <a:pt x="26" y="15"/>
                    </a:lnTo>
                    <a:lnTo>
                      <a:pt x="26" y="15"/>
                    </a:lnTo>
                    <a:lnTo>
                      <a:pt x="27" y="15"/>
                    </a:lnTo>
                    <a:lnTo>
                      <a:pt x="29" y="15"/>
                    </a:lnTo>
                    <a:lnTo>
                      <a:pt x="35" y="13"/>
                    </a:lnTo>
                    <a:lnTo>
                      <a:pt x="35" y="13"/>
                    </a:lnTo>
                    <a:lnTo>
                      <a:pt x="36" y="11"/>
                    </a:lnTo>
                    <a:lnTo>
                      <a:pt x="35" y="7"/>
                    </a:lnTo>
                    <a:lnTo>
                      <a:pt x="33" y="5"/>
                    </a:lnTo>
                    <a:lnTo>
                      <a:pt x="30" y="3"/>
                    </a:lnTo>
                    <a:lnTo>
                      <a:pt x="27" y="2"/>
                    </a:lnTo>
                    <a:lnTo>
                      <a:pt x="22" y="1"/>
                    </a:lnTo>
                    <a:close/>
                    <a:moveTo>
                      <a:pt x="21" y="0"/>
                    </a:moveTo>
                    <a:lnTo>
                      <a:pt x="26" y="0"/>
                    </a:lnTo>
                    <a:lnTo>
                      <a:pt x="30" y="1"/>
                    </a:lnTo>
                    <a:lnTo>
                      <a:pt x="34" y="3"/>
                    </a:lnTo>
                    <a:lnTo>
                      <a:pt x="35" y="6"/>
                    </a:lnTo>
                    <a:lnTo>
                      <a:pt x="36" y="9"/>
                    </a:lnTo>
                    <a:lnTo>
                      <a:pt x="38" y="11"/>
                    </a:lnTo>
                    <a:lnTo>
                      <a:pt x="36" y="14"/>
                    </a:lnTo>
                    <a:lnTo>
                      <a:pt x="35" y="14"/>
                    </a:lnTo>
                    <a:lnTo>
                      <a:pt x="35" y="14"/>
                    </a:lnTo>
                    <a:lnTo>
                      <a:pt x="35" y="14"/>
                    </a:lnTo>
                    <a:lnTo>
                      <a:pt x="30" y="15"/>
                    </a:lnTo>
                    <a:lnTo>
                      <a:pt x="25" y="18"/>
                    </a:lnTo>
                    <a:lnTo>
                      <a:pt x="25" y="17"/>
                    </a:lnTo>
                    <a:lnTo>
                      <a:pt x="25" y="17"/>
                    </a:lnTo>
                    <a:lnTo>
                      <a:pt x="23" y="14"/>
                    </a:lnTo>
                    <a:lnTo>
                      <a:pt x="22" y="13"/>
                    </a:lnTo>
                    <a:lnTo>
                      <a:pt x="19" y="13"/>
                    </a:lnTo>
                    <a:lnTo>
                      <a:pt x="18" y="13"/>
                    </a:lnTo>
                    <a:lnTo>
                      <a:pt x="16" y="14"/>
                    </a:lnTo>
                    <a:lnTo>
                      <a:pt x="14" y="15"/>
                    </a:lnTo>
                    <a:lnTo>
                      <a:pt x="13" y="18"/>
                    </a:lnTo>
                    <a:lnTo>
                      <a:pt x="12" y="19"/>
                    </a:lnTo>
                    <a:lnTo>
                      <a:pt x="12" y="23"/>
                    </a:lnTo>
                    <a:lnTo>
                      <a:pt x="12" y="26"/>
                    </a:lnTo>
                    <a:lnTo>
                      <a:pt x="13" y="28"/>
                    </a:lnTo>
                    <a:lnTo>
                      <a:pt x="16" y="31"/>
                    </a:lnTo>
                    <a:lnTo>
                      <a:pt x="18" y="31"/>
                    </a:lnTo>
                    <a:lnTo>
                      <a:pt x="21" y="31"/>
                    </a:lnTo>
                    <a:lnTo>
                      <a:pt x="23" y="30"/>
                    </a:lnTo>
                    <a:lnTo>
                      <a:pt x="25" y="27"/>
                    </a:lnTo>
                    <a:lnTo>
                      <a:pt x="25" y="24"/>
                    </a:lnTo>
                    <a:lnTo>
                      <a:pt x="25" y="24"/>
                    </a:lnTo>
                    <a:lnTo>
                      <a:pt x="26" y="24"/>
                    </a:lnTo>
                    <a:lnTo>
                      <a:pt x="27" y="24"/>
                    </a:lnTo>
                    <a:lnTo>
                      <a:pt x="30" y="26"/>
                    </a:lnTo>
                    <a:lnTo>
                      <a:pt x="33" y="26"/>
                    </a:lnTo>
                    <a:lnTo>
                      <a:pt x="35" y="27"/>
                    </a:lnTo>
                    <a:lnTo>
                      <a:pt x="36" y="30"/>
                    </a:lnTo>
                    <a:lnTo>
                      <a:pt x="35" y="32"/>
                    </a:lnTo>
                    <a:lnTo>
                      <a:pt x="34" y="35"/>
                    </a:lnTo>
                    <a:lnTo>
                      <a:pt x="31" y="36"/>
                    </a:lnTo>
                    <a:lnTo>
                      <a:pt x="30" y="38"/>
                    </a:lnTo>
                    <a:lnTo>
                      <a:pt x="22" y="41"/>
                    </a:lnTo>
                    <a:lnTo>
                      <a:pt x="14" y="41"/>
                    </a:lnTo>
                    <a:lnTo>
                      <a:pt x="8" y="39"/>
                    </a:lnTo>
                    <a:lnTo>
                      <a:pt x="1" y="31"/>
                    </a:lnTo>
                    <a:lnTo>
                      <a:pt x="0" y="22"/>
                    </a:lnTo>
                    <a:lnTo>
                      <a:pt x="1" y="13"/>
                    </a:lnTo>
                    <a:lnTo>
                      <a:pt x="4" y="9"/>
                    </a:lnTo>
                    <a:lnTo>
                      <a:pt x="6" y="5"/>
                    </a:lnTo>
                    <a:lnTo>
                      <a:pt x="12" y="2"/>
                    </a:lnTo>
                    <a:lnTo>
                      <a:pt x="16" y="0"/>
                    </a:lnTo>
                    <a:lnTo>
                      <a:pt x="2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6" name="Rectangle 6566"/>
              <p:cNvSpPr>
                <a:spLocks noChangeArrowheads="1"/>
              </p:cNvSpPr>
              <p:nvPr/>
            </p:nvSpPr>
            <p:spPr bwMode="auto">
              <a:xfrm>
                <a:off x="1483518" y="4426744"/>
                <a:ext cx="19050" cy="1588"/>
              </a:xfrm>
              <a:prstGeom prst="rect">
                <a:avLst/>
              </a:prstGeom>
              <a:solidFill>
                <a:srgbClr val="FFFFFF"/>
              </a:solidFill>
              <a:ln w="0">
                <a:solidFill>
                  <a:srgbClr val="FFFFFF"/>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7" name="Freeform 6567"/>
              <p:cNvSpPr/>
              <p:nvPr/>
            </p:nvSpPr>
            <p:spPr bwMode="auto">
              <a:xfrm>
                <a:off x="1489868" y="4410869"/>
                <a:ext cx="47625" cy="3175"/>
              </a:xfrm>
              <a:custGeom>
                <a:avLst/>
                <a:gdLst>
                  <a:gd name="T0" fmla="*/ 29 w 30"/>
                  <a:gd name="T1" fmla="*/ 0 h 2"/>
                  <a:gd name="T2" fmla="*/ 30 w 30"/>
                  <a:gd name="T3" fmla="*/ 2 h 2"/>
                  <a:gd name="T4" fmla="*/ 0 w 30"/>
                  <a:gd name="T5" fmla="*/ 2 h 2"/>
                  <a:gd name="T6" fmla="*/ 1 w 30"/>
                  <a:gd name="T7" fmla="*/ 0 h 2"/>
                  <a:gd name="T8" fmla="*/ 29 w 30"/>
                  <a:gd name="T9" fmla="*/ 0 h 2"/>
                </a:gdLst>
                <a:ahLst/>
                <a:cxnLst>
                  <a:cxn ang="0">
                    <a:pos x="T0" y="T1"/>
                  </a:cxn>
                  <a:cxn ang="0">
                    <a:pos x="T2" y="T3"/>
                  </a:cxn>
                  <a:cxn ang="0">
                    <a:pos x="T4" y="T5"/>
                  </a:cxn>
                  <a:cxn ang="0">
                    <a:pos x="T6" y="T7"/>
                  </a:cxn>
                  <a:cxn ang="0">
                    <a:pos x="T8" y="T9"/>
                  </a:cxn>
                </a:cxnLst>
                <a:rect l="0" t="0" r="r" b="b"/>
                <a:pathLst>
                  <a:path w="30" h="2">
                    <a:moveTo>
                      <a:pt x="29" y="0"/>
                    </a:moveTo>
                    <a:lnTo>
                      <a:pt x="30" y="2"/>
                    </a:lnTo>
                    <a:lnTo>
                      <a:pt x="0" y="2"/>
                    </a:lnTo>
                    <a:lnTo>
                      <a:pt x="1" y="0"/>
                    </a:lnTo>
                    <a:lnTo>
                      <a:pt x="2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8" name="Freeform 6568"/>
              <p:cNvSpPr/>
              <p:nvPr/>
            </p:nvSpPr>
            <p:spPr bwMode="auto">
              <a:xfrm>
                <a:off x="1518443" y="4423569"/>
                <a:ext cx="20638" cy="1588"/>
              </a:xfrm>
              <a:custGeom>
                <a:avLst/>
                <a:gdLst>
                  <a:gd name="T0" fmla="*/ 0 w 13"/>
                  <a:gd name="T1" fmla="*/ 0 h 1"/>
                  <a:gd name="T2" fmla="*/ 13 w 13"/>
                  <a:gd name="T3" fmla="*/ 0 h 1"/>
                  <a:gd name="T4" fmla="*/ 12 w 13"/>
                  <a:gd name="T5" fmla="*/ 1 h 1"/>
                  <a:gd name="T6" fmla="*/ 12 w 13"/>
                  <a:gd name="T7" fmla="*/ 0 h 1"/>
                  <a:gd name="T8" fmla="*/ 10 w 13"/>
                  <a:gd name="T9" fmla="*/ 1 h 1"/>
                  <a:gd name="T10" fmla="*/ 2 w 13"/>
                  <a:gd name="T11" fmla="*/ 1 h 1"/>
                  <a:gd name="T12" fmla="*/ 0 w 1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3" h="1">
                    <a:moveTo>
                      <a:pt x="0" y="0"/>
                    </a:moveTo>
                    <a:lnTo>
                      <a:pt x="13" y="0"/>
                    </a:lnTo>
                    <a:lnTo>
                      <a:pt x="12" y="1"/>
                    </a:lnTo>
                    <a:lnTo>
                      <a:pt x="12" y="0"/>
                    </a:lnTo>
                    <a:lnTo>
                      <a:pt x="10" y="1"/>
                    </a:lnTo>
                    <a:lnTo>
                      <a:pt x="2" y="1"/>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9" name="Freeform 6569"/>
              <p:cNvSpPr/>
              <p:nvPr/>
            </p:nvSpPr>
            <p:spPr bwMode="auto">
              <a:xfrm>
                <a:off x="1485105" y="4417219"/>
                <a:ext cx="53975" cy="3175"/>
              </a:xfrm>
              <a:custGeom>
                <a:avLst/>
                <a:gdLst>
                  <a:gd name="T0" fmla="*/ 34 w 34"/>
                  <a:gd name="T1" fmla="*/ 0 h 2"/>
                  <a:gd name="T2" fmla="*/ 34 w 34"/>
                  <a:gd name="T3" fmla="*/ 2 h 2"/>
                  <a:gd name="T4" fmla="*/ 0 w 34"/>
                  <a:gd name="T5" fmla="*/ 1 h 2"/>
                  <a:gd name="T6" fmla="*/ 2 w 34"/>
                  <a:gd name="T7" fmla="*/ 0 h 2"/>
                  <a:gd name="T8" fmla="*/ 34 w 34"/>
                  <a:gd name="T9" fmla="*/ 0 h 2"/>
                </a:gdLst>
                <a:ahLst/>
                <a:cxnLst>
                  <a:cxn ang="0">
                    <a:pos x="T0" y="T1"/>
                  </a:cxn>
                  <a:cxn ang="0">
                    <a:pos x="T2" y="T3"/>
                  </a:cxn>
                  <a:cxn ang="0">
                    <a:pos x="T4" y="T5"/>
                  </a:cxn>
                  <a:cxn ang="0">
                    <a:pos x="T6" y="T7"/>
                  </a:cxn>
                  <a:cxn ang="0">
                    <a:pos x="T8" y="T9"/>
                  </a:cxn>
                </a:cxnLst>
                <a:rect l="0" t="0" r="r" b="b"/>
                <a:pathLst>
                  <a:path w="34" h="2">
                    <a:moveTo>
                      <a:pt x="34" y="0"/>
                    </a:moveTo>
                    <a:lnTo>
                      <a:pt x="34" y="2"/>
                    </a:lnTo>
                    <a:lnTo>
                      <a:pt x="0" y="1"/>
                    </a:lnTo>
                    <a:lnTo>
                      <a:pt x="2" y="0"/>
                    </a:lnTo>
                    <a:lnTo>
                      <a:pt x="3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0" name="Freeform 6570"/>
              <p:cNvSpPr/>
              <p:nvPr/>
            </p:nvSpPr>
            <p:spPr bwMode="auto">
              <a:xfrm>
                <a:off x="1483518" y="4423569"/>
                <a:ext cx="25400" cy="1588"/>
              </a:xfrm>
              <a:custGeom>
                <a:avLst/>
                <a:gdLst>
                  <a:gd name="T0" fmla="*/ 0 w 16"/>
                  <a:gd name="T1" fmla="*/ 0 h 1"/>
                  <a:gd name="T2" fmla="*/ 16 w 16"/>
                  <a:gd name="T3" fmla="*/ 0 h 1"/>
                  <a:gd name="T4" fmla="*/ 13 w 16"/>
                  <a:gd name="T5" fmla="*/ 1 h 1"/>
                  <a:gd name="T6" fmla="*/ 0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lnTo>
                      <a:pt x="16" y="0"/>
                    </a:lnTo>
                    <a:lnTo>
                      <a:pt x="13" y="1"/>
                    </a:lnTo>
                    <a:lnTo>
                      <a:pt x="0" y="1"/>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1" name="Freeform 6571"/>
              <p:cNvSpPr/>
              <p:nvPr/>
            </p:nvSpPr>
            <p:spPr bwMode="auto">
              <a:xfrm>
                <a:off x="1521618" y="4426744"/>
                <a:ext cx="6350" cy="0"/>
              </a:xfrm>
              <a:custGeom>
                <a:avLst/>
                <a:gdLst>
                  <a:gd name="T0" fmla="*/ 4 w 4"/>
                  <a:gd name="T1" fmla="*/ 1 w 4"/>
                  <a:gd name="T2" fmla="*/ 0 w 4"/>
                  <a:gd name="T3" fmla="*/ 0 w 4"/>
                  <a:gd name="T4" fmla="*/ 4 w 4"/>
                </a:gdLst>
                <a:ahLst/>
                <a:cxnLst>
                  <a:cxn ang="0">
                    <a:pos x="T0" y="0"/>
                  </a:cxn>
                  <a:cxn ang="0">
                    <a:pos x="T1" y="0"/>
                  </a:cxn>
                  <a:cxn ang="0">
                    <a:pos x="T2" y="0"/>
                  </a:cxn>
                  <a:cxn ang="0">
                    <a:pos x="T3" y="0"/>
                  </a:cxn>
                  <a:cxn ang="0">
                    <a:pos x="T4" y="0"/>
                  </a:cxn>
                </a:cxnLst>
                <a:rect l="0" t="0" r="r" b="b"/>
                <a:pathLst>
                  <a:path w="4">
                    <a:moveTo>
                      <a:pt x="4" y="0"/>
                    </a:moveTo>
                    <a:lnTo>
                      <a:pt x="1" y="0"/>
                    </a:lnTo>
                    <a:lnTo>
                      <a:pt x="0" y="0"/>
                    </a:lnTo>
                    <a:lnTo>
                      <a:pt x="0" y="0"/>
                    </a:lnTo>
                    <a:lnTo>
                      <a:pt x="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2" name="Freeform 6572"/>
              <p:cNvSpPr/>
              <p:nvPr/>
            </p:nvSpPr>
            <p:spPr bwMode="auto">
              <a:xfrm>
                <a:off x="1489868" y="4456906"/>
                <a:ext cx="44450" cy="3175"/>
              </a:xfrm>
              <a:custGeom>
                <a:avLst/>
                <a:gdLst>
                  <a:gd name="T0" fmla="*/ 28 w 28"/>
                  <a:gd name="T1" fmla="*/ 0 h 2"/>
                  <a:gd name="T2" fmla="*/ 26 w 28"/>
                  <a:gd name="T3" fmla="*/ 2 h 2"/>
                  <a:gd name="T4" fmla="*/ 0 w 28"/>
                  <a:gd name="T5" fmla="*/ 2 h 2"/>
                  <a:gd name="T6" fmla="*/ 0 w 28"/>
                  <a:gd name="T7" fmla="*/ 1 h 2"/>
                  <a:gd name="T8" fmla="*/ 0 w 28"/>
                  <a:gd name="T9" fmla="*/ 1 h 2"/>
                  <a:gd name="T10" fmla="*/ 28 w 28"/>
                  <a:gd name="T11" fmla="*/ 0 h 2"/>
                </a:gdLst>
                <a:ahLst/>
                <a:cxnLst>
                  <a:cxn ang="0">
                    <a:pos x="T0" y="T1"/>
                  </a:cxn>
                  <a:cxn ang="0">
                    <a:pos x="T2" y="T3"/>
                  </a:cxn>
                  <a:cxn ang="0">
                    <a:pos x="T4" y="T5"/>
                  </a:cxn>
                  <a:cxn ang="0">
                    <a:pos x="T6" y="T7"/>
                  </a:cxn>
                  <a:cxn ang="0">
                    <a:pos x="T8" y="T9"/>
                  </a:cxn>
                  <a:cxn ang="0">
                    <a:pos x="T10" y="T11"/>
                  </a:cxn>
                </a:cxnLst>
                <a:rect l="0" t="0" r="r" b="b"/>
                <a:pathLst>
                  <a:path w="28" h="2">
                    <a:moveTo>
                      <a:pt x="28" y="0"/>
                    </a:moveTo>
                    <a:lnTo>
                      <a:pt x="26" y="2"/>
                    </a:lnTo>
                    <a:lnTo>
                      <a:pt x="0" y="2"/>
                    </a:lnTo>
                    <a:lnTo>
                      <a:pt x="0" y="1"/>
                    </a:lnTo>
                    <a:lnTo>
                      <a:pt x="0" y="1"/>
                    </a:lnTo>
                    <a:lnTo>
                      <a:pt x="2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3" name="Freeform 6573"/>
              <p:cNvSpPr/>
              <p:nvPr/>
            </p:nvSpPr>
            <p:spPr bwMode="auto">
              <a:xfrm>
                <a:off x="1494630" y="4463256"/>
                <a:ext cx="34925" cy="3175"/>
              </a:xfrm>
              <a:custGeom>
                <a:avLst/>
                <a:gdLst>
                  <a:gd name="T0" fmla="*/ 22 w 22"/>
                  <a:gd name="T1" fmla="*/ 0 h 2"/>
                  <a:gd name="T2" fmla="*/ 21 w 22"/>
                  <a:gd name="T3" fmla="*/ 0 h 2"/>
                  <a:gd name="T4" fmla="*/ 19 w 22"/>
                  <a:gd name="T5" fmla="*/ 1 h 2"/>
                  <a:gd name="T6" fmla="*/ 17 w 22"/>
                  <a:gd name="T7" fmla="*/ 1 h 2"/>
                  <a:gd name="T8" fmla="*/ 5 w 22"/>
                  <a:gd name="T9" fmla="*/ 2 h 2"/>
                  <a:gd name="T10" fmla="*/ 2 w 22"/>
                  <a:gd name="T11" fmla="*/ 1 h 2"/>
                  <a:gd name="T12" fmla="*/ 0 w 22"/>
                  <a:gd name="T13" fmla="*/ 0 h 2"/>
                  <a:gd name="T14" fmla="*/ 22 w 2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0"/>
                    </a:moveTo>
                    <a:lnTo>
                      <a:pt x="21" y="0"/>
                    </a:lnTo>
                    <a:lnTo>
                      <a:pt x="19" y="1"/>
                    </a:lnTo>
                    <a:lnTo>
                      <a:pt x="17" y="1"/>
                    </a:lnTo>
                    <a:lnTo>
                      <a:pt x="5" y="2"/>
                    </a:lnTo>
                    <a:lnTo>
                      <a:pt x="2" y="1"/>
                    </a:lnTo>
                    <a:lnTo>
                      <a:pt x="0" y="0"/>
                    </a:lnTo>
                    <a:lnTo>
                      <a:pt x="2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4" name="Freeform 6574"/>
              <p:cNvSpPr/>
              <p:nvPr/>
            </p:nvSpPr>
            <p:spPr bwMode="auto">
              <a:xfrm>
                <a:off x="1485105" y="4450556"/>
                <a:ext cx="52388" cy="6350"/>
              </a:xfrm>
              <a:custGeom>
                <a:avLst/>
                <a:gdLst>
                  <a:gd name="T0" fmla="*/ 33 w 33"/>
                  <a:gd name="T1" fmla="*/ 0 h 4"/>
                  <a:gd name="T2" fmla="*/ 32 w 33"/>
                  <a:gd name="T3" fmla="*/ 2 h 4"/>
                  <a:gd name="T4" fmla="*/ 2 w 33"/>
                  <a:gd name="T5" fmla="*/ 4 h 4"/>
                  <a:gd name="T6" fmla="*/ 0 w 33"/>
                  <a:gd name="T7" fmla="*/ 1 h 4"/>
                  <a:gd name="T8" fmla="*/ 14 w 33"/>
                  <a:gd name="T9" fmla="*/ 1 h 4"/>
                  <a:gd name="T10" fmla="*/ 15 w 33"/>
                  <a:gd name="T11" fmla="*/ 1 h 4"/>
                  <a:gd name="T12" fmla="*/ 16 w 33"/>
                  <a:gd name="T13" fmla="*/ 1 h 4"/>
                  <a:gd name="T14" fmla="*/ 19 w 33"/>
                  <a:gd name="T15" fmla="*/ 1 h 4"/>
                  <a:gd name="T16" fmla="*/ 20 w 33"/>
                  <a:gd name="T17" fmla="*/ 1 h 4"/>
                  <a:gd name="T18" fmla="*/ 33 w 3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
                    <a:moveTo>
                      <a:pt x="33" y="0"/>
                    </a:moveTo>
                    <a:lnTo>
                      <a:pt x="32" y="2"/>
                    </a:lnTo>
                    <a:lnTo>
                      <a:pt x="2" y="4"/>
                    </a:lnTo>
                    <a:lnTo>
                      <a:pt x="0" y="1"/>
                    </a:lnTo>
                    <a:lnTo>
                      <a:pt x="14" y="1"/>
                    </a:lnTo>
                    <a:lnTo>
                      <a:pt x="15" y="1"/>
                    </a:lnTo>
                    <a:lnTo>
                      <a:pt x="16" y="1"/>
                    </a:lnTo>
                    <a:lnTo>
                      <a:pt x="19" y="1"/>
                    </a:lnTo>
                    <a:lnTo>
                      <a:pt x="20" y="1"/>
                    </a:lnTo>
                    <a:lnTo>
                      <a:pt x="3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5" name="Freeform 6575"/>
              <p:cNvSpPr/>
              <p:nvPr/>
            </p:nvSpPr>
            <p:spPr bwMode="auto">
              <a:xfrm>
                <a:off x="1523205" y="4441031"/>
                <a:ext cx="7938" cy="3175"/>
              </a:xfrm>
              <a:custGeom>
                <a:avLst/>
                <a:gdLst>
                  <a:gd name="T0" fmla="*/ 0 w 5"/>
                  <a:gd name="T1" fmla="*/ 0 h 2"/>
                  <a:gd name="T2" fmla="*/ 3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3" y="2"/>
                    </a:lnTo>
                    <a:lnTo>
                      <a:pt x="5" y="2"/>
                    </a:lnTo>
                    <a:lnTo>
                      <a:pt x="0" y="2"/>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6" name="Freeform 6576"/>
              <p:cNvSpPr/>
              <p:nvPr/>
            </p:nvSpPr>
            <p:spPr bwMode="auto">
              <a:xfrm>
                <a:off x="1504155" y="4402931"/>
                <a:ext cx="20638" cy="1588"/>
              </a:xfrm>
              <a:custGeom>
                <a:avLst/>
                <a:gdLst>
                  <a:gd name="T0" fmla="*/ 7 w 13"/>
                  <a:gd name="T1" fmla="*/ 0 h 1"/>
                  <a:gd name="T2" fmla="*/ 13 w 13"/>
                  <a:gd name="T3" fmla="*/ 1 h 1"/>
                  <a:gd name="T4" fmla="*/ 0 w 13"/>
                  <a:gd name="T5" fmla="*/ 1 h 1"/>
                  <a:gd name="T6" fmla="*/ 3 w 13"/>
                  <a:gd name="T7" fmla="*/ 0 h 1"/>
                  <a:gd name="T8" fmla="*/ 7 w 13"/>
                  <a:gd name="T9" fmla="*/ 0 h 1"/>
                </a:gdLst>
                <a:ahLst/>
                <a:cxnLst>
                  <a:cxn ang="0">
                    <a:pos x="T0" y="T1"/>
                  </a:cxn>
                  <a:cxn ang="0">
                    <a:pos x="T2" y="T3"/>
                  </a:cxn>
                  <a:cxn ang="0">
                    <a:pos x="T4" y="T5"/>
                  </a:cxn>
                  <a:cxn ang="0">
                    <a:pos x="T6" y="T7"/>
                  </a:cxn>
                  <a:cxn ang="0">
                    <a:pos x="T8" y="T9"/>
                  </a:cxn>
                </a:cxnLst>
                <a:rect l="0" t="0" r="r" b="b"/>
                <a:pathLst>
                  <a:path w="13" h="1">
                    <a:moveTo>
                      <a:pt x="7" y="0"/>
                    </a:moveTo>
                    <a:lnTo>
                      <a:pt x="13" y="1"/>
                    </a:lnTo>
                    <a:lnTo>
                      <a:pt x="0" y="1"/>
                    </a:lnTo>
                    <a:lnTo>
                      <a:pt x="3" y="0"/>
                    </a:lnTo>
                    <a:lnTo>
                      <a:pt x="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7" name="Rectangle 6577"/>
              <p:cNvSpPr>
                <a:spLocks noChangeArrowheads="1"/>
              </p:cNvSpPr>
              <p:nvPr/>
            </p:nvSpPr>
            <p:spPr bwMode="auto">
              <a:xfrm>
                <a:off x="1481930" y="4433094"/>
                <a:ext cx="15875" cy="3175"/>
              </a:xfrm>
              <a:prstGeom prst="rect">
                <a:avLst/>
              </a:prstGeom>
              <a:solidFill>
                <a:srgbClr val="FFFFFF"/>
              </a:solidFill>
              <a:ln w="0">
                <a:solidFill>
                  <a:srgbClr val="FFFFFF"/>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8" name="Freeform 6578"/>
              <p:cNvSpPr/>
              <p:nvPr/>
            </p:nvSpPr>
            <p:spPr bwMode="auto">
              <a:xfrm>
                <a:off x="1518443" y="4445794"/>
                <a:ext cx="19050" cy="1588"/>
              </a:xfrm>
              <a:custGeom>
                <a:avLst/>
                <a:gdLst>
                  <a:gd name="T0" fmla="*/ 2 w 12"/>
                  <a:gd name="T1" fmla="*/ 0 h 1"/>
                  <a:gd name="T2" fmla="*/ 11 w 12"/>
                  <a:gd name="T3" fmla="*/ 0 h 1"/>
                  <a:gd name="T4" fmla="*/ 12 w 12"/>
                  <a:gd name="T5" fmla="*/ 1 h 1"/>
                  <a:gd name="T6" fmla="*/ 12 w 12"/>
                  <a:gd name="T7" fmla="*/ 1 h 1"/>
                  <a:gd name="T8" fmla="*/ 0 w 12"/>
                  <a:gd name="T9" fmla="*/ 1 h 1"/>
                  <a:gd name="T10" fmla="*/ 2 w 12"/>
                  <a:gd name="T11" fmla="*/ 0 h 1"/>
                </a:gdLst>
                <a:ahLst/>
                <a:cxnLst>
                  <a:cxn ang="0">
                    <a:pos x="T0" y="T1"/>
                  </a:cxn>
                  <a:cxn ang="0">
                    <a:pos x="T2" y="T3"/>
                  </a:cxn>
                  <a:cxn ang="0">
                    <a:pos x="T4" y="T5"/>
                  </a:cxn>
                  <a:cxn ang="0">
                    <a:pos x="T6" y="T7"/>
                  </a:cxn>
                  <a:cxn ang="0">
                    <a:pos x="T8" y="T9"/>
                  </a:cxn>
                  <a:cxn ang="0">
                    <a:pos x="T10" y="T11"/>
                  </a:cxn>
                </a:cxnLst>
                <a:rect l="0" t="0" r="r" b="b"/>
                <a:pathLst>
                  <a:path w="12" h="1">
                    <a:moveTo>
                      <a:pt x="2" y="0"/>
                    </a:moveTo>
                    <a:lnTo>
                      <a:pt x="11" y="0"/>
                    </a:lnTo>
                    <a:lnTo>
                      <a:pt x="12" y="1"/>
                    </a:lnTo>
                    <a:lnTo>
                      <a:pt x="12" y="1"/>
                    </a:lnTo>
                    <a:lnTo>
                      <a:pt x="0" y="1"/>
                    </a:lnTo>
                    <a:lnTo>
                      <a:pt x="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9" name="Freeform 6579"/>
              <p:cNvSpPr/>
              <p:nvPr/>
            </p:nvSpPr>
            <p:spPr bwMode="auto">
              <a:xfrm>
                <a:off x="1481930" y="4429919"/>
                <a:ext cx="19050" cy="1588"/>
              </a:xfrm>
              <a:custGeom>
                <a:avLst/>
                <a:gdLst>
                  <a:gd name="T0" fmla="*/ 0 w 12"/>
                  <a:gd name="T1" fmla="*/ 0 h 1"/>
                  <a:gd name="T2" fmla="*/ 12 w 12"/>
                  <a:gd name="T3" fmla="*/ 1 h 1"/>
                  <a:gd name="T4" fmla="*/ 12 w 12"/>
                  <a:gd name="T5" fmla="*/ 1 h 1"/>
                  <a:gd name="T6" fmla="*/ 12 w 12"/>
                  <a:gd name="T7" fmla="*/ 1 h 1"/>
                  <a:gd name="T8" fmla="*/ 0 w 12"/>
                  <a:gd name="T9" fmla="*/ 1 h 1"/>
                  <a:gd name="T10" fmla="*/ 0 w 12"/>
                  <a:gd name="T11" fmla="*/ 0 h 1"/>
                </a:gdLst>
                <a:ahLst/>
                <a:cxnLst>
                  <a:cxn ang="0">
                    <a:pos x="T0" y="T1"/>
                  </a:cxn>
                  <a:cxn ang="0">
                    <a:pos x="T2" y="T3"/>
                  </a:cxn>
                  <a:cxn ang="0">
                    <a:pos x="T4" y="T5"/>
                  </a:cxn>
                  <a:cxn ang="0">
                    <a:pos x="T6" y="T7"/>
                  </a:cxn>
                  <a:cxn ang="0">
                    <a:pos x="T8" y="T9"/>
                  </a:cxn>
                  <a:cxn ang="0">
                    <a:pos x="T10" y="T11"/>
                  </a:cxn>
                </a:cxnLst>
                <a:rect l="0" t="0" r="r" b="b"/>
                <a:pathLst>
                  <a:path w="12" h="1">
                    <a:moveTo>
                      <a:pt x="0" y="0"/>
                    </a:moveTo>
                    <a:lnTo>
                      <a:pt x="12" y="1"/>
                    </a:lnTo>
                    <a:lnTo>
                      <a:pt x="12" y="1"/>
                    </a:lnTo>
                    <a:lnTo>
                      <a:pt x="12" y="1"/>
                    </a:lnTo>
                    <a:lnTo>
                      <a:pt x="0" y="1"/>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0" name="Rectangle 6580"/>
              <p:cNvSpPr>
                <a:spLocks noChangeArrowheads="1"/>
              </p:cNvSpPr>
              <p:nvPr/>
            </p:nvSpPr>
            <p:spPr bwMode="auto">
              <a:xfrm>
                <a:off x="1481930" y="4437856"/>
                <a:ext cx="15875" cy="1588"/>
              </a:xfrm>
              <a:prstGeom prst="rect">
                <a:avLst/>
              </a:prstGeom>
              <a:solidFill>
                <a:srgbClr val="FFFFFF"/>
              </a:solidFill>
              <a:ln w="0">
                <a:solidFill>
                  <a:srgbClr val="FFFFFF"/>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1" name="Freeform 6581"/>
              <p:cNvSpPr/>
              <p:nvPr/>
            </p:nvSpPr>
            <p:spPr bwMode="auto">
              <a:xfrm>
                <a:off x="1483518" y="4441031"/>
                <a:ext cx="17463" cy="3175"/>
              </a:xfrm>
              <a:custGeom>
                <a:avLst/>
                <a:gdLst>
                  <a:gd name="T0" fmla="*/ 9 w 11"/>
                  <a:gd name="T1" fmla="*/ 0 h 2"/>
                  <a:gd name="T2" fmla="*/ 11 w 11"/>
                  <a:gd name="T3" fmla="*/ 2 h 2"/>
                  <a:gd name="T4" fmla="*/ 0 w 11"/>
                  <a:gd name="T5" fmla="*/ 2 h 2"/>
                  <a:gd name="T6" fmla="*/ 0 w 11"/>
                  <a:gd name="T7" fmla="*/ 2 h 2"/>
                  <a:gd name="T8" fmla="*/ 0 w 11"/>
                  <a:gd name="T9" fmla="*/ 0 h 2"/>
                  <a:gd name="T10" fmla="*/ 9 w 11"/>
                  <a:gd name="T11" fmla="*/ 0 h 2"/>
                </a:gdLst>
                <a:ahLst/>
                <a:cxnLst>
                  <a:cxn ang="0">
                    <a:pos x="T0" y="T1"/>
                  </a:cxn>
                  <a:cxn ang="0">
                    <a:pos x="T2" y="T3"/>
                  </a:cxn>
                  <a:cxn ang="0">
                    <a:pos x="T4" y="T5"/>
                  </a:cxn>
                  <a:cxn ang="0">
                    <a:pos x="T6" y="T7"/>
                  </a:cxn>
                  <a:cxn ang="0">
                    <a:pos x="T8" y="T9"/>
                  </a:cxn>
                  <a:cxn ang="0">
                    <a:pos x="T10" y="T11"/>
                  </a:cxn>
                </a:cxnLst>
                <a:rect l="0" t="0" r="r" b="b"/>
                <a:pathLst>
                  <a:path w="11" h="2">
                    <a:moveTo>
                      <a:pt x="9" y="0"/>
                    </a:moveTo>
                    <a:lnTo>
                      <a:pt x="11" y="2"/>
                    </a:lnTo>
                    <a:lnTo>
                      <a:pt x="0" y="2"/>
                    </a:lnTo>
                    <a:lnTo>
                      <a:pt x="0" y="2"/>
                    </a:lnTo>
                    <a:lnTo>
                      <a:pt x="0" y="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2" name="Freeform 6582"/>
              <p:cNvSpPr/>
              <p:nvPr/>
            </p:nvSpPr>
            <p:spPr bwMode="auto">
              <a:xfrm>
                <a:off x="1496218" y="4406106"/>
                <a:ext cx="38100" cy="1588"/>
              </a:xfrm>
              <a:custGeom>
                <a:avLst/>
                <a:gdLst>
                  <a:gd name="T0" fmla="*/ 1 w 24"/>
                  <a:gd name="T1" fmla="*/ 0 h 1"/>
                  <a:gd name="T2" fmla="*/ 22 w 24"/>
                  <a:gd name="T3" fmla="*/ 0 h 1"/>
                  <a:gd name="T4" fmla="*/ 22 w 24"/>
                  <a:gd name="T5" fmla="*/ 0 h 1"/>
                  <a:gd name="T6" fmla="*/ 24 w 24"/>
                  <a:gd name="T7" fmla="*/ 1 h 1"/>
                  <a:gd name="T8" fmla="*/ 0 w 24"/>
                  <a:gd name="T9" fmla="*/ 1 h 1"/>
                  <a:gd name="T10" fmla="*/ 1 w 24"/>
                  <a:gd name="T11" fmla="*/ 0 h 1"/>
                </a:gdLst>
                <a:ahLst/>
                <a:cxnLst>
                  <a:cxn ang="0">
                    <a:pos x="T0" y="T1"/>
                  </a:cxn>
                  <a:cxn ang="0">
                    <a:pos x="T2" y="T3"/>
                  </a:cxn>
                  <a:cxn ang="0">
                    <a:pos x="T4" y="T5"/>
                  </a:cxn>
                  <a:cxn ang="0">
                    <a:pos x="T6" y="T7"/>
                  </a:cxn>
                  <a:cxn ang="0">
                    <a:pos x="T8" y="T9"/>
                  </a:cxn>
                  <a:cxn ang="0">
                    <a:pos x="T10" y="T11"/>
                  </a:cxn>
                </a:cxnLst>
                <a:rect l="0" t="0" r="r" b="b"/>
                <a:pathLst>
                  <a:path w="24" h="1">
                    <a:moveTo>
                      <a:pt x="1" y="0"/>
                    </a:moveTo>
                    <a:lnTo>
                      <a:pt x="22" y="0"/>
                    </a:lnTo>
                    <a:lnTo>
                      <a:pt x="22" y="0"/>
                    </a:lnTo>
                    <a:lnTo>
                      <a:pt x="24" y="1"/>
                    </a:lnTo>
                    <a:lnTo>
                      <a:pt x="0" y="1"/>
                    </a:lnTo>
                    <a:lnTo>
                      <a:pt x="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3" name="Freeform 6583"/>
              <p:cNvSpPr/>
              <p:nvPr/>
            </p:nvSpPr>
            <p:spPr bwMode="auto">
              <a:xfrm>
                <a:off x="1483518" y="4445794"/>
                <a:ext cx="19050" cy="4763"/>
              </a:xfrm>
              <a:custGeom>
                <a:avLst/>
                <a:gdLst>
                  <a:gd name="T0" fmla="*/ 11 w 12"/>
                  <a:gd name="T1" fmla="*/ 0 h 3"/>
                  <a:gd name="T2" fmla="*/ 12 w 12"/>
                  <a:gd name="T3" fmla="*/ 3 h 3"/>
                  <a:gd name="T4" fmla="*/ 1 w 12"/>
                  <a:gd name="T5" fmla="*/ 3 h 3"/>
                  <a:gd name="T6" fmla="*/ 0 w 12"/>
                  <a:gd name="T7" fmla="*/ 0 h 3"/>
                  <a:gd name="T8" fmla="*/ 0 w 12"/>
                  <a:gd name="T9" fmla="*/ 0 h 3"/>
                  <a:gd name="T10" fmla="*/ 11 w 12"/>
                  <a:gd name="T11" fmla="*/ 0 h 3"/>
                </a:gdLst>
                <a:ahLst/>
                <a:cxnLst>
                  <a:cxn ang="0">
                    <a:pos x="T0" y="T1"/>
                  </a:cxn>
                  <a:cxn ang="0">
                    <a:pos x="T2" y="T3"/>
                  </a:cxn>
                  <a:cxn ang="0">
                    <a:pos x="T4" y="T5"/>
                  </a:cxn>
                  <a:cxn ang="0">
                    <a:pos x="T6" y="T7"/>
                  </a:cxn>
                  <a:cxn ang="0">
                    <a:pos x="T8" y="T9"/>
                  </a:cxn>
                  <a:cxn ang="0">
                    <a:pos x="T10" y="T11"/>
                  </a:cxn>
                </a:cxnLst>
                <a:rect l="0" t="0" r="r" b="b"/>
                <a:pathLst>
                  <a:path w="12" h="3">
                    <a:moveTo>
                      <a:pt x="11" y="0"/>
                    </a:moveTo>
                    <a:lnTo>
                      <a:pt x="12" y="3"/>
                    </a:lnTo>
                    <a:lnTo>
                      <a:pt x="1" y="3"/>
                    </a:lnTo>
                    <a:lnTo>
                      <a:pt x="0" y="0"/>
                    </a:lnTo>
                    <a:lnTo>
                      <a:pt x="0" y="0"/>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4" name="Freeform 6584"/>
              <p:cNvSpPr>
                <a:spLocks noEditPoints="1"/>
              </p:cNvSpPr>
              <p:nvPr/>
            </p:nvSpPr>
            <p:spPr bwMode="auto">
              <a:xfrm>
                <a:off x="1548605" y="4402931"/>
                <a:ext cx="61913" cy="65088"/>
              </a:xfrm>
              <a:custGeom>
                <a:avLst/>
                <a:gdLst>
                  <a:gd name="T0" fmla="*/ 38 w 39"/>
                  <a:gd name="T1" fmla="*/ 39 h 41"/>
                  <a:gd name="T2" fmla="*/ 4 w 39"/>
                  <a:gd name="T3" fmla="*/ 38 h 41"/>
                  <a:gd name="T4" fmla="*/ 13 w 39"/>
                  <a:gd name="T5" fmla="*/ 39 h 41"/>
                  <a:gd name="T6" fmla="*/ 4 w 39"/>
                  <a:gd name="T7" fmla="*/ 36 h 41"/>
                  <a:gd name="T8" fmla="*/ 38 w 39"/>
                  <a:gd name="T9" fmla="*/ 35 h 41"/>
                  <a:gd name="T10" fmla="*/ 38 w 39"/>
                  <a:gd name="T11" fmla="*/ 36 h 41"/>
                  <a:gd name="T12" fmla="*/ 4 w 39"/>
                  <a:gd name="T13" fmla="*/ 31 h 41"/>
                  <a:gd name="T14" fmla="*/ 27 w 39"/>
                  <a:gd name="T15" fmla="*/ 31 h 41"/>
                  <a:gd name="T16" fmla="*/ 27 w 39"/>
                  <a:gd name="T17" fmla="*/ 31 h 41"/>
                  <a:gd name="T18" fmla="*/ 38 w 39"/>
                  <a:gd name="T19" fmla="*/ 28 h 41"/>
                  <a:gd name="T20" fmla="*/ 4 w 39"/>
                  <a:gd name="T21" fmla="*/ 30 h 41"/>
                  <a:gd name="T22" fmla="*/ 27 w 39"/>
                  <a:gd name="T23" fmla="*/ 26 h 41"/>
                  <a:gd name="T24" fmla="*/ 2 w 39"/>
                  <a:gd name="T25" fmla="*/ 26 h 41"/>
                  <a:gd name="T26" fmla="*/ 2 w 39"/>
                  <a:gd name="T27" fmla="*/ 26 h 41"/>
                  <a:gd name="T28" fmla="*/ 2 w 39"/>
                  <a:gd name="T29" fmla="*/ 24 h 41"/>
                  <a:gd name="T30" fmla="*/ 14 w 39"/>
                  <a:gd name="T31" fmla="*/ 24 h 41"/>
                  <a:gd name="T32" fmla="*/ 36 w 39"/>
                  <a:gd name="T33" fmla="*/ 21 h 41"/>
                  <a:gd name="T34" fmla="*/ 36 w 39"/>
                  <a:gd name="T35" fmla="*/ 21 h 41"/>
                  <a:gd name="T36" fmla="*/ 36 w 39"/>
                  <a:gd name="T37" fmla="*/ 21 h 41"/>
                  <a:gd name="T38" fmla="*/ 2 w 39"/>
                  <a:gd name="T39" fmla="*/ 18 h 41"/>
                  <a:gd name="T40" fmla="*/ 26 w 39"/>
                  <a:gd name="T41" fmla="*/ 15 h 41"/>
                  <a:gd name="T42" fmla="*/ 27 w 39"/>
                  <a:gd name="T43" fmla="*/ 14 h 41"/>
                  <a:gd name="T44" fmla="*/ 12 w 39"/>
                  <a:gd name="T45" fmla="*/ 14 h 41"/>
                  <a:gd name="T46" fmla="*/ 2 w 39"/>
                  <a:gd name="T47" fmla="*/ 11 h 41"/>
                  <a:gd name="T48" fmla="*/ 27 w 39"/>
                  <a:gd name="T49" fmla="*/ 11 h 41"/>
                  <a:gd name="T50" fmla="*/ 27 w 39"/>
                  <a:gd name="T51" fmla="*/ 6 h 41"/>
                  <a:gd name="T52" fmla="*/ 27 w 39"/>
                  <a:gd name="T53" fmla="*/ 6 h 41"/>
                  <a:gd name="T54" fmla="*/ 12 w 39"/>
                  <a:gd name="T55" fmla="*/ 7 h 41"/>
                  <a:gd name="T56" fmla="*/ 26 w 39"/>
                  <a:gd name="T57" fmla="*/ 6 h 41"/>
                  <a:gd name="T58" fmla="*/ 26 w 39"/>
                  <a:gd name="T59" fmla="*/ 5 h 41"/>
                  <a:gd name="T60" fmla="*/ 12 w 39"/>
                  <a:gd name="T61" fmla="*/ 6 h 41"/>
                  <a:gd name="T62" fmla="*/ 35 w 39"/>
                  <a:gd name="T63" fmla="*/ 2 h 41"/>
                  <a:gd name="T64" fmla="*/ 2 w 39"/>
                  <a:gd name="T65" fmla="*/ 1 h 41"/>
                  <a:gd name="T66" fmla="*/ 10 w 39"/>
                  <a:gd name="T67" fmla="*/ 1 h 41"/>
                  <a:gd name="T68" fmla="*/ 36 w 39"/>
                  <a:gd name="T69" fmla="*/ 1 h 41"/>
                  <a:gd name="T70" fmla="*/ 39 w 39"/>
                  <a:gd name="T71" fmla="*/ 27 h 41"/>
                  <a:gd name="T72" fmla="*/ 38 w 39"/>
                  <a:gd name="T73" fmla="*/ 40 h 41"/>
                  <a:gd name="T74" fmla="*/ 26 w 39"/>
                  <a:gd name="T75" fmla="*/ 40 h 41"/>
                  <a:gd name="T76" fmla="*/ 26 w 39"/>
                  <a:gd name="T77" fmla="*/ 27 h 41"/>
                  <a:gd name="T78" fmla="*/ 21 w 39"/>
                  <a:gd name="T79" fmla="*/ 26 h 41"/>
                  <a:gd name="T80" fmla="*/ 13 w 39"/>
                  <a:gd name="T81" fmla="*/ 40 h 41"/>
                  <a:gd name="T82" fmla="*/ 1 w 39"/>
                  <a:gd name="T83" fmla="*/ 40 h 41"/>
                  <a:gd name="T84" fmla="*/ 1 w 39"/>
                  <a:gd name="T85" fmla="*/ 17 h 41"/>
                  <a:gd name="T86" fmla="*/ 0 w 39"/>
                  <a:gd name="T87" fmla="*/ 1 h 41"/>
                  <a:gd name="T88" fmla="*/ 2 w 39"/>
                  <a:gd name="T89" fmla="*/ 1 h 41"/>
                  <a:gd name="T90" fmla="*/ 8 w 39"/>
                  <a:gd name="T91" fmla="*/ 0 h 41"/>
                  <a:gd name="T92" fmla="*/ 14 w 39"/>
                  <a:gd name="T93" fmla="*/ 5 h 41"/>
                  <a:gd name="T94" fmla="*/ 14 w 39"/>
                  <a:gd name="T95" fmla="*/ 14 h 41"/>
                  <a:gd name="T96" fmla="*/ 22 w 39"/>
                  <a:gd name="T97" fmla="*/ 15 h 41"/>
                  <a:gd name="T98" fmla="*/ 26 w 39"/>
                  <a:gd name="T99" fmla="*/ 10 h 41"/>
                  <a:gd name="T100" fmla="*/ 26 w 39"/>
                  <a:gd name="T10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1">
                    <a:moveTo>
                      <a:pt x="27" y="38"/>
                    </a:moveTo>
                    <a:lnTo>
                      <a:pt x="27" y="39"/>
                    </a:lnTo>
                    <a:lnTo>
                      <a:pt x="27" y="39"/>
                    </a:lnTo>
                    <a:lnTo>
                      <a:pt x="38" y="39"/>
                    </a:lnTo>
                    <a:lnTo>
                      <a:pt x="38" y="38"/>
                    </a:lnTo>
                    <a:lnTo>
                      <a:pt x="27" y="38"/>
                    </a:lnTo>
                    <a:close/>
                    <a:moveTo>
                      <a:pt x="13" y="38"/>
                    </a:moveTo>
                    <a:lnTo>
                      <a:pt x="4" y="38"/>
                    </a:lnTo>
                    <a:lnTo>
                      <a:pt x="2" y="39"/>
                    </a:lnTo>
                    <a:lnTo>
                      <a:pt x="2" y="39"/>
                    </a:lnTo>
                    <a:lnTo>
                      <a:pt x="2" y="39"/>
                    </a:lnTo>
                    <a:lnTo>
                      <a:pt x="13" y="39"/>
                    </a:lnTo>
                    <a:lnTo>
                      <a:pt x="13" y="38"/>
                    </a:lnTo>
                    <a:close/>
                    <a:moveTo>
                      <a:pt x="13" y="35"/>
                    </a:moveTo>
                    <a:lnTo>
                      <a:pt x="4" y="35"/>
                    </a:lnTo>
                    <a:lnTo>
                      <a:pt x="4" y="36"/>
                    </a:lnTo>
                    <a:lnTo>
                      <a:pt x="4" y="36"/>
                    </a:lnTo>
                    <a:lnTo>
                      <a:pt x="13" y="36"/>
                    </a:lnTo>
                    <a:lnTo>
                      <a:pt x="13" y="35"/>
                    </a:lnTo>
                    <a:close/>
                    <a:moveTo>
                      <a:pt x="38" y="35"/>
                    </a:moveTo>
                    <a:lnTo>
                      <a:pt x="27" y="35"/>
                    </a:lnTo>
                    <a:lnTo>
                      <a:pt x="27" y="35"/>
                    </a:lnTo>
                    <a:lnTo>
                      <a:pt x="27" y="36"/>
                    </a:lnTo>
                    <a:lnTo>
                      <a:pt x="38" y="36"/>
                    </a:lnTo>
                    <a:lnTo>
                      <a:pt x="38" y="35"/>
                    </a:lnTo>
                    <a:lnTo>
                      <a:pt x="38" y="35"/>
                    </a:lnTo>
                    <a:close/>
                    <a:moveTo>
                      <a:pt x="13" y="31"/>
                    </a:moveTo>
                    <a:lnTo>
                      <a:pt x="4" y="31"/>
                    </a:lnTo>
                    <a:lnTo>
                      <a:pt x="4" y="32"/>
                    </a:lnTo>
                    <a:lnTo>
                      <a:pt x="13" y="32"/>
                    </a:lnTo>
                    <a:lnTo>
                      <a:pt x="13" y="31"/>
                    </a:lnTo>
                    <a:close/>
                    <a:moveTo>
                      <a:pt x="27" y="31"/>
                    </a:moveTo>
                    <a:lnTo>
                      <a:pt x="27" y="32"/>
                    </a:lnTo>
                    <a:lnTo>
                      <a:pt x="38" y="32"/>
                    </a:lnTo>
                    <a:lnTo>
                      <a:pt x="38" y="31"/>
                    </a:lnTo>
                    <a:lnTo>
                      <a:pt x="27" y="31"/>
                    </a:lnTo>
                    <a:close/>
                    <a:moveTo>
                      <a:pt x="27" y="28"/>
                    </a:moveTo>
                    <a:lnTo>
                      <a:pt x="27" y="30"/>
                    </a:lnTo>
                    <a:lnTo>
                      <a:pt x="38" y="30"/>
                    </a:lnTo>
                    <a:lnTo>
                      <a:pt x="38" y="28"/>
                    </a:lnTo>
                    <a:lnTo>
                      <a:pt x="27" y="28"/>
                    </a:lnTo>
                    <a:close/>
                    <a:moveTo>
                      <a:pt x="13" y="28"/>
                    </a:moveTo>
                    <a:lnTo>
                      <a:pt x="4" y="28"/>
                    </a:lnTo>
                    <a:lnTo>
                      <a:pt x="4" y="30"/>
                    </a:lnTo>
                    <a:lnTo>
                      <a:pt x="13" y="30"/>
                    </a:lnTo>
                    <a:lnTo>
                      <a:pt x="13" y="28"/>
                    </a:lnTo>
                    <a:close/>
                    <a:moveTo>
                      <a:pt x="38" y="26"/>
                    </a:moveTo>
                    <a:lnTo>
                      <a:pt x="27" y="26"/>
                    </a:lnTo>
                    <a:lnTo>
                      <a:pt x="27" y="27"/>
                    </a:lnTo>
                    <a:lnTo>
                      <a:pt x="38" y="27"/>
                    </a:lnTo>
                    <a:lnTo>
                      <a:pt x="38" y="26"/>
                    </a:lnTo>
                    <a:close/>
                    <a:moveTo>
                      <a:pt x="2" y="26"/>
                    </a:moveTo>
                    <a:lnTo>
                      <a:pt x="4" y="27"/>
                    </a:lnTo>
                    <a:lnTo>
                      <a:pt x="13" y="27"/>
                    </a:lnTo>
                    <a:lnTo>
                      <a:pt x="13" y="26"/>
                    </a:lnTo>
                    <a:lnTo>
                      <a:pt x="2" y="26"/>
                    </a:lnTo>
                    <a:close/>
                    <a:moveTo>
                      <a:pt x="38" y="23"/>
                    </a:moveTo>
                    <a:lnTo>
                      <a:pt x="2" y="23"/>
                    </a:lnTo>
                    <a:lnTo>
                      <a:pt x="2" y="23"/>
                    </a:lnTo>
                    <a:lnTo>
                      <a:pt x="2" y="24"/>
                    </a:lnTo>
                    <a:lnTo>
                      <a:pt x="13" y="24"/>
                    </a:lnTo>
                    <a:lnTo>
                      <a:pt x="13" y="24"/>
                    </a:lnTo>
                    <a:lnTo>
                      <a:pt x="13" y="24"/>
                    </a:lnTo>
                    <a:lnTo>
                      <a:pt x="14" y="24"/>
                    </a:lnTo>
                    <a:lnTo>
                      <a:pt x="19" y="24"/>
                    </a:lnTo>
                    <a:lnTo>
                      <a:pt x="38" y="24"/>
                    </a:lnTo>
                    <a:lnTo>
                      <a:pt x="38" y="23"/>
                    </a:lnTo>
                    <a:close/>
                    <a:moveTo>
                      <a:pt x="36" y="21"/>
                    </a:moveTo>
                    <a:lnTo>
                      <a:pt x="2" y="21"/>
                    </a:lnTo>
                    <a:lnTo>
                      <a:pt x="2" y="22"/>
                    </a:lnTo>
                    <a:lnTo>
                      <a:pt x="36" y="22"/>
                    </a:lnTo>
                    <a:lnTo>
                      <a:pt x="36" y="21"/>
                    </a:lnTo>
                    <a:close/>
                    <a:moveTo>
                      <a:pt x="36" y="18"/>
                    </a:moveTo>
                    <a:lnTo>
                      <a:pt x="2" y="19"/>
                    </a:lnTo>
                    <a:lnTo>
                      <a:pt x="2" y="21"/>
                    </a:lnTo>
                    <a:lnTo>
                      <a:pt x="36" y="21"/>
                    </a:lnTo>
                    <a:lnTo>
                      <a:pt x="36" y="18"/>
                    </a:lnTo>
                    <a:close/>
                    <a:moveTo>
                      <a:pt x="36" y="17"/>
                    </a:moveTo>
                    <a:lnTo>
                      <a:pt x="2" y="17"/>
                    </a:lnTo>
                    <a:lnTo>
                      <a:pt x="2" y="18"/>
                    </a:lnTo>
                    <a:lnTo>
                      <a:pt x="36" y="18"/>
                    </a:lnTo>
                    <a:lnTo>
                      <a:pt x="36" y="17"/>
                    </a:lnTo>
                    <a:close/>
                    <a:moveTo>
                      <a:pt x="27" y="14"/>
                    </a:moveTo>
                    <a:lnTo>
                      <a:pt x="26" y="15"/>
                    </a:lnTo>
                    <a:lnTo>
                      <a:pt x="26" y="15"/>
                    </a:lnTo>
                    <a:lnTo>
                      <a:pt x="36" y="15"/>
                    </a:lnTo>
                    <a:lnTo>
                      <a:pt x="36" y="14"/>
                    </a:lnTo>
                    <a:lnTo>
                      <a:pt x="27" y="14"/>
                    </a:lnTo>
                    <a:close/>
                    <a:moveTo>
                      <a:pt x="2" y="14"/>
                    </a:moveTo>
                    <a:lnTo>
                      <a:pt x="2" y="15"/>
                    </a:lnTo>
                    <a:lnTo>
                      <a:pt x="13" y="15"/>
                    </a:lnTo>
                    <a:lnTo>
                      <a:pt x="12" y="14"/>
                    </a:lnTo>
                    <a:lnTo>
                      <a:pt x="2" y="14"/>
                    </a:lnTo>
                    <a:close/>
                    <a:moveTo>
                      <a:pt x="12" y="10"/>
                    </a:moveTo>
                    <a:lnTo>
                      <a:pt x="2" y="10"/>
                    </a:lnTo>
                    <a:lnTo>
                      <a:pt x="2" y="11"/>
                    </a:lnTo>
                    <a:lnTo>
                      <a:pt x="12" y="11"/>
                    </a:lnTo>
                    <a:lnTo>
                      <a:pt x="12" y="10"/>
                    </a:lnTo>
                    <a:close/>
                    <a:moveTo>
                      <a:pt x="27" y="10"/>
                    </a:moveTo>
                    <a:lnTo>
                      <a:pt x="27" y="11"/>
                    </a:lnTo>
                    <a:lnTo>
                      <a:pt x="36" y="11"/>
                    </a:lnTo>
                    <a:lnTo>
                      <a:pt x="36" y="10"/>
                    </a:lnTo>
                    <a:lnTo>
                      <a:pt x="27" y="10"/>
                    </a:lnTo>
                    <a:close/>
                    <a:moveTo>
                      <a:pt x="27" y="6"/>
                    </a:moveTo>
                    <a:lnTo>
                      <a:pt x="27" y="7"/>
                    </a:lnTo>
                    <a:lnTo>
                      <a:pt x="35" y="9"/>
                    </a:lnTo>
                    <a:lnTo>
                      <a:pt x="35" y="6"/>
                    </a:lnTo>
                    <a:lnTo>
                      <a:pt x="27" y="6"/>
                    </a:lnTo>
                    <a:close/>
                    <a:moveTo>
                      <a:pt x="12" y="6"/>
                    </a:moveTo>
                    <a:lnTo>
                      <a:pt x="2" y="7"/>
                    </a:lnTo>
                    <a:lnTo>
                      <a:pt x="2" y="9"/>
                    </a:lnTo>
                    <a:lnTo>
                      <a:pt x="12" y="7"/>
                    </a:lnTo>
                    <a:lnTo>
                      <a:pt x="12" y="6"/>
                    </a:lnTo>
                    <a:close/>
                    <a:moveTo>
                      <a:pt x="26" y="5"/>
                    </a:moveTo>
                    <a:lnTo>
                      <a:pt x="26" y="5"/>
                    </a:lnTo>
                    <a:lnTo>
                      <a:pt x="26" y="6"/>
                    </a:lnTo>
                    <a:lnTo>
                      <a:pt x="35" y="6"/>
                    </a:lnTo>
                    <a:lnTo>
                      <a:pt x="35" y="6"/>
                    </a:lnTo>
                    <a:lnTo>
                      <a:pt x="35" y="5"/>
                    </a:lnTo>
                    <a:lnTo>
                      <a:pt x="26" y="5"/>
                    </a:lnTo>
                    <a:close/>
                    <a:moveTo>
                      <a:pt x="12" y="5"/>
                    </a:moveTo>
                    <a:lnTo>
                      <a:pt x="1" y="5"/>
                    </a:lnTo>
                    <a:lnTo>
                      <a:pt x="2" y="6"/>
                    </a:lnTo>
                    <a:lnTo>
                      <a:pt x="12" y="6"/>
                    </a:lnTo>
                    <a:lnTo>
                      <a:pt x="12" y="5"/>
                    </a:lnTo>
                    <a:close/>
                    <a:moveTo>
                      <a:pt x="29" y="1"/>
                    </a:moveTo>
                    <a:lnTo>
                      <a:pt x="27" y="2"/>
                    </a:lnTo>
                    <a:lnTo>
                      <a:pt x="35" y="2"/>
                    </a:lnTo>
                    <a:lnTo>
                      <a:pt x="35" y="1"/>
                    </a:lnTo>
                    <a:lnTo>
                      <a:pt x="29" y="1"/>
                    </a:lnTo>
                    <a:close/>
                    <a:moveTo>
                      <a:pt x="5" y="1"/>
                    </a:moveTo>
                    <a:lnTo>
                      <a:pt x="2" y="1"/>
                    </a:lnTo>
                    <a:lnTo>
                      <a:pt x="2" y="2"/>
                    </a:lnTo>
                    <a:lnTo>
                      <a:pt x="12" y="2"/>
                    </a:lnTo>
                    <a:lnTo>
                      <a:pt x="12" y="1"/>
                    </a:lnTo>
                    <a:lnTo>
                      <a:pt x="10" y="1"/>
                    </a:lnTo>
                    <a:lnTo>
                      <a:pt x="5" y="1"/>
                    </a:lnTo>
                    <a:close/>
                    <a:moveTo>
                      <a:pt x="32" y="0"/>
                    </a:moveTo>
                    <a:lnTo>
                      <a:pt x="35" y="0"/>
                    </a:lnTo>
                    <a:lnTo>
                      <a:pt x="36" y="1"/>
                    </a:lnTo>
                    <a:lnTo>
                      <a:pt x="36" y="3"/>
                    </a:lnTo>
                    <a:lnTo>
                      <a:pt x="38" y="5"/>
                    </a:lnTo>
                    <a:lnTo>
                      <a:pt x="38" y="7"/>
                    </a:lnTo>
                    <a:lnTo>
                      <a:pt x="39" y="27"/>
                    </a:lnTo>
                    <a:lnTo>
                      <a:pt x="39" y="32"/>
                    </a:lnTo>
                    <a:lnTo>
                      <a:pt x="39" y="38"/>
                    </a:lnTo>
                    <a:lnTo>
                      <a:pt x="39" y="40"/>
                    </a:lnTo>
                    <a:lnTo>
                      <a:pt x="38" y="40"/>
                    </a:lnTo>
                    <a:lnTo>
                      <a:pt x="36" y="41"/>
                    </a:lnTo>
                    <a:lnTo>
                      <a:pt x="31" y="41"/>
                    </a:lnTo>
                    <a:lnTo>
                      <a:pt x="26" y="40"/>
                    </a:lnTo>
                    <a:lnTo>
                      <a:pt x="26" y="40"/>
                    </a:lnTo>
                    <a:lnTo>
                      <a:pt x="26" y="32"/>
                    </a:lnTo>
                    <a:lnTo>
                      <a:pt x="26" y="31"/>
                    </a:lnTo>
                    <a:lnTo>
                      <a:pt x="26" y="30"/>
                    </a:lnTo>
                    <a:lnTo>
                      <a:pt x="26" y="27"/>
                    </a:lnTo>
                    <a:lnTo>
                      <a:pt x="25" y="26"/>
                    </a:lnTo>
                    <a:lnTo>
                      <a:pt x="23" y="26"/>
                    </a:lnTo>
                    <a:lnTo>
                      <a:pt x="22" y="26"/>
                    </a:lnTo>
                    <a:lnTo>
                      <a:pt x="21" y="26"/>
                    </a:lnTo>
                    <a:lnTo>
                      <a:pt x="14" y="24"/>
                    </a:lnTo>
                    <a:lnTo>
                      <a:pt x="14" y="40"/>
                    </a:lnTo>
                    <a:lnTo>
                      <a:pt x="13" y="40"/>
                    </a:lnTo>
                    <a:lnTo>
                      <a:pt x="13" y="40"/>
                    </a:lnTo>
                    <a:lnTo>
                      <a:pt x="8" y="40"/>
                    </a:lnTo>
                    <a:lnTo>
                      <a:pt x="1" y="40"/>
                    </a:lnTo>
                    <a:lnTo>
                      <a:pt x="1" y="40"/>
                    </a:lnTo>
                    <a:lnTo>
                      <a:pt x="1" y="40"/>
                    </a:lnTo>
                    <a:lnTo>
                      <a:pt x="2" y="36"/>
                    </a:lnTo>
                    <a:lnTo>
                      <a:pt x="2" y="32"/>
                    </a:lnTo>
                    <a:lnTo>
                      <a:pt x="1" y="28"/>
                    </a:lnTo>
                    <a:lnTo>
                      <a:pt x="1" y="17"/>
                    </a:lnTo>
                    <a:lnTo>
                      <a:pt x="1" y="11"/>
                    </a:lnTo>
                    <a:lnTo>
                      <a:pt x="0" y="6"/>
                    </a:lnTo>
                    <a:lnTo>
                      <a:pt x="1" y="1"/>
                    </a:lnTo>
                    <a:lnTo>
                      <a:pt x="0" y="1"/>
                    </a:lnTo>
                    <a:lnTo>
                      <a:pt x="1" y="1"/>
                    </a:lnTo>
                    <a:lnTo>
                      <a:pt x="1" y="1"/>
                    </a:lnTo>
                    <a:lnTo>
                      <a:pt x="1" y="1"/>
                    </a:lnTo>
                    <a:lnTo>
                      <a:pt x="2" y="1"/>
                    </a:lnTo>
                    <a:lnTo>
                      <a:pt x="2" y="1"/>
                    </a:lnTo>
                    <a:lnTo>
                      <a:pt x="2" y="1"/>
                    </a:lnTo>
                    <a:lnTo>
                      <a:pt x="5" y="1"/>
                    </a:lnTo>
                    <a:lnTo>
                      <a:pt x="8" y="0"/>
                    </a:lnTo>
                    <a:lnTo>
                      <a:pt x="10" y="0"/>
                    </a:lnTo>
                    <a:lnTo>
                      <a:pt x="13" y="1"/>
                    </a:lnTo>
                    <a:lnTo>
                      <a:pt x="13" y="2"/>
                    </a:lnTo>
                    <a:lnTo>
                      <a:pt x="14" y="5"/>
                    </a:lnTo>
                    <a:lnTo>
                      <a:pt x="13" y="7"/>
                    </a:lnTo>
                    <a:lnTo>
                      <a:pt x="13" y="10"/>
                    </a:lnTo>
                    <a:lnTo>
                      <a:pt x="13" y="13"/>
                    </a:lnTo>
                    <a:lnTo>
                      <a:pt x="14" y="14"/>
                    </a:lnTo>
                    <a:lnTo>
                      <a:pt x="15" y="15"/>
                    </a:lnTo>
                    <a:lnTo>
                      <a:pt x="17" y="15"/>
                    </a:lnTo>
                    <a:lnTo>
                      <a:pt x="19" y="15"/>
                    </a:lnTo>
                    <a:lnTo>
                      <a:pt x="22" y="15"/>
                    </a:lnTo>
                    <a:lnTo>
                      <a:pt x="23" y="15"/>
                    </a:lnTo>
                    <a:lnTo>
                      <a:pt x="25" y="14"/>
                    </a:lnTo>
                    <a:lnTo>
                      <a:pt x="26" y="13"/>
                    </a:lnTo>
                    <a:lnTo>
                      <a:pt x="26" y="10"/>
                    </a:lnTo>
                    <a:lnTo>
                      <a:pt x="26" y="7"/>
                    </a:lnTo>
                    <a:lnTo>
                      <a:pt x="25" y="6"/>
                    </a:lnTo>
                    <a:lnTo>
                      <a:pt x="25" y="3"/>
                    </a:lnTo>
                    <a:lnTo>
                      <a:pt x="26" y="1"/>
                    </a:lnTo>
                    <a:lnTo>
                      <a:pt x="27" y="1"/>
                    </a:lnTo>
                    <a:lnTo>
                      <a:pt x="30" y="0"/>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5" name="Freeform 6585"/>
              <p:cNvSpPr>
                <a:spLocks noEditPoints="1"/>
              </p:cNvSpPr>
              <p:nvPr/>
            </p:nvSpPr>
            <p:spPr bwMode="auto">
              <a:xfrm>
                <a:off x="1937543" y="4402931"/>
                <a:ext cx="61913" cy="65088"/>
              </a:xfrm>
              <a:custGeom>
                <a:avLst/>
                <a:gdLst>
                  <a:gd name="T0" fmla="*/ 30 w 39"/>
                  <a:gd name="T1" fmla="*/ 40 h 41"/>
                  <a:gd name="T2" fmla="*/ 28 w 39"/>
                  <a:gd name="T3" fmla="*/ 40 h 41"/>
                  <a:gd name="T4" fmla="*/ 2 w 39"/>
                  <a:gd name="T5" fmla="*/ 39 h 41"/>
                  <a:gd name="T6" fmla="*/ 37 w 39"/>
                  <a:gd name="T7" fmla="*/ 36 h 41"/>
                  <a:gd name="T8" fmla="*/ 37 w 39"/>
                  <a:gd name="T9" fmla="*/ 39 h 41"/>
                  <a:gd name="T10" fmla="*/ 3 w 39"/>
                  <a:gd name="T11" fmla="*/ 34 h 41"/>
                  <a:gd name="T12" fmla="*/ 14 w 39"/>
                  <a:gd name="T13" fmla="*/ 34 h 41"/>
                  <a:gd name="T14" fmla="*/ 26 w 39"/>
                  <a:gd name="T15" fmla="*/ 34 h 41"/>
                  <a:gd name="T16" fmla="*/ 36 w 39"/>
                  <a:gd name="T17" fmla="*/ 32 h 41"/>
                  <a:gd name="T18" fmla="*/ 5 w 39"/>
                  <a:gd name="T19" fmla="*/ 31 h 41"/>
                  <a:gd name="T20" fmla="*/ 23 w 39"/>
                  <a:gd name="T21" fmla="*/ 31 h 41"/>
                  <a:gd name="T22" fmla="*/ 35 w 39"/>
                  <a:gd name="T23" fmla="*/ 30 h 41"/>
                  <a:gd name="T24" fmla="*/ 6 w 39"/>
                  <a:gd name="T25" fmla="*/ 28 h 41"/>
                  <a:gd name="T26" fmla="*/ 6 w 39"/>
                  <a:gd name="T27" fmla="*/ 27 h 41"/>
                  <a:gd name="T28" fmla="*/ 6 w 39"/>
                  <a:gd name="T29" fmla="*/ 26 h 41"/>
                  <a:gd name="T30" fmla="*/ 32 w 39"/>
                  <a:gd name="T31" fmla="*/ 24 h 41"/>
                  <a:gd name="T32" fmla="*/ 24 w 39"/>
                  <a:gd name="T33" fmla="*/ 24 h 41"/>
                  <a:gd name="T34" fmla="*/ 32 w 39"/>
                  <a:gd name="T35" fmla="*/ 26 h 41"/>
                  <a:gd name="T36" fmla="*/ 7 w 39"/>
                  <a:gd name="T37" fmla="*/ 23 h 41"/>
                  <a:gd name="T38" fmla="*/ 7 w 39"/>
                  <a:gd name="T39" fmla="*/ 21 h 41"/>
                  <a:gd name="T40" fmla="*/ 23 w 39"/>
                  <a:gd name="T41" fmla="*/ 23 h 41"/>
                  <a:gd name="T42" fmla="*/ 30 w 39"/>
                  <a:gd name="T43" fmla="*/ 19 h 41"/>
                  <a:gd name="T44" fmla="*/ 31 w 39"/>
                  <a:gd name="T45" fmla="*/ 21 h 41"/>
                  <a:gd name="T46" fmla="*/ 7 w 39"/>
                  <a:gd name="T47" fmla="*/ 21 h 41"/>
                  <a:gd name="T48" fmla="*/ 9 w 39"/>
                  <a:gd name="T49" fmla="*/ 19 h 41"/>
                  <a:gd name="T50" fmla="*/ 22 w 39"/>
                  <a:gd name="T51" fmla="*/ 18 h 41"/>
                  <a:gd name="T52" fmla="*/ 9 w 39"/>
                  <a:gd name="T53" fmla="*/ 17 h 41"/>
                  <a:gd name="T54" fmla="*/ 18 w 39"/>
                  <a:gd name="T55" fmla="*/ 17 h 41"/>
                  <a:gd name="T56" fmla="*/ 18 w 39"/>
                  <a:gd name="T57" fmla="*/ 21 h 41"/>
                  <a:gd name="T58" fmla="*/ 23 w 39"/>
                  <a:gd name="T59" fmla="*/ 24 h 41"/>
                  <a:gd name="T60" fmla="*/ 20 w 39"/>
                  <a:gd name="T61" fmla="*/ 13 h 41"/>
                  <a:gd name="T62" fmla="*/ 28 w 39"/>
                  <a:gd name="T63" fmla="*/ 13 h 41"/>
                  <a:gd name="T64" fmla="*/ 10 w 39"/>
                  <a:gd name="T65" fmla="*/ 15 h 41"/>
                  <a:gd name="T66" fmla="*/ 10 w 39"/>
                  <a:gd name="T67" fmla="*/ 13 h 41"/>
                  <a:gd name="T68" fmla="*/ 10 w 39"/>
                  <a:gd name="T69" fmla="*/ 11 h 41"/>
                  <a:gd name="T70" fmla="*/ 19 w 39"/>
                  <a:gd name="T71" fmla="*/ 11 h 41"/>
                  <a:gd name="T72" fmla="*/ 27 w 39"/>
                  <a:gd name="T73" fmla="*/ 9 h 41"/>
                  <a:gd name="T74" fmla="*/ 11 w 39"/>
                  <a:gd name="T75" fmla="*/ 7 h 41"/>
                  <a:gd name="T76" fmla="*/ 13 w 39"/>
                  <a:gd name="T77" fmla="*/ 2 h 41"/>
                  <a:gd name="T78" fmla="*/ 24 w 39"/>
                  <a:gd name="T79" fmla="*/ 2 h 41"/>
                  <a:gd name="T80" fmla="*/ 22 w 39"/>
                  <a:gd name="T81" fmla="*/ 1 h 41"/>
                  <a:gd name="T82" fmla="*/ 26 w 39"/>
                  <a:gd name="T83" fmla="*/ 0 h 41"/>
                  <a:gd name="T84" fmla="*/ 26 w 39"/>
                  <a:gd name="T85" fmla="*/ 0 h 41"/>
                  <a:gd name="T86" fmla="*/ 35 w 39"/>
                  <a:gd name="T87" fmla="*/ 27 h 41"/>
                  <a:gd name="T88" fmla="*/ 39 w 39"/>
                  <a:gd name="T89" fmla="*/ 40 h 41"/>
                  <a:gd name="T90" fmla="*/ 27 w 39"/>
                  <a:gd name="T91" fmla="*/ 41 h 41"/>
                  <a:gd name="T92" fmla="*/ 26 w 39"/>
                  <a:gd name="T93" fmla="*/ 35 h 41"/>
                  <a:gd name="T94" fmla="*/ 18 w 39"/>
                  <a:gd name="T95" fmla="*/ 32 h 41"/>
                  <a:gd name="T96" fmla="*/ 14 w 39"/>
                  <a:gd name="T97" fmla="*/ 38 h 41"/>
                  <a:gd name="T98" fmla="*/ 7 w 39"/>
                  <a:gd name="T99" fmla="*/ 41 h 41"/>
                  <a:gd name="T100" fmla="*/ 1 w 39"/>
                  <a:gd name="T101" fmla="*/ 41 h 41"/>
                  <a:gd name="T102" fmla="*/ 0 w 39"/>
                  <a:gd name="T103" fmla="*/ 41 h 41"/>
                  <a:gd name="T104" fmla="*/ 10 w 39"/>
                  <a:gd name="T105" fmla="*/ 10 h 41"/>
                  <a:gd name="T106" fmla="*/ 14 w 39"/>
                  <a:gd name="T107" fmla="*/ 0 h 41"/>
                  <a:gd name="T108" fmla="*/ 26 w 39"/>
                  <a:gd name="T10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 h="41">
                    <a:moveTo>
                      <a:pt x="28" y="40"/>
                    </a:moveTo>
                    <a:lnTo>
                      <a:pt x="28" y="40"/>
                    </a:lnTo>
                    <a:lnTo>
                      <a:pt x="30" y="40"/>
                    </a:lnTo>
                    <a:lnTo>
                      <a:pt x="31" y="40"/>
                    </a:lnTo>
                    <a:lnTo>
                      <a:pt x="32" y="40"/>
                    </a:lnTo>
                    <a:lnTo>
                      <a:pt x="28" y="40"/>
                    </a:lnTo>
                    <a:close/>
                    <a:moveTo>
                      <a:pt x="13" y="38"/>
                    </a:moveTo>
                    <a:lnTo>
                      <a:pt x="2" y="38"/>
                    </a:lnTo>
                    <a:lnTo>
                      <a:pt x="2" y="39"/>
                    </a:lnTo>
                    <a:lnTo>
                      <a:pt x="11" y="39"/>
                    </a:lnTo>
                    <a:lnTo>
                      <a:pt x="13" y="38"/>
                    </a:lnTo>
                    <a:close/>
                    <a:moveTo>
                      <a:pt x="37" y="36"/>
                    </a:moveTo>
                    <a:lnTo>
                      <a:pt x="27" y="38"/>
                    </a:lnTo>
                    <a:lnTo>
                      <a:pt x="27" y="39"/>
                    </a:lnTo>
                    <a:lnTo>
                      <a:pt x="37" y="39"/>
                    </a:lnTo>
                    <a:lnTo>
                      <a:pt x="37" y="36"/>
                    </a:lnTo>
                    <a:close/>
                    <a:moveTo>
                      <a:pt x="14" y="34"/>
                    </a:moveTo>
                    <a:lnTo>
                      <a:pt x="3" y="34"/>
                    </a:lnTo>
                    <a:lnTo>
                      <a:pt x="3" y="35"/>
                    </a:lnTo>
                    <a:lnTo>
                      <a:pt x="14" y="35"/>
                    </a:lnTo>
                    <a:lnTo>
                      <a:pt x="14" y="34"/>
                    </a:lnTo>
                    <a:close/>
                    <a:moveTo>
                      <a:pt x="36" y="32"/>
                    </a:moveTo>
                    <a:lnTo>
                      <a:pt x="26" y="32"/>
                    </a:lnTo>
                    <a:lnTo>
                      <a:pt x="26" y="34"/>
                    </a:lnTo>
                    <a:lnTo>
                      <a:pt x="27" y="35"/>
                    </a:lnTo>
                    <a:lnTo>
                      <a:pt x="37" y="35"/>
                    </a:lnTo>
                    <a:lnTo>
                      <a:pt x="36" y="32"/>
                    </a:lnTo>
                    <a:close/>
                    <a:moveTo>
                      <a:pt x="18" y="30"/>
                    </a:moveTo>
                    <a:lnTo>
                      <a:pt x="5" y="30"/>
                    </a:lnTo>
                    <a:lnTo>
                      <a:pt x="5" y="31"/>
                    </a:lnTo>
                    <a:lnTo>
                      <a:pt x="18" y="31"/>
                    </a:lnTo>
                    <a:lnTo>
                      <a:pt x="20" y="31"/>
                    </a:lnTo>
                    <a:lnTo>
                      <a:pt x="23" y="31"/>
                    </a:lnTo>
                    <a:lnTo>
                      <a:pt x="36" y="31"/>
                    </a:lnTo>
                    <a:lnTo>
                      <a:pt x="35" y="30"/>
                    </a:lnTo>
                    <a:lnTo>
                      <a:pt x="35" y="30"/>
                    </a:lnTo>
                    <a:lnTo>
                      <a:pt x="18" y="30"/>
                    </a:lnTo>
                    <a:close/>
                    <a:moveTo>
                      <a:pt x="6" y="27"/>
                    </a:moveTo>
                    <a:lnTo>
                      <a:pt x="6" y="28"/>
                    </a:lnTo>
                    <a:lnTo>
                      <a:pt x="35" y="28"/>
                    </a:lnTo>
                    <a:lnTo>
                      <a:pt x="34" y="27"/>
                    </a:lnTo>
                    <a:lnTo>
                      <a:pt x="6" y="27"/>
                    </a:lnTo>
                    <a:close/>
                    <a:moveTo>
                      <a:pt x="15" y="24"/>
                    </a:moveTo>
                    <a:lnTo>
                      <a:pt x="7" y="24"/>
                    </a:lnTo>
                    <a:lnTo>
                      <a:pt x="6" y="26"/>
                    </a:lnTo>
                    <a:lnTo>
                      <a:pt x="14" y="26"/>
                    </a:lnTo>
                    <a:lnTo>
                      <a:pt x="15" y="24"/>
                    </a:lnTo>
                    <a:close/>
                    <a:moveTo>
                      <a:pt x="32" y="24"/>
                    </a:moveTo>
                    <a:lnTo>
                      <a:pt x="24" y="24"/>
                    </a:lnTo>
                    <a:lnTo>
                      <a:pt x="24" y="24"/>
                    </a:lnTo>
                    <a:lnTo>
                      <a:pt x="24" y="24"/>
                    </a:lnTo>
                    <a:lnTo>
                      <a:pt x="24" y="26"/>
                    </a:lnTo>
                    <a:lnTo>
                      <a:pt x="20" y="26"/>
                    </a:lnTo>
                    <a:lnTo>
                      <a:pt x="32" y="26"/>
                    </a:lnTo>
                    <a:lnTo>
                      <a:pt x="32" y="24"/>
                    </a:lnTo>
                    <a:close/>
                    <a:moveTo>
                      <a:pt x="7" y="21"/>
                    </a:moveTo>
                    <a:lnTo>
                      <a:pt x="7" y="23"/>
                    </a:lnTo>
                    <a:lnTo>
                      <a:pt x="15" y="23"/>
                    </a:lnTo>
                    <a:lnTo>
                      <a:pt x="17" y="21"/>
                    </a:lnTo>
                    <a:lnTo>
                      <a:pt x="7" y="21"/>
                    </a:lnTo>
                    <a:close/>
                    <a:moveTo>
                      <a:pt x="31" y="21"/>
                    </a:moveTo>
                    <a:lnTo>
                      <a:pt x="23" y="21"/>
                    </a:lnTo>
                    <a:lnTo>
                      <a:pt x="23" y="23"/>
                    </a:lnTo>
                    <a:lnTo>
                      <a:pt x="31" y="23"/>
                    </a:lnTo>
                    <a:lnTo>
                      <a:pt x="31" y="21"/>
                    </a:lnTo>
                    <a:close/>
                    <a:moveTo>
                      <a:pt x="30" y="19"/>
                    </a:moveTo>
                    <a:lnTo>
                      <a:pt x="22" y="19"/>
                    </a:lnTo>
                    <a:lnTo>
                      <a:pt x="22" y="21"/>
                    </a:lnTo>
                    <a:lnTo>
                      <a:pt x="31" y="21"/>
                    </a:lnTo>
                    <a:lnTo>
                      <a:pt x="30" y="19"/>
                    </a:lnTo>
                    <a:close/>
                    <a:moveTo>
                      <a:pt x="9" y="19"/>
                    </a:moveTo>
                    <a:lnTo>
                      <a:pt x="7" y="21"/>
                    </a:lnTo>
                    <a:lnTo>
                      <a:pt x="17" y="21"/>
                    </a:lnTo>
                    <a:lnTo>
                      <a:pt x="17" y="19"/>
                    </a:lnTo>
                    <a:lnTo>
                      <a:pt x="9" y="19"/>
                    </a:lnTo>
                    <a:close/>
                    <a:moveTo>
                      <a:pt x="30" y="17"/>
                    </a:moveTo>
                    <a:lnTo>
                      <a:pt x="20" y="17"/>
                    </a:lnTo>
                    <a:lnTo>
                      <a:pt x="22" y="18"/>
                    </a:lnTo>
                    <a:lnTo>
                      <a:pt x="30" y="18"/>
                    </a:lnTo>
                    <a:lnTo>
                      <a:pt x="30" y="17"/>
                    </a:lnTo>
                    <a:close/>
                    <a:moveTo>
                      <a:pt x="9" y="17"/>
                    </a:moveTo>
                    <a:lnTo>
                      <a:pt x="9" y="18"/>
                    </a:lnTo>
                    <a:lnTo>
                      <a:pt x="17" y="18"/>
                    </a:lnTo>
                    <a:lnTo>
                      <a:pt x="18" y="17"/>
                    </a:lnTo>
                    <a:lnTo>
                      <a:pt x="9" y="17"/>
                    </a:lnTo>
                    <a:close/>
                    <a:moveTo>
                      <a:pt x="19" y="15"/>
                    </a:moveTo>
                    <a:lnTo>
                      <a:pt x="18" y="21"/>
                    </a:lnTo>
                    <a:lnTo>
                      <a:pt x="15" y="26"/>
                    </a:lnTo>
                    <a:lnTo>
                      <a:pt x="19" y="26"/>
                    </a:lnTo>
                    <a:lnTo>
                      <a:pt x="23" y="24"/>
                    </a:lnTo>
                    <a:lnTo>
                      <a:pt x="20" y="21"/>
                    </a:lnTo>
                    <a:lnTo>
                      <a:pt x="19" y="15"/>
                    </a:lnTo>
                    <a:close/>
                    <a:moveTo>
                      <a:pt x="20" y="13"/>
                    </a:moveTo>
                    <a:lnTo>
                      <a:pt x="20" y="15"/>
                    </a:lnTo>
                    <a:lnTo>
                      <a:pt x="28" y="15"/>
                    </a:lnTo>
                    <a:lnTo>
                      <a:pt x="28" y="13"/>
                    </a:lnTo>
                    <a:lnTo>
                      <a:pt x="20" y="13"/>
                    </a:lnTo>
                    <a:close/>
                    <a:moveTo>
                      <a:pt x="10" y="13"/>
                    </a:moveTo>
                    <a:lnTo>
                      <a:pt x="10" y="15"/>
                    </a:lnTo>
                    <a:lnTo>
                      <a:pt x="18" y="15"/>
                    </a:lnTo>
                    <a:lnTo>
                      <a:pt x="18" y="13"/>
                    </a:lnTo>
                    <a:lnTo>
                      <a:pt x="10" y="13"/>
                    </a:lnTo>
                    <a:close/>
                    <a:moveTo>
                      <a:pt x="27" y="9"/>
                    </a:moveTo>
                    <a:lnTo>
                      <a:pt x="11" y="10"/>
                    </a:lnTo>
                    <a:lnTo>
                      <a:pt x="10" y="11"/>
                    </a:lnTo>
                    <a:lnTo>
                      <a:pt x="18" y="11"/>
                    </a:lnTo>
                    <a:lnTo>
                      <a:pt x="19" y="10"/>
                    </a:lnTo>
                    <a:lnTo>
                      <a:pt x="19" y="11"/>
                    </a:lnTo>
                    <a:lnTo>
                      <a:pt x="19" y="11"/>
                    </a:lnTo>
                    <a:lnTo>
                      <a:pt x="27" y="11"/>
                    </a:lnTo>
                    <a:lnTo>
                      <a:pt x="27" y="9"/>
                    </a:lnTo>
                    <a:close/>
                    <a:moveTo>
                      <a:pt x="26" y="5"/>
                    </a:moveTo>
                    <a:lnTo>
                      <a:pt x="13" y="5"/>
                    </a:lnTo>
                    <a:lnTo>
                      <a:pt x="11" y="7"/>
                    </a:lnTo>
                    <a:lnTo>
                      <a:pt x="26" y="6"/>
                    </a:lnTo>
                    <a:lnTo>
                      <a:pt x="26" y="5"/>
                    </a:lnTo>
                    <a:close/>
                    <a:moveTo>
                      <a:pt x="13" y="2"/>
                    </a:moveTo>
                    <a:lnTo>
                      <a:pt x="13" y="3"/>
                    </a:lnTo>
                    <a:lnTo>
                      <a:pt x="26" y="3"/>
                    </a:lnTo>
                    <a:lnTo>
                      <a:pt x="24" y="2"/>
                    </a:lnTo>
                    <a:lnTo>
                      <a:pt x="13" y="2"/>
                    </a:lnTo>
                    <a:close/>
                    <a:moveTo>
                      <a:pt x="24" y="1"/>
                    </a:moveTo>
                    <a:lnTo>
                      <a:pt x="22" y="1"/>
                    </a:lnTo>
                    <a:lnTo>
                      <a:pt x="24" y="1"/>
                    </a:lnTo>
                    <a:lnTo>
                      <a:pt x="24" y="1"/>
                    </a:lnTo>
                    <a:close/>
                    <a:moveTo>
                      <a:pt x="26" y="0"/>
                    </a:moveTo>
                    <a:lnTo>
                      <a:pt x="27" y="0"/>
                    </a:lnTo>
                    <a:lnTo>
                      <a:pt x="26" y="0"/>
                    </a:lnTo>
                    <a:lnTo>
                      <a:pt x="26" y="0"/>
                    </a:lnTo>
                    <a:lnTo>
                      <a:pt x="30" y="13"/>
                    </a:lnTo>
                    <a:lnTo>
                      <a:pt x="34" y="23"/>
                    </a:lnTo>
                    <a:lnTo>
                      <a:pt x="35" y="27"/>
                    </a:lnTo>
                    <a:lnTo>
                      <a:pt x="37" y="32"/>
                    </a:lnTo>
                    <a:lnTo>
                      <a:pt x="39" y="36"/>
                    </a:lnTo>
                    <a:lnTo>
                      <a:pt x="39" y="40"/>
                    </a:lnTo>
                    <a:lnTo>
                      <a:pt x="39" y="40"/>
                    </a:lnTo>
                    <a:lnTo>
                      <a:pt x="39" y="40"/>
                    </a:lnTo>
                    <a:lnTo>
                      <a:pt x="27" y="41"/>
                    </a:lnTo>
                    <a:lnTo>
                      <a:pt x="26" y="40"/>
                    </a:lnTo>
                    <a:lnTo>
                      <a:pt x="26" y="38"/>
                    </a:lnTo>
                    <a:lnTo>
                      <a:pt x="26" y="35"/>
                    </a:lnTo>
                    <a:lnTo>
                      <a:pt x="24" y="34"/>
                    </a:lnTo>
                    <a:lnTo>
                      <a:pt x="22" y="32"/>
                    </a:lnTo>
                    <a:lnTo>
                      <a:pt x="18" y="32"/>
                    </a:lnTo>
                    <a:lnTo>
                      <a:pt x="15" y="32"/>
                    </a:lnTo>
                    <a:lnTo>
                      <a:pt x="15" y="35"/>
                    </a:lnTo>
                    <a:lnTo>
                      <a:pt x="14" y="38"/>
                    </a:lnTo>
                    <a:lnTo>
                      <a:pt x="13" y="40"/>
                    </a:lnTo>
                    <a:lnTo>
                      <a:pt x="10" y="41"/>
                    </a:lnTo>
                    <a:lnTo>
                      <a:pt x="7" y="41"/>
                    </a:lnTo>
                    <a:lnTo>
                      <a:pt x="5" y="41"/>
                    </a:lnTo>
                    <a:lnTo>
                      <a:pt x="2" y="40"/>
                    </a:lnTo>
                    <a:lnTo>
                      <a:pt x="1" y="41"/>
                    </a:lnTo>
                    <a:lnTo>
                      <a:pt x="0" y="41"/>
                    </a:lnTo>
                    <a:lnTo>
                      <a:pt x="0" y="41"/>
                    </a:lnTo>
                    <a:lnTo>
                      <a:pt x="0" y="41"/>
                    </a:lnTo>
                    <a:lnTo>
                      <a:pt x="3" y="31"/>
                    </a:lnTo>
                    <a:lnTo>
                      <a:pt x="6" y="19"/>
                    </a:lnTo>
                    <a:lnTo>
                      <a:pt x="10" y="10"/>
                    </a:lnTo>
                    <a:lnTo>
                      <a:pt x="13" y="0"/>
                    </a:lnTo>
                    <a:lnTo>
                      <a:pt x="14" y="0"/>
                    </a:lnTo>
                    <a:lnTo>
                      <a:pt x="14" y="0"/>
                    </a:lnTo>
                    <a:lnTo>
                      <a:pt x="19" y="0"/>
                    </a:lnTo>
                    <a:lnTo>
                      <a:pt x="24" y="0"/>
                    </a:lnTo>
                    <a:lnTo>
                      <a:pt x="26" y="0"/>
                    </a:lnTo>
                    <a:lnTo>
                      <a:pt x="2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6" name="Freeform 6586"/>
              <p:cNvSpPr>
                <a:spLocks noEditPoints="1"/>
              </p:cNvSpPr>
              <p:nvPr/>
            </p:nvSpPr>
            <p:spPr bwMode="auto">
              <a:xfrm>
                <a:off x="1623218" y="4402931"/>
                <a:ext cx="58738" cy="65088"/>
              </a:xfrm>
              <a:custGeom>
                <a:avLst/>
                <a:gdLst>
                  <a:gd name="T0" fmla="*/ 2 w 37"/>
                  <a:gd name="T1" fmla="*/ 40 h 41"/>
                  <a:gd name="T2" fmla="*/ 8 w 37"/>
                  <a:gd name="T3" fmla="*/ 40 h 41"/>
                  <a:gd name="T4" fmla="*/ 12 w 37"/>
                  <a:gd name="T5" fmla="*/ 40 h 41"/>
                  <a:gd name="T6" fmla="*/ 23 w 37"/>
                  <a:gd name="T7" fmla="*/ 40 h 41"/>
                  <a:gd name="T8" fmla="*/ 30 w 37"/>
                  <a:gd name="T9" fmla="*/ 40 h 41"/>
                  <a:gd name="T10" fmla="*/ 35 w 37"/>
                  <a:gd name="T11" fmla="*/ 39 h 41"/>
                  <a:gd name="T12" fmla="*/ 2 w 37"/>
                  <a:gd name="T13" fmla="*/ 36 h 41"/>
                  <a:gd name="T14" fmla="*/ 12 w 37"/>
                  <a:gd name="T15" fmla="*/ 36 h 41"/>
                  <a:gd name="T16" fmla="*/ 23 w 37"/>
                  <a:gd name="T17" fmla="*/ 38 h 41"/>
                  <a:gd name="T18" fmla="*/ 12 w 37"/>
                  <a:gd name="T19" fmla="*/ 32 h 41"/>
                  <a:gd name="T20" fmla="*/ 2 w 37"/>
                  <a:gd name="T21" fmla="*/ 34 h 41"/>
                  <a:gd name="T22" fmla="*/ 31 w 37"/>
                  <a:gd name="T23" fmla="*/ 32 h 41"/>
                  <a:gd name="T24" fmla="*/ 33 w 37"/>
                  <a:gd name="T25" fmla="*/ 34 h 41"/>
                  <a:gd name="T26" fmla="*/ 2 w 37"/>
                  <a:gd name="T27" fmla="*/ 30 h 41"/>
                  <a:gd name="T28" fmla="*/ 12 w 37"/>
                  <a:gd name="T29" fmla="*/ 28 h 41"/>
                  <a:gd name="T30" fmla="*/ 30 w 37"/>
                  <a:gd name="T31" fmla="*/ 31 h 41"/>
                  <a:gd name="T32" fmla="*/ 18 w 37"/>
                  <a:gd name="T33" fmla="*/ 27 h 41"/>
                  <a:gd name="T34" fmla="*/ 26 w 37"/>
                  <a:gd name="T35" fmla="*/ 27 h 41"/>
                  <a:gd name="T36" fmla="*/ 2 w 37"/>
                  <a:gd name="T37" fmla="*/ 28 h 41"/>
                  <a:gd name="T38" fmla="*/ 2 w 37"/>
                  <a:gd name="T39" fmla="*/ 27 h 41"/>
                  <a:gd name="T40" fmla="*/ 2 w 37"/>
                  <a:gd name="T41" fmla="*/ 26 h 41"/>
                  <a:gd name="T42" fmla="*/ 12 w 37"/>
                  <a:gd name="T43" fmla="*/ 24 h 41"/>
                  <a:gd name="T44" fmla="*/ 17 w 37"/>
                  <a:gd name="T45" fmla="*/ 26 h 41"/>
                  <a:gd name="T46" fmla="*/ 23 w 37"/>
                  <a:gd name="T47" fmla="*/ 24 h 41"/>
                  <a:gd name="T48" fmla="*/ 2 w 37"/>
                  <a:gd name="T49" fmla="*/ 22 h 41"/>
                  <a:gd name="T50" fmla="*/ 2 w 37"/>
                  <a:gd name="T51" fmla="*/ 21 h 41"/>
                  <a:gd name="T52" fmla="*/ 29 w 37"/>
                  <a:gd name="T53" fmla="*/ 21 h 41"/>
                  <a:gd name="T54" fmla="*/ 31 w 37"/>
                  <a:gd name="T55" fmla="*/ 17 h 41"/>
                  <a:gd name="T56" fmla="*/ 16 w 37"/>
                  <a:gd name="T57" fmla="*/ 18 h 41"/>
                  <a:gd name="T58" fmla="*/ 1 w 37"/>
                  <a:gd name="T59" fmla="*/ 17 h 41"/>
                  <a:gd name="T60" fmla="*/ 13 w 37"/>
                  <a:gd name="T61" fmla="*/ 17 h 41"/>
                  <a:gd name="T62" fmla="*/ 23 w 37"/>
                  <a:gd name="T63" fmla="*/ 15 h 41"/>
                  <a:gd name="T64" fmla="*/ 33 w 37"/>
                  <a:gd name="T65" fmla="*/ 14 h 41"/>
                  <a:gd name="T66" fmla="*/ 2 w 37"/>
                  <a:gd name="T67" fmla="*/ 13 h 41"/>
                  <a:gd name="T68" fmla="*/ 13 w 37"/>
                  <a:gd name="T69" fmla="*/ 14 h 41"/>
                  <a:gd name="T70" fmla="*/ 13 w 37"/>
                  <a:gd name="T71" fmla="*/ 10 h 41"/>
                  <a:gd name="T72" fmla="*/ 17 w 37"/>
                  <a:gd name="T73" fmla="*/ 17 h 41"/>
                  <a:gd name="T74" fmla="*/ 21 w 37"/>
                  <a:gd name="T75" fmla="*/ 17 h 41"/>
                  <a:gd name="T76" fmla="*/ 21 w 37"/>
                  <a:gd name="T77" fmla="*/ 13 h 41"/>
                  <a:gd name="T78" fmla="*/ 16 w 37"/>
                  <a:gd name="T79" fmla="*/ 10 h 41"/>
                  <a:gd name="T80" fmla="*/ 2 w 37"/>
                  <a:gd name="T81" fmla="*/ 11 h 41"/>
                  <a:gd name="T82" fmla="*/ 12 w 37"/>
                  <a:gd name="T83" fmla="*/ 10 h 41"/>
                  <a:gd name="T84" fmla="*/ 19 w 37"/>
                  <a:gd name="T85" fmla="*/ 10 h 41"/>
                  <a:gd name="T86" fmla="*/ 31 w 37"/>
                  <a:gd name="T87" fmla="*/ 11 h 41"/>
                  <a:gd name="T88" fmla="*/ 13 w 37"/>
                  <a:gd name="T89" fmla="*/ 9 h 41"/>
                  <a:gd name="T90" fmla="*/ 16 w 37"/>
                  <a:gd name="T91" fmla="*/ 9 h 41"/>
                  <a:gd name="T92" fmla="*/ 2 w 37"/>
                  <a:gd name="T93" fmla="*/ 7 h 41"/>
                  <a:gd name="T94" fmla="*/ 25 w 37"/>
                  <a:gd name="T95" fmla="*/ 3 h 41"/>
                  <a:gd name="T96" fmla="*/ 27 w 37"/>
                  <a:gd name="T97" fmla="*/ 5 h 41"/>
                  <a:gd name="T98" fmla="*/ 12 w 37"/>
                  <a:gd name="T99" fmla="*/ 0 h 41"/>
                  <a:gd name="T100" fmla="*/ 22 w 37"/>
                  <a:gd name="T101" fmla="*/ 1 h 41"/>
                  <a:gd name="T102" fmla="*/ 31 w 37"/>
                  <a:gd name="T103" fmla="*/ 6 h 41"/>
                  <a:gd name="T104" fmla="*/ 33 w 37"/>
                  <a:gd name="T105" fmla="*/ 17 h 41"/>
                  <a:gd name="T106" fmla="*/ 25 w 37"/>
                  <a:gd name="T107" fmla="*/ 24 h 41"/>
                  <a:gd name="T108" fmla="*/ 35 w 37"/>
                  <a:gd name="T109" fmla="*/ 35 h 41"/>
                  <a:gd name="T110" fmla="*/ 37 w 37"/>
                  <a:gd name="T111" fmla="*/ 41 h 41"/>
                  <a:gd name="T112" fmla="*/ 22 w 37"/>
                  <a:gd name="T113" fmla="*/ 40 h 41"/>
                  <a:gd name="T114" fmla="*/ 21 w 37"/>
                  <a:gd name="T115" fmla="*/ 34 h 41"/>
                  <a:gd name="T116" fmla="*/ 16 w 37"/>
                  <a:gd name="T117" fmla="*/ 26 h 41"/>
                  <a:gd name="T118" fmla="*/ 13 w 37"/>
                  <a:gd name="T119" fmla="*/ 40 h 41"/>
                  <a:gd name="T120" fmla="*/ 6 w 37"/>
                  <a:gd name="T121" fmla="*/ 41 h 41"/>
                  <a:gd name="T122" fmla="*/ 0 w 37"/>
                  <a:gd name="T123" fmla="*/ 21 h 41"/>
                  <a:gd name="T124" fmla="*/ 1 w 37"/>
                  <a:gd name="T125"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 h="41">
                    <a:moveTo>
                      <a:pt x="12" y="39"/>
                    </a:moveTo>
                    <a:lnTo>
                      <a:pt x="2" y="39"/>
                    </a:lnTo>
                    <a:lnTo>
                      <a:pt x="2" y="40"/>
                    </a:lnTo>
                    <a:lnTo>
                      <a:pt x="4" y="40"/>
                    </a:lnTo>
                    <a:lnTo>
                      <a:pt x="6" y="40"/>
                    </a:lnTo>
                    <a:lnTo>
                      <a:pt x="8" y="40"/>
                    </a:lnTo>
                    <a:lnTo>
                      <a:pt x="9" y="40"/>
                    </a:lnTo>
                    <a:lnTo>
                      <a:pt x="10" y="40"/>
                    </a:lnTo>
                    <a:lnTo>
                      <a:pt x="12" y="40"/>
                    </a:lnTo>
                    <a:lnTo>
                      <a:pt x="12" y="39"/>
                    </a:lnTo>
                    <a:close/>
                    <a:moveTo>
                      <a:pt x="23" y="39"/>
                    </a:moveTo>
                    <a:lnTo>
                      <a:pt x="23" y="40"/>
                    </a:lnTo>
                    <a:lnTo>
                      <a:pt x="25" y="40"/>
                    </a:lnTo>
                    <a:lnTo>
                      <a:pt x="27" y="40"/>
                    </a:lnTo>
                    <a:lnTo>
                      <a:pt x="30" y="40"/>
                    </a:lnTo>
                    <a:lnTo>
                      <a:pt x="31" y="39"/>
                    </a:lnTo>
                    <a:lnTo>
                      <a:pt x="35" y="40"/>
                    </a:lnTo>
                    <a:lnTo>
                      <a:pt x="35" y="39"/>
                    </a:lnTo>
                    <a:lnTo>
                      <a:pt x="23" y="39"/>
                    </a:lnTo>
                    <a:close/>
                    <a:moveTo>
                      <a:pt x="12" y="36"/>
                    </a:moveTo>
                    <a:lnTo>
                      <a:pt x="2" y="36"/>
                    </a:lnTo>
                    <a:lnTo>
                      <a:pt x="2" y="38"/>
                    </a:lnTo>
                    <a:lnTo>
                      <a:pt x="12" y="38"/>
                    </a:lnTo>
                    <a:lnTo>
                      <a:pt x="12" y="36"/>
                    </a:lnTo>
                    <a:close/>
                    <a:moveTo>
                      <a:pt x="34" y="36"/>
                    </a:moveTo>
                    <a:lnTo>
                      <a:pt x="23" y="36"/>
                    </a:lnTo>
                    <a:lnTo>
                      <a:pt x="23" y="38"/>
                    </a:lnTo>
                    <a:lnTo>
                      <a:pt x="34" y="38"/>
                    </a:lnTo>
                    <a:lnTo>
                      <a:pt x="34" y="36"/>
                    </a:lnTo>
                    <a:close/>
                    <a:moveTo>
                      <a:pt x="12" y="32"/>
                    </a:moveTo>
                    <a:lnTo>
                      <a:pt x="2" y="32"/>
                    </a:lnTo>
                    <a:lnTo>
                      <a:pt x="2" y="32"/>
                    </a:lnTo>
                    <a:lnTo>
                      <a:pt x="2" y="34"/>
                    </a:lnTo>
                    <a:lnTo>
                      <a:pt x="12" y="34"/>
                    </a:lnTo>
                    <a:lnTo>
                      <a:pt x="12" y="32"/>
                    </a:lnTo>
                    <a:close/>
                    <a:moveTo>
                      <a:pt x="31" y="32"/>
                    </a:moveTo>
                    <a:lnTo>
                      <a:pt x="22" y="32"/>
                    </a:lnTo>
                    <a:lnTo>
                      <a:pt x="22" y="34"/>
                    </a:lnTo>
                    <a:lnTo>
                      <a:pt x="33" y="34"/>
                    </a:lnTo>
                    <a:lnTo>
                      <a:pt x="31" y="32"/>
                    </a:lnTo>
                    <a:close/>
                    <a:moveTo>
                      <a:pt x="12" y="28"/>
                    </a:moveTo>
                    <a:lnTo>
                      <a:pt x="2" y="30"/>
                    </a:lnTo>
                    <a:lnTo>
                      <a:pt x="2" y="31"/>
                    </a:lnTo>
                    <a:lnTo>
                      <a:pt x="12" y="31"/>
                    </a:lnTo>
                    <a:lnTo>
                      <a:pt x="12" y="28"/>
                    </a:lnTo>
                    <a:close/>
                    <a:moveTo>
                      <a:pt x="21" y="28"/>
                    </a:moveTo>
                    <a:lnTo>
                      <a:pt x="21" y="31"/>
                    </a:lnTo>
                    <a:lnTo>
                      <a:pt x="30" y="31"/>
                    </a:lnTo>
                    <a:lnTo>
                      <a:pt x="29" y="28"/>
                    </a:lnTo>
                    <a:lnTo>
                      <a:pt x="21" y="28"/>
                    </a:lnTo>
                    <a:close/>
                    <a:moveTo>
                      <a:pt x="18" y="27"/>
                    </a:moveTo>
                    <a:lnTo>
                      <a:pt x="19" y="28"/>
                    </a:lnTo>
                    <a:lnTo>
                      <a:pt x="29" y="28"/>
                    </a:lnTo>
                    <a:lnTo>
                      <a:pt x="26" y="27"/>
                    </a:lnTo>
                    <a:lnTo>
                      <a:pt x="18" y="27"/>
                    </a:lnTo>
                    <a:close/>
                    <a:moveTo>
                      <a:pt x="2" y="27"/>
                    </a:moveTo>
                    <a:lnTo>
                      <a:pt x="2" y="28"/>
                    </a:lnTo>
                    <a:lnTo>
                      <a:pt x="12" y="28"/>
                    </a:lnTo>
                    <a:lnTo>
                      <a:pt x="12" y="27"/>
                    </a:lnTo>
                    <a:lnTo>
                      <a:pt x="2" y="27"/>
                    </a:lnTo>
                    <a:close/>
                    <a:moveTo>
                      <a:pt x="23" y="23"/>
                    </a:moveTo>
                    <a:lnTo>
                      <a:pt x="2" y="24"/>
                    </a:lnTo>
                    <a:lnTo>
                      <a:pt x="2" y="26"/>
                    </a:lnTo>
                    <a:lnTo>
                      <a:pt x="12" y="26"/>
                    </a:lnTo>
                    <a:lnTo>
                      <a:pt x="12" y="24"/>
                    </a:lnTo>
                    <a:lnTo>
                      <a:pt x="12" y="24"/>
                    </a:lnTo>
                    <a:lnTo>
                      <a:pt x="12" y="24"/>
                    </a:lnTo>
                    <a:lnTo>
                      <a:pt x="14" y="24"/>
                    </a:lnTo>
                    <a:lnTo>
                      <a:pt x="17" y="26"/>
                    </a:lnTo>
                    <a:lnTo>
                      <a:pt x="25" y="26"/>
                    </a:lnTo>
                    <a:lnTo>
                      <a:pt x="23" y="24"/>
                    </a:lnTo>
                    <a:lnTo>
                      <a:pt x="23" y="24"/>
                    </a:lnTo>
                    <a:lnTo>
                      <a:pt x="23" y="23"/>
                    </a:lnTo>
                    <a:close/>
                    <a:moveTo>
                      <a:pt x="2" y="21"/>
                    </a:moveTo>
                    <a:lnTo>
                      <a:pt x="2" y="22"/>
                    </a:lnTo>
                    <a:lnTo>
                      <a:pt x="26" y="22"/>
                    </a:lnTo>
                    <a:lnTo>
                      <a:pt x="29" y="21"/>
                    </a:lnTo>
                    <a:lnTo>
                      <a:pt x="2" y="21"/>
                    </a:lnTo>
                    <a:close/>
                    <a:moveTo>
                      <a:pt x="1" y="19"/>
                    </a:moveTo>
                    <a:lnTo>
                      <a:pt x="1" y="21"/>
                    </a:lnTo>
                    <a:lnTo>
                      <a:pt x="29" y="21"/>
                    </a:lnTo>
                    <a:lnTo>
                      <a:pt x="30" y="19"/>
                    </a:lnTo>
                    <a:lnTo>
                      <a:pt x="1" y="19"/>
                    </a:lnTo>
                    <a:close/>
                    <a:moveTo>
                      <a:pt x="31" y="17"/>
                    </a:moveTo>
                    <a:lnTo>
                      <a:pt x="22" y="17"/>
                    </a:lnTo>
                    <a:lnTo>
                      <a:pt x="19" y="18"/>
                    </a:lnTo>
                    <a:lnTo>
                      <a:pt x="16" y="18"/>
                    </a:lnTo>
                    <a:lnTo>
                      <a:pt x="31" y="18"/>
                    </a:lnTo>
                    <a:lnTo>
                      <a:pt x="31" y="17"/>
                    </a:lnTo>
                    <a:close/>
                    <a:moveTo>
                      <a:pt x="1" y="17"/>
                    </a:moveTo>
                    <a:lnTo>
                      <a:pt x="1" y="18"/>
                    </a:lnTo>
                    <a:lnTo>
                      <a:pt x="13" y="18"/>
                    </a:lnTo>
                    <a:lnTo>
                      <a:pt x="13" y="17"/>
                    </a:lnTo>
                    <a:lnTo>
                      <a:pt x="1" y="17"/>
                    </a:lnTo>
                    <a:close/>
                    <a:moveTo>
                      <a:pt x="23" y="14"/>
                    </a:moveTo>
                    <a:lnTo>
                      <a:pt x="23" y="15"/>
                    </a:lnTo>
                    <a:lnTo>
                      <a:pt x="23" y="15"/>
                    </a:lnTo>
                    <a:lnTo>
                      <a:pt x="31" y="15"/>
                    </a:lnTo>
                    <a:lnTo>
                      <a:pt x="33" y="14"/>
                    </a:lnTo>
                    <a:lnTo>
                      <a:pt x="31" y="14"/>
                    </a:lnTo>
                    <a:lnTo>
                      <a:pt x="23" y="14"/>
                    </a:lnTo>
                    <a:close/>
                    <a:moveTo>
                      <a:pt x="2" y="13"/>
                    </a:moveTo>
                    <a:lnTo>
                      <a:pt x="2" y="15"/>
                    </a:lnTo>
                    <a:lnTo>
                      <a:pt x="13" y="15"/>
                    </a:lnTo>
                    <a:lnTo>
                      <a:pt x="13" y="14"/>
                    </a:lnTo>
                    <a:lnTo>
                      <a:pt x="2" y="13"/>
                    </a:lnTo>
                    <a:close/>
                    <a:moveTo>
                      <a:pt x="16" y="10"/>
                    </a:moveTo>
                    <a:lnTo>
                      <a:pt x="13" y="10"/>
                    </a:lnTo>
                    <a:lnTo>
                      <a:pt x="14" y="14"/>
                    </a:lnTo>
                    <a:lnTo>
                      <a:pt x="14" y="18"/>
                    </a:lnTo>
                    <a:lnTo>
                      <a:pt x="17" y="17"/>
                    </a:lnTo>
                    <a:lnTo>
                      <a:pt x="19" y="17"/>
                    </a:lnTo>
                    <a:lnTo>
                      <a:pt x="19" y="17"/>
                    </a:lnTo>
                    <a:lnTo>
                      <a:pt x="21" y="17"/>
                    </a:lnTo>
                    <a:lnTo>
                      <a:pt x="21" y="15"/>
                    </a:lnTo>
                    <a:lnTo>
                      <a:pt x="22" y="14"/>
                    </a:lnTo>
                    <a:lnTo>
                      <a:pt x="21" y="13"/>
                    </a:lnTo>
                    <a:lnTo>
                      <a:pt x="19" y="11"/>
                    </a:lnTo>
                    <a:lnTo>
                      <a:pt x="18" y="10"/>
                    </a:lnTo>
                    <a:lnTo>
                      <a:pt x="16" y="10"/>
                    </a:lnTo>
                    <a:close/>
                    <a:moveTo>
                      <a:pt x="12" y="10"/>
                    </a:moveTo>
                    <a:lnTo>
                      <a:pt x="2" y="10"/>
                    </a:lnTo>
                    <a:lnTo>
                      <a:pt x="2" y="11"/>
                    </a:lnTo>
                    <a:lnTo>
                      <a:pt x="12" y="11"/>
                    </a:lnTo>
                    <a:lnTo>
                      <a:pt x="12" y="10"/>
                    </a:lnTo>
                    <a:lnTo>
                      <a:pt x="12" y="10"/>
                    </a:lnTo>
                    <a:lnTo>
                      <a:pt x="12" y="10"/>
                    </a:lnTo>
                    <a:close/>
                    <a:moveTo>
                      <a:pt x="31" y="10"/>
                    </a:moveTo>
                    <a:lnTo>
                      <a:pt x="19" y="10"/>
                    </a:lnTo>
                    <a:lnTo>
                      <a:pt x="19" y="10"/>
                    </a:lnTo>
                    <a:lnTo>
                      <a:pt x="22" y="11"/>
                    </a:lnTo>
                    <a:lnTo>
                      <a:pt x="31" y="11"/>
                    </a:lnTo>
                    <a:lnTo>
                      <a:pt x="31" y="10"/>
                    </a:lnTo>
                    <a:close/>
                    <a:moveTo>
                      <a:pt x="16" y="9"/>
                    </a:moveTo>
                    <a:lnTo>
                      <a:pt x="13" y="9"/>
                    </a:lnTo>
                    <a:lnTo>
                      <a:pt x="13" y="9"/>
                    </a:lnTo>
                    <a:lnTo>
                      <a:pt x="13" y="9"/>
                    </a:lnTo>
                    <a:lnTo>
                      <a:pt x="16" y="9"/>
                    </a:lnTo>
                    <a:close/>
                    <a:moveTo>
                      <a:pt x="29" y="6"/>
                    </a:moveTo>
                    <a:lnTo>
                      <a:pt x="2" y="6"/>
                    </a:lnTo>
                    <a:lnTo>
                      <a:pt x="2" y="7"/>
                    </a:lnTo>
                    <a:lnTo>
                      <a:pt x="30" y="7"/>
                    </a:lnTo>
                    <a:lnTo>
                      <a:pt x="29" y="6"/>
                    </a:lnTo>
                    <a:close/>
                    <a:moveTo>
                      <a:pt x="25" y="3"/>
                    </a:moveTo>
                    <a:lnTo>
                      <a:pt x="2" y="3"/>
                    </a:lnTo>
                    <a:lnTo>
                      <a:pt x="2" y="5"/>
                    </a:lnTo>
                    <a:lnTo>
                      <a:pt x="27" y="5"/>
                    </a:lnTo>
                    <a:lnTo>
                      <a:pt x="25" y="3"/>
                    </a:lnTo>
                    <a:close/>
                    <a:moveTo>
                      <a:pt x="9" y="0"/>
                    </a:moveTo>
                    <a:lnTo>
                      <a:pt x="12" y="0"/>
                    </a:lnTo>
                    <a:lnTo>
                      <a:pt x="16" y="1"/>
                    </a:lnTo>
                    <a:lnTo>
                      <a:pt x="19" y="1"/>
                    </a:lnTo>
                    <a:lnTo>
                      <a:pt x="22" y="1"/>
                    </a:lnTo>
                    <a:lnTo>
                      <a:pt x="26" y="2"/>
                    </a:lnTo>
                    <a:lnTo>
                      <a:pt x="29" y="3"/>
                    </a:lnTo>
                    <a:lnTo>
                      <a:pt x="31" y="6"/>
                    </a:lnTo>
                    <a:lnTo>
                      <a:pt x="33" y="10"/>
                    </a:lnTo>
                    <a:lnTo>
                      <a:pt x="34" y="14"/>
                    </a:lnTo>
                    <a:lnTo>
                      <a:pt x="33" y="17"/>
                    </a:lnTo>
                    <a:lnTo>
                      <a:pt x="31" y="21"/>
                    </a:lnTo>
                    <a:lnTo>
                      <a:pt x="29" y="22"/>
                    </a:lnTo>
                    <a:lnTo>
                      <a:pt x="25" y="24"/>
                    </a:lnTo>
                    <a:lnTo>
                      <a:pt x="29" y="27"/>
                    </a:lnTo>
                    <a:lnTo>
                      <a:pt x="33" y="31"/>
                    </a:lnTo>
                    <a:lnTo>
                      <a:pt x="35" y="35"/>
                    </a:lnTo>
                    <a:lnTo>
                      <a:pt x="37" y="40"/>
                    </a:lnTo>
                    <a:lnTo>
                      <a:pt x="37" y="41"/>
                    </a:lnTo>
                    <a:lnTo>
                      <a:pt x="37" y="41"/>
                    </a:lnTo>
                    <a:lnTo>
                      <a:pt x="30" y="40"/>
                    </a:lnTo>
                    <a:lnTo>
                      <a:pt x="23" y="40"/>
                    </a:lnTo>
                    <a:lnTo>
                      <a:pt x="22" y="40"/>
                    </a:lnTo>
                    <a:lnTo>
                      <a:pt x="22" y="40"/>
                    </a:lnTo>
                    <a:lnTo>
                      <a:pt x="22" y="38"/>
                    </a:lnTo>
                    <a:lnTo>
                      <a:pt x="21" y="34"/>
                    </a:lnTo>
                    <a:lnTo>
                      <a:pt x="19" y="31"/>
                    </a:lnTo>
                    <a:lnTo>
                      <a:pt x="18" y="28"/>
                    </a:lnTo>
                    <a:lnTo>
                      <a:pt x="16" y="26"/>
                    </a:lnTo>
                    <a:lnTo>
                      <a:pt x="13" y="24"/>
                    </a:lnTo>
                    <a:lnTo>
                      <a:pt x="13" y="32"/>
                    </a:lnTo>
                    <a:lnTo>
                      <a:pt x="13" y="40"/>
                    </a:lnTo>
                    <a:lnTo>
                      <a:pt x="13" y="41"/>
                    </a:lnTo>
                    <a:lnTo>
                      <a:pt x="13" y="41"/>
                    </a:lnTo>
                    <a:lnTo>
                      <a:pt x="6" y="41"/>
                    </a:lnTo>
                    <a:lnTo>
                      <a:pt x="1" y="40"/>
                    </a:lnTo>
                    <a:lnTo>
                      <a:pt x="1" y="40"/>
                    </a:lnTo>
                    <a:lnTo>
                      <a:pt x="0" y="21"/>
                    </a:lnTo>
                    <a:lnTo>
                      <a:pt x="1" y="2"/>
                    </a:lnTo>
                    <a:lnTo>
                      <a:pt x="0" y="2"/>
                    </a:lnTo>
                    <a:lnTo>
                      <a:pt x="1" y="1"/>
                    </a:lnTo>
                    <a:lnTo>
                      <a:pt x="5" y="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7" name="Freeform 6587"/>
              <p:cNvSpPr>
                <a:spLocks noEditPoints="1"/>
              </p:cNvSpPr>
              <p:nvPr/>
            </p:nvSpPr>
            <p:spPr bwMode="auto">
              <a:xfrm>
                <a:off x="1789905" y="4404519"/>
                <a:ext cx="55563" cy="63500"/>
              </a:xfrm>
              <a:custGeom>
                <a:avLst/>
                <a:gdLst>
                  <a:gd name="T0" fmla="*/ 21 w 35"/>
                  <a:gd name="T1" fmla="*/ 39 h 40"/>
                  <a:gd name="T2" fmla="*/ 22 w 35"/>
                  <a:gd name="T3" fmla="*/ 39 h 40"/>
                  <a:gd name="T4" fmla="*/ 11 w 35"/>
                  <a:gd name="T5" fmla="*/ 37 h 40"/>
                  <a:gd name="T6" fmla="*/ 11 w 35"/>
                  <a:gd name="T7" fmla="*/ 38 h 40"/>
                  <a:gd name="T8" fmla="*/ 22 w 35"/>
                  <a:gd name="T9" fmla="*/ 37 h 40"/>
                  <a:gd name="T10" fmla="*/ 11 w 35"/>
                  <a:gd name="T11" fmla="*/ 34 h 40"/>
                  <a:gd name="T12" fmla="*/ 22 w 35"/>
                  <a:gd name="T13" fmla="*/ 35 h 40"/>
                  <a:gd name="T14" fmla="*/ 22 w 35"/>
                  <a:gd name="T15" fmla="*/ 30 h 40"/>
                  <a:gd name="T16" fmla="*/ 13 w 35"/>
                  <a:gd name="T17" fmla="*/ 31 h 40"/>
                  <a:gd name="T18" fmla="*/ 22 w 35"/>
                  <a:gd name="T19" fmla="*/ 30 h 40"/>
                  <a:gd name="T20" fmla="*/ 15 w 35"/>
                  <a:gd name="T21" fmla="*/ 26 h 40"/>
                  <a:gd name="T22" fmla="*/ 13 w 35"/>
                  <a:gd name="T23" fmla="*/ 29 h 40"/>
                  <a:gd name="T24" fmla="*/ 22 w 35"/>
                  <a:gd name="T25" fmla="*/ 27 h 40"/>
                  <a:gd name="T26" fmla="*/ 13 w 35"/>
                  <a:gd name="T27" fmla="*/ 23 h 40"/>
                  <a:gd name="T28" fmla="*/ 22 w 35"/>
                  <a:gd name="T29" fmla="*/ 26 h 40"/>
                  <a:gd name="T30" fmla="*/ 13 w 35"/>
                  <a:gd name="T31" fmla="*/ 23 h 40"/>
                  <a:gd name="T32" fmla="*/ 13 w 35"/>
                  <a:gd name="T33" fmla="*/ 21 h 40"/>
                  <a:gd name="T34" fmla="*/ 21 w 35"/>
                  <a:gd name="T35" fmla="*/ 22 h 40"/>
                  <a:gd name="T36" fmla="*/ 21 w 35"/>
                  <a:gd name="T37" fmla="*/ 18 h 40"/>
                  <a:gd name="T38" fmla="*/ 13 w 35"/>
                  <a:gd name="T39" fmla="*/ 20 h 40"/>
                  <a:gd name="T40" fmla="*/ 21 w 35"/>
                  <a:gd name="T41" fmla="*/ 18 h 40"/>
                  <a:gd name="T42" fmla="*/ 13 w 35"/>
                  <a:gd name="T43" fmla="*/ 18 h 40"/>
                  <a:gd name="T44" fmla="*/ 21 w 35"/>
                  <a:gd name="T45" fmla="*/ 16 h 40"/>
                  <a:gd name="T46" fmla="*/ 13 w 35"/>
                  <a:gd name="T47" fmla="*/ 14 h 40"/>
                  <a:gd name="T48" fmla="*/ 21 w 35"/>
                  <a:gd name="T49" fmla="*/ 16 h 40"/>
                  <a:gd name="T50" fmla="*/ 13 w 35"/>
                  <a:gd name="T51" fmla="*/ 14 h 40"/>
                  <a:gd name="T52" fmla="*/ 13 w 35"/>
                  <a:gd name="T53" fmla="*/ 12 h 40"/>
                  <a:gd name="T54" fmla="*/ 21 w 35"/>
                  <a:gd name="T55" fmla="*/ 10 h 40"/>
                  <a:gd name="T56" fmla="*/ 6 w 35"/>
                  <a:gd name="T57" fmla="*/ 10 h 40"/>
                  <a:gd name="T58" fmla="*/ 5 w 35"/>
                  <a:gd name="T59" fmla="*/ 10 h 40"/>
                  <a:gd name="T60" fmla="*/ 10 w 35"/>
                  <a:gd name="T61" fmla="*/ 10 h 40"/>
                  <a:gd name="T62" fmla="*/ 22 w 35"/>
                  <a:gd name="T63" fmla="*/ 9 h 40"/>
                  <a:gd name="T64" fmla="*/ 22 w 35"/>
                  <a:gd name="T65" fmla="*/ 9 h 40"/>
                  <a:gd name="T66" fmla="*/ 34 w 35"/>
                  <a:gd name="T67" fmla="*/ 6 h 40"/>
                  <a:gd name="T68" fmla="*/ 1 w 35"/>
                  <a:gd name="T69" fmla="*/ 9 h 40"/>
                  <a:gd name="T70" fmla="*/ 34 w 35"/>
                  <a:gd name="T71" fmla="*/ 6 h 40"/>
                  <a:gd name="T72" fmla="*/ 1 w 35"/>
                  <a:gd name="T73" fmla="*/ 4 h 40"/>
                  <a:gd name="T74" fmla="*/ 34 w 35"/>
                  <a:gd name="T75" fmla="*/ 4 h 40"/>
                  <a:gd name="T76" fmla="*/ 1 w 35"/>
                  <a:gd name="T77" fmla="*/ 0 h 40"/>
                  <a:gd name="T78" fmla="*/ 30 w 35"/>
                  <a:gd name="T79" fmla="*/ 0 h 40"/>
                  <a:gd name="T80" fmla="*/ 35 w 35"/>
                  <a:gd name="T81" fmla="*/ 1 h 40"/>
                  <a:gd name="T82" fmla="*/ 35 w 35"/>
                  <a:gd name="T83" fmla="*/ 5 h 40"/>
                  <a:gd name="T84" fmla="*/ 35 w 35"/>
                  <a:gd name="T85" fmla="*/ 9 h 40"/>
                  <a:gd name="T86" fmla="*/ 34 w 35"/>
                  <a:gd name="T87" fmla="*/ 10 h 40"/>
                  <a:gd name="T88" fmla="*/ 23 w 35"/>
                  <a:gd name="T89" fmla="*/ 25 h 40"/>
                  <a:gd name="T90" fmla="*/ 22 w 35"/>
                  <a:gd name="T91" fmla="*/ 39 h 40"/>
                  <a:gd name="T92" fmla="*/ 17 w 35"/>
                  <a:gd name="T93" fmla="*/ 40 h 40"/>
                  <a:gd name="T94" fmla="*/ 10 w 35"/>
                  <a:gd name="T95" fmla="*/ 40 h 40"/>
                  <a:gd name="T96" fmla="*/ 11 w 35"/>
                  <a:gd name="T97" fmla="*/ 20 h 40"/>
                  <a:gd name="T98" fmla="*/ 11 w 35"/>
                  <a:gd name="T99" fmla="*/ 16 h 40"/>
                  <a:gd name="T100" fmla="*/ 10 w 35"/>
                  <a:gd name="T101" fmla="*/ 10 h 40"/>
                  <a:gd name="T102" fmla="*/ 6 w 35"/>
                  <a:gd name="T103" fmla="*/ 10 h 40"/>
                  <a:gd name="T104" fmla="*/ 0 w 35"/>
                  <a:gd name="T105" fmla="*/ 10 h 40"/>
                  <a:gd name="T106" fmla="*/ 0 w 35"/>
                  <a:gd name="T107" fmla="*/ 10 h 40"/>
                  <a:gd name="T108" fmla="*/ 0 w 35"/>
                  <a:gd name="T109" fmla="*/ 4 h 40"/>
                  <a:gd name="T110" fmla="*/ 0 w 35"/>
                  <a:gd name="T111" fmla="*/ 1 h 40"/>
                  <a:gd name="T112" fmla="*/ 1 w 35"/>
                  <a:gd name="T113" fmla="*/ 1 h 40"/>
                  <a:gd name="T114" fmla="*/ 34 w 35"/>
                  <a:gd name="T115" fmla="*/ 1 h 40"/>
                  <a:gd name="T116" fmla="*/ 27 w 35"/>
                  <a:gd name="T117" fmla="*/ 1 h 40"/>
                  <a:gd name="T118" fmla="*/ 0 w 35"/>
                  <a:gd name="T119" fmla="*/ 0 h 40"/>
                  <a:gd name="T120" fmla="*/ 0 w 35"/>
                  <a:gd name="T1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40">
                    <a:moveTo>
                      <a:pt x="22" y="39"/>
                    </a:moveTo>
                    <a:lnTo>
                      <a:pt x="21" y="39"/>
                    </a:lnTo>
                    <a:lnTo>
                      <a:pt x="22" y="39"/>
                    </a:lnTo>
                    <a:lnTo>
                      <a:pt x="22" y="39"/>
                    </a:lnTo>
                    <a:close/>
                    <a:moveTo>
                      <a:pt x="22" y="37"/>
                    </a:moveTo>
                    <a:lnTo>
                      <a:pt x="11" y="37"/>
                    </a:lnTo>
                    <a:lnTo>
                      <a:pt x="11" y="38"/>
                    </a:lnTo>
                    <a:lnTo>
                      <a:pt x="11" y="38"/>
                    </a:lnTo>
                    <a:lnTo>
                      <a:pt x="22" y="38"/>
                    </a:lnTo>
                    <a:lnTo>
                      <a:pt x="22" y="37"/>
                    </a:lnTo>
                    <a:close/>
                    <a:moveTo>
                      <a:pt x="22" y="34"/>
                    </a:moveTo>
                    <a:lnTo>
                      <a:pt x="11" y="34"/>
                    </a:lnTo>
                    <a:lnTo>
                      <a:pt x="11" y="35"/>
                    </a:lnTo>
                    <a:lnTo>
                      <a:pt x="22" y="35"/>
                    </a:lnTo>
                    <a:lnTo>
                      <a:pt x="22" y="34"/>
                    </a:lnTo>
                    <a:close/>
                    <a:moveTo>
                      <a:pt x="22" y="30"/>
                    </a:moveTo>
                    <a:lnTo>
                      <a:pt x="13" y="30"/>
                    </a:lnTo>
                    <a:lnTo>
                      <a:pt x="13" y="31"/>
                    </a:lnTo>
                    <a:lnTo>
                      <a:pt x="22" y="31"/>
                    </a:lnTo>
                    <a:lnTo>
                      <a:pt x="22" y="30"/>
                    </a:lnTo>
                    <a:close/>
                    <a:moveTo>
                      <a:pt x="22" y="26"/>
                    </a:moveTo>
                    <a:lnTo>
                      <a:pt x="15" y="26"/>
                    </a:lnTo>
                    <a:lnTo>
                      <a:pt x="13" y="26"/>
                    </a:lnTo>
                    <a:lnTo>
                      <a:pt x="13" y="29"/>
                    </a:lnTo>
                    <a:lnTo>
                      <a:pt x="15" y="27"/>
                    </a:lnTo>
                    <a:lnTo>
                      <a:pt x="22" y="27"/>
                    </a:lnTo>
                    <a:lnTo>
                      <a:pt x="22" y="26"/>
                    </a:lnTo>
                    <a:close/>
                    <a:moveTo>
                      <a:pt x="13" y="23"/>
                    </a:moveTo>
                    <a:lnTo>
                      <a:pt x="13" y="26"/>
                    </a:lnTo>
                    <a:lnTo>
                      <a:pt x="22" y="26"/>
                    </a:lnTo>
                    <a:lnTo>
                      <a:pt x="22" y="23"/>
                    </a:lnTo>
                    <a:lnTo>
                      <a:pt x="13" y="23"/>
                    </a:lnTo>
                    <a:close/>
                    <a:moveTo>
                      <a:pt x="21" y="21"/>
                    </a:moveTo>
                    <a:lnTo>
                      <a:pt x="13" y="21"/>
                    </a:lnTo>
                    <a:lnTo>
                      <a:pt x="13" y="22"/>
                    </a:lnTo>
                    <a:lnTo>
                      <a:pt x="21" y="22"/>
                    </a:lnTo>
                    <a:lnTo>
                      <a:pt x="21" y="21"/>
                    </a:lnTo>
                    <a:close/>
                    <a:moveTo>
                      <a:pt x="21" y="18"/>
                    </a:moveTo>
                    <a:lnTo>
                      <a:pt x="13" y="18"/>
                    </a:lnTo>
                    <a:lnTo>
                      <a:pt x="13" y="20"/>
                    </a:lnTo>
                    <a:lnTo>
                      <a:pt x="21" y="20"/>
                    </a:lnTo>
                    <a:lnTo>
                      <a:pt x="21" y="18"/>
                    </a:lnTo>
                    <a:close/>
                    <a:moveTo>
                      <a:pt x="13" y="16"/>
                    </a:moveTo>
                    <a:lnTo>
                      <a:pt x="13" y="18"/>
                    </a:lnTo>
                    <a:lnTo>
                      <a:pt x="21" y="18"/>
                    </a:lnTo>
                    <a:lnTo>
                      <a:pt x="21" y="16"/>
                    </a:lnTo>
                    <a:lnTo>
                      <a:pt x="13" y="16"/>
                    </a:lnTo>
                    <a:close/>
                    <a:moveTo>
                      <a:pt x="13" y="14"/>
                    </a:moveTo>
                    <a:lnTo>
                      <a:pt x="13" y="16"/>
                    </a:lnTo>
                    <a:lnTo>
                      <a:pt x="21" y="16"/>
                    </a:lnTo>
                    <a:lnTo>
                      <a:pt x="21" y="14"/>
                    </a:lnTo>
                    <a:lnTo>
                      <a:pt x="13" y="14"/>
                    </a:lnTo>
                    <a:close/>
                    <a:moveTo>
                      <a:pt x="11" y="10"/>
                    </a:moveTo>
                    <a:lnTo>
                      <a:pt x="13" y="12"/>
                    </a:lnTo>
                    <a:lnTo>
                      <a:pt x="21" y="12"/>
                    </a:lnTo>
                    <a:lnTo>
                      <a:pt x="21" y="10"/>
                    </a:lnTo>
                    <a:lnTo>
                      <a:pt x="11" y="10"/>
                    </a:lnTo>
                    <a:close/>
                    <a:moveTo>
                      <a:pt x="6" y="10"/>
                    </a:moveTo>
                    <a:lnTo>
                      <a:pt x="2" y="10"/>
                    </a:lnTo>
                    <a:lnTo>
                      <a:pt x="5" y="10"/>
                    </a:lnTo>
                    <a:lnTo>
                      <a:pt x="7" y="10"/>
                    </a:lnTo>
                    <a:lnTo>
                      <a:pt x="10" y="10"/>
                    </a:lnTo>
                    <a:lnTo>
                      <a:pt x="6" y="10"/>
                    </a:lnTo>
                    <a:close/>
                    <a:moveTo>
                      <a:pt x="22" y="9"/>
                    </a:moveTo>
                    <a:lnTo>
                      <a:pt x="22" y="9"/>
                    </a:lnTo>
                    <a:lnTo>
                      <a:pt x="22" y="9"/>
                    </a:lnTo>
                    <a:lnTo>
                      <a:pt x="22" y="9"/>
                    </a:lnTo>
                    <a:close/>
                    <a:moveTo>
                      <a:pt x="34" y="6"/>
                    </a:moveTo>
                    <a:lnTo>
                      <a:pt x="1" y="6"/>
                    </a:lnTo>
                    <a:lnTo>
                      <a:pt x="1" y="9"/>
                    </a:lnTo>
                    <a:lnTo>
                      <a:pt x="34" y="8"/>
                    </a:lnTo>
                    <a:lnTo>
                      <a:pt x="34" y="6"/>
                    </a:lnTo>
                    <a:close/>
                    <a:moveTo>
                      <a:pt x="34" y="2"/>
                    </a:moveTo>
                    <a:lnTo>
                      <a:pt x="1" y="4"/>
                    </a:lnTo>
                    <a:lnTo>
                      <a:pt x="1" y="5"/>
                    </a:lnTo>
                    <a:lnTo>
                      <a:pt x="34" y="4"/>
                    </a:lnTo>
                    <a:lnTo>
                      <a:pt x="34" y="2"/>
                    </a:lnTo>
                    <a:close/>
                    <a:moveTo>
                      <a:pt x="1" y="0"/>
                    </a:moveTo>
                    <a:lnTo>
                      <a:pt x="28" y="0"/>
                    </a:lnTo>
                    <a:lnTo>
                      <a:pt x="30" y="0"/>
                    </a:lnTo>
                    <a:lnTo>
                      <a:pt x="32" y="0"/>
                    </a:lnTo>
                    <a:lnTo>
                      <a:pt x="35" y="1"/>
                    </a:lnTo>
                    <a:lnTo>
                      <a:pt x="35" y="2"/>
                    </a:lnTo>
                    <a:lnTo>
                      <a:pt x="35" y="5"/>
                    </a:lnTo>
                    <a:lnTo>
                      <a:pt x="35" y="8"/>
                    </a:lnTo>
                    <a:lnTo>
                      <a:pt x="35" y="9"/>
                    </a:lnTo>
                    <a:lnTo>
                      <a:pt x="35" y="10"/>
                    </a:lnTo>
                    <a:lnTo>
                      <a:pt x="34" y="10"/>
                    </a:lnTo>
                    <a:lnTo>
                      <a:pt x="23" y="10"/>
                    </a:lnTo>
                    <a:lnTo>
                      <a:pt x="23" y="25"/>
                    </a:lnTo>
                    <a:lnTo>
                      <a:pt x="23" y="39"/>
                    </a:lnTo>
                    <a:lnTo>
                      <a:pt x="22" y="39"/>
                    </a:lnTo>
                    <a:lnTo>
                      <a:pt x="22" y="40"/>
                    </a:lnTo>
                    <a:lnTo>
                      <a:pt x="17" y="40"/>
                    </a:lnTo>
                    <a:lnTo>
                      <a:pt x="10" y="40"/>
                    </a:lnTo>
                    <a:lnTo>
                      <a:pt x="10" y="40"/>
                    </a:lnTo>
                    <a:lnTo>
                      <a:pt x="11" y="30"/>
                    </a:lnTo>
                    <a:lnTo>
                      <a:pt x="11" y="20"/>
                    </a:lnTo>
                    <a:lnTo>
                      <a:pt x="11" y="18"/>
                    </a:lnTo>
                    <a:lnTo>
                      <a:pt x="11" y="16"/>
                    </a:lnTo>
                    <a:lnTo>
                      <a:pt x="10" y="13"/>
                    </a:lnTo>
                    <a:lnTo>
                      <a:pt x="10" y="10"/>
                    </a:lnTo>
                    <a:lnTo>
                      <a:pt x="9" y="10"/>
                    </a:lnTo>
                    <a:lnTo>
                      <a:pt x="6" y="10"/>
                    </a:lnTo>
                    <a:lnTo>
                      <a:pt x="5" y="10"/>
                    </a:lnTo>
                    <a:lnTo>
                      <a:pt x="0" y="10"/>
                    </a:lnTo>
                    <a:lnTo>
                      <a:pt x="0" y="10"/>
                    </a:lnTo>
                    <a:lnTo>
                      <a:pt x="0" y="10"/>
                    </a:lnTo>
                    <a:lnTo>
                      <a:pt x="0" y="8"/>
                    </a:lnTo>
                    <a:lnTo>
                      <a:pt x="0" y="4"/>
                    </a:lnTo>
                    <a:lnTo>
                      <a:pt x="0" y="1"/>
                    </a:lnTo>
                    <a:lnTo>
                      <a:pt x="0" y="1"/>
                    </a:lnTo>
                    <a:lnTo>
                      <a:pt x="1" y="1"/>
                    </a:lnTo>
                    <a:lnTo>
                      <a:pt x="1" y="1"/>
                    </a:lnTo>
                    <a:lnTo>
                      <a:pt x="1" y="1"/>
                    </a:lnTo>
                    <a:lnTo>
                      <a:pt x="34" y="1"/>
                    </a:lnTo>
                    <a:lnTo>
                      <a:pt x="32" y="1"/>
                    </a:lnTo>
                    <a:lnTo>
                      <a:pt x="27" y="1"/>
                    </a:lnTo>
                    <a:lnTo>
                      <a:pt x="22" y="1"/>
                    </a:lnTo>
                    <a:lnTo>
                      <a:pt x="0" y="0"/>
                    </a:lnTo>
                    <a:lnTo>
                      <a:pt x="0" y="0"/>
                    </a:lnTo>
                    <a:lnTo>
                      <a:pt x="0" y="0"/>
                    </a:lnTo>
                    <a:lnTo>
                      <a:pt x="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8" name="Freeform 6588"/>
              <p:cNvSpPr>
                <a:spLocks noEditPoints="1"/>
              </p:cNvSpPr>
              <p:nvPr/>
            </p:nvSpPr>
            <p:spPr bwMode="auto">
              <a:xfrm>
                <a:off x="1726405" y="4402931"/>
                <a:ext cx="52388" cy="65088"/>
              </a:xfrm>
              <a:custGeom>
                <a:avLst/>
                <a:gdLst>
                  <a:gd name="T0" fmla="*/ 23 w 33"/>
                  <a:gd name="T1" fmla="*/ 40 h 41"/>
                  <a:gd name="T2" fmla="*/ 23 w 33"/>
                  <a:gd name="T3" fmla="*/ 40 h 41"/>
                  <a:gd name="T4" fmla="*/ 7 w 33"/>
                  <a:gd name="T5" fmla="*/ 36 h 41"/>
                  <a:gd name="T6" fmla="*/ 30 w 33"/>
                  <a:gd name="T7" fmla="*/ 36 h 41"/>
                  <a:gd name="T8" fmla="*/ 4 w 33"/>
                  <a:gd name="T9" fmla="*/ 35 h 41"/>
                  <a:gd name="T10" fmla="*/ 32 w 33"/>
                  <a:gd name="T11" fmla="*/ 34 h 41"/>
                  <a:gd name="T12" fmla="*/ 3 w 33"/>
                  <a:gd name="T13" fmla="*/ 32 h 41"/>
                  <a:gd name="T14" fmla="*/ 24 w 33"/>
                  <a:gd name="T15" fmla="*/ 31 h 41"/>
                  <a:gd name="T16" fmla="*/ 33 w 33"/>
                  <a:gd name="T17" fmla="*/ 31 h 41"/>
                  <a:gd name="T18" fmla="*/ 24 w 33"/>
                  <a:gd name="T19" fmla="*/ 28 h 41"/>
                  <a:gd name="T20" fmla="*/ 23 w 33"/>
                  <a:gd name="T21" fmla="*/ 27 h 41"/>
                  <a:gd name="T22" fmla="*/ 2 w 33"/>
                  <a:gd name="T23" fmla="*/ 28 h 41"/>
                  <a:gd name="T24" fmla="*/ 12 w 33"/>
                  <a:gd name="T25" fmla="*/ 28 h 41"/>
                  <a:gd name="T26" fmla="*/ 8 w 33"/>
                  <a:gd name="T27" fmla="*/ 26 h 41"/>
                  <a:gd name="T28" fmla="*/ 8 w 33"/>
                  <a:gd name="T29" fmla="*/ 26 h 41"/>
                  <a:gd name="T30" fmla="*/ 32 w 33"/>
                  <a:gd name="T31" fmla="*/ 27 h 41"/>
                  <a:gd name="T32" fmla="*/ 30 w 33"/>
                  <a:gd name="T33" fmla="*/ 23 h 41"/>
                  <a:gd name="T34" fmla="*/ 19 w 33"/>
                  <a:gd name="T35" fmla="*/ 24 h 41"/>
                  <a:gd name="T36" fmla="*/ 28 w 33"/>
                  <a:gd name="T37" fmla="*/ 21 h 41"/>
                  <a:gd name="T38" fmla="*/ 29 w 33"/>
                  <a:gd name="T39" fmla="*/ 22 h 41"/>
                  <a:gd name="T40" fmla="*/ 7 w 33"/>
                  <a:gd name="T41" fmla="*/ 19 h 41"/>
                  <a:gd name="T42" fmla="*/ 6 w 33"/>
                  <a:gd name="T43" fmla="*/ 18 h 41"/>
                  <a:gd name="T44" fmla="*/ 20 w 33"/>
                  <a:gd name="T45" fmla="*/ 18 h 41"/>
                  <a:gd name="T46" fmla="*/ 4 w 33"/>
                  <a:gd name="T47" fmla="*/ 17 h 41"/>
                  <a:gd name="T48" fmla="*/ 15 w 33"/>
                  <a:gd name="T49" fmla="*/ 15 h 41"/>
                  <a:gd name="T50" fmla="*/ 28 w 33"/>
                  <a:gd name="T51" fmla="*/ 13 h 41"/>
                  <a:gd name="T52" fmla="*/ 24 w 33"/>
                  <a:gd name="T53" fmla="*/ 14 h 41"/>
                  <a:gd name="T54" fmla="*/ 28 w 33"/>
                  <a:gd name="T55" fmla="*/ 13 h 41"/>
                  <a:gd name="T56" fmla="*/ 3 w 33"/>
                  <a:gd name="T57" fmla="*/ 11 h 41"/>
                  <a:gd name="T58" fmla="*/ 21 w 33"/>
                  <a:gd name="T59" fmla="*/ 10 h 41"/>
                  <a:gd name="T60" fmla="*/ 32 w 33"/>
                  <a:gd name="T61" fmla="*/ 11 h 41"/>
                  <a:gd name="T62" fmla="*/ 30 w 33"/>
                  <a:gd name="T63" fmla="*/ 6 h 41"/>
                  <a:gd name="T64" fmla="*/ 30 w 33"/>
                  <a:gd name="T65" fmla="*/ 7 h 41"/>
                  <a:gd name="T66" fmla="*/ 4 w 33"/>
                  <a:gd name="T67" fmla="*/ 6 h 41"/>
                  <a:gd name="T68" fmla="*/ 7 w 33"/>
                  <a:gd name="T69" fmla="*/ 3 h 41"/>
                  <a:gd name="T70" fmla="*/ 26 w 33"/>
                  <a:gd name="T71" fmla="*/ 2 h 41"/>
                  <a:gd name="T72" fmla="*/ 19 w 33"/>
                  <a:gd name="T73" fmla="*/ 0 h 41"/>
                  <a:gd name="T74" fmla="*/ 30 w 33"/>
                  <a:gd name="T75" fmla="*/ 3 h 41"/>
                  <a:gd name="T76" fmla="*/ 33 w 33"/>
                  <a:gd name="T77" fmla="*/ 13 h 41"/>
                  <a:gd name="T78" fmla="*/ 23 w 33"/>
                  <a:gd name="T79" fmla="*/ 15 h 41"/>
                  <a:gd name="T80" fmla="*/ 21 w 33"/>
                  <a:gd name="T81" fmla="*/ 13 h 41"/>
                  <a:gd name="T82" fmla="*/ 17 w 33"/>
                  <a:gd name="T83" fmla="*/ 10 h 41"/>
                  <a:gd name="T84" fmla="*/ 15 w 33"/>
                  <a:gd name="T85" fmla="*/ 13 h 41"/>
                  <a:gd name="T86" fmla="*/ 20 w 33"/>
                  <a:gd name="T87" fmla="*/ 17 h 41"/>
                  <a:gd name="T88" fmla="*/ 26 w 33"/>
                  <a:gd name="T89" fmla="*/ 18 h 41"/>
                  <a:gd name="T90" fmla="*/ 33 w 33"/>
                  <a:gd name="T91" fmla="*/ 24 h 41"/>
                  <a:gd name="T92" fmla="*/ 32 w 33"/>
                  <a:gd name="T93" fmla="*/ 35 h 41"/>
                  <a:gd name="T94" fmla="*/ 24 w 33"/>
                  <a:gd name="T95" fmla="*/ 40 h 41"/>
                  <a:gd name="T96" fmla="*/ 12 w 33"/>
                  <a:gd name="T97" fmla="*/ 40 h 41"/>
                  <a:gd name="T98" fmla="*/ 2 w 33"/>
                  <a:gd name="T99" fmla="*/ 32 h 41"/>
                  <a:gd name="T100" fmla="*/ 0 w 33"/>
                  <a:gd name="T101" fmla="*/ 27 h 41"/>
                  <a:gd name="T102" fmla="*/ 9 w 33"/>
                  <a:gd name="T103" fmla="*/ 26 h 41"/>
                  <a:gd name="T104" fmla="*/ 13 w 33"/>
                  <a:gd name="T105" fmla="*/ 28 h 41"/>
                  <a:gd name="T106" fmla="*/ 17 w 33"/>
                  <a:gd name="T107" fmla="*/ 32 h 41"/>
                  <a:gd name="T108" fmla="*/ 23 w 33"/>
                  <a:gd name="T109" fmla="*/ 31 h 41"/>
                  <a:gd name="T110" fmla="*/ 19 w 33"/>
                  <a:gd name="T111" fmla="*/ 26 h 41"/>
                  <a:gd name="T112" fmla="*/ 8 w 33"/>
                  <a:gd name="T113" fmla="*/ 22 h 41"/>
                  <a:gd name="T114" fmla="*/ 2 w 33"/>
                  <a:gd name="T115" fmla="*/ 13 h 41"/>
                  <a:gd name="T116" fmla="*/ 6 w 33"/>
                  <a:gd name="T117" fmla="*/ 3 h 41"/>
                  <a:gd name="T118" fmla="*/ 19 w 33"/>
                  <a:gd name="T1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 h="41">
                    <a:moveTo>
                      <a:pt x="28" y="39"/>
                    </a:moveTo>
                    <a:lnTo>
                      <a:pt x="25" y="39"/>
                    </a:lnTo>
                    <a:lnTo>
                      <a:pt x="23" y="40"/>
                    </a:lnTo>
                    <a:lnTo>
                      <a:pt x="13" y="40"/>
                    </a:lnTo>
                    <a:lnTo>
                      <a:pt x="17" y="40"/>
                    </a:lnTo>
                    <a:lnTo>
                      <a:pt x="23" y="40"/>
                    </a:lnTo>
                    <a:lnTo>
                      <a:pt x="26" y="39"/>
                    </a:lnTo>
                    <a:lnTo>
                      <a:pt x="28" y="39"/>
                    </a:lnTo>
                    <a:close/>
                    <a:moveTo>
                      <a:pt x="7" y="36"/>
                    </a:moveTo>
                    <a:lnTo>
                      <a:pt x="8" y="38"/>
                    </a:lnTo>
                    <a:lnTo>
                      <a:pt x="28" y="38"/>
                    </a:lnTo>
                    <a:lnTo>
                      <a:pt x="30" y="36"/>
                    </a:lnTo>
                    <a:lnTo>
                      <a:pt x="7" y="36"/>
                    </a:lnTo>
                    <a:close/>
                    <a:moveTo>
                      <a:pt x="32" y="34"/>
                    </a:moveTo>
                    <a:lnTo>
                      <a:pt x="4" y="35"/>
                    </a:lnTo>
                    <a:lnTo>
                      <a:pt x="6" y="36"/>
                    </a:lnTo>
                    <a:lnTo>
                      <a:pt x="30" y="35"/>
                    </a:lnTo>
                    <a:lnTo>
                      <a:pt x="32" y="34"/>
                    </a:lnTo>
                    <a:close/>
                    <a:moveTo>
                      <a:pt x="13" y="31"/>
                    </a:moveTo>
                    <a:lnTo>
                      <a:pt x="3" y="31"/>
                    </a:lnTo>
                    <a:lnTo>
                      <a:pt x="3" y="32"/>
                    </a:lnTo>
                    <a:lnTo>
                      <a:pt x="13" y="32"/>
                    </a:lnTo>
                    <a:lnTo>
                      <a:pt x="13" y="31"/>
                    </a:lnTo>
                    <a:close/>
                    <a:moveTo>
                      <a:pt x="24" y="31"/>
                    </a:moveTo>
                    <a:lnTo>
                      <a:pt x="23" y="32"/>
                    </a:lnTo>
                    <a:lnTo>
                      <a:pt x="32" y="32"/>
                    </a:lnTo>
                    <a:lnTo>
                      <a:pt x="33" y="31"/>
                    </a:lnTo>
                    <a:lnTo>
                      <a:pt x="24" y="31"/>
                    </a:lnTo>
                    <a:close/>
                    <a:moveTo>
                      <a:pt x="23" y="27"/>
                    </a:moveTo>
                    <a:lnTo>
                      <a:pt x="24" y="28"/>
                    </a:lnTo>
                    <a:lnTo>
                      <a:pt x="33" y="30"/>
                    </a:lnTo>
                    <a:lnTo>
                      <a:pt x="32" y="28"/>
                    </a:lnTo>
                    <a:lnTo>
                      <a:pt x="23" y="27"/>
                    </a:lnTo>
                    <a:close/>
                    <a:moveTo>
                      <a:pt x="11" y="27"/>
                    </a:moveTo>
                    <a:lnTo>
                      <a:pt x="2" y="27"/>
                    </a:lnTo>
                    <a:lnTo>
                      <a:pt x="2" y="28"/>
                    </a:lnTo>
                    <a:lnTo>
                      <a:pt x="2" y="30"/>
                    </a:lnTo>
                    <a:lnTo>
                      <a:pt x="12" y="28"/>
                    </a:lnTo>
                    <a:lnTo>
                      <a:pt x="12" y="28"/>
                    </a:lnTo>
                    <a:lnTo>
                      <a:pt x="12" y="27"/>
                    </a:lnTo>
                    <a:lnTo>
                      <a:pt x="11" y="27"/>
                    </a:lnTo>
                    <a:close/>
                    <a:moveTo>
                      <a:pt x="8" y="26"/>
                    </a:moveTo>
                    <a:lnTo>
                      <a:pt x="6" y="27"/>
                    </a:lnTo>
                    <a:lnTo>
                      <a:pt x="11" y="27"/>
                    </a:lnTo>
                    <a:lnTo>
                      <a:pt x="8" y="26"/>
                    </a:lnTo>
                    <a:close/>
                    <a:moveTo>
                      <a:pt x="21" y="26"/>
                    </a:moveTo>
                    <a:lnTo>
                      <a:pt x="23" y="27"/>
                    </a:lnTo>
                    <a:lnTo>
                      <a:pt x="32" y="27"/>
                    </a:lnTo>
                    <a:lnTo>
                      <a:pt x="32" y="26"/>
                    </a:lnTo>
                    <a:lnTo>
                      <a:pt x="21" y="26"/>
                    </a:lnTo>
                    <a:close/>
                    <a:moveTo>
                      <a:pt x="30" y="23"/>
                    </a:moveTo>
                    <a:lnTo>
                      <a:pt x="13" y="23"/>
                    </a:lnTo>
                    <a:lnTo>
                      <a:pt x="13" y="23"/>
                    </a:lnTo>
                    <a:lnTo>
                      <a:pt x="19" y="24"/>
                    </a:lnTo>
                    <a:lnTo>
                      <a:pt x="30" y="24"/>
                    </a:lnTo>
                    <a:lnTo>
                      <a:pt x="30" y="23"/>
                    </a:lnTo>
                    <a:close/>
                    <a:moveTo>
                      <a:pt x="28" y="21"/>
                    </a:moveTo>
                    <a:lnTo>
                      <a:pt x="8" y="21"/>
                    </a:lnTo>
                    <a:lnTo>
                      <a:pt x="11" y="22"/>
                    </a:lnTo>
                    <a:lnTo>
                      <a:pt x="29" y="22"/>
                    </a:lnTo>
                    <a:lnTo>
                      <a:pt x="28" y="21"/>
                    </a:lnTo>
                    <a:close/>
                    <a:moveTo>
                      <a:pt x="6" y="18"/>
                    </a:moveTo>
                    <a:lnTo>
                      <a:pt x="7" y="19"/>
                    </a:lnTo>
                    <a:lnTo>
                      <a:pt x="26" y="19"/>
                    </a:lnTo>
                    <a:lnTo>
                      <a:pt x="23" y="18"/>
                    </a:lnTo>
                    <a:lnTo>
                      <a:pt x="6" y="18"/>
                    </a:lnTo>
                    <a:close/>
                    <a:moveTo>
                      <a:pt x="4" y="17"/>
                    </a:moveTo>
                    <a:lnTo>
                      <a:pt x="6" y="18"/>
                    </a:lnTo>
                    <a:lnTo>
                      <a:pt x="20" y="18"/>
                    </a:lnTo>
                    <a:lnTo>
                      <a:pt x="17" y="17"/>
                    </a:lnTo>
                    <a:lnTo>
                      <a:pt x="16" y="17"/>
                    </a:lnTo>
                    <a:lnTo>
                      <a:pt x="4" y="17"/>
                    </a:lnTo>
                    <a:close/>
                    <a:moveTo>
                      <a:pt x="3" y="14"/>
                    </a:moveTo>
                    <a:lnTo>
                      <a:pt x="3" y="15"/>
                    </a:lnTo>
                    <a:lnTo>
                      <a:pt x="15" y="15"/>
                    </a:lnTo>
                    <a:lnTo>
                      <a:pt x="13" y="14"/>
                    </a:lnTo>
                    <a:lnTo>
                      <a:pt x="3" y="14"/>
                    </a:lnTo>
                    <a:close/>
                    <a:moveTo>
                      <a:pt x="28" y="13"/>
                    </a:moveTo>
                    <a:lnTo>
                      <a:pt x="26" y="14"/>
                    </a:lnTo>
                    <a:lnTo>
                      <a:pt x="23" y="14"/>
                    </a:lnTo>
                    <a:lnTo>
                      <a:pt x="24" y="14"/>
                    </a:lnTo>
                    <a:lnTo>
                      <a:pt x="24" y="14"/>
                    </a:lnTo>
                    <a:lnTo>
                      <a:pt x="26" y="14"/>
                    </a:lnTo>
                    <a:lnTo>
                      <a:pt x="28" y="13"/>
                    </a:lnTo>
                    <a:close/>
                    <a:moveTo>
                      <a:pt x="15" y="10"/>
                    </a:moveTo>
                    <a:lnTo>
                      <a:pt x="3" y="10"/>
                    </a:lnTo>
                    <a:lnTo>
                      <a:pt x="3" y="11"/>
                    </a:lnTo>
                    <a:lnTo>
                      <a:pt x="13" y="11"/>
                    </a:lnTo>
                    <a:lnTo>
                      <a:pt x="15" y="10"/>
                    </a:lnTo>
                    <a:close/>
                    <a:moveTo>
                      <a:pt x="21" y="10"/>
                    </a:moveTo>
                    <a:lnTo>
                      <a:pt x="23" y="10"/>
                    </a:lnTo>
                    <a:lnTo>
                      <a:pt x="23" y="11"/>
                    </a:lnTo>
                    <a:lnTo>
                      <a:pt x="32" y="11"/>
                    </a:lnTo>
                    <a:lnTo>
                      <a:pt x="32" y="10"/>
                    </a:lnTo>
                    <a:lnTo>
                      <a:pt x="21" y="10"/>
                    </a:lnTo>
                    <a:close/>
                    <a:moveTo>
                      <a:pt x="30" y="6"/>
                    </a:moveTo>
                    <a:lnTo>
                      <a:pt x="4" y="6"/>
                    </a:lnTo>
                    <a:lnTo>
                      <a:pt x="3" y="7"/>
                    </a:lnTo>
                    <a:lnTo>
                      <a:pt x="30" y="7"/>
                    </a:lnTo>
                    <a:lnTo>
                      <a:pt x="30" y="6"/>
                    </a:lnTo>
                    <a:close/>
                    <a:moveTo>
                      <a:pt x="7" y="3"/>
                    </a:moveTo>
                    <a:lnTo>
                      <a:pt x="4" y="6"/>
                    </a:lnTo>
                    <a:lnTo>
                      <a:pt x="29" y="6"/>
                    </a:lnTo>
                    <a:lnTo>
                      <a:pt x="29" y="5"/>
                    </a:lnTo>
                    <a:lnTo>
                      <a:pt x="7" y="3"/>
                    </a:lnTo>
                    <a:close/>
                    <a:moveTo>
                      <a:pt x="15" y="1"/>
                    </a:moveTo>
                    <a:lnTo>
                      <a:pt x="9" y="2"/>
                    </a:lnTo>
                    <a:lnTo>
                      <a:pt x="26" y="2"/>
                    </a:lnTo>
                    <a:lnTo>
                      <a:pt x="23" y="1"/>
                    </a:lnTo>
                    <a:lnTo>
                      <a:pt x="15" y="1"/>
                    </a:lnTo>
                    <a:close/>
                    <a:moveTo>
                      <a:pt x="19" y="0"/>
                    </a:moveTo>
                    <a:lnTo>
                      <a:pt x="23" y="0"/>
                    </a:lnTo>
                    <a:lnTo>
                      <a:pt x="26" y="1"/>
                    </a:lnTo>
                    <a:lnTo>
                      <a:pt x="30" y="3"/>
                    </a:lnTo>
                    <a:lnTo>
                      <a:pt x="32" y="7"/>
                    </a:lnTo>
                    <a:lnTo>
                      <a:pt x="33" y="13"/>
                    </a:lnTo>
                    <a:lnTo>
                      <a:pt x="33" y="13"/>
                    </a:lnTo>
                    <a:lnTo>
                      <a:pt x="32" y="13"/>
                    </a:lnTo>
                    <a:lnTo>
                      <a:pt x="26" y="14"/>
                    </a:lnTo>
                    <a:lnTo>
                      <a:pt x="23" y="15"/>
                    </a:lnTo>
                    <a:lnTo>
                      <a:pt x="21" y="15"/>
                    </a:lnTo>
                    <a:lnTo>
                      <a:pt x="21" y="14"/>
                    </a:lnTo>
                    <a:lnTo>
                      <a:pt x="21" y="13"/>
                    </a:lnTo>
                    <a:lnTo>
                      <a:pt x="21" y="10"/>
                    </a:lnTo>
                    <a:lnTo>
                      <a:pt x="19" y="10"/>
                    </a:lnTo>
                    <a:lnTo>
                      <a:pt x="17" y="10"/>
                    </a:lnTo>
                    <a:lnTo>
                      <a:pt x="16" y="10"/>
                    </a:lnTo>
                    <a:lnTo>
                      <a:pt x="15" y="11"/>
                    </a:lnTo>
                    <a:lnTo>
                      <a:pt x="15" y="13"/>
                    </a:lnTo>
                    <a:lnTo>
                      <a:pt x="16" y="14"/>
                    </a:lnTo>
                    <a:lnTo>
                      <a:pt x="17" y="15"/>
                    </a:lnTo>
                    <a:lnTo>
                      <a:pt x="20" y="17"/>
                    </a:lnTo>
                    <a:lnTo>
                      <a:pt x="21" y="17"/>
                    </a:lnTo>
                    <a:lnTo>
                      <a:pt x="23" y="18"/>
                    </a:lnTo>
                    <a:lnTo>
                      <a:pt x="26" y="18"/>
                    </a:lnTo>
                    <a:lnTo>
                      <a:pt x="29" y="19"/>
                    </a:lnTo>
                    <a:lnTo>
                      <a:pt x="32" y="22"/>
                    </a:lnTo>
                    <a:lnTo>
                      <a:pt x="33" y="24"/>
                    </a:lnTo>
                    <a:lnTo>
                      <a:pt x="33" y="28"/>
                    </a:lnTo>
                    <a:lnTo>
                      <a:pt x="33" y="32"/>
                    </a:lnTo>
                    <a:lnTo>
                      <a:pt x="32" y="35"/>
                    </a:lnTo>
                    <a:lnTo>
                      <a:pt x="30" y="38"/>
                    </a:lnTo>
                    <a:lnTo>
                      <a:pt x="26" y="40"/>
                    </a:lnTo>
                    <a:lnTo>
                      <a:pt x="24" y="40"/>
                    </a:lnTo>
                    <a:lnTo>
                      <a:pt x="20" y="41"/>
                    </a:lnTo>
                    <a:lnTo>
                      <a:pt x="17" y="41"/>
                    </a:lnTo>
                    <a:lnTo>
                      <a:pt x="12" y="40"/>
                    </a:lnTo>
                    <a:lnTo>
                      <a:pt x="8" y="39"/>
                    </a:lnTo>
                    <a:lnTo>
                      <a:pt x="4" y="36"/>
                    </a:lnTo>
                    <a:lnTo>
                      <a:pt x="2" y="32"/>
                    </a:lnTo>
                    <a:lnTo>
                      <a:pt x="0" y="28"/>
                    </a:lnTo>
                    <a:lnTo>
                      <a:pt x="0" y="27"/>
                    </a:lnTo>
                    <a:lnTo>
                      <a:pt x="0" y="27"/>
                    </a:lnTo>
                    <a:lnTo>
                      <a:pt x="3" y="27"/>
                    </a:lnTo>
                    <a:lnTo>
                      <a:pt x="6" y="26"/>
                    </a:lnTo>
                    <a:lnTo>
                      <a:pt x="9" y="26"/>
                    </a:lnTo>
                    <a:lnTo>
                      <a:pt x="12" y="26"/>
                    </a:lnTo>
                    <a:lnTo>
                      <a:pt x="13" y="27"/>
                    </a:lnTo>
                    <a:lnTo>
                      <a:pt x="13" y="28"/>
                    </a:lnTo>
                    <a:lnTo>
                      <a:pt x="15" y="31"/>
                    </a:lnTo>
                    <a:lnTo>
                      <a:pt x="16" y="32"/>
                    </a:lnTo>
                    <a:lnTo>
                      <a:pt x="17" y="32"/>
                    </a:lnTo>
                    <a:lnTo>
                      <a:pt x="19" y="32"/>
                    </a:lnTo>
                    <a:lnTo>
                      <a:pt x="21" y="32"/>
                    </a:lnTo>
                    <a:lnTo>
                      <a:pt x="23" y="31"/>
                    </a:lnTo>
                    <a:lnTo>
                      <a:pt x="23" y="28"/>
                    </a:lnTo>
                    <a:lnTo>
                      <a:pt x="21" y="27"/>
                    </a:lnTo>
                    <a:lnTo>
                      <a:pt x="19" y="26"/>
                    </a:lnTo>
                    <a:lnTo>
                      <a:pt x="17" y="24"/>
                    </a:lnTo>
                    <a:lnTo>
                      <a:pt x="12" y="23"/>
                    </a:lnTo>
                    <a:lnTo>
                      <a:pt x="8" y="22"/>
                    </a:lnTo>
                    <a:lnTo>
                      <a:pt x="4" y="19"/>
                    </a:lnTo>
                    <a:lnTo>
                      <a:pt x="3" y="17"/>
                    </a:lnTo>
                    <a:lnTo>
                      <a:pt x="2" y="13"/>
                    </a:lnTo>
                    <a:lnTo>
                      <a:pt x="2" y="10"/>
                    </a:lnTo>
                    <a:lnTo>
                      <a:pt x="3" y="6"/>
                    </a:lnTo>
                    <a:lnTo>
                      <a:pt x="6" y="3"/>
                    </a:lnTo>
                    <a:lnTo>
                      <a:pt x="9" y="2"/>
                    </a:lnTo>
                    <a:lnTo>
                      <a:pt x="13" y="1"/>
                    </a:lnTo>
                    <a:lnTo>
                      <a:pt x="1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9" name="Freeform 6589"/>
              <p:cNvSpPr>
                <a:spLocks noEditPoints="1"/>
              </p:cNvSpPr>
              <p:nvPr/>
            </p:nvSpPr>
            <p:spPr bwMode="auto">
              <a:xfrm>
                <a:off x="2007393" y="4399756"/>
                <a:ext cx="52388" cy="68263"/>
              </a:xfrm>
              <a:custGeom>
                <a:avLst/>
                <a:gdLst>
                  <a:gd name="T0" fmla="*/ 22 w 33"/>
                  <a:gd name="T1" fmla="*/ 42 h 43"/>
                  <a:gd name="T2" fmla="*/ 22 w 33"/>
                  <a:gd name="T3" fmla="*/ 42 h 43"/>
                  <a:gd name="T4" fmla="*/ 7 w 33"/>
                  <a:gd name="T5" fmla="*/ 38 h 43"/>
                  <a:gd name="T6" fmla="*/ 30 w 33"/>
                  <a:gd name="T7" fmla="*/ 38 h 43"/>
                  <a:gd name="T8" fmla="*/ 4 w 33"/>
                  <a:gd name="T9" fmla="*/ 36 h 43"/>
                  <a:gd name="T10" fmla="*/ 31 w 33"/>
                  <a:gd name="T11" fmla="*/ 36 h 43"/>
                  <a:gd name="T12" fmla="*/ 3 w 33"/>
                  <a:gd name="T13" fmla="*/ 33 h 43"/>
                  <a:gd name="T14" fmla="*/ 22 w 33"/>
                  <a:gd name="T15" fmla="*/ 32 h 43"/>
                  <a:gd name="T16" fmla="*/ 31 w 33"/>
                  <a:gd name="T17" fmla="*/ 32 h 43"/>
                  <a:gd name="T18" fmla="*/ 22 w 33"/>
                  <a:gd name="T19" fmla="*/ 30 h 43"/>
                  <a:gd name="T20" fmla="*/ 22 w 33"/>
                  <a:gd name="T21" fmla="*/ 29 h 43"/>
                  <a:gd name="T22" fmla="*/ 1 w 33"/>
                  <a:gd name="T23" fmla="*/ 29 h 43"/>
                  <a:gd name="T24" fmla="*/ 12 w 33"/>
                  <a:gd name="T25" fmla="*/ 30 h 43"/>
                  <a:gd name="T26" fmla="*/ 8 w 33"/>
                  <a:gd name="T27" fmla="*/ 28 h 43"/>
                  <a:gd name="T28" fmla="*/ 8 w 33"/>
                  <a:gd name="T29" fmla="*/ 28 h 43"/>
                  <a:gd name="T30" fmla="*/ 31 w 33"/>
                  <a:gd name="T31" fmla="*/ 28 h 43"/>
                  <a:gd name="T32" fmla="*/ 30 w 33"/>
                  <a:gd name="T33" fmla="*/ 24 h 43"/>
                  <a:gd name="T34" fmla="*/ 18 w 33"/>
                  <a:gd name="T35" fmla="*/ 25 h 43"/>
                  <a:gd name="T36" fmla="*/ 28 w 33"/>
                  <a:gd name="T37" fmla="*/ 21 h 43"/>
                  <a:gd name="T38" fmla="*/ 29 w 33"/>
                  <a:gd name="T39" fmla="*/ 23 h 43"/>
                  <a:gd name="T40" fmla="*/ 7 w 33"/>
                  <a:gd name="T41" fmla="*/ 21 h 43"/>
                  <a:gd name="T42" fmla="*/ 5 w 33"/>
                  <a:gd name="T43" fmla="*/ 20 h 43"/>
                  <a:gd name="T44" fmla="*/ 20 w 33"/>
                  <a:gd name="T45" fmla="*/ 19 h 43"/>
                  <a:gd name="T46" fmla="*/ 4 w 33"/>
                  <a:gd name="T47" fmla="*/ 17 h 43"/>
                  <a:gd name="T48" fmla="*/ 14 w 33"/>
                  <a:gd name="T49" fmla="*/ 16 h 43"/>
                  <a:gd name="T50" fmla="*/ 28 w 33"/>
                  <a:gd name="T51" fmla="*/ 15 h 43"/>
                  <a:gd name="T52" fmla="*/ 22 w 33"/>
                  <a:gd name="T53" fmla="*/ 15 h 43"/>
                  <a:gd name="T54" fmla="*/ 28 w 33"/>
                  <a:gd name="T55" fmla="*/ 15 h 43"/>
                  <a:gd name="T56" fmla="*/ 3 w 33"/>
                  <a:gd name="T57" fmla="*/ 13 h 43"/>
                  <a:gd name="T58" fmla="*/ 21 w 33"/>
                  <a:gd name="T59" fmla="*/ 11 h 43"/>
                  <a:gd name="T60" fmla="*/ 31 w 33"/>
                  <a:gd name="T61" fmla="*/ 12 h 43"/>
                  <a:gd name="T62" fmla="*/ 30 w 33"/>
                  <a:gd name="T63" fmla="*/ 8 h 43"/>
                  <a:gd name="T64" fmla="*/ 30 w 33"/>
                  <a:gd name="T65" fmla="*/ 9 h 43"/>
                  <a:gd name="T66" fmla="*/ 4 w 33"/>
                  <a:gd name="T67" fmla="*/ 7 h 43"/>
                  <a:gd name="T68" fmla="*/ 7 w 33"/>
                  <a:gd name="T69" fmla="*/ 5 h 43"/>
                  <a:gd name="T70" fmla="*/ 26 w 33"/>
                  <a:gd name="T71" fmla="*/ 4 h 43"/>
                  <a:gd name="T72" fmla="*/ 18 w 33"/>
                  <a:gd name="T73" fmla="*/ 0 h 43"/>
                  <a:gd name="T74" fmla="*/ 30 w 33"/>
                  <a:gd name="T75" fmla="*/ 5 h 43"/>
                  <a:gd name="T76" fmla="*/ 33 w 33"/>
                  <a:gd name="T77" fmla="*/ 15 h 43"/>
                  <a:gd name="T78" fmla="*/ 22 w 33"/>
                  <a:gd name="T79" fmla="*/ 16 h 43"/>
                  <a:gd name="T80" fmla="*/ 21 w 33"/>
                  <a:gd name="T81" fmla="*/ 13 h 43"/>
                  <a:gd name="T82" fmla="*/ 17 w 33"/>
                  <a:gd name="T83" fmla="*/ 11 h 43"/>
                  <a:gd name="T84" fmla="*/ 14 w 33"/>
                  <a:gd name="T85" fmla="*/ 15 h 43"/>
                  <a:gd name="T86" fmla="*/ 20 w 33"/>
                  <a:gd name="T87" fmla="*/ 17 h 43"/>
                  <a:gd name="T88" fmla="*/ 26 w 33"/>
                  <a:gd name="T89" fmla="*/ 20 h 43"/>
                  <a:gd name="T90" fmla="*/ 33 w 33"/>
                  <a:gd name="T91" fmla="*/ 26 h 43"/>
                  <a:gd name="T92" fmla="*/ 31 w 33"/>
                  <a:gd name="T93" fmla="*/ 37 h 43"/>
                  <a:gd name="T94" fmla="*/ 24 w 33"/>
                  <a:gd name="T95" fmla="*/ 42 h 43"/>
                  <a:gd name="T96" fmla="*/ 12 w 33"/>
                  <a:gd name="T97" fmla="*/ 42 h 43"/>
                  <a:gd name="T98" fmla="*/ 1 w 33"/>
                  <a:gd name="T99" fmla="*/ 34 h 43"/>
                  <a:gd name="T100" fmla="*/ 0 w 33"/>
                  <a:gd name="T101" fmla="*/ 29 h 43"/>
                  <a:gd name="T102" fmla="*/ 9 w 33"/>
                  <a:gd name="T103" fmla="*/ 26 h 43"/>
                  <a:gd name="T104" fmla="*/ 13 w 33"/>
                  <a:gd name="T105" fmla="*/ 30 h 43"/>
                  <a:gd name="T106" fmla="*/ 17 w 33"/>
                  <a:gd name="T107" fmla="*/ 34 h 43"/>
                  <a:gd name="T108" fmla="*/ 21 w 33"/>
                  <a:gd name="T109" fmla="*/ 32 h 43"/>
                  <a:gd name="T110" fmla="*/ 18 w 33"/>
                  <a:gd name="T111" fmla="*/ 26 h 43"/>
                  <a:gd name="T112" fmla="*/ 8 w 33"/>
                  <a:gd name="T113" fmla="*/ 23 h 43"/>
                  <a:gd name="T114" fmla="*/ 1 w 33"/>
                  <a:gd name="T115" fmla="*/ 13 h 43"/>
                  <a:gd name="T116" fmla="*/ 5 w 33"/>
                  <a:gd name="T117" fmla="*/ 4 h 43"/>
                  <a:gd name="T118" fmla="*/ 18 w 33"/>
                  <a:gd name="T1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 h="43">
                    <a:moveTo>
                      <a:pt x="28" y="40"/>
                    </a:moveTo>
                    <a:lnTo>
                      <a:pt x="25" y="41"/>
                    </a:lnTo>
                    <a:lnTo>
                      <a:pt x="22" y="42"/>
                    </a:lnTo>
                    <a:lnTo>
                      <a:pt x="13" y="42"/>
                    </a:lnTo>
                    <a:lnTo>
                      <a:pt x="17" y="42"/>
                    </a:lnTo>
                    <a:lnTo>
                      <a:pt x="22" y="42"/>
                    </a:lnTo>
                    <a:lnTo>
                      <a:pt x="26" y="41"/>
                    </a:lnTo>
                    <a:lnTo>
                      <a:pt x="28" y="40"/>
                    </a:lnTo>
                    <a:close/>
                    <a:moveTo>
                      <a:pt x="7" y="38"/>
                    </a:moveTo>
                    <a:lnTo>
                      <a:pt x="8" y="40"/>
                    </a:lnTo>
                    <a:lnTo>
                      <a:pt x="28" y="40"/>
                    </a:lnTo>
                    <a:lnTo>
                      <a:pt x="30" y="38"/>
                    </a:lnTo>
                    <a:lnTo>
                      <a:pt x="7" y="38"/>
                    </a:lnTo>
                    <a:close/>
                    <a:moveTo>
                      <a:pt x="31" y="36"/>
                    </a:moveTo>
                    <a:lnTo>
                      <a:pt x="4" y="36"/>
                    </a:lnTo>
                    <a:lnTo>
                      <a:pt x="5" y="37"/>
                    </a:lnTo>
                    <a:lnTo>
                      <a:pt x="30" y="37"/>
                    </a:lnTo>
                    <a:lnTo>
                      <a:pt x="31" y="36"/>
                    </a:lnTo>
                    <a:close/>
                    <a:moveTo>
                      <a:pt x="13" y="32"/>
                    </a:moveTo>
                    <a:lnTo>
                      <a:pt x="3" y="32"/>
                    </a:lnTo>
                    <a:lnTo>
                      <a:pt x="3" y="33"/>
                    </a:lnTo>
                    <a:lnTo>
                      <a:pt x="13" y="33"/>
                    </a:lnTo>
                    <a:lnTo>
                      <a:pt x="13" y="32"/>
                    </a:lnTo>
                    <a:close/>
                    <a:moveTo>
                      <a:pt x="22" y="32"/>
                    </a:moveTo>
                    <a:lnTo>
                      <a:pt x="22" y="33"/>
                    </a:lnTo>
                    <a:lnTo>
                      <a:pt x="31" y="33"/>
                    </a:lnTo>
                    <a:lnTo>
                      <a:pt x="31" y="32"/>
                    </a:lnTo>
                    <a:lnTo>
                      <a:pt x="22" y="32"/>
                    </a:lnTo>
                    <a:close/>
                    <a:moveTo>
                      <a:pt x="22" y="29"/>
                    </a:moveTo>
                    <a:lnTo>
                      <a:pt x="22" y="30"/>
                    </a:lnTo>
                    <a:lnTo>
                      <a:pt x="31" y="30"/>
                    </a:lnTo>
                    <a:lnTo>
                      <a:pt x="31" y="29"/>
                    </a:lnTo>
                    <a:lnTo>
                      <a:pt x="22" y="29"/>
                    </a:lnTo>
                    <a:close/>
                    <a:moveTo>
                      <a:pt x="11" y="29"/>
                    </a:moveTo>
                    <a:lnTo>
                      <a:pt x="1" y="29"/>
                    </a:lnTo>
                    <a:lnTo>
                      <a:pt x="1" y="29"/>
                    </a:lnTo>
                    <a:lnTo>
                      <a:pt x="1" y="30"/>
                    </a:lnTo>
                    <a:lnTo>
                      <a:pt x="12" y="30"/>
                    </a:lnTo>
                    <a:lnTo>
                      <a:pt x="12" y="30"/>
                    </a:lnTo>
                    <a:lnTo>
                      <a:pt x="11" y="29"/>
                    </a:lnTo>
                    <a:lnTo>
                      <a:pt x="11" y="29"/>
                    </a:lnTo>
                    <a:close/>
                    <a:moveTo>
                      <a:pt x="8" y="28"/>
                    </a:moveTo>
                    <a:lnTo>
                      <a:pt x="5" y="28"/>
                    </a:lnTo>
                    <a:lnTo>
                      <a:pt x="11" y="28"/>
                    </a:lnTo>
                    <a:lnTo>
                      <a:pt x="8" y="28"/>
                    </a:lnTo>
                    <a:close/>
                    <a:moveTo>
                      <a:pt x="21" y="26"/>
                    </a:moveTo>
                    <a:lnTo>
                      <a:pt x="22" y="28"/>
                    </a:lnTo>
                    <a:lnTo>
                      <a:pt x="31" y="28"/>
                    </a:lnTo>
                    <a:lnTo>
                      <a:pt x="31" y="26"/>
                    </a:lnTo>
                    <a:lnTo>
                      <a:pt x="21" y="26"/>
                    </a:lnTo>
                    <a:close/>
                    <a:moveTo>
                      <a:pt x="30" y="24"/>
                    </a:moveTo>
                    <a:lnTo>
                      <a:pt x="13" y="24"/>
                    </a:lnTo>
                    <a:lnTo>
                      <a:pt x="13" y="24"/>
                    </a:lnTo>
                    <a:lnTo>
                      <a:pt x="18" y="25"/>
                    </a:lnTo>
                    <a:lnTo>
                      <a:pt x="30" y="25"/>
                    </a:lnTo>
                    <a:lnTo>
                      <a:pt x="30" y="24"/>
                    </a:lnTo>
                    <a:close/>
                    <a:moveTo>
                      <a:pt x="28" y="21"/>
                    </a:moveTo>
                    <a:lnTo>
                      <a:pt x="8" y="21"/>
                    </a:lnTo>
                    <a:lnTo>
                      <a:pt x="11" y="23"/>
                    </a:lnTo>
                    <a:lnTo>
                      <a:pt x="29" y="23"/>
                    </a:lnTo>
                    <a:lnTo>
                      <a:pt x="28" y="21"/>
                    </a:lnTo>
                    <a:close/>
                    <a:moveTo>
                      <a:pt x="5" y="20"/>
                    </a:moveTo>
                    <a:lnTo>
                      <a:pt x="7" y="21"/>
                    </a:lnTo>
                    <a:lnTo>
                      <a:pt x="26" y="21"/>
                    </a:lnTo>
                    <a:lnTo>
                      <a:pt x="22" y="20"/>
                    </a:lnTo>
                    <a:lnTo>
                      <a:pt x="5" y="20"/>
                    </a:lnTo>
                    <a:close/>
                    <a:moveTo>
                      <a:pt x="4" y="17"/>
                    </a:moveTo>
                    <a:lnTo>
                      <a:pt x="5" y="19"/>
                    </a:lnTo>
                    <a:lnTo>
                      <a:pt x="20" y="19"/>
                    </a:lnTo>
                    <a:lnTo>
                      <a:pt x="17" y="19"/>
                    </a:lnTo>
                    <a:lnTo>
                      <a:pt x="16" y="17"/>
                    </a:lnTo>
                    <a:lnTo>
                      <a:pt x="4" y="17"/>
                    </a:lnTo>
                    <a:close/>
                    <a:moveTo>
                      <a:pt x="3" y="15"/>
                    </a:moveTo>
                    <a:lnTo>
                      <a:pt x="3" y="16"/>
                    </a:lnTo>
                    <a:lnTo>
                      <a:pt x="14" y="16"/>
                    </a:lnTo>
                    <a:lnTo>
                      <a:pt x="13" y="15"/>
                    </a:lnTo>
                    <a:lnTo>
                      <a:pt x="3" y="15"/>
                    </a:lnTo>
                    <a:close/>
                    <a:moveTo>
                      <a:pt x="28" y="15"/>
                    </a:moveTo>
                    <a:lnTo>
                      <a:pt x="26" y="15"/>
                    </a:lnTo>
                    <a:lnTo>
                      <a:pt x="22" y="15"/>
                    </a:lnTo>
                    <a:lnTo>
                      <a:pt x="22" y="15"/>
                    </a:lnTo>
                    <a:lnTo>
                      <a:pt x="24" y="16"/>
                    </a:lnTo>
                    <a:lnTo>
                      <a:pt x="26" y="15"/>
                    </a:lnTo>
                    <a:lnTo>
                      <a:pt x="28" y="15"/>
                    </a:lnTo>
                    <a:close/>
                    <a:moveTo>
                      <a:pt x="14" y="11"/>
                    </a:moveTo>
                    <a:lnTo>
                      <a:pt x="3" y="11"/>
                    </a:lnTo>
                    <a:lnTo>
                      <a:pt x="3" y="13"/>
                    </a:lnTo>
                    <a:lnTo>
                      <a:pt x="13" y="12"/>
                    </a:lnTo>
                    <a:lnTo>
                      <a:pt x="14" y="11"/>
                    </a:lnTo>
                    <a:close/>
                    <a:moveTo>
                      <a:pt x="21" y="11"/>
                    </a:moveTo>
                    <a:lnTo>
                      <a:pt x="22" y="12"/>
                    </a:lnTo>
                    <a:lnTo>
                      <a:pt x="22" y="12"/>
                    </a:lnTo>
                    <a:lnTo>
                      <a:pt x="31" y="12"/>
                    </a:lnTo>
                    <a:lnTo>
                      <a:pt x="31" y="11"/>
                    </a:lnTo>
                    <a:lnTo>
                      <a:pt x="21" y="11"/>
                    </a:lnTo>
                    <a:close/>
                    <a:moveTo>
                      <a:pt x="30" y="8"/>
                    </a:moveTo>
                    <a:lnTo>
                      <a:pt x="4" y="8"/>
                    </a:lnTo>
                    <a:lnTo>
                      <a:pt x="3" y="9"/>
                    </a:lnTo>
                    <a:lnTo>
                      <a:pt x="30" y="9"/>
                    </a:lnTo>
                    <a:lnTo>
                      <a:pt x="30" y="8"/>
                    </a:lnTo>
                    <a:close/>
                    <a:moveTo>
                      <a:pt x="7" y="5"/>
                    </a:moveTo>
                    <a:lnTo>
                      <a:pt x="4" y="7"/>
                    </a:lnTo>
                    <a:lnTo>
                      <a:pt x="29" y="7"/>
                    </a:lnTo>
                    <a:lnTo>
                      <a:pt x="29" y="5"/>
                    </a:lnTo>
                    <a:lnTo>
                      <a:pt x="7" y="5"/>
                    </a:lnTo>
                    <a:close/>
                    <a:moveTo>
                      <a:pt x="14" y="2"/>
                    </a:moveTo>
                    <a:lnTo>
                      <a:pt x="9" y="3"/>
                    </a:lnTo>
                    <a:lnTo>
                      <a:pt x="26" y="4"/>
                    </a:lnTo>
                    <a:lnTo>
                      <a:pt x="22" y="2"/>
                    </a:lnTo>
                    <a:lnTo>
                      <a:pt x="14" y="2"/>
                    </a:lnTo>
                    <a:close/>
                    <a:moveTo>
                      <a:pt x="18" y="0"/>
                    </a:moveTo>
                    <a:lnTo>
                      <a:pt x="22" y="2"/>
                    </a:lnTo>
                    <a:lnTo>
                      <a:pt x="26" y="3"/>
                    </a:lnTo>
                    <a:lnTo>
                      <a:pt x="30" y="5"/>
                    </a:lnTo>
                    <a:lnTo>
                      <a:pt x="31" y="9"/>
                    </a:lnTo>
                    <a:lnTo>
                      <a:pt x="33" y="13"/>
                    </a:lnTo>
                    <a:lnTo>
                      <a:pt x="33" y="15"/>
                    </a:lnTo>
                    <a:lnTo>
                      <a:pt x="31" y="15"/>
                    </a:lnTo>
                    <a:lnTo>
                      <a:pt x="26" y="15"/>
                    </a:lnTo>
                    <a:lnTo>
                      <a:pt x="22" y="16"/>
                    </a:lnTo>
                    <a:lnTo>
                      <a:pt x="21" y="16"/>
                    </a:lnTo>
                    <a:lnTo>
                      <a:pt x="21" y="16"/>
                    </a:lnTo>
                    <a:lnTo>
                      <a:pt x="21" y="13"/>
                    </a:lnTo>
                    <a:lnTo>
                      <a:pt x="21" y="12"/>
                    </a:lnTo>
                    <a:lnTo>
                      <a:pt x="18" y="11"/>
                    </a:lnTo>
                    <a:lnTo>
                      <a:pt x="17" y="11"/>
                    </a:lnTo>
                    <a:lnTo>
                      <a:pt x="16" y="11"/>
                    </a:lnTo>
                    <a:lnTo>
                      <a:pt x="14" y="12"/>
                    </a:lnTo>
                    <a:lnTo>
                      <a:pt x="14" y="15"/>
                    </a:lnTo>
                    <a:lnTo>
                      <a:pt x="16" y="16"/>
                    </a:lnTo>
                    <a:lnTo>
                      <a:pt x="17" y="17"/>
                    </a:lnTo>
                    <a:lnTo>
                      <a:pt x="20" y="17"/>
                    </a:lnTo>
                    <a:lnTo>
                      <a:pt x="21" y="19"/>
                    </a:lnTo>
                    <a:lnTo>
                      <a:pt x="22" y="19"/>
                    </a:lnTo>
                    <a:lnTo>
                      <a:pt x="26" y="20"/>
                    </a:lnTo>
                    <a:lnTo>
                      <a:pt x="29" y="21"/>
                    </a:lnTo>
                    <a:lnTo>
                      <a:pt x="31" y="24"/>
                    </a:lnTo>
                    <a:lnTo>
                      <a:pt x="33" y="26"/>
                    </a:lnTo>
                    <a:lnTo>
                      <a:pt x="33" y="30"/>
                    </a:lnTo>
                    <a:lnTo>
                      <a:pt x="33" y="33"/>
                    </a:lnTo>
                    <a:lnTo>
                      <a:pt x="31" y="37"/>
                    </a:lnTo>
                    <a:lnTo>
                      <a:pt x="30" y="40"/>
                    </a:lnTo>
                    <a:lnTo>
                      <a:pt x="26" y="41"/>
                    </a:lnTo>
                    <a:lnTo>
                      <a:pt x="24" y="42"/>
                    </a:lnTo>
                    <a:lnTo>
                      <a:pt x="20" y="42"/>
                    </a:lnTo>
                    <a:lnTo>
                      <a:pt x="17" y="43"/>
                    </a:lnTo>
                    <a:lnTo>
                      <a:pt x="12" y="42"/>
                    </a:lnTo>
                    <a:lnTo>
                      <a:pt x="8" y="41"/>
                    </a:lnTo>
                    <a:lnTo>
                      <a:pt x="4" y="38"/>
                    </a:lnTo>
                    <a:lnTo>
                      <a:pt x="1" y="34"/>
                    </a:lnTo>
                    <a:lnTo>
                      <a:pt x="0" y="29"/>
                    </a:lnTo>
                    <a:lnTo>
                      <a:pt x="0" y="29"/>
                    </a:lnTo>
                    <a:lnTo>
                      <a:pt x="0" y="29"/>
                    </a:lnTo>
                    <a:lnTo>
                      <a:pt x="3" y="28"/>
                    </a:lnTo>
                    <a:lnTo>
                      <a:pt x="5" y="26"/>
                    </a:lnTo>
                    <a:lnTo>
                      <a:pt x="9" y="26"/>
                    </a:lnTo>
                    <a:lnTo>
                      <a:pt x="11" y="28"/>
                    </a:lnTo>
                    <a:lnTo>
                      <a:pt x="12" y="29"/>
                    </a:lnTo>
                    <a:lnTo>
                      <a:pt x="13" y="30"/>
                    </a:lnTo>
                    <a:lnTo>
                      <a:pt x="14" y="32"/>
                    </a:lnTo>
                    <a:lnTo>
                      <a:pt x="16" y="33"/>
                    </a:lnTo>
                    <a:lnTo>
                      <a:pt x="17" y="34"/>
                    </a:lnTo>
                    <a:lnTo>
                      <a:pt x="18" y="34"/>
                    </a:lnTo>
                    <a:lnTo>
                      <a:pt x="21" y="33"/>
                    </a:lnTo>
                    <a:lnTo>
                      <a:pt x="21" y="32"/>
                    </a:lnTo>
                    <a:lnTo>
                      <a:pt x="21" y="30"/>
                    </a:lnTo>
                    <a:lnTo>
                      <a:pt x="21" y="28"/>
                    </a:lnTo>
                    <a:lnTo>
                      <a:pt x="18" y="26"/>
                    </a:lnTo>
                    <a:lnTo>
                      <a:pt x="17" y="26"/>
                    </a:lnTo>
                    <a:lnTo>
                      <a:pt x="12" y="25"/>
                    </a:lnTo>
                    <a:lnTo>
                      <a:pt x="8" y="23"/>
                    </a:lnTo>
                    <a:lnTo>
                      <a:pt x="4" y="20"/>
                    </a:lnTo>
                    <a:lnTo>
                      <a:pt x="3" y="17"/>
                    </a:lnTo>
                    <a:lnTo>
                      <a:pt x="1" y="13"/>
                    </a:lnTo>
                    <a:lnTo>
                      <a:pt x="1" y="11"/>
                    </a:lnTo>
                    <a:lnTo>
                      <a:pt x="3" y="8"/>
                    </a:lnTo>
                    <a:lnTo>
                      <a:pt x="5" y="4"/>
                    </a:lnTo>
                    <a:lnTo>
                      <a:pt x="9" y="3"/>
                    </a:lnTo>
                    <a:lnTo>
                      <a:pt x="13" y="2"/>
                    </a:lnTo>
                    <a:lnTo>
                      <a:pt x="1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0" name="Freeform 6590"/>
              <p:cNvSpPr>
                <a:spLocks noEditPoints="1"/>
              </p:cNvSpPr>
              <p:nvPr/>
            </p:nvSpPr>
            <p:spPr bwMode="auto">
              <a:xfrm>
                <a:off x="1691480" y="4402931"/>
                <a:ext cx="22225" cy="65088"/>
              </a:xfrm>
              <a:custGeom>
                <a:avLst/>
                <a:gdLst>
                  <a:gd name="T0" fmla="*/ 3 w 14"/>
                  <a:gd name="T1" fmla="*/ 38 h 41"/>
                  <a:gd name="T2" fmla="*/ 13 w 14"/>
                  <a:gd name="T3" fmla="*/ 39 h 41"/>
                  <a:gd name="T4" fmla="*/ 13 w 14"/>
                  <a:gd name="T5" fmla="*/ 38 h 41"/>
                  <a:gd name="T6" fmla="*/ 3 w 14"/>
                  <a:gd name="T7" fmla="*/ 35 h 41"/>
                  <a:gd name="T8" fmla="*/ 13 w 14"/>
                  <a:gd name="T9" fmla="*/ 36 h 41"/>
                  <a:gd name="T10" fmla="*/ 13 w 14"/>
                  <a:gd name="T11" fmla="*/ 31 h 41"/>
                  <a:gd name="T12" fmla="*/ 3 w 14"/>
                  <a:gd name="T13" fmla="*/ 32 h 41"/>
                  <a:gd name="T14" fmla="*/ 13 w 14"/>
                  <a:gd name="T15" fmla="*/ 31 h 41"/>
                  <a:gd name="T16" fmla="*/ 4 w 14"/>
                  <a:gd name="T17" fmla="*/ 27 h 41"/>
                  <a:gd name="T18" fmla="*/ 3 w 14"/>
                  <a:gd name="T19" fmla="*/ 30 h 41"/>
                  <a:gd name="T20" fmla="*/ 13 w 14"/>
                  <a:gd name="T21" fmla="*/ 30 h 41"/>
                  <a:gd name="T22" fmla="*/ 1 w 14"/>
                  <a:gd name="T23" fmla="*/ 26 h 41"/>
                  <a:gd name="T24" fmla="*/ 13 w 14"/>
                  <a:gd name="T25" fmla="*/ 27 h 41"/>
                  <a:gd name="T26" fmla="*/ 1 w 14"/>
                  <a:gd name="T27" fmla="*/ 26 h 41"/>
                  <a:gd name="T28" fmla="*/ 1 w 14"/>
                  <a:gd name="T29" fmla="*/ 22 h 41"/>
                  <a:gd name="T30" fmla="*/ 13 w 14"/>
                  <a:gd name="T31" fmla="*/ 24 h 41"/>
                  <a:gd name="T32" fmla="*/ 13 w 14"/>
                  <a:gd name="T33" fmla="*/ 19 h 41"/>
                  <a:gd name="T34" fmla="*/ 1 w 14"/>
                  <a:gd name="T35" fmla="*/ 22 h 41"/>
                  <a:gd name="T36" fmla="*/ 13 w 14"/>
                  <a:gd name="T37" fmla="*/ 19 h 41"/>
                  <a:gd name="T38" fmla="*/ 3 w 14"/>
                  <a:gd name="T39" fmla="*/ 19 h 41"/>
                  <a:gd name="T40" fmla="*/ 13 w 14"/>
                  <a:gd name="T41" fmla="*/ 18 h 41"/>
                  <a:gd name="T42" fmla="*/ 3 w 14"/>
                  <a:gd name="T43" fmla="*/ 15 h 41"/>
                  <a:gd name="T44" fmla="*/ 13 w 14"/>
                  <a:gd name="T45" fmla="*/ 17 h 41"/>
                  <a:gd name="T46" fmla="*/ 13 w 14"/>
                  <a:gd name="T47" fmla="*/ 15 h 41"/>
                  <a:gd name="T48" fmla="*/ 3 w 14"/>
                  <a:gd name="T49" fmla="*/ 13 h 41"/>
                  <a:gd name="T50" fmla="*/ 13 w 14"/>
                  <a:gd name="T51" fmla="*/ 14 h 41"/>
                  <a:gd name="T52" fmla="*/ 3 w 14"/>
                  <a:gd name="T53" fmla="*/ 13 h 41"/>
                  <a:gd name="T54" fmla="*/ 3 w 14"/>
                  <a:gd name="T55" fmla="*/ 9 h 41"/>
                  <a:gd name="T56" fmla="*/ 13 w 14"/>
                  <a:gd name="T57" fmla="*/ 10 h 41"/>
                  <a:gd name="T58" fmla="*/ 13 w 14"/>
                  <a:gd name="T59" fmla="*/ 9 h 41"/>
                  <a:gd name="T60" fmla="*/ 3 w 14"/>
                  <a:gd name="T61" fmla="*/ 5 h 41"/>
                  <a:gd name="T62" fmla="*/ 13 w 14"/>
                  <a:gd name="T63" fmla="*/ 6 h 41"/>
                  <a:gd name="T64" fmla="*/ 1 w 14"/>
                  <a:gd name="T65" fmla="*/ 2 h 41"/>
                  <a:gd name="T66" fmla="*/ 13 w 14"/>
                  <a:gd name="T67" fmla="*/ 3 h 41"/>
                  <a:gd name="T68" fmla="*/ 13 w 14"/>
                  <a:gd name="T69" fmla="*/ 2 h 41"/>
                  <a:gd name="T70" fmla="*/ 13 w 14"/>
                  <a:gd name="T71" fmla="*/ 0 h 41"/>
                  <a:gd name="T72" fmla="*/ 14 w 14"/>
                  <a:gd name="T73" fmla="*/ 7 h 41"/>
                  <a:gd name="T74" fmla="*/ 14 w 14"/>
                  <a:gd name="T75" fmla="*/ 21 h 41"/>
                  <a:gd name="T76" fmla="*/ 14 w 14"/>
                  <a:gd name="T77" fmla="*/ 40 h 41"/>
                  <a:gd name="T78" fmla="*/ 13 w 14"/>
                  <a:gd name="T79" fmla="*/ 40 h 41"/>
                  <a:gd name="T80" fmla="*/ 1 w 14"/>
                  <a:gd name="T81" fmla="*/ 41 h 41"/>
                  <a:gd name="T82" fmla="*/ 1 w 14"/>
                  <a:gd name="T83" fmla="*/ 41 h 41"/>
                  <a:gd name="T84" fmla="*/ 1 w 14"/>
                  <a:gd name="T85" fmla="*/ 30 h 41"/>
                  <a:gd name="T86" fmla="*/ 0 w 14"/>
                  <a:gd name="T87" fmla="*/ 10 h 41"/>
                  <a:gd name="T88" fmla="*/ 0 w 14"/>
                  <a:gd name="T89" fmla="*/ 1 h 41"/>
                  <a:gd name="T90" fmla="*/ 1 w 14"/>
                  <a:gd name="T91" fmla="*/ 1 h 41"/>
                  <a:gd name="T92" fmla="*/ 13 w 14"/>
                  <a:gd name="T9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 h="41">
                    <a:moveTo>
                      <a:pt x="13" y="38"/>
                    </a:moveTo>
                    <a:lnTo>
                      <a:pt x="3" y="38"/>
                    </a:lnTo>
                    <a:lnTo>
                      <a:pt x="3" y="39"/>
                    </a:lnTo>
                    <a:lnTo>
                      <a:pt x="13" y="39"/>
                    </a:lnTo>
                    <a:lnTo>
                      <a:pt x="13" y="39"/>
                    </a:lnTo>
                    <a:lnTo>
                      <a:pt x="13" y="38"/>
                    </a:lnTo>
                    <a:close/>
                    <a:moveTo>
                      <a:pt x="13" y="35"/>
                    </a:moveTo>
                    <a:lnTo>
                      <a:pt x="3" y="35"/>
                    </a:lnTo>
                    <a:lnTo>
                      <a:pt x="3" y="36"/>
                    </a:lnTo>
                    <a:lnTo>
                      <a:pt x="13" y="36"/>
                    </a:lnTo>
                    <a:lnTo>
                      <a:pt x="13" y="35"/>
                    </a:lnTo>
                    <a:close/>
                    <a:moveTo>
                      <a:pt x="13" y="31"/>
                    </a:moveTo>
                    <a:lnTo>
                      <a:pt x="3" y="31"/>
                    </a:lnTo>
                    <a:lnTo>
                      <a:pt x="3" y="32"/>
                    </a:lnTo>
                    <a:lnTo>
                      <a:pt x="13" y="32"/>
                    </a:lnTo>
                    <a:lnTo>
                      <a:pt x="13" y="31"/>
                    </a:lnTo>
                    <a:close/>
                    <a:moveTo>
                      <a:pt x="13" y="27"/>
                    </a:moveTo>
                    <a:lnTo>
                      <a:pt x="4" y="27"/>
                    </a:lnTo>
                    <a:lnTo>
                      <a:pt x="3" y="27"/>
                    </a:lnTo>
                    <a:lnTo>
                      <a:pt x="3" y="30"/>
                    </a:lnTo>
                    <a:lnTo>
                      <a:pt x="4" y="30"/>
                    </a:lnTo>
                    <a:lnTo>
                      <a:pt x="13" y="30"/>
                    </a:lnTo>
                    <a:lnTo>
                      <a:pt x="13" y="27"/>
                    </a:lnTo>
                    <a:close/>
                    <a:moveTo>
                      <a:pt x="1" y="26"/>
                    </a:moveTo>
                    <a:lnTo>
                      <a:pt x="3" y="27"/>
                    </a:lnTo>
                    <a:lnTo>
                      <a:pt x="13" y="27"/>
                    </a:lnTo>
                    <a:lnTo>
                      <a:pt x="13" y="26"/>
                    </a:lnTo>
                    <a:lnTo>
                      <a:pt x="1" y="26"/>
                    </a:lnTo>
                    <a:close/>
                    <a:moveTo>
                      <a:pt x="13" y="22"/>
                    </a:moveTo>
                    <a:lnTo>
                      <a:pt x="1" y="22"/>
                    </a:lnTo>
                    <a:lnTo>
                      <a:pt x="1" y="24"/>
                    </a:lnTo>
                    <a:lnTo>
                      <a:pt x="13" y="24"/>
                    </a:lnTo>
                    <a:lnTo>
                      <a:pt x="13" y="22"/>
                    </a:lnTo>
                    <a:close/>
                    <a:moveTo>
                      <a:pt x="13" y="19"/>
                    </a:moveTo>
                    <a:lnTo>
                      <a:pt x="3" y="19"/>
                    </a:lnTo>
                    <a:lnTo>
                      <a:pt x="1" y="22"/>
                    </a:lnTo>
                    <a:lnTo>
                      <a:pt x="13" y="21"/>
                    </a:lnTo>
                    <a:lnTo>
                      <a:pt x="13" y="19"/>
                    </a:lnTo>
                    <a:close/>
                    <a:moveTo>
                      <a:pt x="3" y="18"/>
                    </a:moveTo>
                    <a:lnTo>
                      <a:pt x="3" y="19"/>
                    </a:lnTo>
                    <a:lnTo>
                      <a:pt x="13" y="19"/>
                    </a:lnTo>
                    <a:lnTo>
                      <a:pt x="13" y="18"/>
                    </a:lnTo>
                    <a:lnTo>
                      <a:pt x="3" y="18"/>
                    </a:lnTo>
                    <a:close/>
                    <a:moveTo>
                      <a:pt x="3" y="15"/>
                    </a:moveTo>
                    <a:lnTo>
                      <a:pt x="3" y="17"/>
                    </a:lnTo>
                    <a:lnTo>
                      <a:pt x="13" y="17"/>
                    </a:lnTo>
                    <a:lnTo>
                      <a:pt x="13" y="15"/>
                    </a:lnTo>
                    <a:lnTo>
                      <a:pt x="13" y="15"/>
                    </a:lnTo>
                    <a:lnTo>
                      <a:pt x="3" y="15"/>
                    </a:lnTo>
                    <a:close/>
                    <a:moveTo>
                      <a:pt x="3" y="13"/>
                    </a:moveTo>
                    <a:lnTo>
                      <a:pt x="3" y="14"/>
                    </a:lnTo>
                    <a:lnTo>
                      <a:pt x="13" y="14"/>
                    </a:lnTo>
                    <a:lnTo>
                      <a:pt x="13" y="13"/>
                    </a:lnTo>
                    <a:lnTo>
                      <a:pt x="3" y="13"/>
                    </a:lnTo>
                    <a:close/>
                    <a:moveTo>
                      <a:pt x="13" y="9"/>
                    </a:moveTo>
                    <a:lnTo>
                      <a:pt x="3" y="9"/>
                    </a:lnTo>
                    <a:lnTo>
                      <a:pt x="3" y="10"/>
                    </a:lnTo>
                    <a:lnTo>
                      <a:pt x="13" y="10"/>
                    </a:lnTo>
                    <a:lnTo>
                      <a:pt x="13" y="10"/>
                    </a:lnTo>
                    <a:lnTo>
                      <a:pt x="13" y="9"/>
                    </a:lnTo>
                    <a:close/>
                    <a:moveTo>
                      <a:pt x="13" y="5"/>
                    </a:moveTo>
                    <a:lnTo>
                      <a:pt x="3" y="5"/>
                    </a:lnTo>
                    <a:lnTo>
                      <a:pt x="3" y="6"/>
                    </a:lnTo>
                    <a:lnTo>
                      <a:pt x="13" y="6"/>
                    </a:lnTo>
                    <a:lnTo>
                      <a:pt x="13" y="5"/>
                    </a:lnTo>
                    <a:close/>
                    <a:moveTo>
                      <a:pt x="1" y="2"/>
                    </a:moveTo>
                    <a:lnTo>
                      <a:pt x="3" y="3"/>
                    </a:lnTo>
                    <a:lnTo>
                      <a:pt x="13" y="3"/>
                    </a:lnTo>
                    <a:lnTo>
                      <a:pt x="13" y="2"/>
                    </a:lnTo>
                    <a:lnTo>
                      <a:pt x="13" y="2"/>
                    </a:lnTo>
                    <a:lnTo>
                      <a:pt x="1" y="2"/>
                    </a:lnTo>
                    <a:close/>
                    <a:moveTo>
                      <a:pt x="13" y="0"/>
                    </a:moveTo>
                    <a:lnTo>
                      <a:pt x="14" y="1"/>
                    </a:lnTo>
                    <a:lnTo>
                      <a:pt x="14" y="7"/>
                    </a:lnTo>
                    <a:lnTo>
                      <a:pt x="14" y="14"/>
                    </a:lnTo>
                    <a:lnTo>
                      <a:pt x="14" y="21"/>
                    </a:lnTo>
                    <a:lnTo>
                      <a:pt x="14" y="30"/>
                    </a:lnTo>
                    <a:lnTo>
                      <a:pt x="14" y="40"/>
                    </a:lnTo>
                    <a:lnTo>
                      <a:pt x="14" y="40"/>
                    </a:lnTo>
                    <a:lnTo>
                      <a:pt x="13" y="40"/>
                    </a:lnTo>
                    <a:lnTo>
                      <a:pt x="8" y="40"/>
                    </a:lnTo>
                    <a:lnTo>
                      <a:pt x="1" y="41"/>
                    </a:lnTo>
                    <a:lnTo>
                      <a:pt x="1" y="41"/>
                    </a:lnTo>
                    <a:lnTo>
                      <a:pt x="1" y="41"/>
                    </a:lnTo>
                    <a:lnTo>
                      <a:pt x="1" y="35"/>
                    </a:lnTo>
                    <a:lnTo>
                      <a:pt x="1" y="30"/>
                    </a:lnTo>
                    <a:lnTo>
                      <a:pt x="0" y="23"/>
                    </a:lnTo>
                    <a:lnTo>
                      <a:pt x="0" y="10"/>
                    </a:lnTo>
                    <a:lnTo>
                      <a:pt x="0" y="6"/>
                    </a:lnTo>
                    <a:lnTo>
                      <a:pt x="0" y="1"/>
                    </a:lnTo>
                    <a:lnTo>
                      <a:pt x="1" y="1"/>
                    </a:lnTo>
                    <a:lnTo>
                      <a:pt x="1" y="1"/>
                    </a:lnTo>
                    <a:lnTo>
                      <a:pt x="3" y="1"/>
                    </a:lnTo>
                    <a:lnTo>
                      <a:pt x="1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1" name="Freeform 6591"/>
              <p:cNvSpPr>
                <a:spLocks noEditPoints="1"/>
              </p:cNvSpPr>
              <p:nvPr/>
            </p:nvSpPr>
            <p:spPr bwMode="auto">
              <a:xfrm>
                <a:off x="1858168" y="4404519"/>
                <a:ext cx="66675" cy="63500"/>
              </a:xfrm>
              <a:custGeom>
                <a:avLst/>
                <a:gdLst>
                  <a:gd name="T0" fmla="*/ 9 w 42"/>
                  <a:gd name="T1" fmla="*/ 37 h 40"/>
                  <a:gd name="T2" fmla="*/ 25 w 42"/>
                  <a:gd name="T3" fmla="*/ 38 h 40"/>
                  <a:gd name="T4" fmla="*/ 40 w 42"/>
                  <a:gd name="T5" fmla="*/ 38 h 40"/>
                  <a:gd name="T6" fmla="*/ 9 w 42"/>
                  <a:gd name="T7" fmla="*/ 34 h 40"/>
                  <a:gd name="T8" fmla="*/ 40 w 42"/>
                  <a:gd name="T9" fmla="*/ 33 h 40"/>
                  <a:gd name="T10" fmla="*/ 26 w 42"/>
                  <a:gd name="T11" fmla="*/ 34 h 40"/>
                  <a:gd name="T12" fmla="*/ 9 w 42"/>
                  <a:gd name="T13" fmla="*/ 31 h 40"/>
                  <a:gd name="T14" fmla="*/ 26 w 42"/>
                  <a:gd name="T15" fmla="*/ 31 h 40"/>
                  <a:gd name="T16" fmla="*/ 40 w 42"/>
                  <a:gd name="T17" fmla="*/ 31 h 40"/>
                  <a:gd name="T18" fmla="*/ 9 w 42"/>
                  <a:gd name="T19" fmla="*/ 27 h 40"/>
                  <a:gd name="T20" fmla="*/ 15 w 42"/>
                  <a:gd name="T21" fmla="*/ 27 h 40"/>
                  <a:gd name="T22" fmla="*/ 40 w 42"/>
                  <a:gd name="T23" fmla="*/ 27 h 40"/>
                  <a:gd name="T24" fmla="*/ 1 w 42"/>
                  <a:gd name="T25" fmla="*/ 23 h 40"/>
                  <a:gd name="T26" fmla="*/ 34 w 42"/>
                  <a:gd name="T27" fmla="*/ 22 h 40"/>
                  <a:gd name="T28" fmla="*/ 21 w 42"/>
                  <a:gd name="T29" fmla="*/ 22 h 40"/>
                  <a:gd name="T30" fmla="*/ 21 w 42"/>
                  <a:gd name="T31" fmla="*/ 25 h 40"/>
                  <a:gd name="T32" fmla="*/ 29 w 42"/>
                  <a:gd name="T33" fmla="*/ 22 h 40"/>
                  <a:gd name="T34" fmla="*/ 40 w 42"/>
                  <a:gd name="T35" fmla="*/ 21 h 40"/>
                  <a:gd name="T36" fmla="*/ 29 w 42"/>
                  <a:gd name="T37" fmla="*/ 21 h 40"/>
                  <a:gd name="T38" fmla="*/ 19 w 42"/>
                  <a:gd name="T39" fmla="*/ 20 h 40"/>
                  <a:gd name="T40" fmla="*/ 9 w 42"/>
                  <a:gd name="T41" fmla="*/ 22 h 40"/>
                  <a:gd name="T42" fmla="*/ 9 w 42"/>
                  <a:gd name="T43" fmla="*/ 20 h 40"/>
                  <a:gd name="T44" fmla="*/ 19 w 42"/>
                  <a:gd name="T45" fmla="*/ 20 h 40"/>
                  <a:gd name="T46" fmla="*/ 30 w 42"/>
                  <a:gd name="T47" fmla="*/ 18 h 40"/>
                  <a:gd name="T48" fmla="*/ 40 w 42"/>
                  <a:gd name="T49" fmla="*/ 18 h 40"/>
                  <a:gd name="T50" fmla="*/ 18 w 42"/>
                  <a:gd name="T51" fmla="*/ 14 h 40"/>
                  <a:gd name="T52" fmla="*/ 30 w 42"/>
                  <a:gd name="T53" fmla="*/ 16 h 40"/>
                  <a:gd name="T54" fmla="*/ 40 w 42"/>
                  <a:gd name="T55" fmla="*/ 16 h 40"/>
                  <a:gd name="T56" fmla="*/ 9 w 42"/>
                  <a:gd name="T57" fmla="*/ 14 h 40"/>
                  <a:gd name="T58" fmla="*/ 31 w 42"/>
                  <a:gd name="T59" fmla="*/ 14 h 40"/>
                  <a:gd name="T60" fmla="*/ 18 w 42"/>
                  <a:gd name="T61" fmla="*/ 13 h 40"/>
                  <a:gd name="T62" fmla="*/ 40 w 42"/>
                  <a:gd name="T63" fmla="*/ 14 h 40"/>
                  <a:gd name="T64" fmla="*/ 9 w 42"/>
                  <a:gd name="T65" fmla="*/ 12 h 40"/>
                  <a:gd name="T66" fmla="*/ 31 w 42"/>
                  <a:gd name="T67" fmla="*/ 12 h 40"/>
                  <a:gd name="T68" fmla="*/ 33 w 42"/>
                  <a:gd name="T69" fmla="*/ 12 h 40"/>
                  <a:gd name="T70" fmla="*/ 2 w 42"/>
                  <a:gd name="T71" fmla="*/ 12 h 40"/>
                  <a:gd name="T72" fmla="*/ 18 w 42"/>
                  <a:gd name="T73" fmla="*/ 12 h 40"/>
                  <a:gd name="T74" fmla="*/ 39 w 42"/>
                  <a:gd name="T75" fmla="*/ 9 h 40"/>
                  <a:gd name="T76" fmla="*/ 17 w 42"/>
                  <a:gd name="T77" fmla="*/ 9 h 40"/>
                  <a:gd name="T78" fmla="*/ 1 w 42"/>
                  <a:gd name="T79" fmla="*/ 5 h 40"/>
                  <a:gd name="T80" fmla="*/ 27 w 42"/>
                  <a:gd name="T81" fmla="*/ 2 h 40"/>
                  <a:gd name="T82" fmla="*/ 8 w 42"/>
                  <a:gd name="T83" fmla="*/ 1 h 40"/>
                  <a:gd name="T84" fmla="*/ 10 w 42"/>
                  <a:gd name="T85" fmla="*/ 0 h 40"/>
                  <a:gd name="T86" fmla="*/ 36 w 42"/>
                  <a:gd name="T87" fmla="*/ 0 h 40"/>
                  <a:gd name="T88" fmla="*/ 34 w 42"/>
                  <a:gd name="T89" fmla="*/ 0 h 40"/>
                  <a:gd name="T90" fmla="*/ 42 w 42"/>
                  <a:gd name="T91" fmla="*/ 20 h 40"/>
                  <a:gd name="T92" fmla="*/ 36 w 42"/>
                  <a:gd name="T93" fmla="*/ 40 h 40"/>
                  <a:gd name="T94" fmla="*/ 29 w 42"/>
                  <a:gd name="T95" fmla="*/ 26 h 40"/>
                  <a:gd name="T96" fmla="*/ 23 w 42"/>
                  <a:gd name="T97" fmla="*/ 40 h 40"/>
                  <a:gd name="T98" fmla="*/ 14 w 42"/>
                  <a:gd name="T99" fmla="*/ 27 h 40"/>
                  <a:gd name="T100" fmla="*/ 10 w 42"/>
                  <a:gd name="T101" fmla="*/ 40 h 40"/>
                  <a:gd name="T102" fmla="*/ 0 w 42"/>
                  <a:gd name="T103" fmla="*/ 34 h 40"/>
                  <a:gd name="T104" fmla="*/ 0 w 42"/>
                  <a:gd name="T105" fmla="*/ 1 h 40"/>
                  <a:gd name="T106" fmla="*/ 6 w 42"/>
                  <a:gd name="T107" fmla="*/ 0 h 40"/>
                  <a:gd name="T108" fmla="*/ 17 w 42"/>
                  <a:gd name="T109" fmla="*/ 4 h 40"/>
                  <a:gd name="T110" fmla="*/ 26 w 42"/>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 h="40">
                    <a:moveTo>
                      <a:pt x="9" y="37"/>
                    </a:moveTo>
                    <a:lnTo>
                      <a:pt x="1" y="38"/>
                    </a:lnTo>
                    <a:lnTo>
                      <a:pt x="2" y="39"/>
                    </a:lnTo>
                    <a:lnTo>
                      <a:pt x="9" y="39"/>
                    </a:lnTo>
                    <a:lnTo>
                      <a:pt x="9" y="37"/>
                    </a:lnTo>
                    <a:close/>
                    <a:moveTo>
                      <a:pt x="26" y="37"/>
                    </a:moveTo>
                    <a:lnTo>
                      <a:pt x="18" y="37"/>
                    </a:lnTo>
                    <a:lnTo>
                      <a:pt x="18" y="37"/>
                    </a:lnTo>
                    <a:lnTo>
                      <a:pt x="18" y="38"/>
                    </a:lnTo>
                    <a:lnTo>
                      <a:pt x="25" y="38"/>
                    </a:lnTo>
                    <a:lnTo>
                      <a:pt x="26" y="37"/>
                    </a:lnTo>
                    <a:close/>
                    <a:moveTo>
                      <a:pt x="40" y="37"/>
                    </a:moveTo>
                    <a:lnTo>
                      <a:pt x="33" y="37"/>
                    </a:lnTo>
                    <a:lnTo>
                      <a:pt x="33" y="38"/>
                    </a:lnTo>
                    <a:lnTo>
                      <a:pt x="40" y="38"/>
                    </a:lnTo>
                    <a:lnTo>
                      <a:pt x="40" y="37"/>
                    </a:lnTo>
                    <a:close/>
                    <a:moveTo>
                      <a:pt x="9" y="33"/>
                    </a:moveTo>
                    <a:lnTo>
                      <a:pt x="1" y="33"/>
                    </a:lnTo>
                    <a:lnTo>
                      <a:pt x="1" y="35"/>
                    </a:lnTo>
                    <a:lnTo>
                      <a:pt x="9" y="34"/>
                    </a:lnTo>
                    <a:lnTo>
                      <a:pt x="9" y="33"/>
                    </a:lnTo>
                    <a:close/>
                    <a:moveTo>
                      <a:pt x="33" y="33"/>
                    </a:moveTo>
                    <a:lnTo>
                      <a:pt x="33" y="34"/>
                    </a:lnTo>
                    <a:lnTo>
                      <a:pt x="40" y="34"/>
                    </a:lnTo>
                    <a:lnTo>
                      <a:pt x="40" y="33"/>
                    </a:lnTo>
                    <a:lnTo>
                      <a:pt x="33" y="33"/>
                    </a:lnTo>
                    <a:close/>
                    <a:moveTo>
                      <a:pt x="26" y="33"/>
                    </a:moveTo>
                    <a:lnTo>
                      <a:pt x="17" y="33"/>
                    </a:lnTo>
                    <a:lnTo>
                      <a:pt x="17" y="34"/>
                    </a:lnTo>
                    <a:lnTo>
                      <a:pt x="26" y="34"/>
                    </a:lnTo>
                    <a:lnTo>
                      <a:pt x="26" y="33"/>
                    </a:lnTo>
                    <a:close/>
                    <a:moveTo>
                      <a:pt x="9" y="30"/>
                    </a:moveTo>
                    <a:lnTo>
                      <a:pt x="1" y="30"/>
                    </a:lnTo>
                    <a:lnTo>
                      <a:pt x="1" y="31"/>
                    </a:lnTo>
                    <a:lnTo>
                      <a:pt x="9" y="31"/>
                    </a:lnTo>
                    <a:lnTo>
                      <a:pt x="9" y="30"/>
                    </a:lnTo>
                    <a:close/>
                    <a:moveTo>
                      <a:pt x="26" y="30"/>
                    </a:moveTo>
                    <a:lnTo>
                      <a:pt x="17" y="30"/>
                    </a:lnTo>
                    <a:lnTo>
                      <a:pt x="17" y="31"/>
                    </a:lnTo>
                    <a:lnTo>
                      <a:pt x="26" y="31"/>
                    </a:lnTo>
                    <a:lnTo>
                      <a:pt x="26" y="30"/>
                    </a:lnTo>
                    <a:close/>
                    <a:moveTo>
                      <a:pt x="40" y="30"/>
                    </a:moveTo>
                    <a:lnTo>
                      <a:pt x="33" y="30"/>
                    </a:lnTo>
                    <a:lnTo>
                      <a:pt x="33" y="31"/>
                    </a:lnTo>
                    <a:lnTo>
                      <a:pt x="40" y="31"/>
                    </a:lnTo>
                    <a:lnTo>
                      <a:pt x="40" y="30"/>
                    </a:lnTo>
                    <a:close/>
                    <a:moveTo>
                      <a:pt x="9" y="26"/>
                    </a:moveTo>
                    <a:lnTo>
                      <a:pt x="1" y="27"/>
                    </a:lnTo>
                    <a:lnTo>
                      <a:pt x="1" y="29"/>
                    </a:lnTo>
                    <a:lnTo>
                      <a:pt x="9" y="27"/>
                    </a:lnTo>
                    <a:lnTo>
                      <a:pt x="9" y="27"/>
                    </a:lnTo>
                    <a:lnTo>
                      <a:pt x="9" y="26"/>
                    </a:lnTo>
                    <a:close/>
                    <a:moveTo>
                      <a:pt x="27" y="26"/>
                    </a:moveTo>
                    <a:lnTo>
                      <a:pt x="15" y="26"/>
                    </a:lnTo>
                    <a:lnTo>
                      <a:pt x="15" y="27"/>
                    </a:lnTo>
                    <a:lnTo>
                      <a:pt x="27" y="27"/>
                    </a:lnTo>
                    <a:lnTo>
                      <a:pt x="27" y="26"/>
                    </a:lnTo>
                    <a:close/>
                    <a:moveTo>
                      <a:pt x="34" y="26"/>
                    </a:moveTo>
                    <a:lnTo>
                      <a:pt x="34" y="27"/>
                    </a:lnTo>
                    <a:lnTo>
                      <a:pt x="40" y="27"/>
                    </a:lnTo>
                    <a:lnTo>
                      <a:pt x="40" y="26"/>
                    </a:lnTo>
                    <a:lnTo>
                      <a:pt x="34" y="26"/>
                    </a:lnTo>
                    <a:close/>
                    <a:moveTo>
                      <a:pt x="9" y="23"/>
                    </a:moveTo>
                    <a:lnTo>
                      <a:pt x="5" y="23"/>
                    </a:lnTo>
                    <a:lnTo>
                      <a:pt x="1" y="23"/>
                    </a:lnTo>
                    <a:lnTo>
                      <a:pt x="1" y="25"/>
                    </a:lnTo>
                    <a:lnTo>
                      <a:pt x="6" y="25"/>
                    </a:lnTo>
                    <a:lnTo>
                      <a:pt x="9" y="25"/>
                    </a:lnTo>
                    <a:lnTo>
                      <a:pt x="9" y="23"/>
                    </a:lnTo>
                    <a:close/>
                    <a:moveTo>
                      <a:pt x="34" y="22"/>
                    </a:moveTo>
                    <a:lnTo>
                      <a:pt x="34" y="25"/>
                    </a:lnTo>
                    <a:lnTo>
                      <a:pt x="40" y="25"/>
                    </a:lnTo>
                    <a:lnTo>
                      <a:pt x="40" y="23"/>
                    </a:lnTo>
                    <a:lnTo>
                      <a:pt x="34" y="22"/>
                    </a:lnTo>
                    <a:close/>
                    <a:moveTo>
                      <a:pt x="21" y="22"/>
                    </a:moveTo>
                    <a:lnTo>
                      <a:pt x="19" y="22"/>
                    </a:lnTo>
                    <a:lnTo>
                      <a:pt x="14" y="22"/>
                    </a:lnTo>
                    <a:lnTo>
                      <a:pt x="14" y="25"/>
                    </a:lnTo>
                    <a:lnTo>
                      <a:pt x="21" y="25"/>
                    </a:lnTo>
                    <a:lnTo>
                      <a:pt x="21" y="25"/>
                    </a:lnTo>
                    <a:lnTo>
                      <a:pt x="21" y="22"/>
                    </a:lnTo>
                    <a:close/>
                    <a:moveTo>
                      <a:pt x="23" y="22"/>
                    </a:moveTo>
                    <a:lnTo>
                      <a:pt x="22" y="25"/>
                    </a:lnTo>
                    <a:lnTo>
                      <a:pt x="29" y="25"/>
                    </a:lnTo>
                    <a:lnTo>
                      <a:pt x="29" y="22"/>
                    </a:lnTo>
                    <a:lnTo>
                      <a:pt x="23" y="22"/>
                    </a:lnTo>
                    <a:close/>
                    <a:moveTo>
                      <a:pt x="34" y="21"/>
                    </a:moveTo>
                    <a:lnTo>
                      <a:pt x="34" y="22"/>
                    </a:lnTo>
                    <a:lnTo>
                      <a:pt x="40" y="22"/>
                    </a:lnTo>
                    <a:lnTo>
                      <a:pt x="40" y="21"/>
                    </a:lnTo>
                    <a:lnTo>
                      <a:pt x="34" y="21"/>
                    </a:lnTo>
                    <a:close/>
                    <a:moveTo>
                      <a:pt x="23" y="21"/>
                    </a:moveTo>
                    <a:lnTo>
                      <a:pt x="23" y="22"/>
                    </a:lnTo>
                    <a:lnTo>
                      <a:pt x="29" y="22"/>
                    </a:lnTo>
                    <a:lnTo>
                      <a:pt x="29" y="21"/>
                    </a:lnTo>
                    <a:lnTo>
                      <a:pt x="23" y="21"/>
                    </a:lnTo>
                    <a:close/>
                    <a:moveTo>
                      <a:pt x="13" y="20"/>
                    </a:moveTo>
                    <a:lnTo>
                      <a:pt x="14" y="22"/>
                    </a:lnTo>
                    <a:lnTo>
                      <a:pt x="21" y="22"/>
                    </a:lnTo>
                    <a:lnTo>
                      <a:pt x="19" y="20"/>
                    </a:lnTo>
                    <a:lnTo>
                      <a:pt x="13" y="20"/>
                    </a:lnTo>
                    <a:close/>
                    <a:moveTo>
                      <a:pt x="9" y="20"/>
                    </a:moveTo>
                    <a:lnTo>
                      <a:pt x="2" y="20"/>
                    </a:lnTo>
                    <a:lnTo>
                      <a:pt x="1" y="22"/>
                    </a:lnTo>
                    <a:lnTo>
                      <a:pt x="9" y="22"/>
                    </a:lnTo>
                    <a:lnTo>
                      <a:pt x="9" y="20"/>
                    </a:lnTo>
                    <a:close/>
                    <a:moveTo>
                      <a:pt x="9" y="17"/>
                    </a:moveTo>
                    <a:lnTo>
                      <a:pt x="2" y="17"/>
                    </a:lnTo>
                    <a:lnTo>
                      <a:pt x="2" y="20"/>
                    </a:lnTo>
                    <a:lnTo>
                      <a:pt x="9" y="20"/>
                    </a:lnTo>
                    <a:lnTo>
                      <a:pt x="9" y="17"/>
                    </a:lnTo>
                    <a:close/>
                    <a:moveTo>
                      <a:pt x="19" y="17"/>
                    </a:moveTo>
                    <a:lnTo>
                      <a:pt x="13" y="17"/>
                    </a:lnTo>
                    <a:lnTo>
                      <a:pt x="13" y="20"/>
                    </a:lnTo>
                    <a:lnTo>
                      <a:pt x="19" y="20"/>
                    </a:lnTo>
                    <a:lnTo>
                      <a:pt x="19" y="17"/>
                    </a:lnTo>
                    <a:close/>
                    <a:moveTo>
                      <a:pt x="30" y="17"/>
                    </a:moveTo>
                    <a:lnTo>
                      <a:pt x="23" y="17"/>
                    </a:lnTo>
                    <a:lnTo>
                      <a:pt x="23" y="18"/>
                    </a:lnTo>
                    <a:lnTo>
                      <a:pt x="30" y="18"/>
                    </a:lnTo>
                    <a:lnTo>
                      <a:pt x="30" y="17"/>
                    </a:lnTo>
                    <a:close/>
                    <a:moveTo>
                      <a:pt x="40" y="17"/>
                    </a:moveTo>
                    <a:lnTo>
                      <a:pt x="34" y="17"/>
                    </a:lnTo>
                    <a:lnTo>
                      <a:pt x="34" y="18"/>
                    </a:lnTo>
                    <a:lnTo>
                      <a:pt x="40" y="18"/>
                    </a:lnTo>
                    <a:lnTo>
                      <a:pt x="40" y="17"/>
                    </a:lnTo>
                    <a:close/>
                    <a:moveTo>
                      <a:pt x="12" y="14"/>
                    </a:moveTo>
                    <a:lnTo>
                      <a:pt x="12" y="16"/>
                    </a:lnTo>
                    <a:lnTo>
                      <a:pt x="19" y="16"/>
                    </a:lnTo>
                    <a:lnTo>
                      <a:pt x="18" y="14"/>
                    </a:lnTo>
                    <a:lnTo>
                      <a:pt x="12" y="14"/>
                    </a:lnTo>
                    <a:close/>
                    <a:moveTo>
                      <a:pt x="30" y="14"/>
                    </a:moveTo>
                    <a:lnTo>
                      <a:pt x="25" y="14"/>
                    </a:lnTo>
                    <a:lnTo>
                      <a:pt x="25" y="16"/>
                    </a:lnTo>
                    <a:lnTo>
                      <a:pt x="30" y="16"/>
                    </a:lnTo>
                    <a:lnTo>
                      <a:pt x="30" y="14"/>
                    </a:lnTo>
                    <a:close/>
                    <a:moveTo>
                      <a:pt x="40" y="14"/>
                    </a:moveTo>
                    <a:lnTo>
                      <a:pt x="33" y="14"/>
                    </a:lnTo>
                    <a:lnTo>
                      <a:pt x="34" y="16"/>
                    </a:lnTo>
                    <a:lnTo>
                      <a:pt x="40" y="16"/>
                    </a:lnTo>
                    <a:lnTo>
                      <a:pt x="40" y="14"/>
                    </a:lnTo>
                    <a:close/>
                    <a:moveTo>
                      <a:pt x="2" y="14"/>
                    </a:moveTo>
                    <a:lnTo>
                      <a:pt x="2" y="16"/>
                    </a:lnTo>
                    <a:lnTo>
                      <a:pt x="9" y="16"/>
                    </a:lnTo>
                    <a:lnTo>
                      <a:pt x="9" y="14"/>
                    </a:lnTo>
                    <a:lnTo>
                      <a:pt x="2" y="14"/>
                    </a:lnTo>
                    <a:close/>
                    <a:moveTo>
                      <a:pt x="31" y="13"/>
                    </a:moveTo>
                    <a:lnTo>
                      <a:pt x="25" y="13"/>
                    </a:lnTo>
                    <a:lnTo>
                      <a:pt x="25" y="14"/>
                    </a:lnTo>
                    <a:lnTo>
                      <a:pt x="31" y="14"/>
                    </a:lnTo>
                    <a:lnTo>
                      <a:pt x="31" y="13"/>
                    </a:lnTo>
                    <a:close/>
                    <a:moveTo>
                      <a:pt x="10" y="12"/>
                    </a:moveTo>
                    <a:lnTo>
                      <a:pt x="12" y="14"/>
                    </a:lnTo>
                    <a:lnTo>
                      <a:pt x="18" y="14"/>
                    </a:lnTo>
                    <a:lnTo>
                      <a:pt x="18" y="13"/>
                    </a:lnTo>
                    <a:lnTo>
                      <a:pt x="10" y="12"/>
                    </a:lnTo>
                    <a:close/>
                    <a:moveTo>
                      <a:pt x="40" y="12"/>
                    </a:moveTo>
                    <a:lnTo>
                      <a:pt x="33" y="12"/>
                    </a:lnTo>
                    <a:lnTo>
                      <a:pt x="33" y="14"/>
                    </a:lnTo>
                    <a:lnTo>
                      <a:pt x="40" y="14"/>
                    </a:lnTo>
                    <a:lnTo>
                      <a:pt x="40" y="12"/>
                    </a:lnTo>
                    <a:close/>
                    <a:moveTo>
                      <a:pt x="2" y="12"/>
                    </a:moveTo>
                    <a:lnTo>
                      <a:pt x="2" y="13"/>
                    </a:lnTo>
                    <a:lnTo>
                      <a:pt x="9" y="14"/>
                    </a:lnTo>
                    <a:lnTo>
                      <a:pt x="9" y="12"/>
                    </a:lnTo>
                    <a:lnTo>
                      <a:pt x="2" y="12"/>
                    </a:lnTo>
                    <a:close/>
                    <a:moveTo>
                      <a:pt x="39" y="10"/>
                    </a:moveTo>
                    <a:lnTo>
                      <a:pt x="26" y="10"/>
                    </a:lnTo>
                    <a:lnTo>
                      <a:pt x="25" y="12"/>
                    </a:lnTo>
                    <a:lnTo>
                      <a:pt x="31" y="12"/>
                    </a:lnTo>
                    <a:lnTo>
                      <a:pt x="31" y="10"/>
                    </a:lnTo>
                    <a:lnTo>
                      <a:pt x="31" y="10"/>
                    </a:lnTo>
                    <a:lnTo>
                      <a:pt x="33" y="10"/>
                    </a:lnTo>
                    <a:lnTo>
                      <a:pt x="33" y="10"/>
                    </a:lnTo>
                    <a:lnTo>
                      <a:pt x="33" y="12"/>
                    </a:lnTo>
                    <a:lnTo>
                      <a:pt x="39" y="12"/>
                    </a:lnTo>
                    <a:lnTo>
                      <a:pt x="39" y="10"/>
                    </a:lnTo>
                    <a:lnTo>
                      <a:pt x="39" y="10"/>
                    </a:lnTo>
                    <a:close/>
                    <a:moveTo>
                      <a:pt x="2" y="10"/>
                    </a:moveTo>
                    <a:lnTo>
                      <a:pt x="2" y="12"/>
                    </a:lnTo>
                    <a:lnTo>
                      <a:pt x="9" y="12"/>
                    </a:lnTo>
                    <a:lnTo>
                      <a:pt x="10" y="12"/>
                    </a:lnTo>
                    <a:lnTo>
                      <a:pt x="10" y="12"/>
                    </a:lnTo>
                    <a:lnTo>
                      <a:pt x="10" y="12"/>
                    </a:lnTo>
                    <a:lnTo>
                      <a:pt x="18" y="12"/>
                    </a:lnTo>
                    <a:lnTo>
                      <a:pt x="17" y="10"/>
                    </a:lnTo>
                    <a:lnTo>
                      <a:pt x="2" y="10"/>
                    </a:lnTo>
                    <a:close/>
                    <a:moveTo>
                      <a:pt x="26" y="6"/>
                    </a:moveTo>
                    <a:lnTo>
                      <a:pt x="26" y="9"/>
                    </a:lnTo>
                    <a:lnTo>
                      <a:pt x="39" y="9"/>
                    </a:lnTo>
                    <a:lnTo>
                      <a:pt x="39" y="6"/>
                    </a:lnTo>
                    <a:lnTo>
                      <a:pt x="26" y="6"/>
                    </a:lnTo>
                    <a:close/>
                    <a:moveTo>
                      <a:pt x="2" y="6"/>
                    </a:moveTo>
                    <a:lnTo>
                      <a:pt x="2" y="8"/>
                    </a:lnTo>
                    <a:lnTo>
                      <a:pt x="17" y="9"/>
                    </a:lnTo>
                    <a:lnTo>
                      <a:pt x="17" y="6"/>
                    </a:lnTo>
                    <a:lnTo>
                      <a:pt x="2" y="6"/>
                    </a:lnTo>
                    <a:close/>
                    <a:moveTo>
                      <a:pt x="15" y="4"/>
                    </a:moveTo>
                    <a:lnTo>
                      <a:pt x="1" y="4"/>
                    </a:lnTo>
                    <a:lnTo>
                      <a:pt x="1" y="5"/>
                    </a:lnTo>
                    <a:lnTo>
                      <a:pt x="15" y="5"/>
                    </a:lnTo>
                    <a:lnTo>
                      <a:pt x="15" y="4"/>
                    </a:lnTo>
                    <a:lnTo>
                      <a:pt x="15" y="4"/>
                    </a:lnTo>
                    <a:close/>
                    <a:moveTo>
                      <a:pt x="39" y="2"/>
                    </a:moveTo>
                    <a:lnTo>
                      <a:pt x="27" y="2"/>
                    </a:lnTo>
                    <a:lnTo>
                      <a:pt x="26" y="5"/>
                    </a:lnTo>
                    <a:lnTo>
                      <a:pt x="39" y="5"/>
                    </a:lnTo>
                    <a:lnTo>
                      <a:pt x="39" y="2"/>
                    </a:lnTo>
                    <a:close/>
                    <a:moveTo>
                      <a:pt x="10" y="0"/>
                    </a:moveTo>
                    <a:lnTo>
                      <a:pt x="8" y="1"/>
                    </a:lnTo>
                    <a:lnTo>
                      <a:pt x="4" y="1"/>
                    </a:lnTo>
                    <a:lnTo>
                      <a:pt x="1" y="1"/>
                    </a:lnTo>
                    <a:lnTo>
                      <a:pt x="1" y="1"/>
                    </a:lnTo>
                    <a:lnTo>
                      <a:pt x="13" y="1"/>
                    </a:lnTo>
                    <a:lnTo>
                      <a:pt x="10" y="0"/>
                    </a:lnTo>
                    <a:close/>
                    <a:moveTo>
                      <a:pt x="30" y="0"/>
                    </a:moveTo>
                    <a:lnTo>
                      <a:pt x="29" y="0"/>
                    </a:lnTo>
                    <a:lnTo>
                      <a:pt x="27" y="0"/>
                    </a:lnTo>
                    <a:lnTo>
                      <a:pt x="38" y="1"/>
                    </a:lnTo>
                    <a:lnTo>
                      <a:pt x="36" y="0"/>
                    </a:lnTo>
                    <a:lnTo>
                      <a:pt x="34" y="0"/>
                    </a:lnTo>
                    <a:lnTo>
                      <a:pt x="33" y="0"/>
                    </a:lnTo>
                    <a:lnTo>
                      <a:pt x="31" y="0"/>
                    </a:lnTo>
                    <a:lnTo>
                      <a:pt x="30" y="0"/>
                    </a:lnTo>
                    <a:close/>
                    <a:moveTo>
                      <a:pt x="34" y="0"/>
                    </a:moveTo>
                    <a:lnTo>
                      <a:pt x="40" y="0"/>
                    </a:lnTo>
                    <a:lnTo>
                      <a:pt x="40" y="0"/>
                    </a:lnTo>
                    <a:lnTo>
                      <a:pt x="40" y="6"/>
                    </a:lnTo>
                    <a:lnTo>
                      <a:pt x="42" y="13"/>
                    </a:lnTo>
                    <a:lnTo>
                      <a:pt x="42" y="20"/>
                    </a:lnTo>
                    <a:lnTo>
                      <a:pt x="42" y="30"/>
                    </a:lnTo>
                    <a:lnTo>
                      <a:pt x="42" y="39"/>
                    </a:lnTo>
                    <a:lnTo>
                      <a:pt x="42" y="40"/>
                    </a:lnTo>
                    <a:lnTo>
                      <a:pt x="40" y="40"/>
                    </a:lnTo>
                    <a:lnTo>
                      <a:pt x="36" y="40"/>
                    </a:lnTo>
                    <a:lnTo>
                      <a:pt x="33" y="40"/>
                    </a:lnTo>
                    <a:lnTo>
                      <a:pt x="33" y="40"/>
                    </a:lnTo>
                    <a:lnTo>
                      <a:pt x="31" y="40"/>
                    </a:lnTo>
                    <a:lnTo>
                      <a:pt x="31" y="16"/>
                    </a:lnTo>
                    <a:lnTo>
                      <a:pt x="29" y="26"/>
                    </a:lnTo>
                    <a:lnTo>
                      <a:pt x="27" y="35"/>
                    </a:lnTo>
                    <a:lnTo>
                      <a:pt x="27" y="37"/>
                    </a:lnTo>
                    <a:lnTo>
                      <a:pt x="26" y="39"/>
                    </a:lnTo>
                    <a:lnTo>
                      <a:pt x="25" y="40"/>
                    </a:lnTo>
                    <a:lnTo>
                      <a:pt x="23" y="40"/>
                    </a:lnTo>
                    <a:lnTo>
                      <a:pt x="21" y="40"/>
                    </a:lnTo>
                    <a:lnTo>
                      <a:pt x="18" y="40"/>
                    </a:lnTo>
                    <a:lnTo>
                      <a:pt x="17" y="39"/>
                    </a:lnTo>
                    <a:lnTo>
                      <a:pt x="17" y="39"/>
                    </a:lnTo>
                    <a:lnTo>
                      <a:pt x="14" y="27"/>
                    </a:lnTo>
                    <a:lnTo>
                      <a:pt x="10" y="16"/>
                    </a:lnTo>
                    <a:lnTo>
                      <a:pt x="10" y="26"/>
                    </a:lnTo>
                    <a:lnTo>
                      <a:pt x="10" y="34"/>
                    </a:lnTo>
                    <a:lnTo>
                      <a:pt x="10" y="40"/>
                    </a:lnTo>
                    <a:lnTo>
                      <a:pt x="10" y="40"/>
                    </a:lnTo>
                    <a:lnTo>
                      <a:pt x="9" y="40"/>
                    </a:lnTo>
                    <a:lnTo>
                      <a:pt x="5" y="40"/>
                    </a:lnTo>
                    <a:lnTo>
                      <a:pt x="0" y="40"/>
                    </a:lnTo>
                    <a:lnTo>
                      <a:pt x="0" y="40"/>
                    </a:lnTo>
                    <a:lnTo>
                      <a:pt x="0" y="34"/>
                    </a:lnTo>
                    <a:lnTo>
                      <a:pt x="0" y="27"/>
                    </a:lnTo>
                    <a:lnTo>
                      <a:pt x="0" y="20"/>
                    </a:lnTo>
                    <a:lnTo>
                      <a:pt x="1" y="10"/>
                    </a:lnTo>
                    <a:lnTo>
                      <a:pt x="0" y="1"/>
                    </a:lnTo>
                    <a:lnTo>
                      <a:pt x="0" y="1"/>
                    </a:lnTo>
                    <a:lnTo>
                      <a:pt x="1" y="0"/>
                    </a:lnTo>
                    <a:lnTo>
                      <a:pt x="1" y="1"/>
                    </a:lnTo>
                    <a:lnTo>
                      <a:pt x="1" y="1"/>
                    </a:lnTo>
                    <a:lnTo>
                      <a:pt x="4" y="0"/>
                    </a:lnTo>
                    <a:lnTo>
                      <a:pt x="6" y="0"/>
                    </a:lnTo>
                    <a:lnTo>
                      <a:pt x="12" y="0"/>
                    </a:lnTo>
                    <a:lnTo>
                      <a:pt x="13" y="0"/>
                    </a:lnTo>
                    <a:lnTo>
                      <a:pt x="14" y="0"/>
                    </a:lnTo>
                    <a:lnTo>
                      <a:pt x="15" y="1"/>
                    </a:lnTo>
                    <a:lnTo>
                      <a:pt x="17" y="4"/>
                    </a:lnTo>
                    <a:lnTo>
                      <a:pt x="18" y="8"/>
                    </a:lnTo>
                    <a:lnTo>
                      <a:pt x="19" y="12"/>
                    </a:lnTo>
                    <a:lnTo>
                      <a:pt x="22" y="21"/>
                    </a:lnTo>
                    <a:lnTo>
                      <a:pt x="26" y="0"/>
                    </a:lnTo>
                    <a:lnTo>
                      <a:pt x="26" y="0"/>
                    </a:lnTo>
                    <a:lnTo>
                      <a:pt x="27" y="0"/>
                    </a:lnTo>
                    <a:lnTo>
                      <a:pt x="3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2" name="Freeform 6592"/>
              <p:cNvSpPr>
                <a:spLocks noEditPoints="1"/>
              </p:cNvSpPr>
              <p:nvPr/>
            </p:nvSpPr>
            <p:spPr bwMode="auto">
              <a:xfrm>
                <a:off x="1735930" y="4250531"/>
                <a:ext cx="87313" cy="114300"/>
              </a:xfrm>
              <a:custGeom>
                <a:avLst/>
                <a:gdLst>
                  <a:gd name="T0" fmla="*/ 5 w 55"/>
                  <a:gd name="T1" fmla="*/ 69 h 72"/>
                  <a:gd name="T2" fmla="*/ 13 w 55"/>
                  <a:gd name="T3" fmla="*/ 69 h 72"/>
                  <a:gd name="T4" fmla="*/ 17 w 55"/>
                  <a:gd name="T5" fmla="*/ 68 h 72"/>
                  <a:gd name="T6" fmla="*/ 39 w 55"/>
                  <a:gd name="T7" fmla="*/ 69 h 72"/>
                  <a:gd name="T8" fmla="*/ 52 w 55"/>
                  <a:gd name="T9" fmla="*/ 69 h 72"/>
                  <a:gd name="T10" fmla="*/ 2 w 55"/>
                  <a:gd name="T11" fmla="*/ 63 h 72"/>
                  <a:gd name="T12" fmla="*/ 49 w 55"/>
                  <a:gd name="T13" fmla="*/ 63 h 72"/>
                  <a:gd name="T14" fmla="*/ 49 w 55"/>
                  <a:gd name="T15" fmla="*/ 63 h 72"/>
                  <a:gd name="T16" fmla="*/ 2 w 55"/>
                  <a:gd name="T17" fmla="*/ 59 h 72"/>
                  <a:gd name="T18" fmla="*/ 32 w 55"/>
                  <a:gd name="T19" fmla="*/ 56 h 72"/>
                  <a:gd name="T20" fmla="*/ 17 w 55"/>
                  <a:gd name="T21" fmla="*/ 50 h 72"/>
                  <a:gd name="T22" fmla="*/ 17 w 55"/>
                  <a:gd name="T23" fmla="*/ 50 h 72"/>
                  <a:gd name="T24" fmla="*/ 41 w 55"/>
                  <a:gd name="T25" fmla="*/ 50 h 72"/>
                  <a:gd name="T26" fmla="*/ 41 w 55"/>
                  <a:gd name="T27" fmla="*/ 48 h 72"/>
                  <a:gd name="T28" fmla="*/ 2 w 55"/>
                  <a:gd name="T29" fmla="*/ 48 h 72"/>
                  <a:gd name="T30" fmla="*/ 34 w 55"/>
                  <a:gd name="T31" fmla="*/ 41 h 72"/>
                  <a:gd name="T32" fmla="*/ 17 w 55"/>
                  <a:gd name="T33" fmla="*/ 43 h 72"/>
                  <a:gd name="T34" fmla="*/ 23 w 55"/>
                  <a:gd name="T35" fmla="*/ 42 h 72"/>
                  <a:gd name="T36" fmla="*/ 34 w 55"/>
                  <a:gd name="T37" fmla="*/ 42 h 72"/>
                  <a:gd name="T38" fmla="*/ 38 w 55"/>
                  <a:gd name="T39" fmla="*/ 39 h 72"/>
                  <a:gd name="T40" fmla="*/ 2 w 55"/>
                  <a:gd name="T41" fmla="*/ 35 h 72"/>
                  <a:gd name="T42" fmla="*/ 47 w 55"/>
                  <a:gd name="T43" fmla="*/ 29 h 72"/>
                  <a:gd name="T44" fmla="*/ 23 w 55"/>
                  <a:gd name="T45" fmla="*/ 31 h 72"/>
                  <a:gd name="T46" fmla="*/ 2 w 55"/>
                  <a:gd name="T47" fmla="*/ 31 h 72"/>
                  <a:gd name="T48" fmla="*/ 34 w 55"/>
                  <a:gd name="T49" fmla="*/ 24 h 72"/>
                  <a:gd name="T50" fmla="*/ 47 w 55"/>
                  <a:gd name="T51" fmla="*/ 25 h 72"/>
                  <a:gd name="T52" fmla="*/ 2 w 55"/>
                  <a:gd name="T53" fmla="*/ 26 h 72"/>
                  <a:gd name="T54" fmla="*/ 19 w 55"/>
                  <a:gd name="T55" fmla="*/ 17 h 72"/>
                  <a:gd name="T56" fmla="*/ 26 w 55"/>
                  <a:gd name="T57" fmla="*/ 30 h 72"/>
                  <a:gd name="T58" fmla="*/ 31 w 55"/>
                  <a:gd name="T59" fmla="*/ 26 h 72"/>
                  <a:gd name="T60" fmla="*/ 28 w 55"/>
                  <a:gd name="T61" fmla="*/ 18 h 72"/>
                  <a:gd name="T62" fmla="*/ 17 w 55"/>
                  <a:gd name="T63" fmla="*/ 17 h 72"/>
                  <a:gd name="T64" fmla="*/ 17 w 55"/>
                  <a:gd name="T65" fmla="*/ 17 h 72"/>
                  <a:gd name="T66" fmla="*/ 28 w 55"/>
                  <a:gd name="T67" fmla="*/ 17 h 72"/>
                  <a:gd name="T68" fmla="*/ 45 w 55"/>
                  <a:gd name="T69" fmla="*/ 17 h 72"/>
                  <a:gd name="T70" fmla="*/ 18 w 55"/>
                  <a:gd name="T71" fmla="*/ 16 h 72"/>
                  <a:gd name="T72" fmla="*/ 2 w 55"/>
                  <a:gd name="T73" fmla="*/ 10 h 72"/>
                  <a:gd name="T74" fmla="*/ 36 w 55"/>
                  <a:gd name="T75" fmla="*/ 5 h 72"/>
                  <a:gd name="T76" fmla="*/ 36 w 55"/>
                  <a:gd name="T77" fmla="*/ 5 h 72"/>
                  <a:gd name="T78" fmla="*/ 32 w 55"/>
                  <a:gd name="T79" fmla="*/ 1 h 72"/>
                  <a:gd name="T80" fmla="*/ 48 w 55"/>
                  <a:gd name="T81" fmla="*/ 21 h 72"/>
                  <a:gd name="T82" fmla="*/ 40 w 55"/>
                  <a:gd name="T83" fmla="*/ 39 h 72"/>
                  <a:gd name="T84" fmla="*/ 55 w 55"/>
                  <a:gd name="T85" fmla="*/ 71 h 72"/>
                  <a:gd name="T86" fmla="*/ 47 w 55"/>
                  <a:gd name="T87" fmla="*/ 71 h 72"/>
                  <a:gd name="T88" fmla="*/ 32 w 55"/>
                  <a:gd name="T89" fmla="*/ 71 h 72"/>
                  <a:gd name="T90" fmla="*/ 19 w 55"/>
                  <a:gd name="T91" fmla="*/ 43 h 72"/>
                  <a:gd name="T92" fmla="*/ 13 w 55"/>
                  <a:gd name="T93" fmla="*/ 72 h 72"/>
                  <a:gd name="T94" fmla="*/ 1 w 55"/>
                  <a:gd name="T95" fmla="*/ 71 h 72"/>
                  <a:gd name="T96" fmla="*/ 1 w 55"/>
                  <a:gd name="T9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 h="72">
                    <a:moveTo>
                      <a:pt x="17" y="68"/>
                    </a:moveTo>
                    <a:lnTo>
                      <a:pt x="3" y="68"/>
                    </a:lnTo>
                    <a:lnTo>
                      <a:pt x="3" y="69"/>
                    </a:lnTo>
                    <a:lnTo>
                      <a:pt x="5" y="69"/>
                    </a:lnTo>
                    <a:lnTo>
                      <a:pt x="7" y="69"/>
                    </a:lnTo>
                    <a:lnTo>
                      <a:pt x="10" y="69"/>
                    </a:lnTo>
                    <a:lnTo>
                      <a:pt x="11" y="69"/>
                    </a:lnTo>
                    <a:lnTo>
                      <a:pt x="13" y="69"/>
                    </a:lnTo>
                    <a:lnTo>
                      <a:pt x="14" y="69"/>
                    </a:lnTo>
                    <a:lnTo>
                      <a:pt x="15" y="69"/>
                    </a:lnTo>
                    <a:lnTo>
                      <a:pt x="17" y="69"/>
                    </a:lnTo>
                    <a:lnTo>
                      <a:pt x="17" y="68"/>
                    </a:lnTo>
                    <a:close/>
                    <a:moveTo>
                      <a:pt x="34" y="68"/>
                    </a:moveTo>
                    <a:lnTo>
                      <a:pt x="35" y="69"/>
                    </a:lnTo>
                    <a:lnTo>
                      <a:pt x="36" y="69"/>
                    </a:lnTo>
                    <a:lnTo>
                      <a:pt x="39" y="69"/>
                    </a:lnTo>
                    <a:lnTo>
                      <a:pt x="41" y="69"/>
                    </a:lnTo>
                    <a:lnTo>
                      <a:pt x="43" y="69"/>
                    </a:lnTo>
                    <a:lnTo>
                      <a:pt x="45" y="68"/>
                    </a:lnTo>
                    <a:lnTo>
                      <a:pt x="52" y="69"/>
                    </a:lnTo>
                    <a:lnTo>
                      <a:pt x="51" y="68"/>
                    </a:lnTo>
                    <a:lnTo>
                      <a:pt x="34" y="68"/>
                    </a:lnTo>
                    <a:close/>
                    <a:moveTo>
                      <a:pt x="18" y="63"/>
                    </a:moveTo>
                    <a:lnTo>
                      <a:pt x="2" y="63"/>
                    </a:lnTo>
                    <a:lnTo>
                      <a:pt x="2" y="67"/>
                    </a:lnTo>
                    <a:lnTo>
                      <a:pt x="18" y="65"/>
                    </a:lnTo>
                    <a:lnTo>
                      <a:pt x="18" y="63"/>
                    </a:lnTo>
                    <a:close/>
                    <a:moveTo>
                      <a:pt x="49" y="63"/>
                    </a:moveTo>
                    <a:lnTo>
                      <a:pt x="34" y="63"/>
                    </a:lnTo>
                    <a:lnTo>
                      <a:pt x="34" y="65"/>
                    </a:lnTo>
                    <a:lnTo>
                      <a:pt x="49" y="65"/>
                    </a:lnTo>
                    <a:lnTo>
                      <a:pt x="49" y="63"/>
                    </a:lnTo>
                    <a:close/>
                    <a:moveTo>
                      <a:pt x="18" y="56"/>
                    </a:moveTo>
                    <a:lnTo>
                      <a:pt x="2" y="56"/>
                    </a:lnTo>
                    <a:lnTo>
                      <a:pt x="2" y="56"/>
                    </a:lnTo>
                    <a:lnTo>
                      <a:pt x="2" y="59"/>
                    </a:lnTo>
                    <a:lnTo>
                      <a:pt x="18" y="59"/>
                    </a:lnTo>
                    <a:lnTo>
                      <a:pt x="18" y="56"/>
                    </a:lnTo>
                    <a:close/>
                    <a:moveTo>
                      <a:pt x="45" y="56"/>
                    </a:moveTo>
                    <a:lnTo>
                      <a:pt x="32" y="56"/>
                    </a:lnTo>
                    <a:lnTo>
                      <a:pt x="32" y="59"/>
                    </a:lnTo>
                    <a:lnTo>
                      <a:pt x="47" y="59"/>
                    </a:lnTo>
                    <a:lnTo>
                      <a:pt x="45" y="56"/>
                    </a:lnTo>
                    <a:close/>
                    <a:moveTo>
                      <a:pt x="17" y="50"/>
                    </a:moveTo>
                    <a:lnTo>
                      <a:pt x="2" y="51"/>
                    </a:lnTo>
                    <a:lnTo>
                      <a:pt x="2" y="54"/>
                    </a:lnTo>
                    <a:lnTo>
                      <a:pt x="17" y="52"/>
                    </a:lnTo>
                    <a:lnTo>
                      <a:pt x="17" y="50"/>
                    </a:lnTo>
                    <a:close/>
                    <a:moveTo>
                      <a:pt x="30" y="50"/>
                    </a:moveTo>
                    <a:lnTo>
                      <a:pt x="31" y="52"/>
                    </a:lnTo>
                    <a:lnTo>
                      <a:pt x="44" y="54"/>
                    </a:lnTo>
                    <a:lnTo>
                      <a:pt x="41" y="50"/>
                    </a:lnTo>
                    <a:lnTo>
                      <a:pt x="30" y="50"/>
                    </a:lnTo>
                    <a:close/>
                    <a:moveTo>
                      <a:pt x="27" y="46"/>
                    </a:moveTo>
                    <a:lnTo>
                      <a:pt x="28" y="48"/>
                    </a:lnTo>
                    <a:lnTo>
                      <a:pt x="41" y="48"/>
                    </a:lnTo>
                    <a:lnTo>
                      <a:pt x="39" y="46"/>
                    </a:lnTo>
                    <a:lnTo>
                      <a:pt x="27" y="46"/>
                    </a:lnTo>
                    <a:close/>
                    <a:moveTo>
                      <a:pt x="2" y="46"/>
                    </a:moveTo>
                    <a:lnTo>
                      <a:pt x="2" y="48"/>
                    </a:lnTo>
                    <a:lnTo>
                      <a:pt x="17" y="48"/>
                    </a:lnTo>
                    <a:lnTo>
                      <a:pt x="17" y="46"/>
                    </a:lnTo>
                    <a:lnTo>
                      <a:pt x="2" y="46"/>
                    </a:lnTo>
                    <a:close/>
                    <a:moveTo>
                      <a:pt x="34" y="41"/>
                    </a:moveTo>
                    <a:lnTo>
                      <a:pt x="2" y="42"/>
                    </a:lnTo>
                    <a:lnTo>
                      <a:pt x="2" y="45"/>
                    </a:lnTo>
                    <a:lnTo>
                      <a:pt x="17" y="45"/>
                    </a:lnTo>
                    <a:lnTo>
                      <a:pt x="17" y="43"/>
                    </a:lnTo>
                    <a:lnTo>
                      <a:pt x="17" y="42"/>
                    </a:lnTo>
                    <a:lnTo>
                      <a:pt x="18" y="42"/>
                    </a:lnTo>
                    <a:lnTo>
                      <a:pt x="20" y="42"/>
                    </a:lnTo>
                    <a:lnTo>
                      <a:pt x="23" y="42"/>
                    </a:lnTo>
                    <a:lnTo>
                      <a:pt x="24" y="43"/>
                    </a:lnTo>
                    <a:lnTo>
                      <a:pt x="35" y="43"/>
                    </a:lnTo>
                    <a:lnTo>
                      <a:pt x="34" y="42"/>
                    </a:lnTo>
                    <a:lnTo>
                      <a:pt x="34" y="42"/>
                    </a:lnTo>
                    <a:lnTo>
                      <a:pt x="34" y="41"/>
                    </a:lnTo>
                    <a:close/>
                    <a:moveTo>
                      <a:pt x="2" y="37"/>
                    </a:moveTo>
                    <a:lnTo>
                      <a:pt x="2" y="39"/>
                    </a:lnTo>
                    <a:lnTo>
                      <a:pt x="38" y="39"/>
                    </a:lnTo>
                    <a:lnTo>
                      <a:pt x="41" y="37"/>
                    </a:lnTo>
                    <a:lnTo>
                      <a:pt x="2" y="37"/>
                    </a:lnTo>
                    <a:close/>
                    <a:moveTo>
                      <a:pt x="2" y="33"/>
                    </a:moveTo>
                    <a:lnTo>
                      <a:pt x="2" y="35"/>
                    </a:lnTo>
                    <a:lnTo>
                      <a:pt x="43" y="35"/>
                    </a:lnTo>
                    <a:lnTo>
                      <a:pt x="44" y="33"/>
                    </a:lnTo>
                    <a:lnTo>
                      <a:pt x="2" y="33"/>
                    </a:lnTo>
                    <a:close/>
                    <a:moveTo>
                      <a:pt x="47" y="29"/>
                    </a:moveTo>
                    <a:lnTo>
                      <a:pt x="31" y="29"/>
                    </a:lnTo>
                    <a:lnTo>
                      <a:pt x="28" y="30"/>
                    </a:lnTo>
                    <a:lnTo>
                      <a:pt x="26" y="31"/>
                    </a:lnTo>
                    <a:lnTo>
                      <a:pt x="23" y="31"/>
                    </a:lnTo>
                    <a:lnTo>
                      <a:pt x="45" y="31"/>
                    </a:lnTo>
                    <a:lnTo>
                      <a:pt x="47" y="29"/>
                    </a:lnTo>
                    <a:close/>
                    <a:moveTo>
                      <a:pt x="2" y="29"/>
                    </a:moveTo>
                    <a:lnTo>
                      <a:pt x="2" y="31"/>
                    </a:lnTo>
                    <a:lnTo>
                      <a:pt x="18" y="31"/>
                    </a:lnTo>
                    <a:lnTo>
                      <a:pt x="18" y="29"/>
                    </a:lnTo>
                    <a:lnTo>
                      <a:pt x="2" y="29"/>
                    </a:lnTo>
                    <a:close/>
                    <a:moveTo>
                      <a:pt x="34" y="24"/>
                    </a:moveTo>
                    <a:lnTo>
                      <a:pt x="34" y="25"/>
                    </a:lnTo>
                    <a:lnTo>
                      <a:pt x="34" y="26"/>
                    </a:lnTo>
                    <a:lnTo>
                      <a:pt x="47" y="26"/>
                    </a:lnTo>
                    <a:lnTo>
                      <a:pt x="47" y="25"/>
                    </a:lnTo>
                    <a:lnTo>
                      <a:pt x="47" y="24"/>
                    </a:lnTo>
                    <a:lnTo>
                      <a:pt x="34" y="24"/>
                    </a:lnTo>
                    <a:close/>
                    <a:moveTo>
                      <a:pt x="2" y="24"/>
                    </a:moveTo>
                    <a:lnTo>
                      <a:pt x="2" y="26"/>
                    </a:lnTo>
                    <a:lnTo>
                      <a:pt x="18" y="26"/>
                    </a:lnTo>
                    <a:lnTo>
                      <a:pt x="18" y="24"/>
                    </a:lnTo>
                    <a:lnTo>
                      <a:pt x="2" y="24"/>
                    </a:lnTo>
                    <a:close/>
                    <a:moveTo>
                      <a:pt x="19" y="17"/>
                    </a:moveTo>
                    <a:lnTo>
                      <a:pt x="20" y="24"/>
                    </a:lnTo>
                    <a:lnTo>
                      <a:pt x="20" y="30"/>
                    </a:lnTo>
                    <a:lnTo>
                      <a:pt x="23" y="30"/>
                    </a:lnTo>
                    <a:lnTo>
                      <a:pt x="26" y="30"/>
                    </a:lnTo>
                    <a:lnTo>
                      <a:pt x="28" y="29"/>
                    </a:lnTo>
                    <a:lnTo>
                      <a:pt x="28" y="29"/>
                    </a:lnTo>
                    <a:lnTo>
                      <a:pt x="30" y="27"/>
                    </a:lnTo>
                    <a:lnTo>
                      <a:pt x="31" y="26"/>
                    </a:lnTo>
                    <a:lnTo>
                      <a:pt x="31" y="25"/>
                    </a:lnTo>
                    <a:lnTo>
                      <a:pt x="31" y="22"/>
                    </a:lnTo>
                    <a:lnTo>
                      <a:pt x="30" y="20"/>
                    </a:lnTo>
                    <a:lnTo>
                      <a:pt x="28" y="18"/>
                    </a:lnTo>
                    <a:lnTo>
                      <a:pt x="26" y="17"/>
                    </a:lnTo>
                    <a:lnTo>
                      <a:pt x="23" y="17"/>
                    </a:lnTo>
                    <a:lnTo>
                      <a:pt x="19" y="17"/>
                    </a:lnTo>
                    <a:close/>
                    <a:moveTo>
                      <a:pt x="17" y="17"/>
                    </a:moveTo>
                    <a:lnTo>
                      <a:pt x="2" y="17"/>
                    </a:lnTo>
                    <a:lnTo>
                      <a:pt x="2" y="20"/>
                    </a:lnTo>
                    <a:lnTo>
                      <a:pt x="18" y="20"/>
                    </a:lnTo>
                    <a:lnTo>
                      <a:pt x="17" y="17"/>
                    </a:lnTo>
                    <a:lnTo>
                      <a:pt x="17" y="17"/>
                    </a:lnTo>
                    <a:lnTo>
                      <a:pt x="17" y="17"/>
                    </a:lnTo>
                    <a:close/>
                    <a:moveTo>
                      <a:pt x="45" y="17"/>
                    </a:moveTo>
                    <a:lnTo>
                      <a:pt x="28" y="17"/>
                    </a:lnTo>
                    <a:lnTo>
                      <a:pt x="30" y="17"/>
                    </a:lnTo>
                    <a:lnTo>
                      <a:pt x="32" y="20"/>
                    </a:lnTo>
                    <a:lnTo>
                      <a:pt x="45" y="20"/>
                    </a:lnTo>
                    <a:lnTo>
                      <a:pt x="45" y="17"/>
                    </a:lnTo>
                    <a:close/>
                    <a:moveTo>
                      <a:pt x="20" y="16"/>
                    </a:moveTo>
                    <a:lnTo>
                      <a:pt x="18" y="16"/>
                    </a:lnTo>
                    <a:lnTo>
                      <a:pt x="18" y="16"/>
                    </a:lnTo>
                    <a:lnTo>
                      <a:pt x="18" y="16"/>
                    </a:lnTo>
                    <a:lnTo>
                      <a:pt x="23" y="16"/>
                    </a:lnTo>
                    <a:lnTo>
                      <a:pt x="20" y="16"/>
                    </a:lnTo>
                    <a:close/>
                    <a:moveTo>
                      <a:pt x="41" y="9"/>
                    </a:moveTo>
                    <a:lnTo>
                      <a:pt x="2" y="10"/>
                    </a:lnTo>
                    <a:lnTo>
                      <a:pt x="2" y="13"/>
                    </a:lnTo>
                    <a:lnTo>
                      <a:pt x="43" y="12"/>
                    </a:lnTo>
                    <a:lnTo>
                      <a:pt x="41" y="9"/>
                    </a:lnTo>
                    <a:close/>
                    <a:moveTo>
                      <a:pt x="36" y="5"/>
                    </a:moveTo>
                    <a:lnTo>
                      <a:pt x="3" y="5"/>
                    </a:lnTo>
                    <a:lnTo>
                      <a:pt x="3" y="8"/>
                    </a:lnTo>
                    <a:lnTo>
                      <a:pt x="40" y="8"/>
                    </a:lnTo>
                    <a:lnTo>
                      <a:pt x="36" y="5"/>
                    </a:lnTo>
                    <a:close/>
                    <a:moveTo>
                      <a:pt x="11" y="0"/>
                    </a:moveTo>
                    <a:lnTo>
                      <a:pt x="23" y="0"/>
                    </a:lnTo>
                    <a:lnTo>
                      <a:pt x="28" y="1"/>
                    </a:lnTo>
                    <a:lnTo>
                      <a:pt x="32" y="1"/>
                    </a:lnTo>
                    <a:lnTo>
                      <a:pt x="38" y="4"/>
                    </a:lnTo>
                    <a:lnTo>
                      <a:pt x="41" y="7"/>
                    </a:lnTo>
                    <a:lnTo>
                      <a:pt x="45" y="13"/>
                    </a:lnTo>
                    <a:lnTo>
                      <a:pt x="48" y="21"/>
                    </a:lnTo>
                    <a:lnTo>
                      <a:pt x="48" y="29"/>
                    </a:lnTo>
                    <a:lnTo>
                      <a:pt x="45" y="34"/>
                    </a:lnTo>
                    <a:lnTo>
                      <a:pt x="43" y="37"/>
                    </a:lnTo>
                    <a:lnTo>
                      <a:pt x="40" y="39"/>
                    </a:lnTo>
                    <a:lnTo>
                      <a:pt x="36" y="42"/>
                    </a:lnTo>
                    <a:lnTo>
                      <a:pt x="44" y="50"/>
                    </a:lnTo>
                    <a:lnTo>
                      <a:pt x="49" y="59"/>
                    </a:lnTo>
                    <a:lnTo>
                      <a:pt x="55" y="71"/>
                    </a:lnTo>
                    <a:lnTo>
                      <a:pt x="53" y="71"/>
                    </a:lnTo>
                    <a:lnTo>
                      <a:pt x="53" y="71"/>
                    </a:lnTo>
                    <a:lnTo>
                      <a:pt x="52" y="72"/>
                    </a:lnTo>
                    <a:lnTo>
                      <a:pt x="47" y="71"/>
                    </a:lnTo>
                    <a:lnTo>
                      <a:pt x="40" y="71"/>
                    </a:lnTo>
                    <a:lnTo>
                      <a:pt x="34" y="71"/>
                    </a:lnTo>
                    <a:lnTo>
                      <a:pt x="32" y="71"/>
                    </a:lnTo>
                    <a:lnTo>
                      <a:pt x="32" y="71"/>
                    </a:lnTo>
                    <a:lnTo>
                      <a:pt x="31" y="62"/>
                    </a:lnTo>
                    <a:lnTo>
                      <a:pt x="28" y="54"/>
                    </a:lnTo>
                    <a:lnTo>
                      <a:pt x="24" y="46"/>
                    </a:lnTo>
                    <a:lnTo>
                      <a:pt x="19" y="43"/>
                    </a:lnTo>
                    <a:lnTo>
                      <a:pt x="19" y="71"/>
                    </a:lnTo>
                    <a:lnTo>
                      <a:pt x="19" y="71"/>
                    </a:lnTo>
                    <a:lnTo>
                      <a:pt x="18" y="72"/>
                    </a:lnTo>
                    <a:lnTo>
                      <a:pt x="13" y="72"/>
                    </a:lnTo>
                    <a:lnTo>
                      <a:pt x="7" y="72"/>
                    </a:lnTo>
                    <a:lnTo>
                      <a:pt x="2" y="71"/>
                    </a:lnTo>
                    <a:lnTo>
                      <a:pt x="1" y="71"/>
                    </a:lnTo>
                    <a:lnTo>
                      <a:pt x="1" y="71"/>
                    </a:lnTo>
                    <a:lnTo>
                      <a:pt x="0" y="37"/>
                    </a:lnTo>
                    <a:lnTo>
                      <a:pt x="1" y="3"/>
                    </a:lnTo>
                    <a:lnTo>
                      <a:pt x="1" y="3"/>
                    </a:lnTo>
                    <a:lnTo>
                      <a:pt x="1" y="3"/>
                    </a:lnTo>
                    <a:lnTo>
                      <a:pt x="1" y="1"/>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3" name="Freeform 6593"/>
              <p:cNvSpPr>
                <a:spLocks noEditPoints="1"/>
              </p:cNvSpPr>
              <p:nvPr/>
            </p:nvSpPr>
            <p:spPr bwMode="auto">
              <a:xfrm>
                <a:off x="1843880" y="4252119"/>
                <a:ext cx="84138" cy="114300"/>
              </a:xfrm>
              <a:custGeom>
                <a:avLst/>
                <a:gdLst>
                  <a:gd name="T0" fmla="*/ 5 w 53"/>
                  <a:gd name="T1" fmla="*/ 70 h 72"/>
                  <a:gd name="T2" fmla="*/ 11 w 53"/>
                  <a:gd name="T3" fmla="*/ 70 h 72"/>
                  <a:gd name="T4" fmla="*/ 17 w 53"/>
                  <a:gd name="T5" fmla="*/ 68 h 72"/>
                  <a:gd name="T6" fmla="*/ 38 w 53"/>
                  <a:gd name="T7" fmla="*/ 70 h 72"/>
                  <a:gd name="T8" fmla="*/ 51 w 53"/>
                  <a:gd name="T9" fmla="*/ 70 h 72"/>
                  <a:gd name="T10" fmla="*/ 2 w 53"/>
                  <a:gd name="T11" fmla="*/ 64 h 72"/>
                  <a:gd name="T12" fmla="*/ 48 w 53"/>
                  <a:gd name="T13" fmla="*/ 63 h 72"/>
                  <a:gd name="T14" fmla="*/ 48 w 53"/>
                  <a:gd name="T15" fmla="*/ 63 h 72"/>
                  <a:gd name="T16" fmla="*/ 2 w 53"/>
                  <a:gd name="T17" fmla="*/ 61 h 72"/>
                  <a:gd name="T18" fmla="*/ 31 w 53"/>
                  <a:gd name="T19" fmla="*/ 57 h 72"/>
                  <a:gd name="T20" fmla="*/ 17 w 53"/>
                  <a:gd name="T21" fmla="*/ 51 h 72"/>
                  <a:gd name="T22" fmla="*/ 17 w 53"/>
                  <a:gd name="T23" fmla="*/ 51 h 72"/>
                  <a:gd name="T24" fmla="*/ 42 w 53"/>
                  <a:gd name="T25" fmla="*/ 51 h 72"/>
                  <a:gd name="T26" fmla="*/ 40 w 53"/>
                  <a:gd name="T27" fmla="*/ 50 h 72"/>
                  <a:gd name="T28" fmla="*/ 2 w 53"/>
                  <a:gd name="T29" fmla="*/ 49 h 72"/>
                  <a:gd name="T30" fmla="*/ 34 w 53"/>
                  <a:gd name="T31" fmla="*/ 41 h 72"/>
                  <a:gd name="T32" fmla="*/ 15 w 53"/>
                  <a:gd name="T33" fmla="*/ 44 h 72"/>
                  <a:gd name="T34" fmla="*/ 24 w 53"/>
                  <a:gd name="T35" fmla="*/ 45 h 72"/>
                  <a:gd name="T36" fmla="*/ 34 w 53"/>
                  <a:gd name="T37" fmla="*/ 41 h 72"/>
                  <a:gd name="T38" fmla="*/ 42 w 53"/>
                  <a:gd name="T39" fmla="*/ 37 h 72"/>
                  <a:gd name="T40" fmla="*/ 42 w 53"/>
                  <a:gd name="T41" fmla="*/ 36 h 72"/>
                  <a:gd name="T42" fmla="*/ 31 w 53"/>
                  <a:gd name="T43" fmla="*/ 29 h 72"/>
                  <a:gd name="T44" fmla="*/ 44 w 53"/>
                  <a:gd name="T45" fmla="*/ 32 h 72"/>
                  <a:gd name="T46" fmla="*/ 18 w 53"/>
                  <a:gd name="T47" fmla="*/ 32 h 72"/>
                  <a:gd name="T48" fmla="*/ 32 w 53"/>
                  <a:gd name="T49" fmla="*/ 25 h 72"/>
                  <a:gd name="T50" fmla="*/ 45 w 53"/>
                  <a:gd name="T51" fmla="*/ 24 h 72"/>
                  <a:gd name="T52" fmla="*/ 18 w 53"/>
                  <a:gd name="T53" fmla="*/ 26 h 72"/>
                  <a:gd name="T54" fmla="*/ 19 w 53"/>
                  <a:gd name="T55" fmla="*/ 24 h 72"/>
                  <a:gd name="T56" fmla="*/ 28 w 53"/>
                  <a:gd name="T57" fmla="*/ 29 h 72"/>
                  <a:gd name="T58" fmla="*/ 31 w 53"/>
                  <a:gd name="T59" fmla="*/ 25 h 72"/>
                  <a:gd name="T60" fmla="*/ 26 w 53"/>
                  <a:gd name="T61" fmla="*/ 19 h 72"/>
                  <a:gd name="T62" fmla="*/ 2 w 53"/>
                  <a:gd name="T63" fmla="*/ 17 h 72"/>
                  <a:gd name="T64" fmla="*/ 17 w 53"/>
                  <a:gd name="T65" fmla="*/ 17 h 72"/>
                  <a:gd name="T66" fmla="*/ 28 w 53"/>
                  <a:gd name="T67" fmla="*/ 17 h 72"/>
                  <a:gd name="T68" fmla="*/ 19 w 53"/>
                  <a:gd name="T69" fmla="*/ 16 h 72"/>
                  <a:gd name="T70" fmla="*/ 22 w 53"/>
                  <a:gd name="T71" fmla="*/ 16 h 72"/>
                  <a:gd name="T72" fmla="*/ 2 w 53"/>
                  <a:gd name="T73" fmla="*/ 13 h 72"/>
                  <a:gd name="T74" fmla="*/ 2 w 53"/>
                  <a:gd name="T75" fmla="*/ 6 h 72"/>
                  <a:gd name="T76" fmla="*/ 11 w 53"/>
                  <a:gd name="T77" fmla="*/ 0 h 72"/>
                  <a:gd name="T78" fmla="*/ 38 w 53"/>
                  <a:gd name="T79" fmla="*/ 4 h 72"/>
                  <a:gd name="T80" fmla="*/ 47 w 53"/>
                  <a:gd name="T81" fmla="*/ 30 h 72"/>
                  <a:gd name="T82" fmla="*/ 35 w 53"/>
                  <a:gd name="T83" fmla="*/ 42 h 72"/>
                  <a:gd name="T84" fmla="*/ 53 w 53"/>
                  <a:gd name="T85" fmla="*/ 71 h 72"/>
                  <a:gd name="T86" fmla="*/ 39 w 53"/>
                  <a:gd name="T87" fmla="*/ 71 h 72"/>
                  <a:gd name="T88" fmla="*/ 31 w 53"/>
                  <a:gd name="T89" fmla="*/ 63 h 72"/>
                  <a:gd name="T90" fmla="*/ 18 w 53"/>
                  <a:gd name="T91" fmla="*/ 71 h 72"/>
                  <a:gd name="T92" fmla="*/ 6 w 53"/>
                  <a:gd name="T93" fmla="*/ 72 h 72"/>
                  <a:gd name="T94" fmla="*/ 0 w 53"/>
                  <a:gd name="T95" fmla="*/ 37 h 72"/>
                  <a:gd name="T96" fmla="*/ 1 w 53"/>
                  <a:gd name="T9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72">
                    <a:moveTo>
                      <a:pt x="17" y="68"/>
                    </a:moveTo>
                    <a:lnTo>
                      <a:pt x="2" y="68"/>
                    </a:lnTo>
                    <a:lnTo>
                      <a:pt x="4" y="70"/>
                    </a:lnTo>
                    <a:lnTo>
                      <a:pt x="5" y="70"/>
                    </a:lnTo>
                    <a:lnTo>
                      <a:pt x="7" y="71"/>
                    </a:lnTo>
                    <a:lnTo>
                      <a:pt x="9" y="70"/>
                    </a:lnTo>
                    <a:lnTo>
                      <a:pt x="10" y="70"/>
                    </a:lnTo>
                    <a:lnTo>
                      <a:pt x="11" y="70"/>
                    </a:lnTo>
                    <a:lnTo>
                      <a:pt x="13" y="71"/>
                    </a:lnTo>
                    <a:lnTo>
                      <a:pt x="15" y="71"/>
                    </a:lnTo>
                    <a:lnTo>
                      <a:pt x="15" y="70"/>
                    </a:lnTo>
                    <a:lnTo>
                      <a:pt x="17" y="68"/>
                    </a:lnTo>
                    <a:close/>
                    <a:moveTo>
                      <a:pt x="34" y="68"/>
                    </a:moveTo>
                    <a:lnTo>
                      <a:pt x="34" y="70"/>
                    </a:lnTo>
                    <a:lnTo>
                      <a:pt x="36" y="70"/>
                    </a:lnTo>
                    <a:lnTo>
                      <a:pt x="38" y="70"/>
                    </a:lnTo>
                    <a:lnTo>
                      <a:pt x="40" y="70"/>
                    </a:lnTo>
                    <a:lnTo>
                      <a:pt x="43" y="70"/>
                    </a:lnTo>
                    <a:lnTo>
                      <a:pt x="44" y="68"/>
                    </a:lnTo>
                    <a:lnTo>
                      <a:pt x="51" y="70"/>
                    </a:lnTo>
                    <a:lnTo>
                      <a:pt x="51" y="68"/>
                    </a:lnTo>
                    <a:lnTo>
                      <a:pt x="34" y="68"/>
                    </a:lnTo>
                    <a:close/>
                    <a:moveTo>
                      <a:pt x="17" y="63"/>
                    </a:moveTo>
                    <a:lnTo>
                      <a:pt x="2" y="64"/>
                    </a:lnTo>
                    <a:lnTo>
                      <a:pt x="2" y="67"/>
                    </a:lnTo>
                    <a:lnTo>
                      <a:pt x="17" y="66"/>
                    </a:lnTo>
                    <a:lnTo>
                      <a:pt x="17" y="63"/>
                    </a:lnTo>
                    <a:close/>
                    <a:moveTo>
                      <a:pt x="48" y="63"/>
                    </a:moveTo>
                    <a:lnTo>
                      <a:pt x="32" y="63"/>
                    </a:lnTo>
                    <a:lnTo>
                      <a:pt x="34" y="66"/>
                    </a:lnTo>
                    <a:lnTo>
                      <a:pt x="49" y="66"/>
                    </a:lnTo>
                    <a:lnTo>
                      <a:pt x="48" y="63"/>
                    </a:lnTo>
                    <a:close/>
                    <a:moveTo>
                      <a:pt x="17" y="57"/>
                    </a:moveTo>
                    <a:lnTo>
                      <a:pt x="2" y="57"/>
                    </a:lnTo>
                    <a:lnTo>
                      <a:pt x="2" y="58"/>
                    </a:lnTo>
                    <a:lnTo>
                      <a:pt x="2" y="61"/>
                    </a:lnTo>
                    <a:lnTo>
                      <a:pt x="17" y="59"/>
                    </a:lnTo>
                    <a:lnTo>
                      <a:pt x="17" y="57"/>
                    </a:lnTo>
                    <a:close/>
                    <a:moveTo>
                      <a:pt x="44" y="57"/>
                    </a:moveTo>
                    <a:lnTo>
                      <a:pt x="31" y="57"/>
                    </a:lnTo>
                    <a:lnTo>
                      <a:pt x="32" y="59"/>
                    </a:lnTo>
                    <a:lnTo>
                      <a:pt x="47" y="59"/>
                    </a:lnTo>
                    <a:lnTo>
                      <a:pt x="44" y="57"/>
                    </a:lnTo>
                    <a:close/>
                    <a:moveTo>
                      <a:pt x="17" y="51"/>
                    </a:moveTo>
                    <a:lnTo>
                      <a:pt x="2" y="51"/>
                    </a:lnTo>
                    <a:lnTo>
                      <a:pt x="2" y="54"/>
                    </a:lnTo>
                    <a:lnTo>
                      <a:pt x="17" y="54"/>
                    </a:lnTo>
                    <a:lnTo>
                      <a:pt x="17" y="51"/>
                    </a:lnTo>
                    <a:close/>
                    <a:moveTo>
                      <a:pt x="28" y="50"/>
                    </a:moveTo>
                    <a:lnTo>
                      <a:pt x="30" y="53"/>
                    </a:lnTo>
                    <a:lnTo>
                      <a:pt x="43" y="54"/>
                    </a:lnTo>
                    <a:lnTo>
                      <a:pt x="42" y="51"/>
                    </a:lnTo>
                    <a:lnTo>
                      <a:pt x="28" y="50"/>
                    </a:lnTo>
                    <a:close/>
                    <a:moveTo>
                      <a:pt x="26" y="46"/>
                    </a:moveTo>
                    <a:lnTo>
                      <a:pt x="28" y="49"/>
                    </a:lnTo>
                    <a:lnTo>
                      <a:pt x="40" y="50"/>
                    </a:lnTo>
                    <a:lnTo>
                      <a:pt x="38" y="47"/>
                    </a:lnTo>
                    <a:lnTo>
                      <a:pt x="26" y="46"/>
                    </a:lnTo>
                    <a:close/>
                    <a:moveTo>
                      <a:pt x="2" y="46"/>
                    </a:moveTo>
                    <a:lnTo>
                      <a:pt x="2" y="49"/>
                    </a:lnTo>
                    <a:lnTo>
                      <a:pt x="17" y="49"/>
                    </a:lnTo>
                    <a:lnTo>
                      <a:pt x="17" y="46"/>
                    </a:lnTo>
                    <a:lnTo>
                      <a:pt x="2" y="46"/>
                    </a:lnTo>
                    <a:close/>
                    <a:moveTo>
                      <a:pt x="34" y="41"/>
                    </a:moveTo>
                    <a:lnTo>
                      <a:pt x="2" y="42"/>
                    </a:lnTo>
                    <a:lnTo>
                      <a:pt x="2" y="45"/>
                    </a:lnTo>
                    <a:lnTo>
                      <a:pt x="15" y="45"/>
                    </a:lnTo>
                    <a:lnTo>
                      <a:pt x="15" y="44"/>
                    </a:lnTo>
                    <a:lnTo>
                      <a:pt x="17" y="42"/>
                    </a:lnTo>
                    <a:lnTo>
                      <a:pt x="17" y="42"/>
                    </a:lnTo>
                    <a:lnTo>
                      <a:pt x="21" y="42"/>
                    </a:lnTo>
                    <a:lnTo>
                      <a:pt x="24" y="45"/>
                    </a:lnTo>
                    <a:lnTo>
                      <a:pt x="35" y="45"/>
                    </a:lnTo>
                    <a:lnTo>
                      <a:pt x="32" y="42"/>
                    </a:lnTo>
                    <a:lnTo>
                      <a:pt x="32" y="42"/>
                    </a:lnTo>
                    <a:lnTo>
                      <a:pt x="34" y="41"/>
                    </a:lnTo>
                    <a:close/>
                    <a:moveTo>
                      <a:pt x="2" y="37"/>
                    </a:moveTo>
                    <a:lnTo>
                      <a:pt x="2" y="40"/>
                    </a:lnTo>
                    <a:lnTo>
                      <a:pt x="38" y="40"/>
                    </a:lnTo>
                    <a:lnTo>
                      <a:pt x="42" y="37"/>
                    </a:lnTo>
                    <a:lnTo>
                      <a:pt x="2" y="37"/>
                    </a:lnTo>
                    <a:close/>
                    <a:moveTo>
                      <a:pt x="2" y="33"/>
                    </a:moveTo>
                    <a:lnTo>
                      <a:pt x="2" y="36"/>
                    </a:lnTo>
                    <a:lnTo>
                      <a:pt x="42" y="36"/>
                    </a:lnTo>
                    <a:lnTo>
                      <a:pt x="44" y="33"/>
                    </a:lnTo>
                    <a:lnTo>
                      <a:pt x="2" y="33"/>
                    </a:lnTo>
                    <a:close/>
                    <a:moveTo>
                      <a:pt x="45" y="29"/>
                    </a:moveTo>
                    <a:lnTo>
                      <a:pt x="31" y="29"/>
                    </a:lnTo>
                    <a:lnTo>
                      <a:pt x="28" y="30"/>
                    </a:lnTo>
                    <a:lnTo>
                      <a:pt x="26" y="32"/>
                    </a:lnTo>
                    <a:lnTo>
                      <a:pt x="23" y="32"/>
                    </a:lnTo>
                    <a:lnTo>
                      <a:pt x="44" y="32"/>
                    </a:lnTo>
                    <a:lnTo>
                      <a:pt x="45" y="29"/>
                    </a:lnTo>
                    <a:close/>
                    <a:moveTo>
                      <a:pt x="2" y="29"/>
                    </a:moveTo>
                    <a:lnTo>
                      <a:pt x="2" y="32"/>
                    </a:lnTo>
                    <a:lnTo>
                      <a:pt x="18" y="32"/>
                    </a:lnTo>
                    <a:lnTo>
                      <a:pt x="18" y="29"/>
                    </a:lnTo>
                    <a:lnTo>
                      <a:pt x="2" y="29"/>
                    </a:lnTo>
                    <a:close/>
                    <a:moveTo>
                      <a:pt x="32" y="24"/>
                    </a:moveTo>
                    <a:lnTo>
                      <a:pt x="32" y="25"/>
                    </a:lnTo>
                    <a:lnTo>
                      <a:pt x="32" y="26"/>
                    </a:lnTo>
                    <a:lnTo>
                      <a:pt x="45" y="26"/>
                    </a:lnTo>
                    <a:lnTo>
                      <a:pt x="45" y="25"/>
                    </a:lnTo>
                    <a:lnTo>
                      <a:pt x="45" y="24"/>
                    </a:lnTo>
                    <a:lnTo>
                      <a:pt x="32" y="24"/>
                    </a:lnTo>
                    <a:close/>
                    <a:moveTo>
                      <a:pt x="2" y="24"/>
                    </a:moveTo>
                    <a:lnTo>
                      <a:pt x="2" y="26"/>
                    </a:lnTo>
                    <a:lnTo>
                      <a:pt x="18" y="26"/>
                    </a:lnTo>
                    <a:lnTo>
                      <a:pt x="17" y="24"/>
                    </a:lnTo>
                    <a:lnTo>
                      <a:pt x="2" y="24"/>
                    </a:lnTo>
                    <a:close/>
                    <a:moveTo>
                      <a:pt x="19" y="17"/>
                    </a:moveTo>
                    <a:lnTo>
                      <a:pt x="19" y="24"/>
                    </a:lnTo>
                    <a:lnTo>
                      <a:pt x="21" y="30"/>
                    </a:lnTo>
                    <a:lnTo>
                      <a:pt x="22" y="30"/>
                    </a:lnTo>
                    <a:lnTo>
                      <a:pt x="26" y="30"/>
                    </a:lnTo>
                    <a:lnTo>
                      <a:pt x="28" y="29"/>
                    </a:lnTo>
                    <a:lnTo>
                      <a:pt x="27" y="29"/>
                    </a:lnTo>
                    <a:lnTo>
                      <a:pt x="30" y="28"/>
                    </a:lnTo>
                    <a:lnTo>
                      <a:pt x="30" y="28"/>
                    </a:lnTo>
                    <a:lnTo>
                      <a:pt x="31" y="25"/>
                    </a:lnTo>
                    <a:lnTo>
                      <a:pt x="30" y="23"/>
                    </a:lnTo>
                    <a:lnTo>
                      <a:pt x="30" y="21"/>
                    </a:lnTo>
                    <a:lnTo>
                      <a:pt x="27" y="19"/>
                    </a:lnTo>
                    <a:lnTo>
                      <a:pt x="26" y="19"/>
                    </a:lnTo>
                    <a:lnTo>
                      <a:pt x="22" y="17"/>
                    </a:lnTo>
                    <a:lnTo>
                      <a:pt x="19" y="17"/>
                    </a:lnTo>
                    <a:close/>
                    <a:moveTo>
                      <a:pt x="17" y="17"/>
                    </a:moveTo>
                    <a:lnTo>
                      <a:pt x="2" y="17"/>
                    </a:lnTo>
                    <a:lnTo>
                      <a:pt x="2" y="20"/>
                    </a:lnTo>
                    <a:lnTo>
                      <a:pt x="17" y="20"/>
                    </a:lnTo>
                    <a:lnTo>
                      <a:pt x="17" y="17"/>
                    </a:lnTo>
                    <a:lnTo>
                      <a:pt x="17" y="17"/>
                    </a:lnTo>
                    <a:lnTo>
                      <a:pt x="17" y="17"/>
                    </a:lnTo>
                    <a:close/>
                    <a:moveTo>
                      <a:pt x="44" y="17"/>
                    </a:moveTo>
                    <a:lnTo>
                      <a:pt x="27" y="17"/>
                    </a:lnTo>
                    <a:lnTo>
                      <a:pt x="28" y="17"/>
                    </a:lnTo>
                    <a:lnTo>
                      <a:pt x="31" y="20"/>
                    </a:lnTo>
                    <a:lnTo>
                      <a:pt x="45" y="20"/>
                    </a:lnTo>
                    <a:lnTo>
                      <a:pt x="44" y="17"/>
                    </a:lnTo>
                    <a:close/>
                    <a:moveTo>
                      <a:pt x="19" y="16"/>
                    </a:moveTo>
                    <a:lnTo>
                      <a:pt x="18" y="16"/>
                    </a:lnTo>
                    <a:lnTo>
                      <a:pt x="18" y="16"/>
                    </a:lnTo>
                    <a:lnTo>
                      <a:pt x="18" y="16"/>
                    </a:lnTo>
                    <a:lnTo>
                      <a:pt x="22" y="16"/>
                    </a:lnTo>
                    <a:lnTo>
                      <a:pt x="19" y="16"/>
                    </a:lnTo>
                    <a:close/>
                    <a:moveTo>
                      <a:pt x="40" y="9"/>
                    </a:moveTo>
                    <a:lnTo>
                      <a:pt x="2" y="11"/>
                    </a:lnTo>
                    <a:lnTo>
                      <a:pt x="2" y="13"/>
                    </a:lnTo>
                    <a:lnTo>
                      <a:pt x="43" y="13"/>
                    </a:lnTo>
                    <a:lnTo>
                      <a:pt x="40" y="9"/>
                    </a:lnTo>
                    <a:close/>
                    <a:moveTo>
                      <a:pt x="36" y="6"/>
                    </a:moveTo>
                    <a:lnTo>
                      <a:pt x="2" y="6"/>
                    </a:lnTo>
                    <a:lnTo>
                      <a:pt x="2" y="8"/>
                    </a:lnTo>
                    <a:lnTo>
                      <a:pt x="39" y="8"/>
                    </a:lnTo>
                    <a:lnTo>
                      <a:pt x="36" y="6"/>
                    </a:lnTo>
                    <a:close/>
                    <a:moveTo>
                      <a:pt x="11" y="0"/>
                    </a:moveTo>
                    <a:lnTo>
                      <a:pt x="22" y="0"/>
                    </a:lnTo>
                    <a:lnTo>
                      <a:pt x="27" y="2"/>
                    </a:lnTo>
                    <a:lnTo>
                      <a:pt x="32" y="2"/>
                    </a:lnTo>
                    <a:lnTo>
                      <a:pt x="38" y="4"/>
                    </a:lnTo>
                    <a:lnTo>
                      <a:pt x="42" y="7"/>
                    </a:lnTo>
                    <a:lnTo>
                      <a:pt x="45" y="13"/>
                    </a:lnTo>
                    <a:lnTo>
                      <a:pt x="48" y="21"/>
                    </a:lnTo>
                    <a:lnTo>
                      <a:pt x="47" y="30"/>
                    </a:lnTo>
                    <a:lnTo>
                      <a:pt x="45" y="34"/>
                    </a:lnTo>
                    <a:lnTo>
                      <a:pt x="43" y="37"/>
                    </a:lnTo>
                    <a:lnTo>
                      <a:pt x="39" y="40"/>
                    </a:lnTo>
                    <a:lnTo>
                      <a:pt x="35" y="42"/>
                    </a:lnTo>
                    <a:lnTo>
                      <a:pt x="43" y="50"/>
                    </a:lnTo>
                    <a:lnTo>
                      <a:pt x="49" y="59"/>
                    </a:lnTo>
                    <a:lnTo>
                      <a:pt x="53" y="71"/>
                    </a:lnTo>
                    <a:lnTo>
                      <a:pt x="53" y="71"/>
                    </a:lnTo>
                    <a:lnTo>
                      <a:pt x="52" y="72"/>
                    </a:lnTo>
                    <a:lnTo>
                      <a:pt x="52" y="72"/>
                    </a:lnTo>
                    <a:lnTo>
                      <a:pt x="45" y="71"/>
                    </a:lnTo>
                    <a:lnTo>
                      <a:pt x="39" y="71"/>
                    </a:lnTo>
                    <a:lnTo>
                      <a:pt x="32" y="71"/>
                    </a:lnTo>
                    <a:lnTo>
                      <a:pt x="32" y="71"/>
                    </a:lnTo>
                    <a:lnTo>
                      <a:pt x="31" y="71"/>
                    </a:lnTo>
                    <a:lnTo>
                      <a:pt x="31" y="63"/>
                    </a:lnTo>
                    <a:lnTo>
                      <a:pt x="28" y="54"/>
                    </a:lnTo>
                    <a:lnTo>
                      <a:pt x="24" y="46"/>
                    </a:lnTo>
                    <a:lnTo>
                      <a:pt x="18" y="44"/>
                    </a:lnTo>
                    <a:lnTo>
                      <a:pt x="18" y="71"/>
                    </a:lnTo>
                    <a:lnTo>
                      <a:pt x="18" y="71"/>
                    </a:lnTo>
                    <a:lnTo>
                      <a:pt x="18" y="72"/>
                    </a:lnTo>
                    <a:lnTo>
                      <a:pt x="11" y="72"/>
                    </a:lnTo>
                    <a:lnTo>
                      <a:pt x="6" y="72"/>
                    </a:lnTo>
                    <a:lnTo>
                      <a:pt x="1" y="71"/>
                    </a:lnTo>
                    <a:lnTo>
                      <a:pt x="1" y="71"/>
                    </a:lnTo>
                    <a:lnTo>
                      <a:pt x="1" y="71"/>
                    </a:lnTo>
                    <a:lnTo>
                      <a:pt x="0" y="37"/>
                    </a:lnTo>
                    <a:lnTo>
                      <a:pt x="1" y="4"/>
                    </a:lnTo>
                    <a:lnTo>
                      <a:pt x="0" y="3"/>
                    </a:lnTo>
                    <a:lnTo>
                      <a:pt x="0" y="3"/>
                    </a:lnTo>
                    <a:lnTo>
                      <a:pt x="1" y="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4" name="Freeform 6594"/>
              <p:cNvSpPr>
                <a:spLocks noEditPoints="1"/>
              </p:cNvSpPr>
              <p:nvPr/>
            </p:nvSpPr>
            <p:spPr bwMode="auto">
              <a:xfrm>
                <a:off x="1937543" y="4252119"/>
                <a:ext cx="114300" cy="119063"/>
              </a:xfrm>
              <a:custGeom>
                <a:avLst/>
                <a:gdLst>
                  <a:gd name="T0" fmla="*/ 28 w 72"/>
                  <a:gd name="T1" fmla="*/ 72 h 75"/>
                  <a:gd name="T2" fmla="*/ 44 w 72"/>
                  <a:gd name="T3" fmla="*/ 63 h 75"/>
                  <a:gd name="T4" fmla="*/ 43 w 72"/>
                  <a:gd name="T5" fmla="*/ 66 h 75"/>
                  <a:gd name="T6" fmla="*/ 30 w 72"/>
                  <a:gd name="T7" fmla="*/ 58 h 75"/>
                  <a:gd name="T8" fmla="*/ 30 w 72"/>
                  <a:gd name="T9" fmla="*/ 61 h 75"/>
                  <a:gd name="T10" fmla="*/ 28 w 72"/>
                  <a:gd name="T11" fmla="*/ 54 h 75"/>
                  <a:gd name="T12" fmla="*/ 43 w 72"/>
                  <a:gd name="T13" fmla="*/ 54 h 75"/>
                  <a:gd name="T14" fmla="*/ 28 w 72"/>
                  <a:gd name="T15" fmla="*/ 49 h 75"/>
                  <a:gd name="T16" fmla="*/ 44 w 72"/>
                  <a:gd name="T17" fmla="*/ 49 h 75"/>
                  <a:gd name="T18" fmla="*/ 28 w 72"/>
                  <a:gd name="T19" fmla="*/ 46 h 75"/>
                  <a:gd name="T20" fmla="*/ 27 w 72"/>
                  <a:gd name="T21" fmla="*/ 40 h 75"/>
                  <a:gd name="T22" fmla="*/ 45 w 72"/>
                  <a:gd name="T23" fmla="*/ 40 h 75"/>
                  <a:gd name="T24" fmla="*/ 26 w 72"/>
                  <a:gd name="T25" fmla="*/ 38 h 75"/>
                  <a:gd name="T26" fmla="*/ 47 w 72"/>
                  <a:gd name="T27" fmla="*/ 36 h 75"/>
                  <a:gd name="T28" fmla="*/ 23 w 72"/>
                  <a:gd name="T29" fmla="*/ 32 h 75"/>
                  <a:gd name="T30" fmla="*/ 20 w 72"/>
                  <a:gd name="T31" fmla="*/ 29 h 75"/>
                  <a:gd name="T32" fmla="*/ 17 w 72"/>
                  <a:gd name="T33" fmla="*/ 25 h 75"/>
                  <a:gd name="T34" fmla="*/ 53 w 72"/>
                  <a:gd name="T35" fmla="*/ 23 h 75"/>
                  <a:gd name="T36" fmla="*/ 52 w 72"/>
                  <a:gd name="T37" fmla="*/ 25 h 75"/>
                  <a:gd name="T38" fmla="*/ 10 w 72"/>
                  <a:gd name="T39" fmla="*/ 16 h 75"/>
                  <a:gd name="T40" fmla="*/ 30 w 72"/>
                  <a:gd name="T41" fmla="*/ 15 h 75"/>
                  <a:gd name="T42" fmla="*/ 57 w 72"/>
                  <a:gd name="T43" fmla="*/ 19 h 75"/>
                  <a:gd name="T44" fmla="*/ 47 w 72"/>
                  <a:gd name="T45" fmla="*/ 11 h 75"/>
                  <a:gd name="T46" fmla="*/ 62 w 72"/>
                  <a:gd name="T47" fmla="*/ 11 h 75"/>
                  <a:gd name="T48" fmla="*/ 27 w 72"/>
                  <a:gd name="T49" fmla="*/ 11 h 75"/>
                  <a:gd name="T50" fmla="*/ 28 w 72"/>
                  <a:gd name="T51" fmla="*/ 13 h 75"/>
                  <a:gd name="T52" fmla="*/ 48 w 72"/>
                  <a:gd name="T53" fmla="*/ 8 h 75"/>
                  <a:gd name="T54" fmla="*/ 68 w 72"/>
                  <a:gd name="T55" fmla="*/ 6 h 75"/>
                  <a:gd name="T56" fmla="*/ 3 w 72"/>
                  <a:gd name="T57" fmla="*/ 4 h 75"/>
                  <a:gd name="T58" fmla="*/ 23 w 72"/>
                  <a:gd name="T59" fmla="*/ 6 h 75"/>
                  <a:gd name="T60" fmla="*/ 22 w 72"/>
                  <a:gd name="T61" fmla="*/ 0 h 75"/>
                  <a:gd name="T62" fmla="*/ 31 w 72"/>
                  <a:gd name="T63" fmla="*/ 13 h 75"/>
                  <a:gd name="T64" fmla="*/ 47 w 72"/>
                  <a:gd name="T65" fmla="*/ 3 h 75"/>
                  <a:gd name="T66" fmla="*/ 60 w 72"/>
                  <a:gd name="T67" fmla="*/ 2 h 75"/>
                  <a:gd name="T68" fmla="*/ 72 w 72"/>
                  <a:gd name="T69" fmla="*/ 4 h 75"/>
                  <a:gd name="T70" fmla="*/ 47 w 72"/>
                  <a:gd name="T71" fmla="*/ 45 h 75"/>
                  <a:gd name="T72" fmla="*/ 45 w 72"/>
                  <a:gd name="T73" fmla="*/ 72 h 75"/>
                  <a:gd name="T74" fmla="*/ 27 w 72"/>
                  <a:gd name="T75" fmla="*/ 75 h 75"/>
                  <a:gd name="T76" fmla="*/ 26 w 72"/>
                  <a:gd name="T77" fmla="*/ 74 h 75"/>
                  <a:gd name="T78" fmla="*/ 23 w 72"/>
                  <a:gd name="T79" fmla="*/ 37 h 75"/>
                  <a:gd name="T80" fmla="*/ 10 w 72"/>
                  <a:gd name="T81" fmla="*/ 21 h 75"/>
                  <a:gd name="T82" fmla="*/ 1 w 72"/>
                  <a:gd name="T83" fmla="*/ 4 h 75"/>
                  <a:gd name="T84" fmla="*/ 0 w 72"/>
                  <a:gd name="T85" fmla="*/ 4 h 75"/>
                  <a:gd name="T86" fmla="*/ 1 w 72"/>
                  <a:gd name="T87"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75">
                    <a:moveTo>
                      <a:pt x="40" y="71"/>
                    </a:moveTo>
                    <a:lnTo>
                      <a:pt x="28" y="71"/>
                    </a:lnTo>
                    <a:lnTo>
                      <a:pt x="28" y="72"/>
                    </a:lnTo>
                    <a:lnTo>
                      <a:pt x="34" y="72"/>
                    </a:lnTo>
                    <a:lnTo>
                      <a:pt x="40" y="71"/>
                    </a:lnTo>
                    <a:close/>
                    <a:moveTo>
                      <a:pt x="44" y="63"/>
                    </a:moveTo>
                    <a:lnTo>
                      <a:pt x="28" y="64"/>
                    </a:lnTo>
                    <a:lnTo>
                      <a:pt x="28" y="67"/>
                    </a:lnTo>
                    <a:lnTo>
                      <a:pt x="43" y="66"/>
                    </a:lnTo>
                    <a:lnTo>
                      <a:pt x="44" y="63"/>
                    </a:lnTo>
                    <a:close/>
                    <a:moveTo>
                      <a:pt x="43" y="58"/>
                    </a:moveTo>
                    <a:lnTo>
                      <a:pt x="30" y="58"/>
                    </a:lnTo>
                    <a:lnTo>
                      <a:pt x="28" y="58"/>
                    </a:lnTo>
                    <a:lnTo>
                      <a:pt x="28" y="61"/>
                    </a:lnTo>
                    <a:lnTo>
                      <a:pt x="30" y="61"/>
                    </a:lnTo>
                    <a:lnTo>
                      <a:pt x="43" y="61"/>
                    </a:lnTo>
                    <a:lnTo>
                      <a:pt x="43" y="58"/>
                    </a:lnTo>
                    <a:close/>
                    <a:moveTo>
                      <a:pt x="28" y="54"/>
                    </a:moveTo>
                    <a:lnTo>
                      <a:pt x="28" y="57"/>
                    </a:lnTo>
                    <a:lnTo>
                      <a:pt x="43" y="57"/>
                    </a:lnTo>
                    <a:lnTo>
                      <a:pt x="43" y="54"/>
                    </a:lnTo>
                    <a:lnTo>
                      <a:pt x="28" y="54"/>
                    </a:lnTo>
                    <a:close/>
                    <a:moveTo>
                      <a:pt x="44" y="49"/>
                    </a:moveTo>
                    <a:lnTo>
                      <a:pt x="28" y="49"/>
                    </a:lnTo>
                    <a:lnTo>
                      <a:pt x="28" y="51"/>
                    </a:lnTo>
                    <a:lnTo>
                      <a:pt x="43" y="51"/>
                    </a:lnTo>
                    <a:lnTo>
                      <a:pt x="44" y="49"/>
                    </a:lnTo>
                    <a:close/>
                    <a:moveTo>
                      <a:pt x="44" y="44"/>
                    </a:moveTo>
                    <a:lnTo>
                      <a:pt x="27" y="44"/>
                    </a:lnTo>
                    <a:lnTo>
                      <a:pt x="28" y="46"/>
                    </a:lnTo>
                    <a:lnTo>
                      <a:pt x="44" y="46"/>
                    </a:lnTo>
                    <a:lnTo>
                      <a:pt x="44" y="44"/>
                    </a:lnTo>
                    <a:close/>
                    <a:moveTo>
                      <a:pt x="27" y="40"/>
                    </a:moveTo>
                    <a:lnTo>
                      <a:pt x="27" y="42"/>
                    </a:lnTo>
                    <a:lnTo>
                      <a:pt x="44" y="42"/>
                    </a:lnTo>
                    <a:lnTo>
                      <a:pt x="45" y="40"/>
                    </a:lnTo>
                    <a:lnTo>
                      <a:pt x="27" y="40"/>
                    </a:lnTo>
                    <a:close/>
                    <a:moveTo>
                      <a:pt x="24" y="36"/>
                    </a:moveTo>
                    <a:lnTo>
                      <a:pt x="26" y="38"/>
                    </a:lnTo>
                    <a:lnTo>
                      <a:pt x="26" y="38"/>
                    </a:lnTo>
                    <a:lnTo>
                      <a:pt x="45" y="38"/>
                    </a:lnTo>
                    <a:lnTo>
                      <a:pt x="47" y="36"/>
                    </a:lnTo>
                    <a:lnTo>
                      <a:pt x="24" y="36"/>
                    </a:lnTo>
                    <a:close/>
                    <a:moveTo>
                      <a:pt x="20" y="29"/>
                    </a:moveTo>
                    <a:lnTo>
                      <a:pt x="23" y="32"/>
                    </a:lnTo>
                    <a:lnTo>
                      <a:pt x="48" y="33"/>
                    </a:lnTo>
                    <a:lnTo>
                      <a:pt x="49" y="29"/>
                    </a:lnTo>
                    <a:lnTo>
                      <a:pt x="20" y="29"/>
                    </a:lnTo>
                    <a:close/>
                    <a:moveTo>
                      <a:pt x="34" y="23"/>
                    </a:moveTo>
                    <a:lnTo>
                      <a:pt x="15" y="23"/>
                    </a:lnTo>
                    <a:lnTo>
                      <a:pt x="17" y="25"/>
                    </a:lnTo>
                    <a:lnTo>
                      <a:pt x="35" y="25"/>
                    </a:lnTo>
                    <a:lnTo>
                      <a:pt x="34" y="23"/>
                    </a:lnTo>
                    <a:close/>
                    <a:moveTo>
                      <a:pt x="53" y="23"/>
                    </a:moveTo>
                    <a:lnTo>
                      <a:pt x="41" y="23"/>
                    </a:lnTo>
                    <a:lnTo>
                      <a:pt x="39" y="25"/>
                    </a:lnTo>
                    <a:lnTo>
                      <a:pt x="52" y="25"/>
                    </a:lnTo>
                    <a:lnTo>
                      <a:pt x="53" y="23"/>
                    </a:lnTo>
                    <a:close/>
                    <a:moveTo>
                      <a:pt x="30" y="15"/>
                    </a:moveTo>
                    <a:lnTo>
                      <a:pt x="10" y="16"/>
                    </a:lnTo>
                    <a:lnTo>
                      <a:pt x="11" y="19"/>
                    </a:lnTo>
                    <a:lnTo>
                      <a:pt x="31" y="19"/>
                    </a:lnTo>
                    <a:lnTo>
                      <a:pt x="30" y="15"/>
                    </a:lnTo>
                    <a:close/>
                    <a:moveTo>
                      <a:pt x="45" y="15"/>
                    </a:moveTo>
                    <a:lnTo>
                      <a:pt x="44" y="17"/>
                    </a:lnTo>
                    <a:lnTo>
                      <a:pt x="57" y="19"/>
                    </a:lnTo>
                    <a:lnTo>
                      <a:pt x="60" y="16"/>
                    </a:lnTo>
                    <a:lnTo>
                      <a:pt x="45" y="15"/>
                    </a:lnTo>
                    <a:close/>
                    <a:moveTo>
                      <a:pt x="47" y="11"/>
                    </a:moveTo>
                    <a:lnTo>
                      <a:pt x="45" y="13"/>
                    </a:lnTo>
                    <a:lnTo>
                      <a:pt x="61" y="13"/>
                    </a:lnTo>
                    <a:lnTo>
                      <a:pt x="62" y="11"/>
                    </a:lnTo>
                    <a:lnTo>
                      <a:pt x="64" y="11"/>
                    </a:lnTo>
                    <a:lnTo>
                      <a:pt x="47" y="11"/>
                    </a:lnTo>
                    <a:close/>
                    <a:moveTo>
                      <a:pt x="27" y="11"/>
                    </a:moveTo>
                    <a:lnTo>
                      <a:pt x="7" y="11"/>
                    </a:lnTo>
                    <a:lnTo>
                      <a:pt x="9" y="13"/>
                    </a:lnTo>
                    <a:lnTo>
                      <a:pt x="28" y="13"/>
                    </a:lnTo>
                    <a:lnTo>
                      <a:pt x="27" y="11"/>
                    </a:lnTo>
                    <a:close/>
                    <a:moveTo>
                      <a:pt x="48" y="4"/>
                    </a:moveTo>
                    <a:lnTo>
                      <a:pt x="48" y="8"/>
                    </a:lnTo>
                    <a:lnTo>
                      <a:pt x="66" y="8"/>
                    </a:lnTo>
                    <a:lnTo>
                      <a:pt x="68" y="7"/>
                    </a:lnTo>
                    <a:lnTo>
                      <a:pt x="68" y="6"/>
                    </a:lnTo>
                    <a:lnTo>
                      <a:pt x="68" y="6"/>
                    </a:lnTo>
                    <a:lnTo>
                      <a:pt x="48" y="4"/>
                    </a:lnTo>
                    <a:close/>
                    <a:moveTo>
                      <a:pt x="3" y="4"/>
                    </a:moveTo>
                    <a:lnTo>
                      <a:pt x="5" y="7"/>
                    </a:lnTo>
                    <a:lnTo>
                      <a:pt x="24" y="7"/>
                    </a:lnTo>
                    <a:lnTo>
                      <a:pt x="23" y="6"/>
                    </a:lnTo>
                    <a:lnTo>
                      <a:pt x="22" y="4"/>
                    </a:lnTo>
                    <a:lnTo>
                      <a:pt x="3" y="4"/>
                    </a:lnTo>
                    <a:close/>
                    <a:moveTo>
                      <a:pt x="22" y="0"/>
                    </a:moveTo>
                    <a:lnTo>
                      <a:pt x="23" y="0"/>
                    </a:lnTo>
                    <a:lnTo>
                      <a:pt x="23" y="2"/>
                    </a:lnTo>
                    <a:lnTo>
                      <a:pt x="31" y="13"/>
                    </a:lnTo>
                    <a:lnTo>
                      <a:pt x="37" y="24"/>
                    </a:lnTo>
                    <a:lnTo>
                      <a:pt x="43" y="15"/>
                    </a:lnTo>
                    <a:lnTo>
                      <a:pt x="47" y="3"/>
                    </a:lnTo>
                    <a:lnTo>
                      <a:pt x="47" y="3"/>
                    </a:lnTo>
                    <a:lnTo>
                      <a:pt x="48" y="2"/>
                    </a:lnTo>
                    <a:lnTo>
                      <a:pt x="60" y="2"/>
                    </a:lnTo>
                    <a:lnTo>
                      <a:pt x="72" y="4"/>
                    </a:lnTo>
                    <a:lnTo>
                      <a:pt x="72" y="4"/>
                    </a:lnTo>
                    <a:lnTo>
                      <a:pt x="72" y="4"/>
                    </a:lnTo>
                    <a:lnTo>
                      <a:pt x="60" y="19"/>
                    </a:lnTo>
                    <a:lnTo>
                      <a:pt x="49" y="33"/>
                    </a:lnTo>
                    <a:lnTo>
                      <a:pt x="47" y="45"/>
                    </a:lnTo>
                    <a:lnTo>
                      <a:pt x="45" y="58"/>
                    </a:lnTo>
                    <a:lnTo>
                      <a:pt x="45" y="71"/>
                    </a:lnTo>
                    <a:lnTo>
                      <a:pt x="45" y="72"/>
                    </a:lnTo>
                    <a:lnTo>
                      <a:pt x="44" y="72"/>
                    </a:lnTo>
                    <a:lnTo>
                      <a:pt x="35" y="74"/>
                    </a:lnTo>
                    <a:lnTo>
                      <a:pt x="27" y="75"/>
                    </a:lnTo>
                    <a:lnTo>
                      <a:pt x="27" y="75"/>
                    </a:lnTo>
                    <a:lnTo>
                      <a:pt x="26" y="75"/>
                    </a:lnTo>
                    <a:lnTo>
                      <a:pt x="26" y="74"/>
                    </a:lnTo>
                    <a:lnTo>
                      <a:pt x="26" y="62"/>
                    </a:lnTo>
                    <a:lnTo>
                      <a:pt x="26" y="49"/>
                    </a:lnTo>
                    <a:lnTo>
                      <a:pt x="23" y="37"/>
                    </a:lnTo>
                    <a:lnTo>
                      <a:pt x="19" y="32"/>
                    </a:lnTo>
                    <a:lnTo>
                      <a:pt x="15" y="26"/>
                    </a:lnTo>
                    <a:lnTo>
                      <a:pt x="10" y="21"/>
                    </a:lnTo>
                    <a:lnTo>
                      <a:pt x="7" y="16"/>
                    </a:lnTo>
                    <a:lnTo>
                      <a:pt x="3" y="9"/>
                    </a:lnTo>
                    <a:lnTo>
                      <a:pt x="1" y="4"/>
                    </a:lnTo>
                    <a:lnTo>
                      <a:pt x="1" y="4"/>
                    </a:lnTo>
                    <a:lnTo>
                      <a:pt x="1" y="4"/>
                    </a:lnTo>
                    <a:lnTo>
                      <a:pt x="0" y="4"/>
                    </a:lnTo>
                    <a:lnTo>
                      <a:pt x="0" y="3"/>
                    </a:lnTo>
                    <a:lnTo>
                      <a:pt x="0" y="3"/>
                    </a:lnTo>
                    <a:lnTo>
                      <a:pt x="1" y="2"/>
                    </a:lnTo>
                    <a:lnTo>
                      <a:pt x="11" y="2"/>
                    </a:lnTo>
                    <a:lnTo>
                      <a:pt x="2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5" name="Freeform 6595"/>
              <p:cNvSpPr>
                <a:spLocks noEditPoints="1"/>
              </p:cNvSpPr>
              <p:nvPr/>
            </p:nvSpPr>
            <p:spPr bwMode="auto">
              <a:xfrm>
                <a:off x="1488280" y="4250531"/>
                <a:ext cx="122238" cy="115888"/>
              </a:xfrm>
              <a:custGeom>
                <a:avLst/>
                <a:gdLst>
                  <a:gd name="T0" fmla="*/ 17 w 77"/>
                  <a:gd name="T1" fmla="*/ 67 h 73"/>
                  <a:gd name="T2" fmla="*/ 32 w 77"/>
                  <a:gd name="T3" fmla="*/ 68 h 73"/>
                  <a:gd name="T4" fmla="*/ 60 w 77"/>
                  <a:gd name="T5" fmla="*/ 68 h 73"/>
                  <a:gd name="T6" fmla="*/ 2 w 77"/>
                  <a:gd name="T7" fmla="*/ 62 h 73"/>
                  <a:gd name="T8" fmla="*/ 74 w 77"/>
                  <a:gd name="T9" fmla="*/ 62 h 73"/>
                  <a:gd name="T10" fmla="*/ 31 w 77"/>
                  <a:gd name="T11" fmla="*/ 62 h 73"/>
                  <a:gd name="T12" fmla="*/ 2 w 77"/>
                  <a:gd name="T13" fmla="*/ 56 h 73"/>
                  <a:gd name="T14" fmla="*/ 30 w 77"/>
                  <a:gd name="T15" fmla="*/ 56 h 73"/>
                  <a:gd name="T16" fmla="*/ 60 w 77"/>
                  <a:gd name="T17" fmla="*/ 56 h 73"/>
                  <a:gd name="T18" fmla="*/ 2 w 77"/>
                  <a:gd name="T19" fmla="*/ 51 h 73"/>
                  <a:gd name="T20" fmla="*/ 29 w 77"/>
                  <a:gd name="T21" fmla="*/ 47 h 73"/>
                  <a:gd name="T22" fmla="*/ 61 w 77"/>
                  <a:gd name="T23" fmla="*/ 46 h 73"/>
                  <a:gd name="T24" fmla="*/ 10 w 77"/>
                  <a:gd name="T25" fmla="*/ 42 h 73"/>
                  <a:gd name="T26" fmla="*/ 15 w 77"/>
                  <a:gd name="T27" fmla="*/ 41 h 73"/>
                  <a:gd name="T28" fmla="*/ 61 w 77"/>
                  <a:gd name="T29" fmla="*/ 41 h 73"/>
                  <a:gd name="T30" fmla="*/ 38 w 77"/>
                  <a:gd name="T31" fmla="*/ 43 h 73"/>
                  <a:gd name="T32" fmla="*/ 51 w 77"/>
                  <a:gd name="T33" fmla="*/ 43 h 73"/>
                  <a:gd name="T34" fmla="*/ 73 w 77"/>
                  <a:gd name="T35" fmla="*/ 39 h 73"/>
                  <a:gd name="T36" fmla="*/ 52 w 77"/>
                  <a:gd name="T37" fmla="*/ 39 h 73"/>
                  <a:gd name="T38" fmla="*/ 38 w 77"/>
                  <a:gd name="T39" fmla="*/ 39 h 73"/>
                  <a:gd name="T40" fmla="*/ 4 w 77"/>
                  <a:gd name="T41" fmla="*/ 39 h 73"/>
                  <a:gd name="T42" fmla="*/ 4 w 77"/>
                  <a:gd name="T43" fmla="*/ 34 h 73"/>
                  <a:gd name="T44" fmla="*/ 25 w 77"/>
                  <a:gd name="T45" fmla="*/ 34 h 73"/>
                  <a:gd name="T46" fmla="*/ 43 w 77"/>
                  <a:gd name="T47" fmla="*/ 34 h 73"/>
                  <a:gd name="T48" fmla="*/ 61 w 77"/>
                  <a:gd name="T49" fmla="*/ 34 h 73"/>
                  <a:gd name="T50" fmla="*/ 35 w 77"/>
                  <a:gd name="T51" fmla="*/ 29 h 73"/>
                  <a:gd name="T52" fmla="*/ 44 w 77"/>
                  <a:gd name="T53" fmla="*/ 29 h 73"/>
                  <a:gd name="T54" fmla="*/ 60 w 77"/>
                  <a:gd name="T55" fmla="*/ 29 h 73"/>
                  <a:gd name="T56" fmla="*/ 15 w 77"/>
                  <a:gd name="T57" fmla="*/ 29 h 73"/>
                  <a:gd name="T58" fmla="*/ 44 w 77"/>
                  <a:gd name="T59" fmla="*/ 26 h 73"/>
                  <a:gd name="T60" fmla="*/ 34 w 77"/>
                  <a:gd name="T61" fmla="*/ 26 h 73"/>
                  <a:gd name="T62" fmla="*/ 60 w 77"/>
                  <a:gd name="T63" fmla="*/ 25 h 73"/>
                  <a:gd name="T64" fmla="*/ 17 w 77"/>
                  <a:gd name="T65" fmla="*/ 25 h 73"/>
                  <a:gd name="T66" fmla="*/ 46 w 77"/>
                  <a:gd name="T67" fmla="*/ 22 h 73"/>
                  <a:gd name="T68" fmla="*/ 60 w 77"/>
                  <a:gd name="T69" fmla="*/ 20 h 73"/>
                  <a:gd name="T70" fmla="*/ 4 w 77"/>
                  <a:gd name="T71" fmla="*/ 18 h 73"/>
                  <a:gd name="T72" fmla="*/ 19 w 77"/>
                  <a:gd name="T73" fmla="*/ 21 h 73"/>
                  <a:gd name="T74" fmla="*/ 48 w 77"/>
                  <a:gd name="T75" fmla="*/ 13 h 73"/>
                  <a:gd name="T76" fmla="*/ 4 w 77"/>
                  <a:gd name="T77" fmla="*/ 13 h 73"/>
                  <a:gd name="T78" fmla="*/ 27 w 77"/>
                  <a:gd name="T79" fmla="*/ 7 h 73"/>
                  <a:gd name="T80" fmla="*/ 27 w 77"/>
                  <a:gd name="T81" fmla="*/ 7 h 73"/>
                  <a:gd name="T82" fmla="*/ 72 w 77"/>
                  <a:gd name="T83" fmla="*/ 7 h 73"/>
                  <a:gd name="T84" fmla="*/ 23 w 77"/>
                  <a:gd name="T85" fmla="*/ 3 h 73"/>
                  <a:gd name="T86" fmla="*/ 70 w 77"/>
                  <a:gd name="T87" fmla="*/ 3 h 73"/>
                  <a:gd name="T88" fmla="*/ 56 w 77"/>
                  <a:gd name="T89" fmla="*/ 1 h 73"/>
                  <a:gd name="T90" fmla="*/ 74 w 77"/>
                  <a:gd name="T91" fmla="*/ 18 h 73"/>
                  <a:gd name="T92" fmla="*/ 74 w 77"/>
                  <a:gd name="T93" fmla="*/ 72 h 73"/>
                  <a:gd name="T94" fmla="*/ 59 w 77"/>
                  <a:gd name="T95" fmla="*/ 72 h 73"/>
                  <a:gd name="T96" fmla="*/ 52 w 77"/>
                  <a:gd name="T97" fmla="*/ 48 h 73"/>
                  <a:gd name="T98" fmla="*/ 46 w 77"/>
                  <a:gd name="T99" fmla="*/ 71 h 73"/>
                  <a:gd name="T100" fmla="*/ 30 w 77"/>
                  <a:gd name="T101" fmla="*/ 71 h 73"/>
                  <a:gd name="T102" fmla="*/ 18 w 77"/>
                  <a:gd name="T103" fmla="*/ 48 h 73"/>
                  <a:gd name="T104" fmla="*/ 17 w 77"/>
                  <a:gd name="T105" fmla="*/ 73 h 73"/>
                  <a:gd name="T106" fmla="*/ 1 w 77"/>
                  <a:gd name="T107" fmla="*/ 37 h 73"/>
                  <a:gd name="T108" fmla="*/ 2 w 77"/>
                  <a:gd name="T109" fmla="*/ 3 h 73"/>
                  <a:gd name="T110" fmla="*/ 22 w 77"/>
                  <a:gd name="T111" fmla="*/ 1 h 73"/>
                  <a:gd name="T112" fmla="*/ 32 w 77"/>
                  <a:gd name="T113" fmla="*/ 12 h 73"/>
                  <a:gd name="T114" fmla="*/ 48 w 77"/>
                  <a:gd name="T115"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3">
                    <a:moveTo>
                      <a:pt x="17" y="67"/>
                    </a:moveTo>
                    <a:lnTo>
                      <a:pt x="2" y="67"/>
                    </a:lnTo>
                    <a:lnTo>
                      <a:pt x="4" y="69"/>
                    </a:lnTo>
                    <a:lnTo>
                      <a:pt x="17" y="69"/>
                    </a:lnTo>
                    <a:lnTo>
                      <a:pt x="17" y="67"/>
                    </a:lnTo>
                    <a:close/>
                    <a:moveTo>
                      <a:pt x="47" y="65"/>
                    </a:moveTo>
                    <a:lnTo>
                      <a:pt x="32" y="65"/>
                    </a:lnTo>
                    <a:lnTo>
                      <a:pt x="32" y="65"/>
                    </a:lnTo>
                    <a:lnTo>
                      <a:pt x="32" y="67"/>
                    </a:lnTo>
                    <a:lnTo>
                      <a:pt x="32" y="68"/>
                    </a:lnTo>
                    <a:lnTo>
                      <a:pt x="46" y="68"/>
                    </a:lnTo>
                    <a:lnTo>
                      <a:pt x="47" y="65"/>
                    </a:lnTo>
                    <a:close/>
                    <a:moveTo>
                      <a:pt x="74" y="65"/>
                    </a:moveTo>
                    <a:lnTo>
                      <a:pt x="60" y="65"/>
                    </a:lnTo>
                    <a:lnTo>
                      <a:pt x="60" y="68"/>
                    </a:lnTo>
                    <a:lnTo>
                      <a:pt x="74" y="68"/>
                    </a:lnTo>
                    <a:lnTo>
                      <a:pt x="74" y="65"/>
                    </a:lnTo>
                    <a:close/>
                    <a:moveTo>
                      <a:pt x="17" y="59"/>
                    </a:moveTo>
                    <a:lnTo>
                      <a:pt x="2" y="59"/>
                    </a:lnTo>
                    <a:lnTo>
                      <a:pt x="2" y="62"/>
                    </a:lnTo>
                    <a:lnTo>
                      <a:pt x="17" y="62"/>
                    </a:lnTo>
                    <a:lnTo>
                      <a:pt x="17" y="59"/>
                    </a:lnTo>
                    <a:close/>
                    <a:moveTo>
                      <a:pt x="60" y="59"/>
                    </a:moveTo>
                    <a:lnTo>
                      <a:pt x="60" y="62"/>
                    </a:lnTo>
                    <a:lnTo>
                      <a:pt x="74" y="62"/>
                    </a:lnTo>
                    <a:lnTo>
                      <a:pt x="74" y="59"/>
                    </a:lnTo>
                    <a:lnTo>
                      <a:pt x="60" y="59"/>
                    </a:lnTo>
                    <a:close/>
                    <a:moveTo>
                      <a:pt x="47" y="59"/>
                    </a:moveTo>
                    <a:lnTo>
                      <a:pt x="31" y="59"/>
                    </a:lnTo>
                    <a:lnTo>
                      <a:pt x="31" y="62"/>
                    </a:lnTo>
                    <a:lnTo>
                      <a:pt x="47" y="62"/>
                    </a:lnTo>
                    <a:lnTo>
                      <a:pt x="47" y="59"/>
                    </a:lnTo>
                    <a:close/>
                    <a:moveTo>
                      <a:pt x="17" y="54"/>
                    </a:moveTo>
                    <a:lnTo>
                      <a:pt x="2" y="54"/>
                    </a:lnTo>
                    <a:lnTo>
                      <a:pt x="2" y="56"/>
                    </a:lnTo>
                    <a:lnTo>
                      <a:pt x="17" y="56"/>
                    </a:lnTo>
                    <a:lnTo>
                      <a:pt x="17" y="54"/>
                    </a:lnTo>
                    <a:close/>
                    <a:moveTo>
                      <a:pt x="48" y="54"/>
                    </a:moveTo>
                    <a:lnTo>
                      <a:pt x="30" y="54"/>
                    </a:lnTo>
                    <a:lnTo>
                      <a:pt x="30" y="56"/>
                    </a:lnTo>
                    <a:lnTo>
                      <a:pt x="48" y="56"/>
                    </a:lnTo>
                    <a:lnTo>
                      <a:pt x="48" y="54"/>
                    </a:lnTo>
                    <a:close/>
                    <a:moveTo>
                      <a:pt x="74" y="54"/>
                    </a:moveTo>
                    <a:lnTo>
                      <a:pt x="60" y="54"/>
                    </a:lnTo>
                    <a:lnTo>
                      <a:pt x="60" y="56"/>
                    </a:lnTo>
                    <a:lnTo>
                      <a:pt x="74" y="56"/>
                    </a:lnTo>
                    <a:lnTo>
                      <a:pt x="74" y="54"/>
                    </a:lnTo>
                    <a:close/>
                    <a:moveTo>
                      <a:pt x="15" y="47"/>
                    </a:moveTo>
                    <a:lnTo>
                      <a:pt x="2" y="48"/>
                    </a:lnTo>
                    <a:lnTo>
                      <a:pt x="2" y="51"/>
                    </a:lnTo>
                    <a:lnTo>
                      <a:pt x="15" y="50"/>
                    </a:lnTo>
                    <a:lnTo>
                      <a:pt x="15" y="48"/>
                    </a:lnTo>
                    <a:lnTo>
                      <a:pt x="15" y="47"/>
                    </a:lnTo>
                    <a:close/>
                    <a:moveTo>
                      <a:pt x="51" y="46"/>
                    </a:moveTo>
                    <a:lnTo>
                      <a:pt x="29" y="47"/>
                    </a:lnTo>
                    <a:lnTo>
                      <a:pt x="29" y="50"/>
                    </a:lnTo>
                    <a:lnTo>
                      <a:pt x="50" y="48"/>
                    </a:lnTo>
                    <a:lnTo>
                      <a:pt x="51" y="46"/>
                    </a:lnTo>
                    <a:close/>
                    <a:moveTo>
                      <a:pt x="74" y="46"/>
                    </a:moveTo>
                    <a:lnTo>
                      <a:pt x="61" y="46"/>
                    </a:lnTo>
                    <a:lnTo>
                      <a:pt x="61" y="48"/>
                    </a:lnTo>
                    <a:lnTo>
                      <a:pt x="74" y="48"/>
                    </a:lnTo>
                    <a:lnTo>
                      <a:pt x="74" y="46"/>
                    </a:lnTo>
                    <a:close/>
                    <a:moveTo>
                      <a:pt x="15" y="41"/>
                    </a:moveTo>
                    <a:lnTo>
                      <a:pt x="10" y="42"/>
                    </a:lnTo>
                    <a:lnTo>
                      <a:pt x="4" y="42"/>
                    </a:lnTo>
                    <a:lnTo>
                      <a:pt x="2" y="45"/>
                    </a:lnTo>
                    <a:lnTo>
                      <a:pt x="10" y="45"/>
                    </a:lnTo>
                    <a:lnTo>
                      <a:pt x="15" y="43"/>
                    </a:lnTo>
                    <a:lnTo>
                      <a:pt x="15" y="41"/>
                    </a:lnTo>
                    <a:close/>
                    <a:moveTo>
                      <a:pt x="61" y="41"/>
                    </a:moveTo>
                    <a:lnTo>
                      <a:pt x="61" y="43"/>
                    </a:lnTo>
                    <a:lnTo>
                      <a:pt x="73" y="43"/>
                    </a:lnTo>
                    <a:lnTo>
                      <a:pt x="73" y="41"/>
                    </a:lnTo>
                    <a:lnTo>
                      <a:pt x="61" y="41"/>
                    </a:lnTo>
                    <a:close/>
                    <a:moveTo>
                      <a:pt x="38" y="41"/>
                    </a:moveTo>
                    <a:lnTo>
                      <a:pt x="36" y="41"/>
                    </a:lnTo>
                    <a:lnTo>
                      <a:pt x="26" y="41"/>
                    </a:lnTo>
                    <a:lnTo>
                      <a:pt x="27" y="43"/>
                    </a:lnTo>
                    <a:lnTo>
                      <a:pt x="38" y="43"/>
                    </a:lnTo>
                    <a:lnTo>
                      <a:pt x="38" y="43"/>
                    </a:lnTo>
                    <a:lnTo>
                      <a:pt x="38" y="41"/>
                    </a:lnTo>
                    <a:close/>
                    <a:moveTo>
                      <a:pt x="42" y="41"/>
                    </a:moveTo>
                    <a:lnTo>
                      <a:pt x="42" y="43"/>
                    </a:lnTo>
                    <a:lnTo>
                      <a:pt x="51" y="43"/>
                    </a:lnTo>
                    <a:lnTo>
                      <a:pt x="52" y="41"/>
                    </a:lnTo>
                    <a:lnTo>
                      <a:pt x="42" y="41"/>
                    </a:lnTo>
                    <a:close/>
                    <a:moveTo>
                      <a:pt x="61" y="37"/>
                    </a:moveTo>
                    <a:lnTo>
                      <a:pt x="61" y="39"/>
                    </a:lnTo>
                    <a:lnTo>
                      <a:pt x="73" y="39"/>
                    </a:lnTo>
                    <a:lnTo>
                      <a:pt x="73" y="37"/>
                    </a:lnTo>
                    <a:lnTo>
                      <a:pt x="61" y="37"/>
                    </a:lnTo>
                    <a:close/>
                    <a:moveTo>
                      <a:pt x="43" y="37"/>
                    </a:moveTo>
                    <a:lnTo>
                      <a:pt x="42" y="39"/>
                    </a:lnTo>
                    <a:lnTo>
                      <a:pt x="52" y="39"/>
                    </a:lnTo>
                    <a:lnTo>
                      <a:pt x="53" y="37"/>
                    </a:lnTo>
                    <a:lnTo>
                      <a:pt x="43" y="37"/>
                    </a:lnTo>
                    <a:close/>
                    <a:moveTo>
                      <a:pt x="25" y="37"/>
                    </a:moveTo>
                    <a:lnTo>
                      <a:pt x="26" y="39"/>
                    </a:lnTo>
                    <a:lnTo>
                      <a:pt x="38" y="39"/>
                    </a:lnTo>
                    <a:lnTo>
                      <a:pt x="36" y="37"/>
                    </a:lnTo>
                    <a:lnTo>
                      <a:pt x="25" y="37"/>
                    </a:lnTo>
                    <a:close/>
                    <a:moveTo>
                      <a:pt x="15" y="37"/>
                    </a:moveTo>
                    <a:lnTo>
                      <a:pt x="4" y="37"/>
                    </a:lnTo>
                    <a:lnTo>
                      <a:pt x="4" y="39"/>
                    </a:lnTo>
                    <a:lnTo>
                      <a:pt x="15" y="39"/>
                    </a:lnTo>
                    <a:lnTo>
                      <a:pt x="15" y="37"/>
                    </a:lnTo>
                    <a:close/>
                    <a:moveTo>
                      <a:pt x="15" y="31"/>
                    </a:moveTo>
                    <a:lnTo>
                      <a:pt x="4" y="31"/>
                    </a:lnTo>
                    <a:lnTo>
                      <a:pt x="4" y="34"/>
                    </a:lnTo>
                    <a:lnTo>
                      <a:pt x="15" y="34"/>
                    </a:lnTo>
                    <a:lnTo>
                      <a:pt x="15" y="31"/>
                    </a:lnTo>
                    <a:close/>
                    <a:moveTo>
                      <a:pt x="35" y="31"/>
                    </a:moveTo>
                    <a:lnTo>
                      <a:pt x="23" y="31"/>
                    </a:lnTo>
                    <a:lnTo>
                      <a:pt x="25" y="34"/>
                    </a:lnTo>
                    <a:lnTo>
                      <a:pt x="36" y="34"/>
                    </a:lnTo>
                    <a:lnTo>
                      <a:pt x="35" y="31"/>
                    </a:lnTo>
                    <a:close/>
                    <a:moveTo>
                      <a:pt x="55" y="31"/>
                    </a:moveTo>
                    <a:lnTo>
                      <a:pt x="43" y="31"/>
                    </a:lnTo>
                    <a:lnTo>
                      <a:pt x="43" y="34"/>
                    </a:lnTo>
                    <a:lnTo>
                      <a:pt x="53" y="34"/>
                    </a:lnTo>
                    <a:lnTo>
                      <a:pt x="55" y="31"/>
                    </a:lnTo>
                    <a:close/>
                    <a:moveTo>
                      <a:pt x="73" y="31"/>
                    </a:moveTo>
                    <a:lnTo>
                      <a:pt x="61" y="31"/>
                    </a:lnTo>
                    <a:lnTo>
                      <a:pt x="61" y="34"/>
                    </a:lnTo>
                    <a:lnTo>
                      <a:pt x="73" y="34"/>
                    </a:lnTo>
                    <a:lnTo>
                      <a:pt x="73" y="31"/>
                    </a:lnTo>
                    <a:close/>
                    <a:moveTo>
                      <a:pt x="21" y="26"/>
                    </a:moveTo>
                    <a:lnTo>
                      <a:pt x="22" y="29"/>
                    </a:lnTo>
                    <a:lnTo>
                      <a:pt x="35" y="29"/>
                    </a:lnTo>
                    <a:lnTo>
                      <a:pt x="34" y="26"/>
                    </a:lnTo>
                    <a:lnTo>
                      <a:pt x="21" y="26"/>
                    </a:lnTo>
                    <a:close/>
                    <a:moveTo>
                      <a:pt x="56" y="26"/>
                    </a:moveTo>
                    <a:lnTo>
                      <a:pt x="44" y="26"/>
                    </a:lnTo>
                    <a:lnTo>
                      <a:pt x="44" y="29"/>
                    </a:lnTo>
                    <a:lnTo>
                      <a:pt x="55" y="29"/>
                    </a:lnTo>
                    <a:lnTo>
                      <a:pt x="56" y="26"/>
                    </a:lnTo>
                    <a:close/>
                    <a:moveTo>
                      <a:pt x="73" y="26"/>
                    </a:moveTo>
                    <a:lnTo>
                      <a:pt x="60" y="26"/>
                    </a:lnTo>
                    <a:lnTo>
                      <a:pt x="60" y="29"/>
                    </a:lnTo>
                    <a:lnTo>
                      <a:pt x="73" y="29"/>
                    </a:lnTo>
                    <a:lnTo>
                      <a:pt x="73" y="26"/>
                    </a:lnTo>
                    <a:close/>
                    <a:moveTo>
                      <a:pt x="4" y="26"/>
                    </a:moveTo>
                    <a:lnTo>
                      <a:pt x="4" y="29"/>
                    </a:lnTo>
                    <a:lnTo>
                      <a:pt x="15" y="29"/>
                    </a:lnTo>
                    <a:lnTo>
                      <a:pt x="17" y="26"/>
                    </a:lnTo>
                    <a:lnTo>
                      <a:pt x="4" y="26"/>
                    </a:lnTo>
                    <a:close/>
                    <a:moveTo>
                      <a:pt x="56" y="22"/>
                    </a:moveTo>
                    <a:lnTo>
                      <a:pt x="46" y="24"/>
                    </a:lnTo>
                    <a:lnTo>
                      <a:pt x="44" y="26"/>
                    </a:lnTo>
                    <a:lnTo>
                      <a:pt x="56" y="26"/>
                    </a:lnTo>
                    <a:lnTo>
                      <a:pt x="56" y="22"/>
                    </a:lnTo>
                    <a:close/>
                    <a:moveTo>
                      <a:pt x="19" y="22"/>
                    </a:moveTo>
                    <a:lnTo>
                      <a:pt x="21" y="25"/>
                    </a:lnTo>
                    <a:lnTo>
                      <a:pt x="34" y="26"/>
                    </a:lnTo>
                    <a:lnTo>
                      <a:pt x="32" y="22"/>
                    </a:lnTo>
                    <a:lnTo>
                      <a:pt x="19" y="22"/>
                    </a:lnTo>
                    <a:close/>
                    <a:moveTo>
                      <a:pt x="73" y="22"/>
                    </a:moveTo>
                    <a:lnTo>
                      <a:pt x="60" y="22"/>
                    </a:lnTo>
                    <a:lnTo>
                      <a:pt x="60" y="25"/>
                    </a:lnTo>
                    <a:lnTo>
                      <a:pt x="73" y="25"/>
                    </a:lnTo>
                    <a:lnTo>
                      <a:pt x="73" y="22"/>
                    </a:lnTo>
                    <a:close/>
                    <a:moveTo>
                      <a:pt x="4" y="22"/>
                    </a:moveTo>
                    <a:lnTo>
                      <a:pt x="4" y="25"/>
                    </a:lnTo>
                    <a:lnTo>
                      <a:pt x="17" y="25"/>
                    </a:lnTo>
                    <a:lnTo>
                      <a:pt x="17" y="22"/>
                    </a:lnTo>
                    <a:lnTo>
                      <a:pt x="4" y="22"/>
                    </a:lnTo>
                    <a:close/>
                    <a:moveTo>
                      <a:pt x="72" y="18"/>
                    </a:moveTo>
                    <a:lnTo>
                      <a:pt x="47" y="18"/>
                    </a:lnTo>
                    <a:lnTo>
                      <a:pt x="46" y="22"/>
                    </a:lnTo>
                    <a:lnTo>
                      <a:pt x="57" y="21"/>
                    </a:lnTo>
                    <a:lnTo>
                      <a:pt x="57" y="21"/>
                    </a:lnTo>
                    <a:lnTo>
                      <a:pt x="57" y="20"/>
                    </a:lnTo>
                    <a:lnTo>
                      <a:pt x="59" y="20"/>
                    </a:lnTo>
                    <a:lnTo>
                      <a:pt x="60" y="20"/>
                    </a:lnTo>
                    <a:lnTo>
                      <a:pt x="60" y="21"/>
                    </a:lnTo>
                    <a:lnTo>
                      <a:pt x="73" y="21"/>
                    </a:lnTo>
                    <a:lnTo>
                      <a:pt x="73" y="21"/>
                    </a:lnTo>
                    <a:lnTo>
                      <a:pt x="72" y="18"/>
                    </a:lnTo>
                    <a:close/>
                    <a:moveTo>
                      <a:pt x="4" y="18"/>
                    </a:moveTo>
                    <a:lnTo>
                      <a:pt x="4" y="21"/>
                    </a:lnTo>
                    <a:lnTo>
                      <a:pt x="17" y="21"/>
                    </a:lnTo>
                    <a:lnTo>
                      <a:pt x="17" y="21"/>
                    </a:lnTo>
                    <a:lnTo>
                      <a:pt x="18" y="21"/>
                    </a:lnTo>
                    <a:lnTo>
                      <a:pt x="19" y="21"/>
                    </a:lnTo>
                    <a:lnTo>
                      <a:pt x="19" y="21"/>
                    </a:lnTo>
                    <a:lnTo>
                      <a:pt x="32" y="21"/>
                    </a:lnTo>
                    <a:lnTo>
                      <a:pt x="32" y="18"/>
                    </a:lnTo>
                    <a:lnTo>
                      <a:pt x="4" y="18"/>
                    </a:lnTo>
                    <a:close/>
                    <a:moveTo>
                      <a:pt x="48" y="13"/>
                    </a:moveTo>
                    <a:lnTo>
                      <a:pt x="47" y="16"/>
                    </a:lnTo>
                    <a:lnTo>
                      <a:pt x="72" y="16"/>
                    </a:lnTo>
                    <a:lnTo>
                      <a:pt x="72" y="13"/>
                    </a:lnTo>
                    <a:lnTo>
                      <a:pt x="48" y="13"/>
                    </a:lnTo>
                    <a:close/>
                    <a:moveTo>
                      <a:pt x="4" y="13"/>
                    </a:moveTo>
                    <a:lnTo>
                      <a:pt x="4" y="16"/>
                    </a:lnTo>
                    <a:lnTo>
                      <a:pt x="31" y="16"/>
                    </a:lnTo>
                    <a:lnTo>
                      <a:pt x="30" y="13"/>
                    </a:lnTo>
                    <a:lnTo>
                      <a:pt x="4" y="13"/>
                    </a:lnTo>
                    <a:close/>
                    <a:moveTo>
                      <a:pt x="27" y="7"/>
                    </a:moveTo>
                    <a:lnTo>
                      <a:pt x="2" y="8"/>
                    </a:lnTo>
                    <a:lnTo>
                      <a:pt x="4" y="10"/>
                    </a:lnTo>
                    <a:lnTo>
                      <a:pt x="29" y="9"/>
                    </a:lnTo>
                    <a:lnTo>
                      <a:pt x="29" y="8"/>
                    </a:lnTo>
                    <a:lnTo>
                      <a:pt x="27" y="7"/>
                    </a:lnTo>
                    <a:close/>
                    <a:moveTo>
                      <a:pt x="72" y="7"/>
                    </a:moveTo>
                    <a:lnTo>
                      <a:pt x="50" y="7"/>
                    </a:lnTo>
                    <a:lnTo>
                      <a:pt x="48" y="9"/>
                    </a:lnTo>
                    <a:lnTo>
                      <a:pt x="72" y="9"/>
                    </a:lnTo>
                    <a:lnTo>
                      <a:pt x="72" y="7"/>
                    </a:lnTo>
                    <a:close/>
                    <a:moveTo>
                      <a:pt x="17" y="1"/>
                    </a:moveTo>
                    <a:lnTo>
                      <a:pt x="10" y="3"/>
                    </a:lnTo>
                    <a:lnTo>
                      <a:pt x="2" y="4"/>
                    </a:lnTo>
                    <a:lnTo>
                      <a:pt x="2" y="4"/>
                    </a:lnTo>
                    <a:lnTo>
                      <a:pt x="23" y="3"/>
                    </a:lnTo>
                    <a:lnTo>
                      <a:pt x="17" y="1"/>
                    </a:lnTo>
                    <a:close/>
                    <a:moveTo>
                      <a:pt x="53" y="1"/>
                    </a:moveTo>
                    <a:lnTo>
                      <a:pt x="52" y="1"/>
                    </a:lnTo>
                    <a:lnTo>
                      <a:pt x="51" y="3"/>
                    </a:lnTo>
                    <a:lnTo>
                      <a:pt x="70" y="3"/>
                    </a:lnTo>
                    <a:lnTo>
                      <a:pt x="68" y="1"/>
                    </a:lnTo>
                    <a:lnTo>
                      <a:pt x="65" y="1"/>
                    </a:lnTo>
                    <a:lnTo>
                      <a:pt x="61" y="1"/>
                    </a:lnTo>
                    <a:lnTo>
                      <a:pt x="59" y="1"/>
                    </a:lnTo>
                    <a:lnTo>
                      <a:pt x="56" y="1"/>
                    </a:lnTo>
                    <a:lnTo>
                      <a:pt x="53" y="1"/>
                    </a:lnTo>
                    <a:close/>
                    <a:moveTo>
                      <a:pt x="61" y="0"/>
                    </a:moveTo>
                    <a:lnTo>
                      <a:pt x="74" y="1"/>
                    </a:lnTo>
                    <a:lnTo>
                      <a:pt x="74" y="1"/>
                    </a:lnTo>
                    <a:lnTo>
                      <a:pt x="74" y="18"/>
                    </a:lnTo>
                    <a:lnTo>
                      <a:pt x="76" y="35"/>
                    </a:lnTo>
                    <a:lnTo>
                      <a:pt x="77" y="71"/>
                    </a:lnTo>
                    <a:lnTo>
                      <a:pt x="76" y="71"/>
                    </a:lnTo>
                    <a:lnTo>
                      <a:pt x="76" y="71"/>
                    </a:lnTo>
                    <a:lnTo>
                      <a:pt x="74" y="72"/>
                    </a:lnTo>
                    <a:lnTo>
                      <a:pt x="69" y="71"/>
                    </a:lnTo>
                    <a:lnTo>
                      <a:pt x="64" y="71"/>
                    </a:lnTo>
                    <a:lnTo>
                      <a:pt x="60" y="71"/>
                    </a:lnTo>
                    <a:lnTo>
                      <a:pt x="59" y="72"/>
                    </a:lnTo>
                    <a:lnTo>
                      <a:pt x="59" y="72"/>
                    </a:lnTo>
                    <a:lnTo>
                      <a:pt x="57" y="71"/>
                    </a:lnTo>
                    <a:lnTo>
                      <a:pt x="59" y="50"/>
                    </a:lnTo>
                    <a:lnTo>
                      <a:pt x="57" y="27"/>
                    </a:lnTo>
                    <a:lnTo>
                      <a:pt x="55" y="38"/>
                    </a:lnTo>
                    <a:lnTo>
                      <a:pt x="52" y="48"/>
                    </a:lnTo>
                    <a:lnTo>
                      <a:pt x="51" y="55"/>
                    </a:lnTo>
                    <a:lnTo>
                      <a:pt x="50" y="63"/>
                    </a:lnTo>
                    <a:lnTo>
                      <a:pt x="48" y="65"/>
                    </a:lnTo>
                    <a:lnTo>
                      <a:pt x="48" y="69"/>
                    </a:lnTo>
                    <a:lnTo>
                      <a:pt x="46" y="71"/>
                    </a:lnTo>
                    <a:lnTo>
                      <a:pt x="43" y="72"/>
                    </a:lnTo>
                    <a:lnTo>
                      <a:pt x="39" y="72"/>
                    </a:lnTo>
                    <a:lnTo>
                      <a:pt x="36" y="72"/>
                    </a:lnTo>
                    <a:lnTo>
                      <a:pt x="32" y="71"/>
                    </a:lnTo>
                    <a:lnTo>
                      <a:pt x="30" y="71"/>
                    </a:lnTo>
                    <a:lnTo>
                      <a:pt x="30" y="71"/>
                    </a:lnTo>
                    <a:lnTo>
                      <a:pt x="26" y="48"/>
                    </a:lnTo>
                    <a:lnTo>
                      <a:pt x="18" y="27"/>
                    </a:lnTo>
                    <a:lnTo>
                      <a:pt x="18" y="38"/>
                    </a:lnTo>
                    <a:lnTo>
                      <a:pt x="18" y="48"/>
                    </a:lnTo>
                    <a:lnTo>
                      <a:pt x="19" y="60"/>
                    </a:lnTo>
                    <a:lnTo>
                      <a:pt x="19" y="72"/>
                    </a:lnTo>
                    <a:lnTo>
                      <a:pt x="18" y="72"/>
                    </a:lnTo>
                    <a:lnTo>
                      <a:pt x="18" y="73"/>
                    </a:lnTo>
                    <a:lnTo>
                      <a:pt x="17" y="73"/>
                    </a:lnTo>
                    <a:lnTo>
                      <a:pt x="9" y="72"/>
                    </a:lnTo>
                    <a:lnTo>
                      <a:pt x="0" y="72"/>
                    </a:lnTo>
                    <a:lnTo>
                      <a:pt x="0" y="72"/>
                    </a:lnTo>
                    <a:lnTo>
                      <a:pt x="1" y="54"/>
                    </a:lnTo>
                    <a:lnTo>
                      <a:pt x="1" y="37"/>
                    </a:lnTo>
                    <a:lnTo>
                      <a:pt x="0" y="3"/>
                    </a:lnTo>
                    <a:lnTo>
                      <a:pt x="1" y="3"/>
                    </a:lnTo>
                    <a:lnTo>
                      <a:pt x="2" y="3"/>
                    </a:lnTo>
                    <a:lnTo>
                      <a:pt x="2" y="3"/>
                    </a:lnTo>
                    <a:lnTo>
                      <a:pt x="2" y="3"/>
                    </a:lnTo>
                    <a:lnTo>
                      <a:pt x="6" y="3"/>
                    </a:lnTo>
                    <a:lnTo>
                      <a:pt x="9" y="1"/>
                    </a:lnTo>
                    <a:lnTo>
                      <a:pt x="13" y="1"/>
                    </a:lnTo>
                    <a:lnTo>
                      <a:pt x="21" y="1"/>
                    </a:lnTo>
                    <a:lnTo>
                      <a:pt x="22" y="1"/>
                    </a:lnTo>
                    <a:lnTo>
                      <a:pt x="25" y="1"/>
                    </a:lnTo>
                    <a:lnTo>
                      <a:pt x="27" y="3"/>
                    </a:lnTo>
                    <a:lnTo>
                      <a:pt x="29" y="4"/>
                    </a:lnTo>
                    <a:lnTo>
                      <a:pt x="31" y="8"/>
                    </a:lnTo>
                    <a:lnTo>
                      <a:pt x="32" y="12"/>
                    </a:lnTo>
                    <a:lnTo>
                      <a:pt x="34" y="17"/>
                    </a:lnTo>
                    <a:lnTo>
                      <a:pt x="35" y="21"/>
                    </a:lnTo>
                    <a:lnTo>
                      <a:pt x="39" y="39"/>
                    </a:lnTo>
                    <a:lnTo>
                      <a:pt x="48" y="1"/>
                    </a:lnTo>
                    <a:lnTo>
                      <a:pt x="48" y="1"/>
                    </a:lnTo>
                    <a:lnTo>
                      <a:pt x="50" y="1"/>
                    </a:lnTo>
                    <a:lnTo>
                      <a:pt x="6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6" name="Freeform 6596"/>
              <p:cNvSpPr>
                <a:spLocks noEditPoints="1"/>
              </p:cNvSpPr>
              <p:nvPr/>
            </p:nvSpPr>
            <p:spPr bwMode="auto">
              <a:xfrm>
                <a:off x="1631155" y="4248944"/>
                <a:ext cx="80963" cy="115888"/>
              </a:xfrm>
              <a:custGeom>
                <a:avLst/>
                <a:gdLst>
                  <a:gd name="T0" fmla="*/ 5 w 51"/>
                  <a:gd name="T1" fmla="*/ 66 h 73"/>
                  <a:gd name="T2" fmla="*/ 42 w 51"/>
                  <a:gd name="T3" fmla="*/ 69 h 73"/>
                  <a:gd name="T4" fmla="*/ 49 w 51"/>
                  <a:gd name="T5" fmla="*/ 61 h 73"/>
                  <a:gd name="T6" fmla="*/ 49 w 51"/>
                  <a:gd name="T7" fmla="*/ 64 h 73"/>
                  <a:gd name="T8" fmla="*/ 21 w 51"/>
                  <a:gd name="T9" fmla="*/ 56 h 73"/>
                  <a:gd name="T10" fmla="*/ 46 w 51"/>
                  <a:gd name="T11" fmla="*/ 56 h 73"/>
                  <a:gd name="T12" fmla="*/ 20 w 51"/>
                  <a:gd name="T13" fmla="*/ 53 h 73"/>
                  <a:gd name="T14" fmla="*/ 20 w 51"/>
                  <a:gd name="T15" fmla="*/ 56 h 73"/>
                  <a:gd name="T16" fmla="*/ 20 w 51"/>
                  <a:gd name="T17" fmla="*/ 48 h 73"/>
                  <a:gd name="T18" fmla="*/ 4 w 51"/>
                  <a:gd name="T19" fmla="*/ 51 h 73"/>
                  <a:gd name="T20" fmla="*/ 20 w 51"/>
                  <a:gd name="T21" fmla="*/ 48 h 73"/>
                  <a:gd name="T22" fmla="*/ 20 w 51"/>
                  <a:gd name="T23" fmla="*/ 47 h 73"/>
                  <a:gd name="T24" fmla="*/ 47 w 51"/>
                  <a:gd name="T25" fmla="*/ 38 h 73"/>
                  <a:gd name="T26" fmla="*/ 20 w 51"/>
                  <a:gd name="T27" fmla="*/ 42 h 73"/>
                  <a:gd name="T28" fmla="*/ 21 w 51"/>
                  <a:gd name="T29" fmla="*/ 40 h 73"/>
                  <a:gd name="T30" fmla="*/ 47 w 51"/>
                  <a:gd name="T31" fmla="*/ 34 h 73"/>
                  <a:gd name="T32" fmla="*/ 3 w 51"/>
                  <a:gd name="T33" fmla="*/ 36 h 73"/>
                  <a:gd name="T34" fmla="*/ 47 w 51"/>
                  <a:gd name="T35" fmla="*/ 30 h 73"/>
                  <a:gd name="T36" fmla="*/ 47 w 51"/>
                  <a:gd name="T37" fmla="*/ 32 h 73"/>
                  <a:gd name="T38" fmla="*/ 4 w 51"/>
                  <a:gd name="T39" fmla="*/ 28 h 73"/>
                  <a:gd name="T40" fmla="*/ 42 w 51"/>
                  <a:gd name="T41" fmla="*/ 27 h 73"/>
                  <a:gd name="T42" fmla="*/ 20 w 51"/>
                  <a:gd name="T43" fmla="*/ 27 h 73"/>
                  <a:gd name="T44" fmla="*/ 4 w 51"/>
                  <a:gd name="T45" fmla="*/ 19 h 73"/>
                  <a:gd name="T46" fmla="*/ 20 w 51"/>
                  <a:gd name="T47" fmla="*/ 19 h 73"/>
                  <a:gd name="T48" fmla="*/ 4 w 51"/>
                  <a:gd name="T49" fmla="*/ 13 h 73"/>
                  <a:gd name="T50" fmla="*/ 20 w 51"/>
                  <a:gd name="T51" fmla="*/ 15 h 73"/>
                  <a:gd name="T52" fmla="*/ 34 w 51"/>
                  <a:gd name="T53" fmla="*/ 13 h 73"/>
                  <a:gd name="T54" fmla="*/ 47 w 51"/>
                  <a:gd name="T55" fmla="*/ 14 h 73"/>
                  <a:gd name="T56" fmla="*/ 4 w 51"/>
                  <a:gd name="T57" fmla="*/ 6 h 73"/>
                  <a:gd name="T58" fmla="*/ 49 w 51"/>
                  <a:gd name="T59" fmla="*/ 6 h 73"/>
                  <a:gd name="T60" fmla="*/ 4 w 51"/>
                  <a:gd name="T61" fmla="*/ 2 h 73"/>
                  <a:gd name="T62" fmla="*/ 47 w 51"/>
                  <a:gd name="T63" fmla="*/ 4 h 73"/>
                  <a:gd name="T64" fmla="*/ 43 w 51"/>
                  <a:gd name="T65" fmla="*/ 2 h 73"/>
                  <a:gd name="T66" fmla="*/ 16 w 51"/>
                  <a:gd name="T67" fmla="*/ 2 h 73"/>
                  <a:gd name="T68" fmla="*/ 9 w 51"/>
                  <a:gd name="T69" fmla="*/ 0 h 73"/>
                  <a:gd name="T70" fmla="*/ 33 w 51"/>
                  <a:gd name="T71" fmla="*/ 1 h 73"/>
                  <a:gd name="T72" fmla="*/ 50 w 51"/>
                  <a:gd name="T73" fmla="*/ 1 h 73"/>
                  <a:gd name="T74" fmla="*/ 49 w 51"/>
                  <a:gd name="T75" fmla="*/ 17 h 73"/>
                  <a:gd name="T76" fmla="*/ 21 w 51"/>
                  <a:gd name="T77" fmla="*/ 15 h 73"/>
                  <a:gd name="T78" fmla="*/ 21 w 51"/>
                  <a:gd name="T79" fmla="*/ 23 h 73"/>
                  <a:gd name="T80" fmla="*/ 25 w 51"/>
                  <a:gd name="T81" fmla="*/ 26 h 73"/>
                  <a:gd name="T82" fmla="*/ 30 w 51"/>
                  <a:gd name="T83" fmla="*/ 26 h 73"/>
                  <a:gd name="T84" fmla="*/ 47 w 51"/>
                  <a:gd name="T85" fmla="*/ 26 h 73"/>
                  <a:gd name="T86" fmla="*/ 50 w 51"/>
                  <a:gd name="T87" fmla="*/ 32 h 73"/>
                  <a:gd name="T88" fmla="*/ 49 w 51"/>
                  <a:gd name="T89" fmla="*/ 42 h 73"/>
                  <a:gd name="T90" fmla="*/ 21 w 51"/>
                  <a:gd name="T91" fmla="*/ 42 h 73"/>
                  <a:gd name="T92" fmla="*/ 21 w 51"/>
                  <a:gd name="T93" fmla="*/ 52 h 73"/>
                  <a:gd name="T94" fmla="*/ 26 w 51"/>
                  <a:gd name="T95" fmla="*/ 55 h 73"/>
                  <a:gd name="T96" fmla="*/ 41 w 51"/>
                  <a:gd name="T97" fmla="*/ 55 h 73"/>
                  <a:gd name="T98" fmla="*/ 51 w 51"/>
                  <a:gd name="T99" fmla="*/ 63 h 73"/>
                  <a:gd name="T100" fmla="*/ 50 w 51"/>
                  <a:gd name="T101" fmla="*/ 72 h 73"/>
                  <a:gd name="T102" fmla="*/ 18 w 51"/>
                  <a:gd name="T103" fmla="*/ 72 h 73"/>
                  <a:gd name="T104" fmla="*/ 3 w 51"/>
                  <a:gd name="T105" fmla="*/ 72 h 73"/>
                  <a:gd name="T106" fmla="*/ 1 w 51"/>
                  <a:gd name="T107" fmla="*/ 18 h 73"/>
                  <a:gd name="T108" fmla="*/ 1 w 51"/>
                  <a:gd name="T109" fmla="*/ 0 h 73"/>
                  <a:gd name="T110" fmla="*/ 3 w 51"/>
                  <a:gd name="T111"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73">
                    <a:moveTo>
                      <a:pt x="49" y="66"/>
                    </a:moveTo>
                    <a:lnTo>
                      <a:pt x="5" y="66"/>
                    </a:lnTo>
                    <a:lnTo>
                      <a:pt x="5" y="66"/>
                    </a:lnTo>
                    <a:lnTo>
                      <a:pt x="5" y="69"/>
                    </a:lnTo>
                    <a:lnTo>
                      <a:pt x="34" y="69"/>
                    </a:lnTo>
                    <a:lnTo>
                      <a:pt x="42" y="69"/>
                    </a:lnTo>
                    <a:lnTo>
                      <a:pt x="49" y="69"/>
                    </a:lnTo>
                    <a:lnTo>
                      <a:pt x="49" y="66"/>
                    </a:lnTo>
                    <a:close/>
                    <a:moveTo>
                      <a:pt x="49" y="61"/>
                    </a:moveTo>
                    <a:lnTo>
                      <a:pt x="4" y="61"/>
                    </a:lnTo>
                    <a:lnTo>
                      <a:pt x="5" y="64"/>
                    </a:lnTo>
                    <a:lnTo>
                      <a:pt x="49" y="64"/>
                    </a:lnTo>
                    <a:lnTo>
                      <a:pt x="49" y="61"/>
                    </a:lnTo>
                    <a:close/>
                    <a:moveTo>
                      <a:pt x="38" y="56"/>
                    </a:moveTo>
                    <a:lnTo>
                      <a:pt x="21" y="56"/>
                    </a:lnTo>
                    <a:lnTo>
                      <a:pt x="47" y="56"/>
                    </a:lnTo>
                    <a:lnTo>
                      <a:pt x="47" y="56"/>
                    </a:lnTo>
                    <a:lnTo>
                      <a:pt x="46" y="56"/>
                    </a:lnTo>
                    <a:lnTo>
                      <a:pt x="42" y="56"/>
                    </a:lnTo>
                    <a:lnTo>
                      <a:pt x="38" y="56"/>
                    </a:lnTo>
                    <a:close/>
                    <a:moveTo>
                      <a:pt x="20" y="53"/>
                    </a:moveTo>
                    <a:lnTo>
                      <a:pt x="4" y="55"/>
                    </a:lnTo>
                    <a:lnTo>
                      <a:pt x="4" y="57"/>
                    </a:lnTo>
                    <a:lnTo>
                      <a:pt x="20" y="56"/>
                    </a:lnTo>
                    <a:lnTo>
                      <a:pt x="18" y="56"/>
                    </a:lnTo>
                    <a:lnTo>
                      <a:pt x="20" y="53"/>
                    </a:lnTo>
                    <a:close/>
                    <a:moveTo>
                      <a:pt x="20" y="48"/>
                    </a:moveTo>
                    <a:lnTo>
                      <a:pt x="17" y="48"/>
                    </a:lnTo>
                    <a:lnTo>
                      <a:pt x="4" y="48"/>
                    </a:lnTo>
                    <a:lnTo>
                      <a:pt x="4" y="51"/>
                    </a:lnTo>
                    <a:lnTo>
                      <a:pt x="17" y="51"/>
                    </a:lnTo>
                    <a:lnTo>
                      <a:pt x="20" y="51"/>
                    </a:lnTo>
                    <a:lnTo>
                      <a:pt x="20" y="48"/>
                    </a:lnTo>
                    <a:close/>
                    <a:moveTo>
                      <a:pt x="4" y="43"/>
                    </a:moveTo>
                    <a:lnTo>
                      <a:pt x="4" y="46"/>
                    </a:lnTo>
                    <a:lnTo>
                      <a:pt x="20" y="47"/>
                    </a:lnTo>
                    <a:lnTo>
                      <a:pt x="20" y="44"/>
                    </a:lnTo>
                    <a:lnTo>
                      <a:pt x="4" y="43"/>
                    </a:lnTo>
                    <a:close/>
                    <a:moveTo>
                      <a:pt x="47" y="38"/>
                    </a:moveTo>
                    <a:lnTo>
                      <a:pt x="3" y="39"/>
                    </a:lnTo>
                    <a:lnTo>
                      <a:pt x="4" y="42"/>
                    </a:lnTo>
                    <a:lnTo>
                      <a:pt x="20" y="42"/>
                    </a:lnTo>
                    <a:lnTo>
                      <a:pt x="20" y="42"/>
                    </a:lnTo>
                    <a:lnTo>
                      <a:pt x="20" y="40"/>
                    </a:lnTo>
                    <a:lnTo>
                      <a:pt x="21" y="40"/>
                    </a:lnTo>
                    <a:lnTo>
                      <a:pt x="46" y="40"/>
                    </a:lnTo>
                    <a:lnTo>
                      <a:pt x="47" y="38"/>
                    </a:lnTo>
                    <a:close/>
                    <a:moveTo>
                      <a:pt x="47" y="34"/>
                    </a:moveTo>
                    <a:lnTo>
                      <a:pt x="3" y="34"/>
                    </a:lnTo>
                    <a:lnTo>
                      <a:pt x="3" y="35"/>
                    </a:lnTo>
                    <a:lnTo>
                      <a:pt x="3" y="36"/>
                    </a:lnTo>
                    <a:lnTo>
                      <a:pt x="47" y="36"/>
                    </a:lnTo>
                    <a:lnTo>
                      <a:pt x="47" y="34"/>
                    </a:lnTo>
                    <a:close/>
                    <a:moveTo>
                      <a:pt x="47" y="30"/>
                    </a:moveTo>
                    <a:lnTo>
                      <a:pt x="3" y="30"/>
                    </a:lnTo>
                    <a:lnTo>
                      <a:pt x="3" y="32"/>
                    </a:lnTo>
                    <a:lnTo>
                      <a:pt x="47" y="32"/>
                    </a:lnTo>
                    <a:lnTo>
                      <a:pt x="47" y="30"/>
                    </a:lnTo>
                    <a:close/>
                    <a:moveTo>
                      <a:pt x="4" y="26"/>
                    </a:moveTo>
                    <a:lnTo>
                      <a:pt x="4" y="28"/>
                    </a:lnTo>
                    <a:lnTo>
                      <a:pt x="46" y="28"/>
                    </a:lnTo>
                    <a:lnTo>
                      <a:pt x="45" y="27"/>
                    </a:lnTo>
                    <a:lnTo>
                      <a:pt x="42" y="27"/>
                    </a:lnTo>
                    <a:lnTo>
                      <a:pt x="21" y="27"/>
                    </a:lnTo>
                    <a:lnTo>
                      <a:pt x="20" y="27"/>
                    </a:lnTo>
                    <a:lnTo>
                      <a:pt x="20" y="27"/>
                    </a:lnTo>
                    <a:lnTo>
                      <a:pt x="20" y="26"/>
                    </a:lnTo>
                    <a:lnTo>
                      <a:pt x="4" y="26"/>
                    </a:lnTo>
                    <a:close/>
                    <a:moveTo>
                      <a:pt x="4" y="19"/>
                    </a:moveTo>
                    <a:lnTo>
                      <a:pt x="4" y="22"/>
                    </a:lnTo>
                    <a:lnTo>
                      <a:pt x="20" y="22"/>
                    </a:lnTo>
                    <a:lnTo>
                      <a:pt x="20" y="19"/>
                    </a:lnTo>
                    <a:lnTo>
                      <a:pt x="4" y="19"/>
                    </a:lnTo>
                    <a:close/>
                    <a:moveTo>
                      <a:pt x="34" y="13"/>
                    </a:moveTo>
                    <a:lnTo>
                      <a:pt x="4" y="13"/>
                    </a:lnTo>
                    <a:lnTo>
                      <a:pt x="4" y="17"/>
                    </a:lnTo>
                    <a:lnTo>
                      <a:pt x="20" y="15"/>
                    </a:lnTo>
                    <a:lnTo>
                      <a:pt x="20" y="15"/>
                    </a:lnTo>
                    <a:lnTo>
                      <a:pt x="20" y="14"/>
                    </a:lnTo>
                    <a:lnTo>
                      <a:pt x="21" y="14"/>
                    </a:lnTo>
                    <a:lnTo>
                      <a:pt x="34" y="13"/>
                    </a:lnTo>
                    <a:close/>
                    <a:moveTo>
                      <a:pt x="47" y="13"/>
                    </a:moveTo>
                    <a:lnTo>
                      <a:pt x="34" y="13"/>
                    </a:lnTo>
                    <a:lnTo>
                      <a:pt x="47" y="14"/>
                    </a:lnTo>
                    <a:lnTo>
                      <a:pt x="47" y="13"/>
                    </a:lnTo>
                    <a:close/>
                    <a:moveTo>
                      <a:pt x="49" y="6"/>
                    </a:moveTo>
                    <a:lnTo>
                      <a:pt x="4" y="6"/>
                    </a:lnTo>
                    <a:lnTo>
                      <a:pt x="4" y="9"/>
                    </a:lnTo>
                    <a:lnTo>
                      <a:pt x="49" y="9"/>
                    </a:lnTo>
                    <a:lnTo>
                      <a:pt x="49" y="6"/>
                    </a:lnTo>
                    <a:close/>
                    <a:moveTo>
                      <a:pt x="12" y="1"/>
                    </a:moveTo>
                    <a:lnTo>
                      <a:pt x="4" y="1"/>
                    </a:lnTo>
                    <a:lnTo>
                      <a:pt x="4" y="2"/>
                    </a:lnTo>
                    <a:lnTo>
                      <a:pt x="3" y="2"/>
                    </a:lnTo>
                    <a:lnTo>
                      <a:pt x="3" y="4"/>
                    </a:lnTo>
                    <a:lnTo>
                      <a:pt x="47" y="4"/>
                    </a:lnTo>
                    <a:lnTo>
                      <a:pt x="47" y="2"/>
                    </a:lnTo>
                    <a:lnTo>
                      <a:pt x="46" y="2"/>
                    </a:lnTo>
                    <a:lnTo>
                      <a:pt x="43" y="2"/>
                    </a:lnTo>
                    <a:lnTo>
                      <a:pt x="29" y="2"/>
                    </a:lnTo>
                    <a:lnTo>
                      <a:pt x="22" y="2"/>
                    </a:lnTo>
                    <a:lnTo>
                      <a:pt x="16" y="2"/>
                    </a:lnTo>
                    <a:lnTo>
                      <a:pt x="14" y="2"/>
                    </a:lnTo>
                    <a:lnTo>
                      <a:pt x="12" y="1"/>
                    </a:lnTo>
                    <a:close/>
                    <a:moveTo>
                      <a:pt x="9" y="0"/>
                    </a:moveTo>
                    <a:lnTo>
                      <a:pt x="13" y="0"/>
                    </a:lnTo>
                    <a:lnTo>
                      <a:pt x="17" y="1"/>
                    </a:lnTo>
                    <a:lnTo>
                      <a:pt x="33" y="1"/>
                    </a:lnTo>
                    <a:lnTo>
                      <a:pt x="50" y="1"/>
                    </a:lnTo>
                    <a:lnTo>
                      <a:pt x="50" y="1"/>
                    </a:lnTo>
                    <a:lnTo>
                      <a:pt x="50" y="1"/>
                    </a:lnTo>
                    <a:lnTo>
                      <a:pt x="50" y="9"/>
                    </a:lnTo>
                    <a:lnTo>
                      <a:pt x="50" y="15"/>
                    </a:lnTo>
                    <a:lnTo>
                      <a:pt x="49" y="17"/>
                    </a:lnTo>
                    <a:lnTo>
                      <a:pt x="47" y="17"/>
                    </a:lnTo>
                    <a:lnTo>
                      <a:pt x="34" y="14"/>
                    </a:lnTo>
                    <a:lnTo>
                      <a:pt x="21" y="15"/>
                    </a:lnTo>
                    <a:lnTo>
                      <a:pt x="21" y="18"/>
                    </a:lnTo>
                    <a:lnTo>
                      <a:pt x="21" y="21"/>
                    </a:lnTo>
                    <a:lnTo>
                      <a:pt x="21" y="23"/>
                    </a:lnTo>
                    <a:lnTo>
                      <a:pt x="22" y="25"/>
                    </a:lnTo>
                    <a:lnTo>
                      <a:pt x="22" y="26"/>
                    </a:lnTo>
                    <a:lnTo>
                      <a:pt x="25" y="26"/>
                    </a:lnTo>
                    <a:lnTo>
                      <a:pt x="26" y="26"/>
                    </a:lnTo>
                    <a:lnTo>
                      <a:pt x="29" y="26"/>
                    </a:lnTo>
                    <a:lnTo>
                      <a:pt x="30" y="26"/>
                    </a:lnTo>
                    <a:lnTo>
                      <a:pt x="37" y="25"/>
                    </a:lnTo>
                    <a:lnTo>
                      <a:pt x="45" y="25"/>
                    </a:lnTo>
                    <a:lnTo>
                      <a:pt x="47" y="26"/>
                    </a:lnTo>
                    <a:lnTo>
                      <a:pt x="49" y="27"/>
                    </a:lnTo>
                    <a:lnTo>
                      <a:pt x="50" y="30"/>
                    </a:lnTo>
                    <a:lnTo>
                      <a:pt x="50" y="32"/>
                    </a:lnTo>
                    <a:lnTo>
                      <a:pt x="50" y="35"/>
                    </a:lnTo>
                    <a:lnTo>
                      <a:pt x="49" y="39"/>
                    </a:lnTo>
                    <a:lnTo>
                      <a:pt x="49" y="42"/>
                    </a:lnTo>
                    <a:lnTo>
                      <a:pt x="47" y="42"/>
                    </a:lnTo>
                    <a:lnTo>
                      <a:pt x="47" y="43"/>
                    </a:lnTo>
                    <a:lnTo>
                      <a:pt x="21" y="42"/>
                    </a:lnTo>
                    <a:lnTo>
                      <a:pt x="21" y="46"/>
                    </a:lnTo>
                    <a:lnTo>
                      <a:pt x="21" y="48"/>
                    </a:lnTo>
                    <a:lnTo>
                      <a:pt x="21" y="52"/>
                    </a:lnTo>
                    <a:lnTo>
                      <a:pt x="22" y="55"/>
                    </a:lnTo>
                    <a:lnTo>
                      <a:pt x="24" y="55"/>
                    </a:lnTo>
                    <a:lnTo>
                      <a:pt x="26" y="55"/>
                    </a:lnTo>
                    <a:lnTo>
                      <a:pt x="28" y="55"/>
                    </a:lnTo>
                    <a:lnTo>
                      <a:pt x="30" y="55"/>
                    </a:lnTo>
                    <a:lnTo>
                      <a:pt x="41" y="55"/>
                    </a:lnTo>
                    <a:lnTo>
                      <a:pt x="51" y="55"/>
                    </a:lnTo>
                    <a:lnTo>
                      <a:pt x="51" y="55"/>
                    </a:lnTo>
                    <a:lnTo>
                      <a:pt x="51" y="63"/>
                    </a:lnTo>
                    <a:lnTo>
                      <a:pt x="51" y="70"/>
                    </a:lnTo>
                    <a:lnTo>
                      <a:pt x="50" y="72"/>
                    </a:lnTo>
                    <a:lnTo>
                      <a:pt x="50" y="72"/>
                    </a:lnTo>
                    <a:lnTo>
                      <a:pt x="49" y="72"/>
                    </a:lnTo>
                    <a:lnTo>
                      <a:pt x="34" y="70"/>
                    </a:lnTo>
                    <a:lnTo>
                      <a:pt x="18" y="72"/>
                    </a:lnTo>
                    <a:lnTo>
                      <a:pt x="3" y="73"/>
                    </a:lnTo>
                    <a:lnTo>
                      <a:pt x="3" y="73"/>
                    </a:lnTo>
                    <a:lnTo>
                      <a:pt x="3" y="72"/>
                    </a:lnTo>
                    <a:lnTo>
                      <a:pt x="3" y="53"/>
                    </a:lnTo>
                    <a:lnTo>
                      <a:pt x="1" y="35"/>
                    </a:lnTo>
                    <a:lnTo>
                      <a:pt x="1" y="18"/>
                    </a:lnTo>
                    <a:lnTo>
                      <a:pt x="0" y="1"/>
                    </a:lnTo>
                    <a:lnTo>
                      <a:pt x="1" y="1"/>
                    </a:lnTo>
                    <a:lnTo>
                      <a:pt x="1" y="0"/>
                    </a:lnTo>
                    <a:lnTo>
                      <a:pt x="3" y="1"/>
                    </a:lnTo>
                    <a:lnTo>
                      <a:pt x="3" y="1"/>
                    </a:lnTo>
                    <a:lnTo>
                      <a:pt x="3" y="1"/>
                    </a:lnTo>
                    <a:lnTo>
                      <a:pt x="7" y="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7" name="Freeform 6597"/>
              <p:cNvSpPr>
                <a:spLocks noEditPoints="1"/>
              </p:cNvSpPr>
              <p:nvPr/>
            </p:nvSpPr>
            <p:spPr bwMode="auto">
              <a:xfrm>
                <a:off x="1942305" y="4096544"/>
                <a:ext cx="114300" cy="120650"/>
              </a:xfrm>
              <a:custGeom>
                <a:avLst/>
                <a:gdLst>
                  <a:gd name="T0" fmla="*/ 29 w 72"/>
                  <a:gd name="T1" fmla="*/ 73 h 76"/>
                  <a:gd name="T2" fmla="*/ 44 w 72"/>
                  <a:gd name="T3" fmla="*/ 64 h 76"/>
                  <a:gd name="T4" fmla="*/ 44 w 72"/>
                  <a:gd name="T5" fmla="*/ 67 h 76"/>
                  <a:gd name="T6" fmla="*/ 31 w 72"/>
                  <a:gd name="T7" fmla="*/ 58 h 76"/>
                  <a:gd name="T8" fmla="*/ 31 w 72"/>
                  <a:gd name="T9" fmla="*/ 62 h 76"/>
                  <a:gd name="T10" fmla="*/ 29 w 72"/>
                  <a:gd name="T11" fmla="*/ 54 h 76"/>
                  <a:gd name="T12" fmla="*/ 44 w 72"/>
                  <a:gd name="T13" fmla="*/ 54 h 76"/>
                  <a:gd name="T14" fmla="*/ 29 w 72"/>
                  <a:gd name="T15" fmla="*/ 49 h 76"/>
                  <a:gd name="T16" fmla="*/ 44 w 72"/>
                  <a:gd name="T17" fmla="*/ 49 h 76"/>
                  <a:gd name="T18" fmla="*/ 29 w 72"/>
                  <a:gd name="T19" fmla="*/ 46 h 76"/>
                  <a:gd name="T20" fmla="*/ 28 w 72"/>
                  <a:gd name="T21" fmla="*/ 39 h 76"/>
                  <a:gd name="T22" fmla="*/ 45 w 72"/>
                  <a:gd name="T23" fmla="*/ 39 h 76"/>
                  <a:gd name="T24" fmla="*/ 27 w 72"/>
                  <a:gd name="T25" fmla="*/ 38 h 76"/>
                  <a:gd name="T26" fmla="*/ 46 w 72"/>
                  <a:gd name="T27" fmla="*/ 35 h 76"/>
                  <a:gd name="T28" fmla="*/ 24 w 72"/>
                  <a:gd name="T29" fmla="*/ 33 h 76"/>
                  <a:gd name="T30" fmla="*/ 21 w 72"/>
                  <a:gd name="T31" fmla="*/ 29 h 76"/>
                  <a:gd name="T32" fmla="*/ 17 w 72"/>
                  <a:gd name="T33" fmla="*/ 26 h 76"/>
                  <a:gd name="T34" fmla="*/ 54 w 72"/>
                  <a:gd name="T35" fmla="*/ 22 h 76"/>
                  <a:gd name="T36" fmla="*/ 53 w 72"/>
                  <a:gd name="T37" fmla="*/ 25 h 76"/>
                  <a:gd name="T38" fmla="*/ 11 w 72"/>
                  <a:gd name="T39" fmla="*/ 16 h 76"/>
                  <a:gd name="T40" fmla="*/ 31 w 72"/>
                  <a:gd name="T41" fmla="*/ 15 h 76"/>
                  <a:gd name="T42" fmla="*/ 58 w 72"/>
                  <a:gd name="T43" fmla="*/ 18 h 76"/>
                  <a:gd name="T44" fmla="*/ 48 w 72"/>
                  <a:gd name="T45" fmla="*/ 11 h 76"/>
                  <a:gd name="T46" fmla="*/ 63 w 72"/>
                  <a:gd name="T47" fmla="*/ 11 h 76"/>
                  <a:gd name="T48" fmla="*/ 28 w 72"/>
                  <a:gd name="T49" fmla="*/ 11 h 76"/>
                  <a:gd name="T50" fmla="*/ 29 w 72"/>
                  <a:gd name="T51" fmla="*/ 13 h 76"/>
                  <a:gd name="T52" fmla="*/ 49 w 72"/>
                  <a:gd name="T53" fmla="*/ 8 h 76"/>
                  <a:gd name="T54" fmla="*/ 69 w 72"/>
                  <a:gd name="T55" fmla="*/ 5 h 76"/>
                  <a:gd name="T56" fmla="*/ 4 w 72"/>
                  <a:gd name="T57" fmla="*/ 4 h 76"/>
                  <a:gd name="T58" fmla="*/ 24 w 72"/>
                  <a:gd name="T59" fmla="*/ 4 h 76"/>
                  <a:gd name="T60" fmla="*/ 23 w 72"/>
                  <a:gd name="T61" fmla="*/ 0 h 76"/>
                  <a:gd name="T62" fmla="*/ 32 w 72"/>
                  <a:gd name="T63" fmla="*/ 13 h 76"/>
                  <a:gd name="T64" fmla="*/ 48 w 72"/>
                  <a:gd name="T65" fmla="*/ 3 h 76"/>
                  <a:gd name="T66" fmla="*/ 61 w 72"/>
                  <a:gd name="T67" fmla="*/ 1 h 76"/>
                  <a:gd name="T68" fmla="*/ 71 w 72"/>
                  <a:gd name="T69" fmla="*/ 4 h 76"/>
                  <a:gd name="T70" fmla="*/ 46 w 72"/>
                  <a:gd name="T71" fmla="*/ 46 h 76"/>
                  <a:gd name="T72" fmla="*/ 45 w 72"/>
                  <a:gd name="T73" fmla="*/ 72 h 76"/>
                  <a:gd name="T74" fmla="*/ 28 w 72"/>
                  <a:gd name="T75" fmla="*/ 75 h 76"/>
                  <a:gd name="T76" fmla="*/ 27 w 72"/>
                  <a:gd name="T77" fmla="*/ 75 h 76"/>
                  <a:gd name="T78" fmla="*/ 24 w 72"/>
                  <a:gd name="T79" fmla="*/ 38 h 76"/>
                  <a:gd name="T80" fmla="*/ 11 w 72"/>
                  <a:gd name="T81" fmla="*/ 21 h 76"/>
                  <a:gd name="T82" fmla="*/ 2 w 72"/>
                  <a:gd name="T83" fmla="*/ 4 h 76"/>
                  <a:gd name="T84" fmla="*/ 0 w 72"/>
                  <a:gd name="T85" fmla="*/ 3 h 76"/>
                  <a:gd name="T86" fmla="*/ 2 w 72"/>
                  <a:gd name="T87"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76">
                    <a:moveTo>
                      <a:pt x="41" y="72"/>
                    </a:moveTo>
                    <a:lnTo>
                      <a:pt x="29" y="72"/>
                    </a:lnTo>
                    <a:lnTo>
                      <a:pt x="29" y="73"/>
                    </a:lnTo>
                    <a:lnTo>
                      <a:pt x="34" y="73"/>
                    </a:lnTo>
                    <a:lnTo>
                      <a:pt x="41" y="72"/>
                    </a:lnTo>
                    <a:close/>
                    <a:moveTo>
                      <a:pt x="44" y="64"/>
                    </a:moveTo>
                    <a:lnTo>
                      <a:pt x="29" y="64"/>
                    </a:lnTo>
                    <a:lnTo>
                      <a:pt x="29" y="67"/>
                    </a:lnTo>
                    <a:lnTo>
                      <a:pt x="44" y="67"/>
                    </a:lnTo>
                    <a:lnTo>
                      <a:pt x="44" y="64"/>
                    </a:lnTo>
                    <a:close/>
                    <a:moveTo>
                      <a:pt x="44" y="58"/>
                    </a:moveTo>
                    <a:lnTo>
                      <a:pt x="31" y="58"/>
                    </a:lnTo>
                    <a:lnTo>
                      <a:pt x="29" y="59"/>
                    </a:lnTo>
                    <a:lnTo>
                      <a:pt x="29" y="62"/>
                    </a:lnTo>
                    <a:lnTo>
                      <a:pt x="31" y="62"/>
                    </a:lnTo>
                    <a:lnTo>
                      <a:pt x="44" y="62"/>
                    </a:lnTo>
                    <a:lnTo>
                      <a:pt x="44" y="58"/>
                    </a:lnTo>
                    <a:close/>
                    <a:moveTo>
                      <a:pt x="29" y="54"/>
                    </a:moveTo>
                    <a:lnTo>
                      <a:pt x="29" y="56"/>
                    </a:lnTo>
                    <a:lnTo>
                      <a:pt x="44" y="56"/>
                    </a:lnTo>
                    <a:lnTo>
                      <a:pt x="44" y="54"/>
                    </a:lnTo>
                    <a:lnTo>
                      <a:pt x="29" y="54"/>
                    </a:lnTo>
                    <a:close/>
                    <a:moveTo>
                      <a:pt x="44" y="49"/>
                    </a:moveTo>
                    <a:lnTo>
                      <a:pt x="29" y="49"/>
                    </a:lnTo>
                    <a:lnTo>
                      <a:pt x="29" y="51"/>
                    </a:lnTo>
                    <a:lnTo>
                      <a:pt x="44" y="51"/>
                    </a:lnTo>
                    <a:lnTo>
                      <a:pt x="44" y="49"/>
                    </a:lnTo>
                    <a:close/>
                    <a:moveTo>
                      <a:pt x="45" y="43"/>
                    </a:moveTo>
                    <a:lnTo>
                      <a:pt x="28" y="43"/>
                    </a:lnTo>
                    <a:lnTo>
                      <a:pt x="29" y="46"/>
                    </a:lnTo>
                    <a:lnTo>
                      <a:pt x="44" y="46"/>
                    </a:lnTo>
                    <a:lnTo>
                      <a:pt x="45" y="43"/>
                    </a:lnTo>
                    <a:close/>
                    <a:moveTo>
                      <a:pt x="28" y="39"/>
                    </a:moveTo>
                    <a:lnTo>
                      <a:pt x="28" y="42"/>
                    </a:lnTo>
                    <a:lnTo>
                      <a:pt x="45" y="42"/>
                    </a:lnTo>
                    <a:lnTo>
                      <a:pt x="45" y="39"/>
                    </a:lnTo>
                    <a:lnTo>
                      <a:pt x="28" y="39"/>
                    </a:lnTo>
                    <a:close/>
                    <a:moveTo>
                      <a:pt x="25" y="35"/>
                    </a:moveTo>
                    <a:lnTo>
                      <a:pt x="27" y="38"/>
                    </a:lnTo>
                    <a:lnTo>
                      <a:pt x="27" y="38"/>
                    </a:lnTo>
                    <a:lnTo>
                      <a:pt x="46" y="38"/>
                    </a:lnTo>
                    <a:lnTo>
                      <a:pt x="46" y="35"/>
                    </a:lnTo>
                    <a:lnTo>
                      <a:pt x="25" y="35"/>
                    </a:lnTo>
                    <a:close/>
                    <a:moveTo>
                      <a:pt x="21" y="29"/>
                    </a:moveTo>
                    <a:lnTo>
                      <a:pt x="24" y="33"/>
                    </a:lnTo>
                    <a:lnTo>
                      <a:pt x="48" y="33"/>
                    </a:lnTo>
                    <a:lnTo>
                      <a:pt x="50" y="30"/>
                    </a:lnTo>
                    <a:lnTo>
                      <a:pt x="21" y="29"/>
                    </a:lnTo>
                    <a:close/>
                    <a:moveTo>
                      <a:pt x="34" y="22"/>
                    </a:moveTo>
                    <a:lnTo>
                      <a:pt x="16" y="22"/>
                    </a:lnTo>
                    <a:lnTo>
                      <a:pt x="17" y="26"/>
                    </a:lnTo>
                    <a:lnTo>
                      <a:pt x="36" y="25"/>
                    </a:lnTo>
                    <a:lnTo>
                      <a:pt x="34" y="22"/>
                    </a:lnTo>
                    <a:close/>
                    <a:moveTo>
                      <a:pt x="54" y="22"/>
                    </a:moveTo>
                    <a:lnTo>
                      <a:pt x="41" y="22"/>
                    </a:lnTo>
                    <a:lnTo>
                      <a:pt x="40" y="25"/>
                    </a:lnTo>
                    <a:lnTo>
                      <a:pt x="53" y="25"/>
                    </a:lnTo>
                    <a:lnTo>
                      <a:pt x="54" y="22"/>
                    </a:lnTo>
                    <a:close/>
                    <a:moveTo>
                      <a:pt x="31" y="15"/>
                    </a:moveTo>
                    <a:lnTo>
                      <a:pt x="11" y="16"/>
                    </a:lnTo>
                    <a:lnTo>
                      <a:pt x="12" y="18"/>
                    </a:lnTo>
                    <a:lnTo>
                      <a:pt x="32" y="18"/>
                    </a:lnTo>
                    <a:lnTo>
                      <a:pt x="31" y="15"/>
                    </a:lnTo>
                    <a:close/>
                    <a:moveTo>
                      <a:pt x="45" y="15"/>
                    </a:moveTo>
                    <a:lnTo>
                      <a:pt x="44" y="18"/>
                    </a:lnTo>
                    <a:lnTo>
                      <a:pt x="58" y="18"/>
                    </a:lnTo>
                    <a:lnTo>
                      <a:pt x="59" y="16"/>
                    </a:lnTo>
                    <a:lnTo>
                      <a:pt x="45" y="15"/>
                    </a:lnTo>
                    <a:close/>
                    <a:moveTo>
                      <a:pt x="48" y="11"/>
                    </a:moveTo>
                    <a:lnTo>
                      <a:pt x="46" y="13"/>
                    </a:lnTo>
                    <a:lnTo>
                      <a:pt x="62" y="13"/>
                    </a:lnTo>
                    <a:lnTo>
                      <a:pt x="63" y="11"/>
                    </a:lnTo>
                    <a:lnTo>
                      <a:pt x="63" y="11"/>
                    </a:lnTo>
                    <a:lnTo>
                      <a:pt x="48" y="11"/>
                    </a:lnTo>
                    <a:close/>
                    <a:moveTo>
                      <a:pt x="28" y="11"/>
                    </a:moveTo>
                    <a:lnTo>
                      <a:pt x="8" y="11"/>
                    </a:lnTo>
                    <a:lnTo>
                      <a:pt x="10" y="13"/>
                    </a:lnTo>
                    <a:lnTo>
                      <a:pt x="29" y="13"/>
                    </a:lnTo>
                    <a:lnTo>
                      <a:pt x="28" y="11"/>
                    </a:lnTo>
                    <a:close/>
                    <a:moveTo>
                      <a:pt x="49" y="4"/>
                    </a:moveTo>
                    <a:lnTo>
                      <a:pt x="49" y="8"/>
                    </a:lnTo>
                    <a:lnTo>
                      <a:pt x="67" y="8"/>
                    </a:lnTo>
                    <a:lnTo>
                      <a:pt x="67" y="7"/>
                    </a:lnTo>
                    <a:lnTo>
                      <a:pt x="69" y="5"/>
                    </a:lnTo>
                    <a:lnTo>
                      <a:pt x="67" y="4"/>
                    </a:lnTo>
                    <a:lnTo>
                      <a:pt x="49" y="4"/>
                    </a:lnTo>
                    <a:close/>
                    <a:moveTo>
                      <a:pt x="4" y="4"/>
                    </a:moveTo>
                    <a:lnTo>
                      <a:pt x="6" y="7"/>
                    </a:lnTo>
                    <a:lnTo>
                      <a:pt x="25" y="7"/>
                    </a:lnTo>
                    <a:lnTo>
                      <a:pt x="24" y="4"/>
                    </a:lnTo>
                    <a:lnTo>
                      <a:pt x="23" y="4"/>
                    </a:lnTo>
                    <a:lnTo>
                      <a:pt x="4" y="4"/>
                    </a:lnTo>
                    <a:close/>
                    <a:moveTo>
                      <a:pt x="23" y="0"/>
                    </a:moveTo>
                    <a:lnTo>
                      <a:pt x="24" y="0"/>
                    </a:lnTo>
                    <a:lnTo>
                      <a:pt x="24" y="1"/>
                    </a:lnTo>
                    <a:lnTo>
                      <a:pt x="32" y="13"/>
                    </a:lnTo>
                    <a:lnTo>
                      <a:pt x="38" y="25"/>
                    </a:lnTo>
                    <a:lnTo>
                      <a:pt x="44" y="15"/>
                    </a:lnTo>
                    <a:lnTo>
                      <a:pt x="48" y="3"/>
                    </a:lnTo>
                    <a:lnTo>
                      <a:pt x="48" y="1"/>
                    </a:lnTo>
                    <a:lnTo>
                      <a:pt x="49" y="1"/>
                    </a:lnTo>
                    <a:lnTo>
                      <a:pt x="61" y="1"/>
                    </a:lnTo>
                    <a:lnTo>
                      <a:pt x="71" y="3"/>
                    </a:lnTo>
                    <a:lnTo>
                      <a:pt x="72" y="4"/>
                    </a:lnTo>
                    <a:lnTo>
                      <a:pt x="71" y="4"/>
                    </a:lnTo>
                    <a:lnTo>
                      <a:pt x="59" y="18"/>
                    </a:lnTo>
                    <a:lnTo>
                      <a:pt x="50" y="33"/>
                    </a:lnTo>
                    <a:lnTo>
                      <a:pt x="46" y="46"/>
                    </a:lnTo>
                    <a:lnTo>
                      <a:pt x="46" y="59"/>
                    </a:lnTo>
                    <a:lnTo>
                      <a:pt x="46" y="72"/>
                    </a:lnTo>
                    <a:lnTo>
                      <a:pt x="45" y="72"/>
                    </a:lnTo>
                    <a:lnTo>
                      <a:pt x="45" y="73"/>
                    </a:lnTo>
                    <a:lnTo>
                      <a:pt x="36" y="73"/>
                    </a:lnTo>
                    <a:lnTo>
                      <a:pt x="28" y="75"/>
                    </a:lnTo>
                    <a:lnTo>
                      <a:pt x="28" y="76"/>
                    </a:lnTo>
                    <a:lnTo>
                      <a:pt x="27" y="76"/>
                    </a:lnTo>
                    <a:lnTo>
                      <a:pt x="27" y="75"/>
                    </a:lnTo>
                    <a:lnTo>
                      <a:pt x="27" y="63"/>
                    </a:lnTo>
                    <a:lnTo>
                      <a:pt x="27" y="50"/>
                    </a:lnTo>
                    <a:lnTo>
                      <a:pt x="24" y="38"/>
                    </a:lnTo>
                    <a:lnTo>
                      <a:pt x="20" y="32"/>
                    </a:lnTo>
                    <a:lnTo>
                      <a:pt x="16" y="26"/>
                    </a:lnTo>
                    <a:lnTo>
                      <a:pt x="11" y="21"/>
                    </a:lnTo>
                    <a:lnTo>
                      <a:pt x="8" y="16"/>
                    </a:lnTo>
                    <a:lnTo>
                      <a:pt x="4" y="9"/>
                    </a:lnTo>
                    <a:lnTo>
                      <a:pt x="2" y="4"/>
                    </a:lnTo>
                    <a:lnTo>
                      <a:pt x="2" y="4"/>
                    </a:lnTo>
                    <a:lnTo>
                      <a:pt x="2" y="4"/>
                    </a:lnTo>
                    <a:lnTo>
                      <a:pt x="0" y="3"/>
                    </a:lnTo>
                    <a:lnTo>
                      <a:pt x="0" y="3"/>
                    </a:lnTo>
                    <a:lnTo>
                      <a:pt x="0" y="3"/>
                    </a:lnTo>
                    <a:lnTo>
                      <a:pt x="2" y="1"/>
                    </a:lnTo>
                    <a:lnTo>
                      <a:pt x="12" y="1"/>
                    </a:lnTo>
                    <a:lnTo>
                      <a:pt x="2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8" name="Freeform 6598"/>
              <p:cNvSpPr>
                <a:spLocks noEditPoints="1"/>
              </p:cNvSpPr>
              <p:nvPr/>
            </p:nvSpPr>
            <p:spPr bwMode="auto">
              <a:xfrm>
                <a:off x="1485105" y="4096544"/>
                <a:ext cx="109538" cy="122238"/>
              </a:xfrm>
              <a:custGeom>
                <a:avLst/>
                <a:gdLst>
                  <a:gd name="T0" fmla="*/ 66 w 69"/>
                  <a:gd name="T1" fmla="*/ 73 h 77"/>
                  <a:gd name="T2" fmla="*/ 4 w 69"/>
                  <a:gd name="T3" fmla="*/ 71 h 77"/>
                  <a:gd name="T4" fmla="*/ 21 w 69"/>
                  <a:gd name="T5" fmla="*/ 72 h 77"/>
                  <a:gd name="T6" fmla="*/ 4 w 69"/>
                  <a:gd name="T7" fmla="*/ 68 h 77"/>
                  <a:gd name="T8" fmla="*/ 66 w 69"/>
                  <a:gd name="T9" fmla="*/ 64 h 77"/>
                  <a:gd name="T10" fmla="*/ 66 w 69"/>
                  <a:gd name="T11" fmla="*/ 67 h 77"/>
                  <a:gd name="T12" fmla="*/ 6 w 69"/>
                  <a:gd name="T13" fmla="*/ 59 h 77"/>
                  <a:gd name="T14" fmla="*/ 48 w 69"/>
                  <a:gd name="T15" fmla="*/ 58 h 77"/>
                  <a:gd name="T16" fmla="*/ 48 w 69"/>
                  <a:gd name="T17" fmla="*/ 58 h 77"/>
                  <a:gd name="T18" fmla="*/ 66 w 69"/>
                  <a:gd name="T19" fmla="*/ 54 h 77"/>
                  <a:gd name="T20" fmla="*/ 4 w 69"/>
                  <a:gd name="T21" fmla="*/ 55 h 77"/>
                  <a:gd name="T22" fmla="*/ 48 w 69"/>
                  <a:gd name="T23" fmla="*/ 49 h 77"/>
                  <a:gd name="T24" fmla="*/ 4 w 69"/>
                  <a:gd name="T25" fmla="*/ 49 h 77"/>
                  <a:gd name="T26" fmla="*/ 4 w 69"/>
                  <a:gd name="T27" fmla="*/ 49 h 77"/>
                  <a:gd name="T28" fmla="*/ 4 w 69"/>
                  <a:gd name="T29" fmla="*/ 46 h 77"/>
                  <a:gd name="T30" fmla="*/ 23 w 69"/>
                  <a:gd name="T31" fmla="*/ 45 h 77"/>
                  <a:gd name="T32" fmla="*/ 65 w 69"/>
                  <a:gd name="T33" fmla="*/ 46 h 77"/>
                  <a:gd name="T34" fmla="*/ 4 w 69"/>
                  <a:gd name="T35" fmla="*/ 42 h 77"/>
                  <a:gd name="T36" fmla="*/ 4 w 69"/>
                  <a:gd name="T37" fmla="*/ 35 h 77"/>
                  <a:gd name="T38" fmla="*/ 63 w 69"/>
                  <a:gd name="T39" fmla="*/ 32 h 77"/>
                  <a:gd name="T40" fmla="*/ 63 w 69"/>
                  <a:gd name="T41" fmla="*/ 32 h 77"/>
                  <a:gd name="T42" fmla="*/ 63 w 69"/>
                  <a:gd name="T43" fmla="*/ 29 h 77"/>
                  <a:gd name="T44" fmla="*/ 4 w 69"/>
                  <a:gd name="T45" fmla="*/ 29 h 77"/>
                  <a:gd name="T46" fmla="*/ 20 w 69"/>
                  <a:gd name="T47" fmla="*/ 20 h 77"/>
                  <a:gd name="T48" fmla="*/ 20 w 69"/>
                  <a:gd name="T49" fmla="*/ 20 h 77"/>
                  <a:gd name="T50" fmla="*/ 63 w 69"/>
                  <a:gd name="T51" fmla="*/ 20 h 77"/>
                  <a:gd name="T52" fmla="*/ 62 w 69"/>
                  <a:gd name="T53" fmla="*/ 16 h 77"/>
                  <a:gd name="T54" fmla="*/ 3 w 69"/>
                  <a:gd name="T55" fmla="*/ 13 h 77"/>
                  <a:gd name="T56" fmla="*/ 46 w 69"/>
                  <a:gd name="T57" fmla="*/ 8 h 77"/>
                  <a:gd name="T58" fmla="*/ 62 w 69"/>
                  <a:gd name="T59" fmla="*/ 11 h 77"/>
                  <a:gd name="T60" fmla="*/ 2 w 69"/>
                  <a:gd name="T61" fmla="*/ 8 h 77"/>
                  <a:gd name="T62" fmla="*/ 50 w 69"/>
                  <a:gd name="T63" fmla="*/ 3 h 77"/>
                  <a:gd name="T64" fmla="*/ 62 w 69"/>
                  <a:gd name="T65" fmla="*/ 4 h 77"/>
                  <a:gd name="T66" fmla="*/ 6 w 69"/>
                  <a:gd name="T67" fmla="*/ 3 h 77"/>
                  <a:gd name="T68" fmla="*/ 19 w 69"/>
                  <a:gd name="T69" fmla="*/ 3 h 77"/>
                  <a:gd name="T70" fmla="*/ 58 w 69"/>
                  <a:gd name="T71" fmla="*/ 0 h 77"/>
                  <a:gd name="T72" fmla="*/ 65 w 69"/>
                  <a:gd name="T73" fmla="*/ 7 h 77"/>
                  <a:gd name="T74" fmla="*/ 67 w 69"/>
                  <a:gd name="T75" fmla="*/ 51 h 77"/>
                  <a:gd name="T76" fmla="*/ 69 w 69"/>
                  <a:gd name="T77" fmla="*/ 73 h 77"/>
                  <a:gd name="T78" fmla="*/ 57 w 69"/>
                  <a:gd name="T79" fmla="*/ 77 h 77"/>
                  <a:gd name="T80" fmla="*/ 44 w 69"/>
                  <a:gd name="T81" fmla="*/ 76 h 77"/>
                  <a:gd name="T82" fmla="*/ 45 w 69"/>
                  <a:gd name="T83" fmla="*/ 52 h 77"/>
                  <a:gd name="T84" fmla="*/ 40 w 69"/>
                  <a:gd name="T85" fmla="*/ 47 h 77"/>
                  <a:gd name="T86" fmla="*/ 24 w 69"/>
                  <a:gd name="T87" fmla="*/ 75 h 77"/>
                  <a:gd name="T88" fmla="*/ 2 w 69"/>
                  <a:gd name="T89" fmla="*/ 76 h 77"/>
                  <a:gd name="T90" fmla="*/ 2 w 69"/>
                  <a:gd name="T91" fmla="*/ 52 h 77"/>
                  <a:gd name="T92" fmla="*/ 0 w 69"/>
                  <a:gd name="T93" fmla="*/ 3 h 77"/>
                  <a:gd name="T94" fmla="*/ 3 w 69"/>
                  <a:gd name="T95" fmla="*/ 1 h 77"/>
                  <a:gd name="T96" fmla="*/ 10 w 69"/>
                  <a:gd name="T97" fmla="*/ 1 h 77"/>
                  <a:gd name="T98" fmla="*/ 21 w 69"/>
                  <a:gd name="T99" fmla="*/ 1 h 77"/>
                  <a:gd name="T100" fmla="*/ 23 w 69"/>
                  <a:gd name="T101" fmla="*/ 24 h 77"/>
                  <a:gd name="T102" fmla="*/ 28 w 69"/>
                  <a:gd name="T103" fmla="*/ 29 h 77"/>
                  <a:gd name="T104" fmla="*/ 38 w 69"/>
                  <a:gd name="T105" fmla="*/ 29 h 77"/>
                  <a:gd name="T106" fmla="*/ 45 w 69"/>
                  <a:gd name="T107" fmla="*/ 24 h 77"/>
                  <a:gd name="T108" fmla="*/ 44 w 69"/>
                  <a:gd name="T109" fmla="*/ 9 h 77"/>
                  <a:gd name="T110" fmla="*/ 50 w 69"/>
                  <a:gd name="T11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7">
                    <a:moveTo>
                      <a:pt x="48" y="70"/>
                    </a:moveTo>
                    <a:lnTo>
                      <a:pt x="48" y="72"/>
                    </a:lnTo>
                    <a:lnTo>
                      <a:pt x="48" y="72"/>
                    </a:lnTo>
                    <a:lnTo>
                      <a:pt x="66" y="73"/>
                    </a:lnTo>
                    <a:lnTo>
                      <a:pt x="66" y="71"/>
                    </a:lnTo>
                    <a:lnTo>
                      <a:pt x="48" y="70"/>
                    </a:lnTo>
                    <a:close/>
                    <a:moveTo>
                      <a:pt x="21" y="70"/>
                    </a:moveTo>
                    <a:lnTo>
                      <a:pt x="4" y="71"/>
                    </a:lnTo>
                    <a:lnTo>
                      <a:pt x="4" y="72"/>
                    </a:lnTo>
                    <a:lnTo>
                      <a:pt x="4" y="72"/>
                    </a:lnTo>
                    <a:lnTo>
                      <a:pt x="4" y="73"/>
                    </a:lnTo>
                    <a:lnTo>
                      <a:pt x="21" y="72"/>
                    </a:lnTo>
                    <a:lnTo>
                      <a:pt x="21" y="70"/>
                    </a:lnTo>
                    <a:close/>
                    <a:moveTo>
                      <a:pt x="21" y="66"/>
                    </a:moveTo>
                    <a:lnTo>
                      <a:pt x="6" y="66"/>
                    </a:lnTo>
                    <a:lnTo>
                      <a:pt x="4" y="68"/>
                    </a:lnTo>
                    <a:lnTo>
                      <a:pt x="4" y="68"/>
                    </a:lnTo>
                    <a:lnTo>
                      <a:pt x="21" y="68"/>
                    </a:lnTo>
                    <a:lnTo>
                      <a:pt x="21" y="66"/>
                    </a:lnTo>
                    <a:close/>
                    <a:moveTo>
                      <a:pt x="66" y="64"/>
                    </a:moveTo>
                    <a:lnTo>
                      <a:pt x="48" y="66"/>
                    </a:lnTo>
                    <a:lnTo>
                      <a:pt x="48" y="66"/>
                    </a:lnTo>
                    <a:lnTo>
                      <a:pt x="48" y="68"/>
                    </a:lnTo>
                    <a:lnTo>
                      <a:pt x="66" y="67"/>
                    </a:lnTo>
                    <a:lnTo>
                      <a:pt x="66" y="66"/>
                    </a:lnTo>
                    <a:lnTo>
                      <a:pt x="66" y="64"/>
                    </a:lnTo>
                    <a:close/>
                    <a:moveTo>
                      <a:pt x="21" y="59"/>
                    </a:moveTo>
                    <a:lnTo>
                      <a:pt x="6" y="59"/>
                    </a:lnTo>
                    <a:lnTo>
                      <a:pt x="6" y="62"/>
                    </a:lnTo>
                    <a:lnTo>
                      <a:pt x="21" y="62"/>
                    </a:lnTo>
                    <a:lnTo>
                      <a:pt x="21" y="59"/>
                    </a:lnTo>
                    <a:close/>
                    <a:moveTo>
                      <a:pt x="48" y="58"/>
                    </a:moveTo>
                    <a:lnTo>
                      <a:pt x="48" y="60"/>
                    </a:lnTo>
                    <a:lnTo>
                      <a:pt x="66" y="60"/>
                    </a:lnTo>
                    <a:lnTo>
                      <a:pt x="66" y="58"/>
                    </a:lnTo>
                    <a:lnTo>
                      <a:pt x="48" y="58"/>
                    </a:lnTo>
                    <a:close/>
                    <a:moveTo>
                      <a:pt x="48" y="52"/>
                    </a:moveTo>
                    <a:lnTo>
                      <a:pt x="48" y="55"/>
                    </a:lnTo>
                    <a:lnTo>
                      <a:pt x="66" y="56"/>
                    </a:lnTo>
                    <a:lnTo>
                      <a:pt x="66" y="54"/>
                    </a:lnTo>
                    <a:lnTo>
                      <a:pt x="48" y="52"/>
                    </a:lnTo>
                    <a:close/>
                    <a:moveTo>
                      <a:pt x="21" y="52"/>
                    </a:moveTo>
                    <a:lnTo>
                      <a:pt x="4" y="52"/>
                    </a:lnTo>
                    <a:lnTo>
                      <a:pt x="4" y="55"/>
                    </a:lnTo>
                    <a:lnTo>
                      <a:pt x="21" y="55"/>
                    </a:lnTo>
                    <a:lnTo>
                      <a:pt x="21" y="52"/>
                    </a:lnTo>
                    <a:close/>
                    <a:moveTo>
                      <a:pt x="66" y="49"/>
                    </a:moveTo>
                    <a:lnTo>
                      <a:pt x="48" y="49"/>
                    </a:lnTo>
                    <a:lnTo>
                      <a:pt x="48" y="51"/>
                    </a:lnTo>
                    <a:lnTo>
                      <a:pt x="66" y="51"/>
                    </a:lnTo>
                    <a:lnTo>
                      <a:pt x="66" y="49"/>
                    </a:lnTo>
                    <a:close/>
                    <a:moveTo>
                      <a:pt x="4" y="49"/>
                    </a:moveTo>
                    <a:lnTo>
                      <a:pt x="4" y="51"/>
                    </a:lnTo>
                    <a:lnTo>
                      <a:pt x="21" y="51"/>
                    </a:lnTo>
                    <a:lnTo>
                      <a:pt x="21" y="49"/>
                    </a:lnTo>
                    <a:lnTo>
                      <a:pt x="4" y="49"/>
                    </a:lnTo>
                    <a:close/>
                    <a:moveTo>
                      <a:pt x="65" y="43"/>
                    </a:moveTo>
                    <a:lnTo>
                      <a:pt x="4" y="43"/>
                    </a:lnTo>
                    <a:lnTo>
                      <a:pt x="4" y="45"/>
                    </a:lnTo>
                    <a:lnTo>
                      <a:pt x="4" y="46"/>
                    </a:lnTo>
                    <a:lnTo>
                      <a:pt x="21" y="46"/>
                    </a:lnTo>
                    <a:lnTo>
                      <a:pt x="21" y="46"/>
                    </a:lnTo>
                    <a:lnTo>
                      <a:pt x="21" y="46"/>
                    </a:lnTo>
                    <a:lnTo>
                      <a:pt x="23" y="45"/>
                    </a:lnTo>
                    <a:lnTo>
                      <a:pt x="23" y="45"/>
                    </a:lnTo>
                    <a:lnTo>
                      <a:pt x="29" y="46"/>
                    </a:lnTo>
                    <a:lnTo>
                      <a:pt x="34" y="46"/>
                    </a:lnTo>
                    <a:lnTo>
                      <a:pt x="65" y="46"/>
                    </a:lnTo>
                    <a:lnTo>
                      <a:pt x="65" y="43"/>
                    </a:lnTo>
                    <a:close/>
                    <a:moveTo>
                      <a:pt x="65" y="38"/>
                    </a:moveTo>
                    <a:lnTo>
                      <a:pt x="4" y="39"/>
                    </a:lnTo>
                    <a:lnTo>
                      <a:pt x="4" y="42"/>
                    </a:lnTo>
                    <a:lnTo>
                      <a:pt x="65" y="41"/>
                    </a:lnTo>
                    <a:lnTo>
                      <a:pt x="65" y="38"/>
                    </a:lnTo>
                    <a:close/>
                    <a:moveTo>
                      <a:pt x="65" y="35"/>
                    </a:moveTo>
                    <a:lnTo>
                      <a:pt x="4" y="35"/>
                    </a:lnTo>
                    <a:lnTo>
                      <a:pt x="4" y="38"/>
                    </a:lnTo>
                    <a:lnTo>
                      <a:pt x="65" y="38"/>
                    </a:lnTo>
                    <a:lnTo>
                      <a:pt x="65" y="35"/>
                    </a:lnTo>
                    <a:close/>
                    <a:moveTo>
                      <a:pt x="63" y="32"/>
                    </a:moveTo>
                    <a:lnTo>
                      <a:pt x="4" y="32"/>
                    </a:lnTo>
                    <a:lnTo>
                      <a:pt x="4" y="34"/>
                    </a:lnTo>
                    <a:lnTo>
                      <a:pt x="65" y="34"/>
                    </a:lnTo>
                    <a:lnTo>
                      <a:pt x="63" y="32"/>
                    </a:lnTo>
                    <a:close/>
                    <a:moveTo>
                      <a:pt x="48" y="26"/>
                    </a:moveTo>
                    <a:lnTo>
                      <a:pt x="46" y="28"/>
                    </a:lnTo>
                    <a:lnTo>
                      <a:pt x="45" y="29"/>
                    </a:lnTo>
                    <a:lnTo>
                      <a:pt x="63" y="29"/>
                    </a:lnTo>
                    <a:lnTo>
                      <a:pt x="63" y="26"/>
                    </a:lnTo>
                    <a:lnTo>
                      <a:pt x="48" y="26"/>
                    </a:lnTo>
                    <a:close/>
                    <a:moveTo>
                      <a:pt x="4" y="26"/>
                    </a:moveTo>
                    <a:lnTo>
                      <a:pt x="4" y="29"/>
                    </a:lnTo>
                    <a:lnTo>
                      <a:pt x="21" y="29"/>
                    </a:lnTo>
                    <a:lnTo>
                      <a:pt x="20" y="26"/>
                    </a:lnTo>
                    <a:lnTo>
                      <a:pt x="4" y="26"/>
                    </a:lnTo>
                    <a:close/>
                    <a:moveTo>
                      <a:pt x="20" y="20"/>
                    </a:moveTo>
                    <a:lnTo>
                      <a:pt x="3" y="20"/>
                    </a:lnTo>
                    <a:lnTo>
                      <a:pt x="4" y="22"/>
                    </a:lnTo>
                    <a:lnTo>
                      <a:pt x="20" y="22"/>
                    </a:lnTo>
                    <a:lnTo>
                      <a:pt x="20" y="20"/>
                    </a:lnTo>
                    <a:close/>
                    <a:moveTo>
                      <a:pt x="48" y="20"/>
                    </a:moveTo>
                    <a:lnTo>
                      <a:pt x="48" y="22"/>
                    </a:lnTo>
                    <a:lnTo>
                      <a:pt x="63" y="22"/>
                    </a:lnTo>
                    <a:lnTo>
                      <a:pt x="63" y="20"/>
                    </a:lnTo>
                    <a:lnTo>
                      <a:pt x="48" y="20"/>
                    </a:lnTo>
                    <a:close/>
                    <a:moveTo>
                      <a:pt x="46" y="13"/>
                    </a:moveTo>
                    <a:lnTo>
                      <a:pt x="46" y="16"/>
                    </a:lnTo>
                    <a:lnTo>
                      <a:pt x="62" y="16"/>
                    </a:lnTo>
                    <a:lnTo>
                      <a:pt x="62" y="13"/>
                    </a:lnTo>
                    <a:lnTo>
                      <a:pt x="46" y="13"/>
                    </a:lnTo>
                    <a:close/>
                    <a:moveTo>
                      <a:pt x="20" y="12"/>
                    </a:moveTo>
                    <a:lnTo>
                      <a:pt x="3" y="13"/>
                    </a:lnTo>
                    <a:lnTo>
                      <a:pt x="3" y="16"/>
                    </a:lnTo>
                    <a:lnTo>
                      <a:pt x="20" y="16"/>
                    </a:lnTo>
                    <a:lnTo>
                      <a:pt x="20" y="12"/>
                    </a:lnTo>
                    <a:close/>
                    <a:moveTo>
                      <a:pt x="46" y="8"/>
                    </a:moveTo>
                    <a:lnTo>
                      <a:pt x="46" y="9"/>
                    </a:lnTo>
                    <a:lnTo>
                      <a:pt x="46" y="11"/>
                    </a:lnTo>
                    <a:lnTo>
                      <a:pt x="62" y="11"/>
                    </a:lnTo>
                    <a:lnTo>
                      <a:pt x="62" y="11"/>
                    </a:lnTo>
                    <a:lnTo>
                      <a:pt x="62" y="8"/>
                    </a:lnTo>
                    <a:lnTo>
                      <a:pt x="46" y="8"/>
                    </a:lnTo>
                    <a:close/>
                    <a:moveTo>
                      <a:pt x="20" y="8"/>
                    </a:moveTo>
                    <a:lnTo>
                      <a:pt x="2" y="8"/>
                    </a:lnTo>
                    <a:lnTo>
                      <a:pt x="2" y="11"/>
                    </a:lnTo>
                    <a:lnTo>
                      <a:pt x="20" y="11"/>
                    </a:lnTo>
                    <a:lnTo>
                      <a:pt x="20" y="8"/>
                    </a:lnTo>
                    <a:close/>
                    <a:moveTo>
                      <a:pt x="50" y="3"/>
                    </a:moveTo>
                    <a:lnTo>
                      <a:pt x="48" y="4"/>
                    </a:lnTo>
                    <a:lnTo>
                      <a:pt x="48" y="5"/>
                    </a:lnTo>
                    <a:lnTo>
                      <a:pt x="62" y="5"/>
                    </a:lnTo>
                    <a:lnTo>
                      <a:pt x="62" y="4"/>
                    </a:lnTo>
                    <a:lnTo>
                      <a:pt x="61" y="3"/>
                    </a:lnTo>
                    <a:lnTo>
                      <a:pt x="50" y="3"/>
                    </a:lnTo>
                    <a:close/>
                    <a:moveTo>
                      <a:pt x="10" y="1"/>
                    </a:moveTo>
                    <a:lnTo>
                      <a:pt x="6" y="3"/>
                    </a:lnTo>
                    <a:lnTo>
                      <a:pt x="3" y="3"/>
                    </a:lnTo>
                    <a:lnTo>
                      <a:pt x="3" y="4"/>
                    </a:lnTo>
                    <a:lnTo>
                      <a:pt x="20" y="5"/>
                    </a:lnTo>
                    <a:lnTo>
                      <a:pt x="19" y="3"/>
                    </a:lnTo>
                    <a:lnTo>
                      <a:pt x="17" y="3"/>
                    </a:lnTo>
                    <a:lnTo>
                      <a:pt x="10" y="1"/>
                    </a:lnTo>
                    <a:close/>
                    <a:moveTo>
                      <a:pt x="54" y="0"/>
                    </a:moveTo>
                    <a:lnTo>
                      <a:pt x="58" y="0"/>
                    </a:lnTo>
                    <a:lnTo>
                      <a:pt x="61" y="0"/>
                    </a:lnTo>
                    <a:lnTo>
                      <a:pt x="63" y="1"/>
                    </a:lnTo>
                    <a:lnTo>
                      <a:pt x="65" y="4"/>
                    </a:lnTo>
                    <a:lnTo>
                      <a:pt x="65" y="7"/>
                    </a:lnTo>
                    <a:lnTo>
                      <a:pt x="65" y="9"/>
                    </a:lnTo>
                    <a:lnTo>
                      <a:pt x="65" y="12"/>
                    </a:lnTo>
                    <a:lnTo>
                      <a:pt x="65" y="15"/>
                    </a:lnTo>
                    <a:lnTo>
                      <a:pt x="67" y="51"/>
                    </a:lnTo>
                    <a:lnTo>
                      <a:pt x="69" y="58"/>
                    </a:lnTo>
                    <a:lnTo>
                      <a:pt x="69" y="64"/>
                    </a:lnTo>
                    <a:lnTo>
                      <a:pt x="69" y="71"/>
                    </a:lnTo>
                    <a:lnTo>
                      <a:pt x="69" y="73"/>
                    </a:lnTo>
                    <a:lnTo>
                      <a:pt x="67" y="75"/>
                    </a:lnTo>
                    <a:lnTo>
                      <a:pt x="65" y="76"/>
                    </a:lnTo>
                    <a:lnTo>
                      <a:pt x="62" y="77"/>
                    </a:lnTo>
                    <a:lnTo>
                      <a:pt x="57" y="77"/>
                    </a:lnTo>
                    <a:lnTo>
                      <a:pt x="50" y="77"/>
                    </a:lnTo>
                    <a:lnTo>
                      <a:pt x="45" y="76"/>
                    </a:lnTo>
                    <a:lnTo>
                      <a:pt x="45" y="76"/>
                    </a:lnTo>
                    <a:lnTo>
                      <a:pt x="44" y="76"/>
                    </a:lnTo>
                    <a:lnTo>
                      <a:pt x="45" y="60"/>
                    </a:lnTo>
                    <a:lnTo>
                      <a:pt x="45" y="59"/>
                    </a:lnTo>
                    <a:lnTo>
                      <a:pt x="45" y="55"/>
                    </a:lnTo>
                    <a:lnTo>
                      <a:pt x="45" y="52"/>
                    </a:lnTo>
                    <a:lnTo>
                      <a:pt x="45" y="50"/>
                    </a:lnTo>
                    <a:lnTo>
                      <a:pt x="44" y="49"/>
                    </a:lnTo>
                    <a:lnTo>
                      <a:pt x="42" y="49"/>
                    </a:lnTo>
                    <a:lnTo>
                      <a:pt x="40" y="47"/>
                    </a:lnTo>
                    <a:lnTo>
                      <a:pt x="37" y="47"/>
                    </a:lnTo>
                    <a:lnTo>
                      <a:pt x="36" y="47"/>
                    </a:lnTo>
                    <a:lnTo>
                      <a:pt x="24" y="46"/>
                    </a:lnTo>
                    <a:lnTo>
                      <a:pt x="24" y="75"/>
                    </a:lnTo>
                    <a:lnTo>
                      <a:pt x="23" y="75"/>
                    </a:lnTo>
                    <a:lnTo>
                      <a:pt x="21" y="75"/>
                    </a:lnTo>
                    <a:lnTo>
                      <a:pt x="12" y="76"/>
                    </a:lnTo>
                    <a:lnTo>
                      <a:pt x="2" y="76"/>
                    </a:lnTo>
                    <a:lnTo>
                      <a:pt x="2" y="76"/>
                    </a:lnTo>
                    <a:lnTo>
                      <a:pt x="2" y="75"/>
                    </a:lnTo>
                    <a:lnTo>
                      <a:pt x="3" y="64"/>
                    </a:lnTo>
                    <a:lnTo>
                      <a:pt x="2" y="52"/>
                    </a:lnTo>
                    <a:lnTo>
                      <a:pt x="2" y="32"/>
                    </a:lnTo>
                    <a:lnTo>
                      <a:pt x="0" y="17"/>
                    </a:lnTo>
                    <a:lnTo>
                      <a:pt x="0" y="3"/>
                    </a:lnTo>
                    <a:lnTo>
                      <a:pt x="0" y="3"/>
                    </a:lnTo>
                    <a:lnTo>
                      <a:pt x="0" y="3"/>
                    </a:lnTo>
                    <a:lnTo>
                      <a:pt x="0" y="3"/>
                    </a:lnTo>
                    <a:lnTo>
                      <a:pt x="2" y="1"/>
                    </a:lnTo>
                    <a:lnTo>
                      <a:pt x="3" y="1"/>
                    </a:lnTo>
                    <a:lnTo>
                      <a:pt x="3" y="1"/>
                    </a:lnTo>
                    <a:lnTo>
                      <a:pt x="3" y="1"/>
                    </a:lnTo>
                    <a:lnTo>
                      <a:pt x="6" y="1"/>
                    </a:lnTo>
                    <a:lnTo>
                      <a:pt x="10" y="1"/>
                    </a:lnTo>
                    <a:lnTo>
                      <a:pt x="12" y="0"/>
                    </a:lnTo>
                    <a:lnTo>
                      <a:pt x="16" y="0"/>
                    </a:lnTo>
                    <a:lnTo>
                      <a:pt x="19" y="0"/>
                    </a:lnTo>
                    <a:lnTo>
                      <a:pt x="21" y="1"/>
                    </a:lnTo>
                    <a:lnTo>
                      <a:pt x="23" y="5"/>
                    </a:lnTo>
                    <a:lnTo>
                      <a:pt x="23" y="12"/>
                    </a:lnTo>
                    <a:lnTo>
                      <a:pt x="23" y="18"/>
                    </a:lnTo>
                    <a:lnTo>
                      <a:pt x="23" y="24"/>
                    </a:lnTo>
                    <a:lnTo>
                      <a:pt x="23" y="26"/>
                    </a:lnTo>
                    <a:lnTo>
                      <a:pt x="24" y="28"/>
                    </a:lnTo>
                    <a:lnTo>
                      <a:pt x="27" y="29"/>
                    </a:lnTo>
                    <a:lnTo>
                      <a:pt x="28" y="29"/>
                    </a:lnTo>
                    <a:lnTo>
                      <a:pt x="31" y="29"/>
                    </a:lnTo>
                    <a:lnTo>
                      <a:pt x="33" y="29"/>
                    </a:lnTo>
                    <a:lnTo>
                      <a:pt x="36" y="29"/>
                    </a:lnTo>
                    <a:lnTo>
                      <a:pt x="38" y="29"/>
                    </a:lnTo>
                    <a:lnTo>
                      <a:pt x="41" y="28"/>
                    </a:lnTo>
                    <a:lnTo>
                      <a:pt x="42" y="28"/>
                    </a:lnTo>
                    <a:lnTo>
                      <a:pt x="44" y="26"/>
                    </a:lnTo>
                    <a:lnTo>
                      <a:pt x="45" y="24"/>
                    </a:lnTo>
                    <a:lnTo>
                      <a:pt x="45" y="21"/>
                    </a:lnTo>
                    <a:lnTo>
                      <a:pt x="45" y="17"/>
                    </a:lnTo>
                    <a:lnTo>
                      <a:pt x="44" y="13"/>
                    </a:lnTo>
                    <a:lnTo>
                      <a:pt x="44" y="9"/>
                    </a:lnTo>
                    <a:lnTo>
                      <a:pt x="44" y="5"/>
                    </a:lnTo>
                    <a:lnTo>
                      <a:pt x="45" y="3"/>
                    </a:lnTo>
                    <a:lnTo>
                      <a:pt x="48" y="1"/>
                    </a:lnTo>
                    <a:lnTo>
                      <a:pt x="50" y="0"/>
                    </a:lnTo>
                    <a:lnTo>
                      <a:pt x="5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9" name="Freeform 6599"/>
              <p:cNvSpPr>
                <a:spLocks noEditPoints="1"/>
              </p:cNvSpPr>
              <p:nvPr/>
            </p:nvSpPr>
            <p:spPr bwMode="auto">
              <a:xfrm>
                <a:off x="1608930" y="4098131"/>
                <a:ext cx="111125" cy="119063"/>
              </a:xfrm>
              <a:custGeom>
                <a:avLst/>
                <a:gdLst>
                  <a:gd name="T0" fmla="*/ 52 w 70"/>
                  <a:gd name="T1" fmla="*/ 74 h 75"/>
                  <a:gd name="T2" fmla="*/ 59 w 70"/>
                  <a:gd name="T3" fmla="*/ 72 h 75"/>
                  <a:gd name="T4" fmla="*/ 5 w 70"/>
                  <a:gd name="T5" fmla="*/ 69 h 75"/>
                  <a:gd name="T6" fmla="*/ 22 w 70"/>
                  <a:gd name="T7" fmla="*/ 70 h 75"/>
                  <a:gd name="T8" fmla="*/ 49 w 70"/>
                  <a:gd name="T9" fmla="*/ 67 h 75"/>
                  <a:gd name="T10" fmla="*/ 68 w 70"/>
                  <a:gd name="T11" fmla="*/ 67 h 75"/>
                  <a:gd name="T12" fmla="*/ 8 w 70"/>
                  <a:gd name="T13" fmla="*/ 65 h 75"/>
                  <a:gd name="T14" fmla="*/ 65 w 70"/>
                  <a:gd name="T15" fmla="*/ 61 h 75"/>
                  <a:gd name="T16" fmla="*/ 48 w 70"/>
                  <a:gd name="T17" fmla="*/ 63 h 75"/>
                  <a:gd name="T18" fmla="*/ 31 w 70"/>
                  <a:gd name="T19" fmla="*/ 54 h 75"/>
                  <a:gd name="T20" fmla="*/ 32 w 70"/>
                  <a:gd name="T21" fmla="*/ 57 h 75"/>
                  <a:gd name="T22" fmla="*/ 64 w 70"/>
                  <a:gd name="T23" fmla="*/ 57 h 75"/>
                  <a:gd name="T24" fmla="*/ 31 w 70"/>
                  <a:gd name="T25" fmla="*/ 54 h 75"/>
                  <a:gd name="T26" fmla="*/ 63 w 70"/>
                  <a:gd name="T27" fmla="*/ 53 h 75"/>
                  <a:gd name="T28" fmla="*/ 28 w 70"/>
                  <a:gd name="T29" fmla="*/ 45 h 75"/>
                  <a:gd name="T30" fmla="*/ 26 w 70"/>
                  <a:gd name="T31" fmla="*/ 48 h 75"/>
                  <a:gd name="T32" fmla="*/ 44 w 70"/>
                  <a:gd name="T33" fmla="*/ 45 h 75"/>
                  <a:gd name="T34" fmla="*/ 43 w 70"/>
                  <a:gd name="T35" fmla="*/ 46 h 75"/>
                  <a:gd name="T36" fmla="*/ 59 w 70"/>
                  <a:gd name="T37" fmla="*/ 45 h 75"/>
                  <a:gd name="T38" fmla="*/ 28 w 70"/>
                  <a:gd name="T39" fmla="*/ 42 h 75"/>
                  <a:gd name="T40" fmla="*/ 56 w 70"/>
                  <a:gd name="T41" fmla="*/ 40 h 75"/>
                  <a:gd name="T42" fmla="*/ 57 w 70"/>
                  <a:gd name="T43" fmla="*/ 42 h 75"/>
                  <a:gd name="T44" fmla="*/ 39 w 70"/>
                  <a:gd name="T45" fmla="*/ 36 h 75"/>
                  <a:gd name="T46" fmla="*/ 55 w 70"/>
                  <a:gd name="T47" fmla="*/ 36 h 75"/>
                  <a:gd name="T48" fmla="*/ 30 w 70"/>
                  <a:gd name="T49" fmla="*/ 38 h 75"/>
                  <a:gd name="T50" fmla="*/ 52 w 70"/>
                  <a:gd name="T51" fmla="*/ 31 h 75"/>
                  <a:gd name="T52" fmla="*/ 53 w 70"/>
                  <a:gd name="T53" fmla="*/ 34 h 75"/>
                  <a:gd name="T54" fmla="*/ 17 w 70"/>
                  <a:gd name="T55" fmla="*/ 33 h 75"/>
                  <a:gd name="T56" fmla="*/ 17 w 70"/>
                  <a:gd name="T57" fmla="*/ 31 h 75"/>
                  <a:gd name="T58" fmla="*/ 31 w 70"/>
                  <a:gd name="T59" fmla="*/ 41 h 75"/>
                  <a:gd name="T60" fmla="*/ 42 w 70"/>
                  <a:gd name="T61" fmla="*/ 46 h 75"/>
                  <a:gd name="T62" fmla="*/ 36 w 70"/>
                  <a:gd name="T63" fmla="*/ 25 h 75"/>
                  <a:gd name="T64" fmla="*/ 51 w 70"/>
                  <a:gd name="T65" fmla="*/ 25 h 75"/>
                  <a:gd name="T66" fmla="*/ 18 w 70"/>
                  <a:gd name="T67" fmla="*/ 28 h 75"/>
                  <a:gd name="T68" fmla="*/ 18 w 70"/>
                  <a:gd name="T69" fmla="*/ 25 h 75"/>
                  <a:gd name="T70" fmla="*/ 19 w 70"/>
                  <a:gd name="T71" fmla="*/ 21 h 75"/>
                  <a:gd name="T72" fmla="*/ 35 w 70"/>
                  <a:gd name="T73" fmla="*/ 21 h 75"/>
                  <a:gd name="T74" fmla="*/ 49 w 70"/>
                  <a:gd name="T75" fmla="*/ 21 h 75"/>
                  <a:gd name="T76" fmla="*/ 23 w 70"/>
                  <a:gd name="T77" fmla="*/ 11 h 75"/>
                  <a:gd name="T78" fmla="*/ 46 w 70"/>
                  <a:gd name="T79" fmla="*/ 11 h 75"/>
                  <a:gd name="T80" fmla="*/ 46 w 70"/>
                  <a:gd name="T81" fmla="*/ 10 h 75"/>
                  <a:gd name="T82" fmla="*/ 44 w 70"/>
                  <a:gd name="T83" fmla="*/ 3 h 75"/>
                  <a:gd name="T84" fmla="*/ 44 w 70"/>
                  <a:gd name="T85" fmla="*/ 3 h 75"/>
                  <a:gd name="T86" fmla="*/ 47 w 70"/>
                  <a:gd name="T87" fmla="*/ 0 h 75"/>
                  <a:gd name="T88" fmla="*/ 48 w 70"/>
                  <a:gd name="T89" fmla="*/ 2 h 75"/>
                  <a:gd name="T90" fmla="*/ 61 w 70"/>
                  <a:gd name="T91" fmla="*/ 44 h 75"/>
                  <a:gd name="T92" fmla="*/ 70 w 70"/>
                  <a:gd name="T93" fmla="*/ 74 h 75"/>
                  <a:gd name="T94" fmla="*/ 48 w 70"/>
                  <a:gd name="T95" fmla="*/ 75 h 75"/>
                  <a:gd name="T96" fmla="*/ 47 w 70"/>
                  <a:gd name="T97" fmla="*/ 70 h 75"/>
                  <a:gd name="T98" fmla="*/ 43 w 70"/>
                  <a:gd name="T99" fmla="*/ 61 h 75"/>
                  <a:gd name="T100" fmla="*/ 31 w 70"/>
                  <a:gd name="T101" fmla="*/ 59 h 75"/>
                  <a:gd name="T102" fmla="*/ 27 w 70"/>
                  <a:gd name="T103" fmla="*/ 67 h 75"/>
                  <a:gd name="T104" fmla="*/ 17 w 70"/>
                  <a:gd name="T105" fmla="*/ 75 h 75"/>
                  <a:gd name="T106" fmla="*/ 1 w 70"/>
                  <a:gd name="T107" fmla="*/ 75 h 75"/>
                  <a:gd name="T108" fmla="*/ 8 w 70"/>
                  <a:gd name="T109" fmla="*/ 57 h 75"/>
                  <a:gd name="T110" fmla="*/ 25 w 70"/>
                  <a:gd name="T111" fmla="*/ 0 h 75"/>
                  <a:gd name="T112" fmla="*/ 39 w 70"/>
                  <a:gd name="T11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 h="75">
                    <a:moveTo>
                      <a:pt x="51" y="72"/>
                    </a:moveTo>
                    <a:lnTo>
                      <a:pt x="51" y="72"/>
                    </a:lnTo>
                    <a:lnTo>
                      <a:pt x="52" y="74"/>
                    </a:lnTo>
                    <a:lnTo>
                      <a:pt x="55" y="74"/>
                    </a:lnTo>
                    <a:lnTo>
                      <a:pt x="57" y="74"/>
                    </a:lnTo>
                    <a:lnTo>
                      <a:pt x="59" y="72"/>
                    </a:lnTo>
                    <a:lnTo>
                      <a:pt x="51" y="72"/>
                    </a:lnTo>
                    <a:close/>
                    <a:moveTo>
                      <a:pt x="23" y="69"/>
                    </a:moveTo>
                    <a:lnTo>
                      <a:pt x="5" y="69"/>
                    </a:lnTo>
                    <a:lnTo>
                      <a:pt x="4" y="71"/>
                    </a:lnTo>
                    <a:lnTo>
                      <a:pt x="21" y="71"/>
                    </a:lnTo>
                    <a:lnTo>
                      <a:pt x="22" y="70"/>
                    </a:lnTo>
                    <a:lnTo>
                      <a:pt x="23" y="69"/>
                    </a:lnTo>
                    <a:close/>
                    <a:moveTo>
                      <a:pt x="68" y="67"/>
                    </a:moveTo>
                    <a:lnTo>
                      <a:pt x="49" y="67"/>
                    </a:lnTo>
                    <a:lnTo>
                      <a:pt x="49" y="70"/>
                    </a:lnTo>
                    <a:lnTo>
                      <a:pt x="68" y="70"/>
                    </a:lnTo>
                    <a:lnTo>
                      <a:pt x="68" y="67"/>
                    </a:lnTo>
                    <a:close/>
                    <a:moveTo>
                      <a:pt x="25" y="61"/>
                    </a:moveTo>
                    <a:lnTo>
                      <a:pt x="8" y="61"/>
                    </a:lnTo>
                    <a:lnTo>
                      <a:pt x="8" y="65"/>
                    </a:lnTo>
                    <a:lnTo>
                      <a:pt x="25" y="63"/>
                    </a:lnTo>
                    <a:lnTo>
                      <a:pt x="25" y="61"/>
                    </a:lnTo>
                    <a:close/>
                    <a:moveTo>
                      <a:pt x="65" y="61"/>
                    </a:moveTo>
                    <a:lnTo>
                      <a:pt x="47" y="61"/>
                    </a:lnTo>
                    <a:lnTo>
                      <a:pt x="47" y="61"/>
                    </a:lnTo>
                    <a:lnTo>
                      <a:pt x="48" y="63"/>
                    </a:lnTo>
                    <a:lnTo>
                      <a:pt x="66" y="63"/>
                    </a:lnTo>
                    <a:lnTo>
                      <a:pt x="65" y="61"/>
                    </a:lnTo>
                    <a:close/>
                    <a:moveTo>
                      <a:pt x="31" y="54"/>
                    </a:moveTo>
                    <a:lnTo>
                      <a:pt x="10" y="54"/>
                    </a:lnTo>
                    <a:lnTo>
                      <a:pt x="9" y="58"/>
                    </a:lnTo>
                    <a:lnTo>
                      <a:pt x="32" y="57"/>
                    </a:lnTo>
                    <a:lnTo>
                      <a:pt x="36" y="57"/>
                    </a:lnTo>
                    <a:lnTo>
                      <a:pt x="42" y="57"/>
                    </a:lnTo>
                    <a:lnTo>
                      <a:pt x="64" y="57"/>
                    </a:lnTo>
                    <a:lnTo>
                      <a:pt x="64" y="55"/>
                    </a:lnTo>
                    <a:lnTo>
                      <a:pt x="63" y="54"/>
                    </a:lnTo>
                    <a:lnTo>
                      <a:pt x="31" y="54"/>
                    </a:lnTo>
                    <a:close/>
                    <a:moveTo>
                      <a:pt x="11" y="49"/>
                    </a:moveTo>
                    <a:lnTo>
                      <a:pt x="11" y="53"/>
                    </a:lnTo>
                    <a:lnTo>
                      <a:pt x="63" y="53"/>
                    </a:lnTo>
                    <a:lnTo>
                      <a:pt x="61" y="50"/>
                    </a:lnTo>
                    <a:lnTo>
                      <a:pt x="11" y="49"/>
                    </a:lnTo>
                    <a:close/>
                    <a:moveTo>
                      <a:pt x="28" y="45"/>
                    </a:moveTo>
                    <a:lnTo>
                      <a:pt x="13" y="45"/>
                    </a:lnTo>
                    <a:lnTo>
                      <a:pt x="13" y="48"/>
                    </a:lnTo>
                    <a:lnTo>
                      <a:pt x="26" y="48"/>
                    </a:lnTo>
                    <a:lnTo>
                      <a:pt x="28" y="45"/>
                    </a:lnTo>
                    <a:close/>
                    <a:moveTo>
                      <a:pt x="59" y="45"/>
                    </a:moveTo>
                    <a:lnTo>
                      <a:pt x="44" y="45"/>
                    </a:lnTo>
                    <a:lnTo>
                      <a:pt x="44" y="46"/>
                    </a:lnTo>
                    <a:lnTo>
                      <a:pt x="44" y="46"/>
                    </a:lnTo>
                    <a:lnTo>
                      <a:pt x="43" y="46"/>
                    </a:lnTo>
                    <a:lnTo>
                      <a:pt x="39" y="48"/>
                    </a:lnTo>
                    <a:lnTo>
                      <a:pt x="60" y="48"/>
                    </a:lnTo>
                    <a:lnTo>
                      <a:pt x="59" y="45"/>
                    </a:lnTo>
                    <a:close/>
                    <a:moveTo>
                      <a:pt x="14" y="40"/>
                    </a:moveTo>
                    <a:lnTo>
                      <a:pt x="14" y="42"/>
                    </a:lnTo>
                    <a:lnTo>
                      <a:pt x="28" y="42"/>
                    </a:lnTo>
                    <a:lnTo>
                      <a:pt x="30" y="40"/>
                    </a:lnTo>
                    <a:lnTo>
                      <a:pt x="14" y="40"/>
                    </a:lnTo>
                    <a:close/>
                    <a:moveTo>
                      <a:pt x="56" y="40"/>
                    </a:moveTo>
                    <a:lnTo>
                      <a:pt x="42" y="40"/>
                    </a:lnTo>
                    <a:lnTo>
                      <a:pt x="43" y="42"/>
                    </a:lnTo>
                    <a:lnTo>
                      <a:pt x="57" y="42"/>
                    </a:lnTo>
                    <a:lnTo>
                      <a:pt x="56" y="40"/>
                    </a:lnTo>
                    <a:close/>
                    <a:moveTo>
                      <a:pt x="55" y="36"/>
                    </a:moveTo>
                    <a:lnTo>
                      <a:pt x="39" y="36"/>
                    </a:lnTo>
                    <a:lnTo>
                      <a:pt x="40" y="38"/>
                    </a:lnTo>
                    <a:lnTo>
                      <a:pt x="56" y="38"/>
                    </a:lnTo>
                    <a:lnTo>
                      <a:pt x="55" y="36"/>
                    </a:lnTo>
                    <a:close/>
                    <a:moveTo>
                      <a:pt x="15" y="36"/>
                    </a:moveTo>
                    <a:lnTo>
                      <a:pt x="15" y="38"/>
                    </a:lnTo>
                    <a:lnTo>
                      <a:pt x="30" y="38"/>
                    </a:lnTo>
                    <a:lnTo>
                      <a:pt x="31" y="36"/>
                    </a:lnTo>
                    <a:lnTo>
                      <a:pt x="15" y="36"/>
                    </a:lnTo>
                    <a:close/>
                    <a:moveTo>
                      <a:pt x="52" y="31"/>
                    </a:moveTo>
                    <a:lnTo>
                      <a:pt x="38" y="32"/>
                    </a:lnTo>
                    <a:lnTo>
                      <a:pt x="39" y="34"/>
                    </a:lnTo>
                    <a:lnTo>
                      <a:pt x="53" y="34"/>
                    </a:lnTo>
                    <a:lnTo>
                      <a:pt x="52" y="31"/>
                    </a:lnTo>
                    <a:close/>
                    <a:moveTo>
                      <a:pt x="17" y="31"/>
                    </a:moveTo>
                    <a:lnTo>
                      <a:pt x="17" y="33"/>
                    </a:lnTo>
                    <a:lnTo>
                      <a:pt x="31" y="34"/>
                    </a:lnTo>
                    <a:lnTo>
                      <a:pt x="31" y="31"/>
                    </a:lnTo>
                    <a:lnTo>
                      <a:pt x="17" y="31"/>
                    </a:lnTo>
                    <a:close/>
                    <a:moveTo>
                      <a:pt x="35" y="28"/>
                    </a:moveTo>
                    <a:lnTo>
                      <a:pt x="34" y="34"/>
                    </a:lnTo>
                    <a:lnTo>
                      <a:pt x="31" y="41"/>
                    </a:lnTo>
                    <a:lnTo>
                      <a:pt x="28" y="46"/>
                    </a:lnTo>
                    <a:lnTo>
                      <a:pt x="35" y="46"/>
                    </a:lnTo>
                    <a:lnTo>
                      <a:pt x="42" y="46"/>
                    </a:lnTo>
                    <a:lnTo>
                      <a:pt x="38" y="37"/>
                    </a:lnTo>
                    <a:lnTo>
                      <a:pt x="35" y="28"/>
                    </a:lnTo>
                    <a:close/>
                    <a:moveTo>
                      <a:pt x="36" y="25"/>
                    </a:moveTo>
                    <a:lnTo>
                      <a:pt x="38" y="28"/>
                    </a:lnTo>
                    <a:lnTo>
                      <a:pt x="52" y="28"/>
                    </a:lnTo>
                    <a:lnTo>
                      <a:pt x="51" y="25"/>
                    </a:lnTo>
                    <a:lnTo>
                      <a:pt x="36" y="25"/>
                    </a:lnTo>
                    <a:close/>
                    <a:moveTo>
                      <a:pt x="18" y="25"/>
                    </a:moveTo>
                    <a:lnTo>
                      <a:pt x="18" y="28"/>
                    </a:lnTo>
                    <a:lnTo>
                      <a:pt x="32" y="28"/>
                    </a:lnTo>
                    <a:lnTo>
                      <a:pt x="32" y="25"/>
                    </a:lnTo>
                    <a:lnTo>
                      <a:pt x="18" y="25"/>
                    </a:lnTo>
                    <a:close/>
                    <a:moveTo>
                      <a:pt x="48" y="19"/>
                    </a:moveTo>
                    <a:lnTo>
                      <a:pt x="21" y="19"/>
                    </a:lnTo>
                    <a:lnTo>
                      <a:pt x="19" y="21"/>
                    </a:lnTo>
                    <a:lnTo>
                      <a:pt x="32" y="21"/>
                    </a:lnTo>
                    <a:lnTo>
                      <a:pt x="34" y="21"/>
                    </a:lnTo>
                    <a:lnTo>
                      <a:pt x="35" y="21"/>
                    </a:lnTo>
                    <a:lnTo>
                      <a:pt x="35" y="21"/>
                    </a:lnTo>
                    <a:lnTo>
                      <a:pt x="35" y="21"/>
                    </a:lnTo>
                    <a:lnTo>
                      <a:pt x="49" y="21"/>
                    </a:lnTo>
                    <a:lnTo>
                      <a:pt x="48" y="19"/>
                    </a:lnTo>
                    <a:close/>
                    <a:moveTo>
                      <a:pt x="46" y="11"/>
                    </a:moveTo>
                    <a:lnTo>
                      <a:pt x="23" y="11"/>
                    </a:lnTo>
                    <a:lnTo>
                      <a:pt x="22" y="14"/>
                    </a:lnTo>
                    <a:lnTo>
                      <a:pt x="47" y="14"/>
                    </a:lnTo>
                    <a:lnTo>
                      <a:pt x="46" y="11"/>
                    </a:lnTo>
                    <a:close/>
                    <a:moveTo>
                      <a:pt x="25" y="7"/>
                    </a:moveTo>
                    <a:lnTo>
                      <a:pt x="23" y="10"/>
                    </a:lnTo>
                    <a:lnTo>
                      <a:pt x="46" y="10"/>
                    </a:lnTo>
                    <a:lnTo>
                      <a:pt x="46" y="7"/>
                    </a:lnTo>
                    <a:lnTo>
                      <a:pt x="25" y="7"/>
                    </a:lnTo>
                    <a:close/>
                    <a:moveTo>
                      <a:pt x="44" y="3"/>
                    </a:moveTo>
                    <a:lnTo>
                      <a:pt x="40" y="3"/>
                    </a:lnTo>
                    <a:lnTo>
                      <a:pt x="44" y="3"/>
                    </a:lnTo>
                    <a:lnTo>
                      <a:pt x="44" y="3"/>
                    </a:lnTo>
                    <a:close/>
                    <a:moveTo>
                      <a:pt x="46" y="0"/>
                    </a:moveTo>
                    <a:lnTo>
                      <a:pt x="47" y="0"/>
                    </a:lnTo>
                    <a:lnTo>
                      <a:pt x="47" y="0"/>
                    </a:lnTo>
                    <a:lnTo>
                      <a:pt x="48" y="0"/>
                    </a:lnTo>
                    <a:lnTo>
                      <a:pt x="48" y="2"/>
                    </a:lnTo>
                    <a:lnTo>
                      <a:pt x="48" y="2"/>
                    </a:lnTo>
                    <a:lnTo>
                      <a:pt x="47" y="2"/>
                    </a:lnTo>
                    <a:lnTo>
                      <a:pt x="52" y="24"/>
                    </a:lnTo>
                    <a:lnTo>
                      <a:pt x="61" y="44"/>
                    </a:lnTo>
                    <a:lnTo>
                      <a:pt x="65" y="53"/>
                    </a:lnTo>
                    <a:lnTo>
                      <a:pt x="69" y="63"/>
                    </a:lnTo>
                    <a:lnTo>
                      <a:pt x="70" y="74"/>
                    </a:lnTo>
                    <a:lnTo>
                      <a:pt x="70" y="74"/>
                    </a:lnTo>
                    <a:lnTo>
                      <a:pt x="69" y="74"/>
                    </a:lnTo>
                    <a:lnTo>
                      <a:pt x="48" y="75"/>
                    </a:lnTo>
                    <a:lnTo>
                      <a:pt x="47" y="75"/>
                    </a:lnTo>
                    <a:lnTo>
                      <a:pt x="47" y="74"/>
                    </a:lnTo>
                    <a:lnTo>
                      <a:pt x="47" y="70"/>
                    </a:lnTo>
                    <a:lnTo>
                      <a:pt x="47" y="66"/>
                    </a:lnTo>
                    <a:lnTo>
                      <a:pt x="46" y="63"/>
                    </a:lnTo>
                    <a:lnTo>
                      <a:pt x="43" y="61"/>
                    </a:lnTo>
                    <a:lnTo>
                      <a:pt x="40" y="59"/>
                    </a:lnTo>
                    <a:lnTo>
                      <a:pt x="36" y="58"/>
                    </a:lnTo>
                    <a:lnTo>
                      <a:pt x="31" y="59"/>
                    </a:lnTo>
                    <a:lnTo>
                      <a:pt x="27" y="59"/>
                    </a:lnTo>
                    <a:lnTo>
                      <a:pt x="27" y="63"/>
                    </a:lnTo>
                    <a:lnTo>
                      <a:pt x="27" y="67"/>
                    </a:lnTo>
                    <a:lnTo>
                      <a:pt x="26" y="70"/>
                    </a:lnTo>
                    <a:lnTo>
                      <a:pt x="23" y="72"/>
                    </a:lnTo>
                    <a:lnTo>
                      <a:pt x="17" y="75"/>
                    </a:lnTo>
                    <a:lnTo>
                      <a:pt x="9" y="74"/>
                    </a:lnTo>
                    <a:lnTo>
                      <a:pt x="2" y="75"/>
                    </a:lnTo>
                    <a:lnTo>
                      <a:pt x="1" y="75"/>
                    </a:lnTo>
                    <a:lnTo>
                      <a:pt x="0" y="75"/>
                    </a:lnTo>
                    <a:lnTo>
                      <a:pt x="0" y="75"/>
                    </a:lnTo>
                    <a:lnTo>
                      <a:pt x="8" y="57"/>
                    </a:lnTo>
                    <a:lnTo>
                      <a:pt x="13" y="37"/>
                    </a:lnTo>
                    <a:lnTo>
                      <a:pt x="25" y="2"/>
                    </a:lnTo>
                    <a:lnTo>
                      <a:pt x="25" y="0"/>
                    </a:lnTo>
                    <a:lnTo>
                      <a:pt x="26" y="0"/>
                    </a:lnTo>
                    <a:lnTo>
                      <a:pt x="32" y="2"/>
                    </a:lnTo>
                    <a:lnTo>
                      <a:pt x="39" y="2"/>
                    </a:lnTo>
                    <a:lnTo>
                      <a:pt x="44" y="0"/>
                    </a:lnTo>
                    <a:lnTo>
                      <a:pt x="4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0" name="Freeform 6600"/>
              <p:cNvSpPr>
                <a:spLocks noEditPoints="1"/>
              </p:cNvSpPr>
              <p:nvPr/>
            </p:nvSpPr>
            <p:spPr bwMode="auto">
              <a:xfrm>
                <a:off x="1737518" y="4094956"/>
                <a:ext cx="88900" cy="122238"/>
              </a:xfrm>
              <a:custGeom>
                <a:avLst/>
                <a:gdLst>
                  <a:gd name="T0" fmla="*/ 4 w 56"/>
                  <a:gd name="T1" fmla="*/ 74 h 77"/>
                  <a:gd name="T2" fmla="*/ 8 w 56"/>
                  <a:gd name="T3" fmla="*/ 74 h 77"/>
                  <a:gd name="T4" fmla="*/ 22 w 56"/>
                  <a:gd name="T5" fmla="*/ 74 h 77"/>
                  <a:gd name="T6" fmla="*/ 4 w 56"/>
                  <a:gd name="T7" fmla="*/ 68 h 77"/>
                  <a:gd name="T8" fmla="*/ 22 w 56"/>
                  <a:gd name="T9" fmla="*/ 68 h 77"/>
                  <a:gd name="T10" fmla="*/ 5 w 56"/>
                  <a:gd name="T11" fmla="*/ 63 h 77"/>
                  <a:gd name="T12" fmla="*/ 22 w 56"/>
                  <a:gd name="T13" fmla="*/ 53 h 77"/>
                  <a:gd name="T14" fmla="*/ 5 w 56"/>
                  <a:gd name="T15" fmla="*/ 56 h 77"/>
                  <a:gd name="T16" fmla="*/ 22 w 56"/>
                  <a:gd name="T17" fmla="*/ 53 h 77"/>
                  <a:gd name="T18" fmla="*/ 22 w 56"/>
                  <a:gd name="T19" fmla="*/ 51 h 77"/>
                  <a:gd name="T20" fmla="*/ 5 w 56"/>
                  <a:gd name="T21" fmla="*/ 48 h 77"/>
                  <a:gd name="T22" fmla="*/ 5 w 56"/>
                  <a:gd name="T23" fmla="*/ 46 h 77"/>
                  <a:gd name="T24" fmla="*/ 43 w 56"/>
                  <a:gd name="T25" fmla="*/ 43 h 77"/>
                  <a:gd name="T26" fmla="*/ 4 w 56"/>
                  <a:gd name="T27" fmla="*/ 40 h 77"/>
                  <a:gd name="T28" fmla="*/ 4 w 56"/>
                  <a:gd name="T29" fmla="*/ 34 h 77"/>
                  <a:gd name="T30" fmla="*/ 52 w 56"/>
                  <a:gd name="T31" fmla="*/ 34 h 77"/>
                  <a:gd name="T32" fmla="*/ 35 w 56"/>
                  <a:gd name="T33" fmla="*/ 29 h 77"/>
                  <a:gd name="T34" fmla="*/ 52 w 56"/>
                  <a:gd name="T35" fmla="*/ 33 h 77"/>
                  <a:gd name="T36" fmla="*/ 4 w 56"/>
                  <a:gd name="T37" fmla="*/ 31 h 77"/>
                  <a:gd name="T38" fmla="*/ 4 w 56"/>
                  <a:gd name="T39" fmla="*/ 29 h 77"/>
                  <a:gd name="T40" fmla="*/ 37 w 56"/>
                  <a:gd name="T41" fmla="*/ 26 h 77"/>
                  <a:gd name="T42" fmla="*/ 37 w 56"/>
                  <a:gd name="T43" fmla="*/ 23 h 77"/>
                  <a:gd name="T44" fmla="*/ 23 w 56"/>
                  <a:gd name="T45" fmla="*/ 26 h 77"/>
                  <a:gd name="T46" fmla="*/ 23 w 56"/>
                  <a:gd name="T47" fmla="*/ 17 h 77"/>
                  <a:gd name="T48" fmla="*/ 27 w 56"/>
                  <a:gd name="T49" fmla="*/ 31 h 77"/>
                  <a:gd name="T50" fmla="*/ 34 w 56"/>
                  <a:gd name="T51" fmla="*/ 29 h 77"/>
                  <a:gd name="T52" fmla="*/ 33 w 56"/>
                  <a:gd name="T53" fmla="*/ 21 h 77"/>
                  <a:gd name="T54" fmla="*/ 26 w 56"/>
                  <a:gd name="T55" fmla="*/ 17 h 77"/>
                  <a:gd name="T56" fmla="*/ 2 w 56"/>
                  <a:gd name="T57" fmla="*/ 17 h 77"/>
                  <a:gd name="T58" fmla="*/ 21 w 56"/>
                  <a:gd name="T59" fmla="*/ 16 h 77"/>
                  <a:gd name="T60" fmla="*/ 30 w 56"/>
                  <a:gd name="T61" fmla="*/ 16 h 77"/>
                  <a:gd name="T62" fmla="*/ 52 w 56"/>
                  <a:gd name="T63" fmla="*/ 18 h 77"/>
                  <a:gd name="T64" fmla="*/ 2 w 56"/>
                  <a:gd name="T65" fmla="*/ 9 h 77"/>
                  <a:gd name="T66" fmla="*/ 48 w 56"/>
                  <a:gd name="T67" fmla="*/ 12 h 77"/>
                  <a:gd name="T68" fmla="*/ 2 w 56"/>
                  <a:gd name="T69" fmla="*/ 4 h 77"/>
                  <a:gd name="T70" fmla="*/ 40 w 56"/>
                  <a:gd name="T71" fmla="*/ 5 h 77"/>
                  <a:gd name="T72" fmla="*/ 31 w 56"/>
                  <a:gd name="T73" fmla="*/ 0 h 77"/>
                  <a:gd name="T74" fmla="*/ 54 w 56"/>
                  <a:gd name="T75" fmla="*/ 16 h 77"/>
                  <a:gd name="T76" fmla="*/ 48 w 56"/>
                  <a:gd name="T77" fmla="*/ 40 h 77"/>
                  <a:gd name="T78" fmla="*/ 25 w 56"/>
                  <a:gd name="T79" fmla="*/ 48 h 77"/>
                  <a:gd name="T80" fmla="*/ 23 w 56"/>
                  <a:gd name="T81" fmla="*/ 76 h 77"/>
                  <a:gd name="T82" fmla="*/ 9 w 56"/>
                  <a:gd name="T83" fmla="*/ 76 h 77"/>
                  <a:gd name="T84" fmla="*/ 1 w 56"/>
                  <a:gd name="T85" fmla="*/ 76 h 77"/>
                  <a:gd name="T86" fmla="*/ 0 w 56"/>
                  <a:gd name="T87" fmla="*/ 2 h 77"/>
                  <a:gd name="T88" fmla="*/ 1 w 56"/>
                  <a:gd name="T8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77">
                    <a:moveTo>
                      <a:pt x="22" y="73"/>
                    </a:moveTo>
                    <a:lnTo>
                      <a:pt x="4" y="73"/>
                    </a:lnTo>
                    <a:lnTo>
                      <a:pt x="4" y="74"/>
                    </a:lnTo>
                    <a:lnTo>
                      <a:pt x="5" y="74"/>
                    </a:lnTo>
                    <a:lnTo>
                      <a:pt x="6" y="74"/>
                    </a:lnTo>
                    <a:lnTo>
                      <a:pt x="8" y="74"/>
                    </a:lnTo>
                    <a:lnTo>
                      <a:pt x="9" y="74"/>
                    </a:lnTo>
                    <a:lnTo>
                      <a:pt x="12" y="74"/>
                    </a:lnTo>
                    <a:lnTo>
                      <a:pt x="22" y="74"/>
                    </a:lnTo>
                    <a:lnTo>
                      <a:pt x="22" y="73"/>
                    </a:lnTo>
                    <a:close/>
                    <a:moveTo>
                      <a:pt x="22" y="68"/>
                    </a:moveTo>
                    <a:lnTo>
                      <a:pt x="4" y="68"/>
                    </a:lnTo>
                    <a:lnTo>
                      <a:pt x="4" y="71"/>
                    </a:lnTo>
                    <a:lnTo>
                      <a:pt x="22" y="71"/>
                    </a:lnTo>
                    <a:lnTo>
                      <a:pt x="22" y="68"/>
                    </a:lnTo>
                    <a:close/>
                    <a:moveTo>
                      <a:pt x="22" y="60"/>
                    </a:moveTo>
                    <a:lnTo>
                      <a:pt x="5" y="60"/>
                    </a:lnTo>
                    <a:lnTo>
                      <a:pt x="5" y="63"/>
                    </a:lnTo>
                    <a:lnTo>
                      <a:pt x="22" y="63"/>
                    </a:lnTo>
                    <a:lnTo>
                      <a:pt x="22" y="60"/>
                    </a:lnTo>
                    <a:close/>
                    <a:moveTo>
                      <a:pt x="22" y="53"/>
                    </a:moveTo>
                    <a:lnTo>
                      <a:pt x="21" y="53"/>
                    </a:lnTo>
                    <a:lnTo>
                      <a:pt x="5" y="53"/>
                    </a:lnTo>
                    <a:lnTo>
                      <a:pt x="5" y="56"/>
                    </a:lnTo>
                    <a:lnTo>
                      <a:pt x="22" y="56"/>
                    </a:lnTo>
                    <a:lnTo>
                      <a:pt x="22" y="56"/>
                    </a:lnTo>
                    <a:lnTo>
                      <a:pt x="22" y="53"/>
                    </a:lnTo>
                    <a:close/>
                    <a:moveTo>
                      <a:pt x="5" y="48"/>
                    </a:moveTo>
                    <a:lnTo>
                      <a:pt x="5" y="51"/>
                    </a:lnTo>
                    <a:lnTo>
                      <a:pt x="22" y="51"/>
                    </a:lnTo>
                    <a:lnTo>
                      <a:pt x="22" y="48"/>
                    </a:lnTo>
                    <a:lnTo>
                      <a:pt x="22" y="48"/>
                    </a:lnTo>
                    <a:lnTo>
                      <a:pt x="5" y="48"/>
                    </a:lnTo>
                    <a:close/>
                    <a:moveTo>
                      <a:pt x="43" y="43"/>
                    </a:moveTo>
                    <a:lnTo>
                      <a:pt x="5" y="43"/>
                    </a:lnTo>
                    <a:lnTo>
                      <a:pt x="5" y="46"/>
                    </a:lnTo>
                    <a:lnTo>
                      <a:pt x="35" y="46"/>
                    </a:lnTo>
                    <a:lnTo>
                      <a:pt x="39" y="44"/>
                    </a:lnTo>
                    <a:lnTo>
                      <a:pt x="43" y="43"/>
                    </a:lnTo>
                    <a:close/>
                    <a:moveTo>
                      <a:pt x="50" y="38"/>
                    </a:moveTo>
                    <a:lnTo>
                      <a:pt x="4" y="38"/>
                    </a:lnTo>
                    <a:lnTo>
                      <a:pt x="4" y="40"/>
                    </a:lnTo>
                    <a:lnTo>
                      <a:pt x="47" y="40"/>
                    </a:lnTo>
                    <a:lnTo>
                      <a:pt x="50" y="38"/>
                    </a:lnTo>
                    <a:close/>
                    <a:moveTo>
                      <a:pt x="4" y="34"/>
                    </a:moveTo>
                    <a:lnTo>
                      <a:pt x="4" y="36"/>
                    </a:lnTo>
                    <a:lnTo>
                      <a:pt x="50" y="36"/>
                    </a:lnTo>
                    <a:lnTo>
                      <a:pt x="52" y="34"/>
                    </a:lnTo>
                    <a:lnTo>
                      <a:pt x="4" y="34"/>
                    </a:lnTo>
                    <a:close/>
                    <a:moveTo>
                      <a:pt x="52" y="29"/>
                    </a:moveTo>
                    <a:lnTo>
                      <a:pt x="35" y="29"/>
                    </a:lnTo>
                    <a:lnTo>
                      <a:pt x="34" y="31"/>
                    </a:lnTo>
                    <a:lnTo>
                      <a:pt x="31" y="33"/>
                    </a:lnTo>
                    <a:lnTo>
                      <a:pt x="52" y="33"/>
                    </a:lnTo>
                    <a:lnTo>
                      <a:pt x="52" y="29"/>
                    </a:lnTo>
                    <a:close/>
                    <a:moveTo>
                      <a:pt x="4" y="29"/>
                    </a:moveTo>
                    <a:lnTo>
                      <a:pt x="4" y="31"/>
                    </a:lnTo>
                    <a:lnTo>
                      <a:pt x="23" y="33"/>
                    </a:lnTo>
                    <a:lnTo>
                      <a:pt x="23" y="29"/>
                    </a:lnTo>
                    <a:lnTo>
                      <a:pt x="4" y="29"/>
                    </a:lnTo>
                    <a:close/>
                    <a:moveTo>
                      <a:pt x="37" y="23"/>
                    </a:moveTo>
                    <a:lnTo>
                      <a:pt x="37" y="23"/>
                    </a:lnTo>
                    <a:lnTo>
                      <a:pt x="37" y="26"/>
                    </a:lnTo>
                    <a:lnTo>
                      <a:pt x="54" y="26"/>
                    </a:lnTo>
                    <a:lnTo>
                      <a:pt x="54" y="23"/>
                    </a:lnTo>
                    <a:lnTo>
                      <a:pt x="37" y="23"/>
                    </a:lnTo>
                    <a:close/>
                    <a:moveTo>
                      <a:pt x="2" y="23"/>
                    </a:moveTo>
                    <a:lnTo>
                      <a:pt x="4" y="26"/>
                    </a:lnTo>
                    <a:lnTo>
                      <a:pt x="23" y="26"/>
                    </a:lnTo>
                    <a:lnTo>
                      <a:pt x="22" y="23"/>
                    </a:lnTo>
                    <a:lnTo>
                      <a:pt x="2" y="23"/>
                    </a:lnTo>
                    <a:close/>
                    <a:moveTo>
                      <a:pt x="23" y="17"/>
                    </a:moveTo>
                    <a:lnTo>
                      <a:pt x="26" y="25"/>
                    </a:lnTo>
                    <a:lnTo>
                      <a:pt x="26" y="31"/>
                    </a:lnTo>
                    <a:lnTo>
                      <a:pt x="27" y="31"/>
                    </a:lnTo>
                    <a:lnTo>
                      <a:pt x="30" y="30"/>
                    </a:lnTo>
                    <a:lnTo>
                      <a:pt x="33" y="30"/>
                    </a:lnTo>
                    <a:lnTo>
                      <a:pt x="34" y="29"/>
                    </a:lnTo>
                    <a:lnTo>
                      <a:pt x="34" y="26"/>
                    </a:lnTo>
                    <a:lnTo>
                      <a:pt x="34" y="23"/>
                    </a:lnTo>
                    <a:lnTo>
                      <a:pt x="33" y="21"/>
                    </a:lnTo>
                    <a:lnTo>
                      <a:pt x="31" y="19"/>
                    </a:lnTo>
                    <a:lnTo>
                      <a:pt x="29" y="18"/>
                    </a:lnTo>
                    <a:lnTo>
                      <a:pt x="26" y="17"/>
                    </a:lnTo>
                    <a:lnTo>
                      <a:pt x="23" y="17"/>
                    </a:lnTo>
                    <a:close/>
                    <a:moveTo>
                      <a:pt x="21" y="16"/>
                    </a:moveTo>
                    <a:lnTo>
                      <a:pt x="2" y="17"/>
                    </a:lnTo>
                    <a:lnTo>
                      <a:pt x="2" y="19"/>
                    </a:lnTo>
                    <a:lnTo>
                      <a:pt x="22" y="19"/>
                    </a:lnTo>
                    <a:lnTo>
                      <a:pt x="21" y="16"/>
                    </a:lnTo>
                    <a:lnTo>
                      <a:pt x="21" y="16"/>
                    </a:lnTo>
                    <a:close/>
                    <a:moveTo>
                      <a:pt x="51" y="16"/>
                    </a:moveTo>
                    <a:lnTo>
                      <a:pt x="30" y="16"/>
                    </a:lnTo>
                    <a:lnTo>
                      <a:pt x="33" y="17"/>
                    </a:lnTo>
                    <a:lnTo>
                      <a:pt x="35" y="18"/>
                    </a:lnTo>
                    <a:lnTo>
                      <a:pt x="52" y="18"/>
                    </a:lnTo>
                    <a:lnTo>
                      <a:pt x="51" y="16"/>
                    </a:lnTo>
                    <a:close/>
                    <a:moveTo>
                      <a:pt x="46" y="8"/>
                    </a:moveTo>
                    <a:lnTo>
                      <a:pt x="2" y="9"/>
                    </a:lnTo>
                    <a:lnTo>
                      <a:pt x="2" y="12"/>
                    </a:lnTo>
                    <a:lnTo>
                      <a:pt x="48" y="12"/>
                    </a:lnTo>
                    <a:lnTo>
                      <a:pt x="48" y="12"/>
                    </a:lnTo>
                    <a:lnTo>
                      <a:pt x="46" y="8"/>
                    </a:lnTo>
                    <a:close/>
                    <a:moveTo>
                      <a:pt x="38" y="4"/>
                    </a:moveTo>
                    <a:lnTo>
                      <a:pt x="2" y="4"/>
                    </a:lnTo>
                    <a:lnTo>
                      <a:pt x="2" y="6"/>
                    </a:lnTo>
                    <a:lnTo>
                      <a:pt x="44" y="6"/>
                    </a:lnTo>
                    <a:lnTo>
                      <a:pt x="40" y="5"/>
                    </a:lnTo>
                    <a:lnTo>
                      <a:pt x="38" y="4"/>
                    </a:lnTo>
                    <a:close/>
                    <a:moveTo>
                      <a:pt x="21" y="0"/>
                    </a:moveTo>
                    <a:lnTo>
                      <a:pt x="31" y="0"/>
                    </a:lnTo>
                    <a:lnTo>
                      <a:pt x="40" y="2"/>
                    </a:lnTo>
                    <a:lnTo>
                      <a:pt x="48" y="8"/>
                    </a:lnTo>
                    <a:lnTo>
                      <a:pt x="54" y="16"/>
                    </a:lnTo>
                    <a:lnTo>
                      <a:pt x="56" y="26"/>
                    </a:lnTo>
                    <a:lnTo>
                      <a:pt x="54" y="35"/>
                    </a:lnTo>
                    <a:lnTo>
                      <a:pt x="48" y="40"/>
                    </a:lnTo>
                    <a:lnTo>
                      <a:pt x="40" y="44"/>
                    </a:lnTo>
                    <a:lnTo>
                      <a:pt x="33" y="47"/>
                    </a:lnTo>
                    <a:lnTo>
                      <a:pt x="25" y="48"/>
                    </a:lnTo>
                    <a:lnTo>
                      <a:pt x="25" y="61"/>
                    </a:lnTo>
                    <a:lnTo>
                      <a:pt x="23" y="74"/>
                    </a:lnTo>
                    <a:lnTo>
                      <a:pt x="23" y="76"/>
                    </a:lnTo>
                    <a:lnTo>
                      <a:pt x="22" y="76"/>
                    </a:lnTo>
                    <a:lnTo>
                      <a:pt x="16" y="76"/>
                    </a:lnTo>
                    <a:lnTo>
                      <a:pt x="9" y="76"/>
                    </a:lnTo>
                    <a:lnTo>
                      <a:pt x="1" y="77"/>
                    </a:lnTo>
                    <a:lnTo>
                      <a:pt x="1" y="77"/>
                    </a:lnTo>
                    <a:lnTo>
                      <a:pt x="1" y="76"/>
                    </a:lnTo>
                    <a:lnTo>
                      <a:pt x="2" y="52"/>
                    </a:lnTo>
                    <a:lnTo>
                      <a:pt x="1" y="27"/>
                    </a:lnTo>
                    <a:lnTo>
                      <a:pt x="0" y="2"/>
                    </a:lnTo>
                    <a:lnTo>
                      <a:pt x="0" y="2"/>
                    </a:lnTo>
                    <a:lnTo>
                      <a:pt x="1" y="2"/>
                    </a:lnTo>
                    <a:lnTo>
                      <a:pt x="1" y="2"/>
                    </a:lnTo>
                    <a:lnTo>
                      <a:pt x="10" y="1"/>
                    </a:lnTo>
                    <a:lnTo>
                      <a:pt x="2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1" name="Freeform 6601"/>
              <p:cNvSpPr>
                <a:spLocks noEditPoints="1"/>
              </p:cNvSpPr>
              <p:nvPr/>
            </p:nvSpPr>
            <p:spPr bwMode="auto">
              <a:xfrm>
                <a:off x="1850230" y="4096544"/>
                <a:ext cx="87313" cy="122238"/>
              </a:xfrm>
              <a:custGeom>
                <a:avLst/>
                <a:gdLst>
                  <a:gd name="T0" fmla="*/ 3 w 55"/>
                  <a:gd name="T1" fmla="*/ 75 h 77"/>
                  <a:gd name="T2" fmla="*/ 6 w 55"/>
                  <a:gd name="T3" fmla="*/ 75 h 77"/>
                  <a:gd name="T4" fmla="*/ 20 w 55"/>
                  <a:gd name="T5" fmla="*/ 75 h 77"/>
                  <a:gd name="T6" fmla="*/ 3 w 55"/>
                  <a:gd name="T7" fmla="*/ 68 h 77"/>
                  <a:gd name="T8" fmla="*/ 20 w 55"/>
                  <a:gd name="T9" fmla="*/ 68 h 77"/>
                  <a:gd name="T10" fmla="*/ 3 w 55"/>
                  <a:gd name="T11" fmla="*/ 63 h 77"/>
                  <a:gd name="T12" fmla="*/ 22 w 55"/>
                  <a:gd name="T13" fmla="*/ 54 h 77"/>
                  <a:gd name="T14" fmla="*/ 3 w 55"/>
                  <a:gd name="T15" fmla="*/ 56 h 77"/>
                  <a:gd name="T16" fmla="*/ 22 w 55"/>
                  <a:gd name="T17" fmla="*/ 54 h 77"/>
                  <a:gd name="T18" fmla="*/ 22 w 55"/>
                  <a:gd name="T19" fmla="*/ 51 h 77"/>
                  <a:gd name="T20" fmla="*/ 3 w 55"/>
                  <a:gd name="T21" fmla="*/ 49 h 77"/>
                  <a:gd name="T22" fmla="*/ 3 w 55"/>
                  <a:gd name="T23" fmla="*/ 46 h 77"/>
                  <a:gd name="T24" fmla="*/ 41 w 55"/>
                  <a:gd name="T25" fmla="*/ 43 h 77"/>
                  <a:gd name="T26" fmla="*/ 3 w 55"/>
                  <a:gd name="T27" fmla="*/ 41 h 77"/>
                  <a:gd name="T28" fmla="*/ 2 w 55"/>
                  <a:gd name="T29" fmla="*/ 34 h 77"/>
                  <a:gd name="T30" fmla="*/ 51 w 55"/>
                  <a:gd name="T31" fmla="*/ 34 h 77"/>
                  <a:gd name="T32" fmla="*/ 35 w 55"/>
                  <a:gd name="T33" fmla="*/ 29 h 77"/>
                  <a:gd name="T34" fmla="*/ 51 w 55"/>
                  <a:gd name="T35" fmla="*/ 33 h 77"/>
                  <a:gd name="T36" fmla="*/ 2 w 55"/>
                  <a:gd name="T37" fmla="*/ 32 h 77"/>
                  <a:gd name="T38" fmla="*/ 2 w 55"/>
                  <a:gd name="T39" fmla="*/ 29 h 77"/>
                  <a:gd name="T40" fmla="*/ 36 w 55"/>
                  <a:gd name="T41" fmla="*/ 26 h 77"/>
                  <a:gd name="T42" fmla="*/ 36 w 55"/>
                  <a:gd name="T43" fmla="*/ 24 h 77"/>
                  <a:gd name="T44" fmla="*/ 22 w 55"/>
                  <a:gd name="T45" fmla="*/ 26 h 77"/>
                  <a:gd name="T46" fmla="*/ 23 w 55"/>
                  <a:gd name="T47" fmla="*/ 17 h 77"/>
                  <a:gd name="T48" fmla="*/ 27 w 55"/>
                  <a:gd name="T49" fmla="*/ 32 h 77"/>
                  <a:gd name="T50" fmla="*/ 32 w 55"/>
                  <a:gd name="T51" fmla="*/ 29 h 77"/>
                  <a:gd name="T52" fmla="*/ 32 w 55"/>
                  <a:gd name="T53" fmla="*/ 21 h 77"/>
                  <a:gd name="T54" fmla="*/ 26 w 55"/>
                  <a:gd name="T55" fmla="*/ 17 h 77"/>
                  <a:gd name="T56" fmla="*/ 2 w 55"/>
                  <a:gd name="T57" fmla="*/ 17 h 77"/>
                  <a:gd name="T58" fmla="*/ 19 w 55"/>
                  <a:gd name="T59" fmla="*/ 16 h 77"/>
                  <a:gd name="T60" fmla="*/ 28 w 55"/>
                  <a:gd name="T61" fmla="*/ 16 h 77"/>
                  <a:gd name="T62" fmla="*/ 51 w 55"/>
                  <a:gd name="T63" fmla="*/ 18 h 77"/>
                  <a:gd name="T64" fmla="*/ 1 w 55"/>
                  <a:gd name="T65" fmla="*/ 9 h 77"/>
                  <a:gd name="T66" fmla="*/ 48 w 55"/>
                  <a:gd name="T67" fmla="*/ 12 h 77"/>
                  <a:gd name="T68" fmla="*/ 2 w 55"/>
                  <a:gd name="T69" fmla="*/ 4 h 77"/>
                  <a:gd name="T70" fmla="*/ 40 w 55"/>
                  <a:gd name="T71" fmla="*/ 5 h 77"/>
                  <a:gd name="T72" fmla="*/ 30 w 55"/>
                  <a:gd name="T73" fmla="*/ 0 h 77"/>
                  <a:gd name="T74" fmla="*/ 53 w 55"/>
                  <a:gd name="T75" fmla="*/ 16 h 77"/>
                  <a:gd name="T76" fmla="*/ 47 w 55"/>
                  <a:gd name="T77" fmla="*/ 41 h 77"/>
                  <a:gd name="T78" fmla="*/ 23 w 55"/>
                  <a:gd name="T79" fmla="*/ 49 h 77"/>
                  <a:gd name="T80" fmla="*/ 22 w 55"/>
                  <a:gd name="T81" fmla="*/ 76 h 77"/>
                  <a:gd name="T82" fmla="*/ 7 w 55"/>
                  <a:gd name="T83" fmla="*/ 76 h 77"/>
                  <a:gd name="T84" fmla="*/ 0 w 55"/>
                  <a:gd name="T85" fmla="*/ 76 h 77"/>
                  <a:gd name="T86" fmla="*/ 0 w 55"/>
                  <a:gd name="T87" fmla="*/ 3 h 77"/>
                  <a:gd name="T88" fmla="*/ 1 w 55"/>
                  <a:gd name="T89"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77">
                    <a:moveTo>
                      <a:pt x="20" y="73"/>
                    </a:moveTo>
                    <a:lnTo>
                      <a:pt x="2" y="73"/>
                    </a:lnTo>
                    <a:lnTo>
                      <a:pt x="3" y="75"/>
                    </a:lnTo>
                    <a:lnTo>
                      <a:pt x="3" y="75"/>
                    </a:lnTo>
                    <a:lnTo>
                      <a:pt x="5" y="75"/>
                    </a:lnTo>
                    <a:lnTo>
                      <a:pt x="6" y="75"/>
                    </a:lnTo>
                    <a:lnTo>
                      <a:pt x="9" y="75"/>
                    </a:lnTo>
                    <a:lnTo>
                      <a:pt x="10" y="75"/>
                    </a:lnTo>
                    <a:lnTo>
                      <a:pt x="20" y="75"/>
                    </a:lnTo>
                    <a:lnTo>
                      <a:pt x="20" y="73"/>
                    </a:lnTo>
                    <a:close/>
                    <a:moveTo>
                      <a:pt x="20" y="68"/>
                    </a:moveTo>
                    <a:lnTo>
                      <a:pt x="3" y="68"/>
                    </a:lnTo>
                    <a:lnTo>
                      <a:pt x="2" y="71"/>
                    </a:lnTo>
                    <a:lnTo>
                      <a:pt x="20" y="71"/>
                    </a:lnTo>
                    <a:lnTo>
                      <a:pt x="20" y="68"/>
                    </a:lnTo>
                    <a:close/>
                    <a:moveTo>
                      <a:pt x="22" y="60"/>
                    </a:moveTo>
                    <a:lnTo>
                      <a:pt x="3" y="60"/>
                    </a:lnTo>
                    <a:lnTo>
                      <a:pt x="3" y="63"/>
                    </a:lnTo>
                    <a:lnTo>
                      <a:pt x="22" y="63"/>
                    </a:lnTo>
                    <a:lnTo>
                      <a:pt x="22" y="60"/>
                    </a:lnTo>
                    <a:close/>
                    <a:moveTo>
                      <a:pt x="22" y="54"/>
                    </a:moveTo>
                    <a:lnTo>
                      <a:pt x="20" y="54"/>
                    </a:lnTo>
                    <a:lnTo>
                      <a:pt x="3" y="54"/>
                    </a:lnTo>
                    <a:lnTo>
                      <a:pt x="3" y="56"/>
                    </a:lnTo>
                    <a:lnTo>
                      <a:pt x="20" y="56"/>
                    </a:lnTo>
                    <a:lnTo>
                      <a:pt x="22" y="56"/>
                    </a:lnTo>
                    <a:lnTo>
                      <a:pt x="22" y="54"/>
                    </a:lnTo>
                    <a:close/>
                    <a:moveTo>
                      <a:pt x="3" y="49"/>
                    </a:moveTo>
                    <a:lnTo>
                      <a:pt x="3" y="51"/>
                    </a:lnTo>
                    <a:lnTo>
                      <a:pt x="22" y="51"/>
                    </a:lnTo>
                    <a:lnTo>
                      <a:pt x="20" y="49"/>
                    </a:lnTo>
                    <a:lnTo>
                      <a:pt x="20" y="49"/>
                    </a:lnTo>
                    <a:lnTo>
                      <a:pt x="3" y="49"/>
                    </a:lnTo>
                    <a:close/>
                    <a:moveTo>
                      <a:pt x="41" y="43"/>
                    </a:moveTo>
                    <a:lnTo>
                      <a:pt x="3" y="43"/>
                    </a:lnTo>
                    <a:lnTo>
                      <a:pt x="3" y="46"/>
                    </a:lnTo>
                    <a:lnTo>
                      <a:pt x="34" y="46"/>
                    </a:lnTo>
                    <a:lnTo>
                      <a:pt x="39" y="45"/>
                    </a:lnTo>
                    <a:lnTo>
                      <a:pt x="41" y="43"/>
                    </a:lnTo>
                    <a:close/>
                    <a:moveTo>
                      <a:pt x="48" y="38"/>
                    </a:moveTo>
                    <a:lnTo>
                      <a:pt x="3" y="38"/>
                    </a:lnTo>
                    <a:lnTo>
                      <a:pt x="3" y="41"/>
                    </a:lnTo>
                    <a:lnTo>
                      <a:pt x="45" y="41"/>
                    </a:lnTo>
                    <a:lnTo>
                      <a:pt x="48" y="38"/>
                    </a:lnTo>
                    <a:close/>
                    <a:moveTo>
                      <a:pt x="2" y="34"/>
                    </a:moveTo>
                    <a:lnTo>
                      <a:pt x="3" y="37"/>
                    </a:lnTo>
                    <a:lnTo>
                      <a:pt x="49" y="37"/>
                    </a:lnTo>
                    <a:lnTo>
                      <a:pt x="51" y="34"/>
                    </a:lnTo>
                    <a:lnTo>
                      <a:pt x="2" y="34"/>
                    </a:lnTo>
                    <a:close/>
                    <a:moveTo>
                      <a:pt x="52" y="29"/>
                    </a:moveTo>
                    <a:lnTo>
                      <a:pt x="35" y="29"/>
                    </a:lnTo>
                    <a:lnTo>
                      <a:pt x="32" y="32"/>
                    </a:lnTo>
                    <a:lnTo>
                      <a:pt x="30" y="33"/>
                    </a:lnTo>
                    <a:lnTo>
                      <a:pt x="51" y="33"/>
                    </a:lnTo>
                    <a:lnTo>
                      <a:pt x="52" y="29"/>
                    </a:lnTo>
                    <a:close/>
                    <a:moveTo>
                      <a:pt x="2" y="29"/>
                    </a:moveTo>
                    <a:lnTo>
                      <a:pt x="2" y="32"/>
                    </a:lnTo>
                    <a:lnTo>
                      <a:pt x="22" y="33"/>
                    </a:lnTo>
                    <a:lnTo>
                      <a:pt x="22" y="29"/>
                    </a:lnTo>
                    <a:lnTo>
                      <a:pt x="2" y="29"/>
                    </a:lnTo>
                    <a:close/>
                    <a:moveTo>
                      <a:pt x="36" y="24"/>
                    </a:moveTo>
                    <a:lnTo>
                      <a:pt x="36" y="24"/>
                    </a:lnTo>
                    <a:lnTo>
                      <a:pt x="36" y="26"/>
                    </a:lnTo>
                    <a:lnTo>
                      <a:pt x="52" y="26"/>
                    </a:lnTo>
                    <a:lnTo>
                      <a:pt x="52" y="24"/>
                    </a:lnTo>
                    <a:lnTo>
                      <a:pt x="36" y="24"/>
                    </a:lnTo>
                    <a:close/>
                    <a:moveTo>
                      <a:pt x="2" y="24"/>
                    </a:moveTo>
                    <a:lnTo>
                      <a:pt x="2" y="26"/>
                    </a:lnTo>
                    <a:lnTo>
                      <a:pt x="22" y="26"/>
                    </a:lnTo>
                    <a:lnTo>
                      <a:pt x="22" y="24"/>
                    </a:lnTo>
                    <a:lnTo>
                      <a:pt x="2" y="24"/>
                    </a:lnTo>
                    <a:close/>
                    <a:moveTo>
                      <a:pt x="23" y="17"/>
                    </a:moveTo>
                    <a:lnTo>
                      <a:pt x="24" y="25"/>
                    </a:lnTo>
                    <a:lnTo>
                      <a:pt x="24" y="32"/>
                    </a:lnTo>
                    <a:lnTo>
                      <a:pt x="27" y="32"/>
                    </a:lnTo>
                    <a:lnTo>
                      <a:pt x="30" y="30"/>
                    </a:lnTo>
                    <a:lnTo>
                      <a:pt x="31" y="30"/>
                    </a:lnTo>
                    <a:lnTo>
                      <a:pt x="32" y="29"/>
                    </a:lnTo>
                    <a:lnTo>
                      <a:pt x="34" y="26"/>
                    </a:lnTo>
                    <a:lnTo>
                      <a:pt x="34" y="24"/>
                    </a:lnTo>
                    <a:lnTo>
                      <a:pt x="32" y="21"/>
                    </a:lnTo>
                    <a:lnTo>
                      <a:pt x="30" y="20"/>
                    </a:lnTo>
                    <a:lnTo>
                      <a:pt x="28" y="18"/>
                    </a:lnTo>
                    <a:lnTo>
                      <a:pt x="26" y="17"/>
                    </a:lnTo>
                    <a:lnTo>
                      <a:pt x="23" y="17"/>
                    </a:lnTo>
                    <a:close/>
                    <a:moveTo>
                      <a:pt x="19" y="16"/>
                    </a:moveTo>
                    <a:lnTo>
                      <a:pt x="2" y="17"/>
                    </a:lnTo>
                    <a:lnTo>
                      <a:pt x="2" y="20"/>
                    </a:lnTo>
                    <a:lnTo>
                      <a:pt x="20" y="20"/>
                    </a:lnTo>
                    <a:lnTo>
                      <a:pt x="19" y="16"/>
                    </a:lnTo>
                    <a:lnTo>
                      <a:pt x="19" y="16"/>
                    </a:lnTo>
                    <a:close/>
                    <a:moveTo>
                      <a:pt x="51" y="16"/>
                    </a:moveTo>
                    <a:lnTo>
                      <a:pt x="28" y="16"/>
                    </a:lnTo>
                    <a:lnTo>
                      <a:pt x="31" y="17"/>
                    </a:lnTo>
                    <a:lnTo>
                      <a:pt x="34" y="18"/>
                    </a:lnTo>
                    <a:lnTo>
                      <a:pt x="51" y="18"/>
                    </a:lnTo>
                    <a:lnTo>
                      <a:pt x="51" y="16"/>
                    </a:lnTo>
                    <a:close/>
                    <a:moveTo>
                      <a:pt x="45" y="8"/>
                    </a:moveTo>
                    <a:lnTo>
                      <a:pt x="1" y="9"/>
                    </a:lnTo>
                    <a:lnTo>
                      <a:pt x="1" y="12"/>
                    </a:lnTo>
                    <a:lnTo>
                      <a:pt x="48" y="12"/>
                    </a:lnTo>
                    <a:lnTo>
                      <a:pt x="48" y="12"/>
                    </a:lnTo>
                    <a:lnTo>
                      <a:pt x="45" y="8"/>
                    </a:lnTo>
                    <a:close/>
                    <a:moveTo>
                      <a:pt x="36" y="4"/>
                    </a:moveTo>
                    <a:lnTo>
                      <a:pt x="2" y="4"/>
                    </a:lnTo>
                    <a:lnTo>
                      <a:pt x="1" y="7"/>
                    </a:lnTo>
                    <a:lnTo>
                      <a:pt x="43" y="7"/>
                    </a:lnTo>
                    <a:lnTo>
                      <a:pt x="40" y="5"/>
                    </a:lnTo>
                    <a:lnTo>
                      <a:pt x="36" y="4"/>
                    </a:lnTo>
                    <a:close/>
                    <a:moveTo>
                      <a:pt x="19" y="0"/>
                    </a:moveTo>
                    <a:lnTo>
                      <a:pt x="30" y="0"/>
                    </a:lnTo>
                    <a:lnTo>
                      <a:pt x="40" y="3"/>
                    </a:lnTo>
                    <a:lnTo>
                      <a:pt x="48" y="8"/>
                    </a:lnTo>
                    <a:lnTo>
                      <a:pt x="53" y="16"/>
                    </a:lnTo>
                    <a:lnTo>
                      <a:pt x="55" y="26"/>
                    </a:lnTo>
                    <a:lnTo>
                      <a:pt x="52" y="35"/>
                    </a:lnTo>
                    <a:lnTo>
                      <a:pt x="47" y="41"/>
                    </a:lnTo>
                    <a:lnTo>
                      <a:pt x="40" y="45"/>
                    </a:lnTo>
                    <a:lnTo>
                      <a:pt x="32" y="47"/>
                    </a:lnTo>
                    <a:lnTo>
                      <a:pt x="23" y="49"/>
                    </a:lnTo>
                    <a:lnTo>
                      <a:pt x="24" y="62"/>
                    </a:lnTo>
                    <a:lnTo>
                      <a:pt x="23" y="75"/>
                    </a:lnTo>
                    <a:lnTo>
                      <a:pt x="22" y="76"/>
                    </a:lnTo>
                    <a:lnTo>
                      <a:pt x="22" y="76"/>
                    </a:lnTo>
                    <a:lnTo>
                      <a:pt x="14" y="76"/>
                    </a:lnTo>
                    <a:lnTo>
                      <a:pt x="7" y="76"/>
                    </a:lnTo>
                    <a:lnTo>
                      <a:pt x="1" y="77"/>
                    </a:lnTo>
                    <a:lnTo>
                      <a:pt x="0" y="77"/>
                    </a:lnTo>
                    <a:lnTo>
                      <a:pt x="0" y="76"/>
                    </a:lnTo>
                    <a:lnTo>
                      <a:pt x="1" y="52"/>
                    </a:lnTo>
                    <a:lnTo>
                      <a:pt x="0" y="28"/>
                    </a:lnTo>
                    <a:lnTo>
                      <a:pt x="0" y="3"/>
                    </a:lnTo>
                    <a:lnTo>
                      <a:pt x="0" y="3"/>
                    </a:lnTo>
                    <a:lnTo>
                      <a:pt x="1" y="3"/>
                    </a:lnTo>
                    <a:lnTo>
                      <a:pt x="1" y="3"/>
                    </a:lnTo>
                    <a:lnTo>
                      <a:pt x="9" y="1"/>
                    </a:lnTo>
                    <a:lnTo>
                      <a:pt x="1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2" name="Freeform 6602"/>
              <p:cNvSpPr/>
              <p:nvPr/>
            </p:nvSpPr>
            <p:spPr bwMode="auto">
              <a:xfrm>
                <a:off x="1799430" y="3947319"/>
                <a:ext cx="61913" cy="26988"/>
              </a:xfrm>
              <a:custGeom>
                <a:avLst/>
                <a:gdLst>
                  <a:gd name="T0" fmla="*/ 8 w 39"/>
                  <a:gd name="T1" fmla="*/ 0 h 17"/>
                  <a:gd name="T2" fmla="*/ 11 w 39"/>
                  <a:gd name="T3" fmla="*/ 2 h 17"/>
                  <a:gd name="T4" fmla="*/ 12 w 39"/>
                  <a:gd name="T5" fmla="*/ 8 h 17"/>
                  <a:gd name="T6" fmla="*/ 16 w 39"/>
                  <a:gd name="T7" fmla="*/ 12 h 17"/>
                  <a:gd name="T8" fmla="*/ 18 w 39"/>
                  <a:gd name="T9" fmla="*/ 12 h 17"/>
                  <a:gd name="T10" fmla="*/ 21 w 39"/>
                  <a:gd name="T11" fmla="*/ 9 h 17"/>
                  <a:gd name="T12" fmla="*/ 24 w 39"/>
                  <a:gd name="T13" fmla="*/ 4 h 17"/>
                  <a:gd name="T14" fmla="*/ 26 w 39"/>
                  <a:gd name="T15" fmla="*/ 2 h 17"/>
                  <a:gd name="T16" fmla="*/ 29 w 39"/>
                  <a:gd name="T17" fmla="*/ 5 h 17"/>
                  <a:gd name="T18" fmla="*/ 32 w 39"/>
                  <a:gd name="T19" fmla="*/ 8 h 17"/>
                  <a:gd name="T20" fmla="*/ 35 w 39"/>
                  <a:gd name="T21" fmla="*/ 9 h 17"/>
                  <a:gd name="T22" fmla="*/ 38 w 39"/>
                  <a:gd name="T23" fmla="*/ 5 h 17"/>
                  <a:gd name="T24" fmla="*/ 39 w 39"/>
                  <a:gd name="T25" fmla="*/ 1 h 17"/>
                  <a:gd name="T26" fmla="*/ 39 w 39"/>
                  <a:gd name="T27" fmla="*/ 5 h 17"/>
                  <a:gd name="T28" fmla="*/ 37 w 39"/>
                  <a:gd name="T29" fmla="*/ 9 h 17"/>
                  <a:gd name="T30" fmla="*/ 33 w 39"/>
                  <a:gd name="T31" fmla="*/ 13 h 17"/>
                  <a:gd name="T32" fmla="*/ 30 w 39"/>
                  <a:gd name="T33" fmla="*/ 12 h 17"/>
                  <a:gd name="T34" fmla="*/ 29 w 39"/>
                  <a:gd name="T35" fmla="*/ 8 h 17"/>
                  <a:gd name="T36" fmla="*/ 26 w 39"/>
                  <a:gd name="T37" fmla="*/ 6 h 17"/>
                  <a:gd name="T38" fmla="*/ 22 w 39"/>
                  <a:gd name="T39" fmla="*/ 9 h 17"/>
                  <a:gd name="T40" fmla="*/ 21 w 39"/>
                  <a:gd name="T41" fmla="*/ 12 h 17"/>
                  <a:gd name="T42" fmla="*/ 18 w 39"/>
                  <a:gd name="T43" fmla="*/ 16 h 17"/>
                  <a:gd name="T44" fmla="*/ 15 w 39"/>
                  <a:gd name="T45" fmla="*/ 16 h 17"/>
                  <a:gd name="T46" fmla="*/ 12 w 39"/>
                  <a:gd name="T47" fmla="*/ 12 h 17"/>
                  <a:gd name="T48" fmla="*/ 11 w 39"/>
                  <a:gd name="T49" fmla="*/ 6 h 17"/>
                  <a:gd name="T50" fmla="*/ 8 w 39"/>
                  <a:gd name="T51" fmla="*/ 4 h 17"/>
                  <a:gd name="T52" fmla="*/ 4 w 39"/>
                  <a:gd name="T53" fmla="*/ 5 h 17"/>
                  <a:gd name="T54" fmla="*/ 0 w 39"/>
                  <a:gd name="T55" fmla="*/ 8 h 17"/>
                  <a:gd name="T56" fmla="*/ 0 w 39"/>
                  <a:gd name="T57" fmla="*/ 8 h 17"/>
                  <a:gd name="T58" fmla="*/ 0 w 39"/>
                  <a:gd name="T59" fmla="*/ 6 h 17"/>
                  <a:gd name="T60" fmla="*/ 1 w 39"/>
                  <a:gd name="T61" fmla="*/ 4 h 17"/>
                  <a:gd name="T62" fmla="*/ 1 w 39"/>
                  <a:gd name="T63" fmla="*/ 4 h 17"/>
                  <a:gd name="T64" fmla="*/ 4 w 39"/>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7">
                    <a:moveTo>
                      <a:pt x="7" y="0"/>
                    </a:moveTo>
                    <a:lnTo>
                      <a:pt x="8" y="0"/>
                    </a:lnTo>
                    <a:lnTo>
                      <a:pt x="9" y="1"/>
                    </a:lnTo>
                    <a:lnTo>
                      <a:pt x="11" y="2"/>
                    </a:lnTo>
                    <a:lnTo>
                      <a:pt x="12" y="5"/>
                    </a:lnTo>
                    <a:lnTo>
                      <a:pt x="12" y="8"/>
                    </a:lnTo>
                    <a:lnTo>
                      <a:pt x="13" y="10"/>
                    </a:lnTo>
                    <a:lnTo>
                      <a:pt x="16" y="12"/>
                    </a:lnTo>
                    <a:lnTo>
                      <a:pt x="17" y="13"/>
                    </a:lnTo>
                    <a:lnTo>
                      <a:pt x="18" y="12"/>
                    </a:lnTo>
                    <a:lnTo>
                      <a:pt x="20" y="12"/>
                    </a:lnTo>
                    <a:lnTo>
                      <a:pt x="21" y="9"/>
                    </a:lnTo>
                    <a:lnTo>
                      <a:pt x="22" y="6"/>
                    </a:lnTo>
                    <a:lnTo>
                      <a:pt x="24" y="4"/>
                    </a:lnTo>
                    <a:lnTo>
                      <a:pt x="25" y="2"/>
                    </a:lnTo>
                    <a:lnTo>
                      <a:pt x="26" y="2"/>
                    </a:lnTo>
                    <a:lnTo>
                      <a:pt x="29" y="2"/>
                    </a:lnTo>
                    <a:lnTo>
                      <a:pt x="29" y="5"/>
                    </a:lnTo>
                    <a:lnTo>
                      <a:pt x="30" y="6"/>
                    </a:lnTo>
                    <a:lnTo>
                      <a:pt x="32" y="8"/>
                    </a:lnTo>
                    <a:lnTo>
                      <a:pt x="33" y="9"/>
                    </a:lnTo>
                    <a:lnTo>
                      <a:pt x="35" y="9"/>
                    </a:lnTo>
                    <a:lnTo>
                      <a:pt x="37" y="6"/>
                    </a:lnTo>
                    <a:lnTo>
                      <a:pt x="38" y="5"/>
                    </a:lnTo>
                    <a:lnTo>
                      <a:pt x="38" y="2"/>
                    </a:lnTo>
                    <a:lnTo>
                      <a:pt x="39" y="1"/>
                    </a:lnTo>
                    <a:lnTo>
                      <a:pt x="39" y="2"/>
                    </a:lnTo>
                    <a:lnTo>
                      <a:pt x="39" y="5"/>
                    </a:lnTo>
                    <a:lnTo>
                      <a:pt x="38" y="8"/>
                    </a:lnTo>
                    <a:lnTo>
                      <a:pt x="37" y="9"/>
                    </a:lnTo>
                    <a:lnTo>
                      <a:pt x="35" y="12"/>
                    </a:lnTo>
                    <a:lnTo>
                      <a:pt x="33" y="13"/>
                    </a:lnTo>
                    <a:lnTo>
                      <a:pt x="32" y="13"/>
                    </a:lnTo>
                    <a:lnTo>
                      <a:pt x="30" y="12"/>
                    </a:lnTo>
                    <a:lnTo>
                      <a:pt x="30" y="10"/>
                    </a:lnTo>
                    <a:lnTo>
                      <a:pt x="29" y="8"/>
                    </a:lnTo>
                    <a:lnTo>
                      <a:pt x="28" y="6"/>
                    </a:lnTo>
                    <a:lnTo>
                      <a:pt x="26" y="6"/>
                    </a:lnTo>
                    <a:lnTo>
                      <a:pt x="24" y="6"/>
                    </a:lnTo>
                    <a:lnTo>
                      <a:pt x="22" y="9"/>
                    </a:lnTo>
                    <a:lnTo>
                      <a:pt x="22" y="10"/>
                    </a:lnTo>
                    <a:lnTo>
                      <a:pt x="21" y="12"/>
                    </a:lnTo>
                    <a:lnTo>
                      <a:pt x="20" y="14"/>
                    </a:lnTo>
                    <a:lnTo>
                      <a:pt x="18" y="16"/>
                    </a:lnTo>
                    <a:lnTo>
                      <a:pt x="16" y="17"/>
                    </a:lnTo>
                    <a:lnTo>
                      <a:pt x="15" y="16"/>
                    </a:lnTo>
                    <a:lnTo>
                      <a:pt x="13" y="14"/>
                    </a:lnTo>
                    <a:lnTo>
                      <a:pt x="12" y="12"/>
                    </a:lnTo>
                    <a:lnTo>
                      <a:pt x="12" y="9"/>
                    </a:lnTo>
                    <a:lnTo>
                      <a:pt x="11" y="6"/>
                    </a:lnTo>
                    <a:lnTo>
                      <a:pt x="9" y="5"/>
                    </a:lnTo>
                    <a:lnTo>
                      <a:pt x="8" y="4"/>
                    </a:lnTo>
                    <a:lnTo>
                      <a:pt x="5" y="4"/>
                    </a:lnTo>
                    <a:lnTo>
                      <a:pt x="4" y="5"/>
                    </a:lnTo>
                    <a:lnTo>
                      <a:pt x="1" y="6"/>
                    </a:lnTo>
                    <a:lnTo>
                      <a:pt x="0" y="8"/>
                    </a:lnTo>
                    <a:lnTo>
                      <a:pt x="0" y="8"/>
                    </a:lnTo>
                    <a:lnTo>
                      <a:pt x="0" y="8"/>
                    </a:lnTo>
                    <a:lnTo>
                      <a:pt x="0" y="8"/>
                    </a:lnTo>
                    <a:lnTo>
                      <a:pt x="0" y="6"/>
                    </a:lnTo>
                    <a:lnTo>
                      <a:pt x="1" y="5"/>
                    </a:lnTo>
                    <a:lnTo>
                      <a:pt x="1" y="4"/>
                    </a:lnTo>
                    <a:lnTo>
                      <a:pt x="1" y="5"/>
                    </a:lnTo>
                    <a:lnTo>
                      <a:pt x="1" y="4"/>
                    </a:lnTo>
                    <a:lnTo>
                      <a:pt x="3" y="1"/>
                    </a:lnTo>
                    <a:lnTo>
                      <a:pt x="4" y="0"/>
                    </a:lnTo>
                    <a:lnTo>
                      <a:pt x="7" y="0"/>
                    </a:lnTo>
                    <a:close/>
                  </a:path>
                </a:pathLst>
              </a:custGeom>
              <a:solidFill>
                <a:srgbClr val="FF0000"/>
              </a:solidFill>
              <a:ln w="0">
                <a:solidFill>
                  <a:srgbClr val="FF0000"/>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3" name="Freeform 6603"/>
              <p:cNvSpPr>
                <a:spLocks noEditPoints="1"/>
              </p:cNvSpPr>
              <p:nvPr/>
            </p:nvSpPr>
            <p:spPr bwMode="auto">
              <a:xfrm>
                <a:off x="1656555" y="3934619"/>
                <a:ext cx="109538" cy="38100"/>
              </a:xfrm>
              <a:custGeom>
                <a:avLst/>
                <a:gdLst>
                  <a:gd name="T0" fmla="*/ 27 w 69"/>
                  <a:gd name="T1" fmla="*/ 9 h 24"/>
                  <a:gd name="T2" fmla="*/ 23 w 69"/>
                  <a:gd name="T3" fmla="*/ 13 h 24"/>
                  <a:gd name="T4" fmla="*/ 23 w 69"/>
                  <a:gd name="T5" fmla="*/ 16 h 24"/>
                  <a:gd name="T6" fmla="*/ 30 w 69"/>
                  <a:gd name="T7" fmla="*/ 13 h 24"/>
                  <a:gd name="T8" fmla="*/ 31 w 69"/>
                  <a:gd name="T9" fmla="*/ 10 h 24"/>
                  <a:gd name="T10" fmla="*/ 31 w 69"/>
                  <a:gd name="T11" fmla="*/ 9 h 24"/>
                  <a:gd name="T12" fmla="*/ 14 w 69"/>
                  <a:gd name="T13" fmla="*/ 7 h 24"/>
                  <a:gd name="T14" fmla="*/ 10 w 69"/>
                  <a:gd name="T15" fmla="*/ 8 h 24"/>
                  <a:gd name="T16" fmla="*/ 10 w 69"/>
                  <a:gd name="T17" fmla="*/ 9 h 24"/>
                  <a:gd name="T18" fmla="*/ 12 w 69"/>
                  <a:gd name="T19" fmla="*/ 12 h 24"/>
                  <a:gd name="T20" fmla="*/ 16 w 69"/>
                  <a:gd name="T21" fmla="*/ 10 h 24"/>
                  <a:gd name="T22" fmla="*/ 16 w 69"/>
                  <a:gd name="T23" fmla="*/ 8 h 24"/>
                  <a:gd name="T24" fmla="*/ 1 w 69"/>
                  <a:gd name="T25" fmla="*/ 0 h 24"/>
                  <a:gd name="T26" fmla="*/ 1 w 69"/>
                  <a:gd name="T27" fmla="*/ 4 h 24"/>
                  <a:gd name="T28" fmla="*/ 2 w 69"/>
                  <a:gd name="T29" fmla="*/ 9 h 24"/>
                  <a:gd name="T30" fmla="*/ 6 w 69"/>
                  <a:gd name="T31" fmla="*/ 13 h 24"/>
                  <a:gd name="T32" fmla="*/ 9 w 69"/>
                  <a:gd name="T33" fmla="*/ 13 h 24"/>
                  <a:gd name="T34" fmla="*/ 10 w 69"/>
                  <a:gd name="T35" fmla="*/ 7 h 24"/>
                  <a:gd name="T36" fmla="*/ 13 w 69"/>
                  <a:gd name="T37" fmla="*/ 3 h 24"/>
                  <a:gd name="T38" fmla="*/ 17 w 69"/>
                  <a:gd name="T39" fmla="*/ 5 h 24"/>
                  <a:gd name="T40" fmla="*/ 17 w 69"/>
                  <a:gd name="T41" fmla="*/ 9 h 24"/>
                  <a:gd name="T42" fmla="*/ 16 w 69"/>
                  <a:gd name="T43" fmla="*/ 12 h 24"/>
                  <a:gd name="T44" fmla="*/ 16 w 69"/>
                  <a:gd name="T45" fmla="*/ 12 h 24"/>
                  <a:gd name="T46" fmla="*/ 14 w 69"/>
                  <a:gd name="T47" fmla="*/ 14 h 24"/>
                  <a:gd name="T48" fmla="*/ 18 w 69"/>
                  <a:gd name="T49" fmla="*/ 17 h 24"/>
                  <a:gd name="T50" fmla="*/ 22 w 69"/>
                  <a:gd name="T51" fmla="*/ 14 h 24"/>
                  <a:gd name="T52" fmla="*/ 23 w 69"/>
                  <a:gd name="T53" fmla="*/ 10 h 24"/>
                  <a:gd name="T54" fmla="*/ 27 w 69"/>
                  <a:gd name="T55" fmla="*/ 7 h 24"/>
                  <a:gd name="T56" fmla="*/ 31 w 69"/>
                  <a:gd name="T57" fmla="*/ 4 h 24"/>
                  <a:gd name="T58" fmla="*/ 33 w 69"/>
                  <a:gd name="T59" fmla="*/ 7 h 24"/>
                  <a:gd name="T60" fmla="*/ 33 w 69"/>
                  <a:gd name="T61" fmla="*/ 9 h 24"/>
                  <a:gd name="T62" fmla="*/ 30 w 69"/>
                  <a:gd name="T63" fmla="*/ 16 h 24"/>
                  <a:gd name="T64" fmla="*/ 25 w 69"/>
                  <a:gd name="T65" fmla="*/ 18 h 24"/>
                  <a:gd name="T66" fmla="*/ 30 w 69"/>
                  <a:gd name="T67" fmla="*/ 20 h 24"/>
                  <a:gd name="T68" fmla="*/ 38 w 69"/>
                  <a:gd name="T69" fmla="*/ 17 h 24"/>
                  <a:gd name="T70" fmla="*/ 50 w 69"/>
                  <a:gd name="T71" fmla="*/ 7 h 24"/>
                  <a:gd name="T72" fmla="*/ 69 w 69"/>
                  <a:gd name="T73" fmla="*/ 3 h 24"/>
                  <a:gd name="T74" fmla="*/ 68 w 69"/>
                  <a:gd name="T75" fmla="*/ 4 h 24"/>
                  <a:gd name="T76" fmla="*/ 68 w 69"/>
                  <a:gd name="T77" fmla="*/ 7 h 24"/>
                  <a:gd name="T78" fmla="*/ 51 w 69"/>
                  <a:gd name="T79" fmla="*/ 8 h 24"/>
                  <a:gd name="T80" fmla="*/ 40 w 69"/>
                  <a:gd name="T81" fmla="*/ 17 h 24"/>
                  <a:gd name="T82" fmla="*/ 29 w 69"/>
                  <a:gd name="T83" fmla="*/ 24 h 24"/>
                  <a:gd name="T84" fmla="*/ 22 w 69"/>
                  <a:gd name="T85" fmla="*/ 21 h 24"/>
                  <a:gd name="T86" fmla="*/ 22 w 69"/>
                  <a:gd name="T87" fmla="*/ 20 h 24"/>
                  <a:gd name="T88" fmla="*/ 16 w 69"/>
                  <a:gd name="T89" fmla="*/ 20 h 24"/>
                  <a:gd name="T90" fmla="*/ 10 w 69"/>
                  <a:gd name="T91" fmla="*/ 16 h 24"/>
                  <a:gd name="T92" fmla="*/ 6 w 69"/>
                  <a:gd name="T93" fmla="*/ 17 h 24"/>
                  <a:gd name="T94" fmla="*/ 1 w 69"/>
                  <a:gd name="T95" fmla="*/ 13 h 24"/>
                  <a:gd name="T96" fmla="*/ 0 w 69"/>
                  <a:gd name="T97" fmla="*/ 7 h 24"/>
                  <a:gd name="T98" fmla="*/ 1 w 69"/>
                  <a:gd name="T99" fmla="*/ 0 h 24"/>
                  <a:gd name="T100" fmla="*/ 1 w 69"/>
                  <a:gd name="T10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24">
                    <a:moveTo>
                      <a:pt x="30" y="8"/>
                    </a:moveTo>
                    <a:lnTo>
                      <a:pt x="27" y="9"/>
                    </a:lnTo>
                    <a:lnTo>
                      <a:pt x="25" y="10"/>
                    </a:lnTo>
                    <a:lnTo>
                      <a:pt x="23" y="13"/>
                    </a:lnTo>
                    <a:lnTo>
                      <a:pt x="22" y="16"/>
                    </a:lnTo>
                    <a:lnTo>
                      <a:pt x="23" y="16"/>
                    </a:lnTo>
                    <a:lnTo>
                      <a:pt x="26" y="14"/>
                    </a:lnTo>
                    <a:lnTo>
                      <a:pt x="30" y="13"/>
                    </a:lnTo>
                    <a:lnTo>
                      <a:pt x="31" y="12"/>
                    </a:lnTo>
                    <a:lnTo>
                      <a:pt x="31" y="10"/>
                    </a:lnTo>
                    <a:lnTo>
                      <a:pt x="31" y="10"/>
                    </a:lnTo>
                    <a:lnTo>
                      <a:pt x="31" y="9"/>
                    </a:lnTo>
                    <a:lnTo>
                      <a:pt x="30" y="8"/>
                    </a:lnTo>
                    <a:close/>
                    <a:moveTo>
                      <a:pt x="14" y="7"/>
                    </a:moveTo>
                    <a:lnTo>
                      <a:pt x="12" y="7"/>
                    </a:lnTo>
                    <a:lnTo>
                      <a:pt x="10" y="8"/>
                    </a:lnTo>
                    <a:lnTo>
                      <a:pt x="10" y="9"/>
                    </a:lnTo>
                    <a:lnTo>
                      <a:pt x="10" y="9"/>
                    </a:lnTo>
                    <a:lnTo>
                      <a:pt x="10" y="9"/>
                    </a:lnTo>
                    <a:lnTo>
                      <a:pt x="12" y="12"/>
                    </a:lnTo>
                    <a:lnTo>
                      <a:pt x="13" y="12"/>
                    </a:lnTo>
                    <a:lnTo>
                      <a:pt x="16" y="10"/>
                    </a:lnTo>
                    <a:lnTo>
                      <a:pt x="16" y="9"/>
                    </a:lnTo>
                    <a:lnTo>
                      <a:pt x="16" y="8"/>
                    </a:lnTo>
                    <a:lnTo>
                      <a:pt x="14" y="7"/>
                    </a:lnTo>
                    <a:close/>
                    <a:moveTo>
                      <a:pt x="1" y="0"/>
                    </a:moveTo>
                    <a:lnTo>
                      <a:pt x="1" y="0"/>
                    </a:lnTo>
                    <a:lnTo>
                      <a:pt x="1" y="4"/>
                    </a:lnTo>
                    <a:lnTo>
                      <a:pt x="1" y="8"/>
                    </a:lnTo>
                    <a:lnTo>
                      <a:pt x="2" y="9"/>
                    </a:lnTo>
                    <a:lnTo>
                      <a:pt x="4" y="12"/>
                    </a:lnTo>
                    <a:lnTo>
                      <a:pt x="6" y="13"/>
                    </a:lnTo>
                    <a:lnTo>
                      <a:pt x="9" y="13"/>
                    </a:lnTo>
                    <a:lnTo>
                      <a:pt x="9" y="13"/>
                    </a:lnTo>
                    <a:lnTo>
                      <a:pt x="10" y="10"/>
                    </a:lnTo>
                    <a:lnTo>
                      <a:pt x="10" y="7"/>
                    </a:lnTo>
                    <a:lnTo>
                      <a:pt x="12" y="4"/>
                    </a:lnTo>
                    <a:lnTo>
                      <a:pt x="13" y="3"/>
                    </a:lnTo>
                    <a:lnTo>
                      <a:pt x="16" y="4"/>
                    </a:lnTo>
                    <a:lnTo>
                      <a:pt x="17" y="5"/>
                    </a:lnTo>
                    <a:lnTo>
                      <a:pt x="17" y="7"/>
                    </a:lnTo>
                    <a:lnTo>
                      <a:pt x="17" y="9"/>
                    </a:lnTo>
                    <a:lnTo>
                      <a:pt x="16" y="10"/>
                    </a:lnTo>
                    <a:lnTo>
                      <a:pt x="16" y="12"/>
                    </a:lnTo>
                    <a:lnTo>
                      <a:pt x="16" y="12"/>
                    </a:lnTo>
                    <a:lnTo>
                      <a:pt x="16" y="12"/>
                    </a:lnTo>
                    <a:lnTo>
                      <a:pt x="14" y="14"/>
                    </a:lnTo>
                    <a:lnTo>
                      <a:pt x="14" y="14"/>
                    </a:lnTo>
                    <a:lnTo>
                      <a:pt x="14" y="16"/>
                    </a:lnTo>
                    <a:lnTo>
                      <a:pt x="18" y="17"/>
                    </a:lnTo>
                    <a:lnTo>
                      <a:pt x="22" y="16"/>
                    </a:lnTo>
                    <a:lnTo>
                      <a:pt x="22" y="14"/>
                    </a:lnTo>
                    <a:lnTo>
                      <a:pt x="23" y="12"/>
                    </a:lnTo>
                    <a:lnTo>
                      <a:pt x="23" y="10"/>
                    </a:lnTo>
                    <a:lnTo>
                      <a:pt x="25" y="8"/>
                    </a:lnTo>
                    <a:lnTo>
                      <a:pt x="27" y="7"/>
                    </a:lnTo>
                    <a:lnTo>
                      <a:pt x="29" y="4"/>
                    </a:lnTo>
                    <a:lnTo>
                      <a:pt x="31" y="4"/>
                    </a:lnTo>
                    <a:lnTo>
                      <a:pt x="33" y="5"/>
                    </a:lnTo>
                    <a:lnTo>
                      <a:pt x="33" y="7"/>
                    </a:lnTo>
                    <a:lnTo>
                      <a:pt x="33" y="8"/>
                    </a:lnTo>
                    <a:lnTo>
                      <a:pt x="33" y="9"/>
                    </a:lnTo>
                    <a:lnTo>
                      <a:pt x="31" y="13"/>
                    </a:lnTo>
                    <a:lnTo>
                      <a:pt x="30" y="16"/>
                    </a:lnTo>
                    <a:lnTo>
                      <a:pt x="27" y="17"/>
                    </a:lnTo>
                    <a:lnTo>
                      <a:pt x="25" y="18"/>
                    </a:lnTo>
                    <a:lnTo>
                      <a:pt x="26" y="20"/>
                    </a:lnTo>
                    <a:lnTo>
                      <a:pt x="30" y="20"/>
                    </a:lnTo>
                    <a:lnTo>
                      <a:pt x="34" y="18"/>
                    </a:lnTo>
                    <a:lnTo>
                      <a:pt x="38" y="17"/>
                    </a:lnTo>
                    <a:lnTo>
                      <a:pt x="40" y="14"/>
                    </a:lnTo>
                    <a:lnTo>
                      <a:pt x="50" y="7"/>
                    </a:lnTo>
                    <a:lnTo>
                      <a:pt x="59" y="1"/>
                    </a:lnTo>
                    <a:lnTo>
                      <a:pt x="69" y="3"/>
                    </a:lnTo>
                    <a:lnTo>
                      <a:pt x="69" y="3"/>
                    </a:lnTo>
                    <a:lnTo>
                      <a:pt x="68" y="4"/>
                    </a:lnTo>
                    <a:lnTo>
                      <a:pt x="68" y="5"/>
                    </a:lnTo>
                    <a:lnTo>
                      <a:pt x="68" y="7"/>
                    </a:lnTo>
                    <a:lnTo>
                      <a:pt x="60" y="5"/>
                    </a:lnTo>
                    <a:lnTo>
                      <a:pt x="51" y="8"/>
                    </a:lnTo>
                    <a:lnTo>
                      <a:pt x="44" y="13"/>
                    </a:lnTo>
                    <a:lnTo>
                      <a:pt x="40" y="17"/>
                    </a:lnTo>
                    <a:lnTo>
                      <a:pt x="35" y="22"/>
                    </a:lnTo>
                    <a:lnTo>
                      <a:pt x="29" y="24"/>
                    </a:lnTo>
                    <a:lnTo>
                      <a:pt x="23" y="22"/>
                    </a:lnTo>
                    <a:lnTo>
                      <a:pt x="22" y="21"/>
                    </a:lnTo>
                    <a:lnTo>
                      <a:pt x="22" y="20"/>
                    </a:lnTo>
                    <a:lnTo>
                      <a:pt x="22" y="20"/>
                    </a:lnTo>
                    <a:lnTo>
                      <a:pt x="18" y="21"/>
                    </a:lnTo>
                    <a:lnTo>
                      <a:pt x="16" y="20"/>
                    </a:lnTo>
                    <a:lnTo>
                      <a:pt x="12" y="18"/>
                    </a:lnTo>
                    <a:lnTo>
                      <a:pt x="10" y="16"/>
                    </a:lnTo>
                    <a:lnTo>
                      <a:pt x="9" y="17"/>
                    </a:lnTo>
                    <a:lnTo>
                      <a:pt x="6" y="17"/>
                    </a:lnTo>
                    <a:lnTo>
                      <a:pt x="4" y="16"/>
                    </a:lnTo>
                    <a:lnTo>
                      <a:pt x="1" y="13"/>
                    </a:lnTo>
                    <a:lnTo>
                      <a:pt x="0" y="10"/>
                    </a:lnTo>
                    <a:lnTo>
                      <a:pt x="0" y="7"/>
                    </a:lnTo>
                    <a:lnTo>
                      <a:pt x="0" y="4"/>
                    </a:lnTo>
                    <a:lnTo>
                      <a:pt x="1" y="0"/>
                    </a:lnTo>
                    <a:lnTo>
                      <a:pt x="1" y="0"/>
                    </a:lnTo>
                    <a:lnTo>
                      <a:pt x="1" y="0"/>
                    </a:lnTo>
                    <a:close/>
                  </a:path>
                </a:pathLst>
              </a:custGeom>
              <a:solidFill>
                <a:srgbClr val="FF0000"/>
              </a:solidFill>
              <a:ln w="0">
                <a:solidFill>
                  <a:srgbClr val="FF0000"/>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4" name="Freeform 6604"/>
              <p:cNvSpPr/>
              <p:nvPr/>
            </p:nvSpPr>
            <p:spPr bwMode="auto">
              <a:xfrm>
                <a:off x="1691480" y="3956844"/>
                <a:ext cx="76200" cy="93663"/>
              </a:xfrm>
              <a:custGeom>
                <a:avLst/>
                <a:gdLst>
                  <a:gd name="T0" fmla="*/ 30 w 48"/>
                  <a:gd name="T1" fmla="*/ 0 h 59"/>
                  <a:gd name="T2" fmla="*/ 33 w 48"/>
                  <a:gd name="T3" fmla="*/ 0 h 59"/>
                  <a:gd name="T4" fmla="*/ 37 w 48"/>
                  <a:gd name="T5" fmla="*/ 2 h 59"/>
                  <a:gd name="T6" fmla="*/ 39 w 48"/>
                  <a:gd name="T7" fmla="*/ 3 h 59"/>
                  <a:gd name="T8" fmla="*/ 46 w 48"/>
                  <a:gd name="T9" fmla="*/ 11 h 59"/>
                  <a:gd name="T10" fmla="*/ 48 w 48"/>
                  <a:gd name="T11" fmla="*/ 21 h 59"/>
                  <a:gd name="T12" fmla="*/ 47 w 48"/>
                  <a:gd name="T13" fmla="*/ 34 h 59"/>
                  <a:gd name="T14" fmla="*/ 46 w 48"/>
                  <a:gd name="T15" fmla="*/ 48 h 59"/>
                  <a:gd name="T16" fmla="*/ 46 w 48"/>
                  <a:gd name="T17" fmla="*/ 53 h 59"/>
                  <a:gd name="T18" fmla="*/ 47 w 48"/>
                  <a:gd name="T19" fmla="*/ 57 h 59"/>
                  <a:gd name="T20" fmla="*/ 48 w 48"/>
                  <a:gd name="T21" fmla="*/ 59 h 59"/>
                  <a:gd name="T22" fmla="*/ 33 w 48"/>
                  <a:gd name="T23" fmla="*/ 53 h 59"/>
                  <a:gd name="T24" fmla="*/ 16 w 48"/>
                  <a:gd name="T25" fmla="*/ 50 h 59"/>
                  <a:gd name="T26" fmla="*/ 0 w 48"/>
                  <a:gd name="T27" fmla="*/ 51 h 59"/>
                  <a:gd name="T28" fmla="*/ 3 w 48"/>
                  <a:gd name="T29" fmla="*/ 49 h 59"/>
                  <a:gd name="T30" fmla="*/ 5 w 48"/>
                  <a:gd name="T31" fmla="*/ 46 h 59"/>
                  <a:gd name="T32" fmla="*/ 8 w 48"/>
                  <a:gd name="T33" fmla="*/ 44 h 59"/>
                  <a:gd name="T34" fmla="*/ 9 w 48"/>
                  <a:gd name="T35" fmla="*/ 41 h 59"/>
                  <a:gd name="T36" fmla="*/ 12 w 48"/>
                  <a:gd name="T37" fmla="*/ 31 h 59"/>
                  <a:gd name="T38" fmla="*/ 16 w 48"/>
                  <a:gd name="T39" fmla="*/ 19 h 59"/>
                  <a:gd name="T40" fmla="*/ 21 w 48"/>
                  <a:gd name="T41" fmla="*/ 7 h 59"/>
                  <a:gd name="T42" fmla="*/ 28 w 48"/>
                  <a:gd name="T43" fmla="*/ 2 h 59"/>
                  <a:gd name="T44" fmla="*/ 30 w 48"/>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9">
                    <a:moveTo>
                      <a:pt x="30" y="0"/>
                    </a:moveTo>
                    <a:lnTo>
                      <a:pt x="33" y="0"/>
                    </a:lnTo>
                    <a:lnTo>
                      <a:pt x="37" y="2"/>
                    </a:lnTo>
                    <a:lnTo>
                      <a:pt x="39" y="3"/>
                    </a:lnTo>
                    <a:lnTo>
                      <a:pt x="46" y="11"/>
                    </a:lnTo>
                    <a:lnTo>
                      <a:pt x="48" y="21"/>
                    </a:lnTo>
                    <a:lnTo>
                      <a:pt x="47" y="34"/>
                    </a:lnTo>
                    <a:lnTo>
                      <a:pt x="46" y="48"/>
                    </a:lnTo>
                    <a:lnTo>
                      <a:pt x="46" y="53"/>
                    </a:lnTo>
                    <a:lnTo>
                      <a:pt x="47" y="57"/>
                    </a:lnTo>
                    <a:lnTo>
                      <a:pt x="48" y="59"/>
                    </a:lnTo>
                    <a:lnTo>
                      <a:pt x="33" y="53"/>
                    </a:lnTo>
                    <a:lnTo>
                      <a:pt x="16" y="50"/>
                    </a:lnTo>
                    <a:lnTo>
                      <a:pt x="0" y="51"/>
                    </a:lnTo>
                    <a:lnTo>
                      <a:pt x="3" y="49"/>
                    </a:lnTo>
                    <a:lnTo>
                      <a:pt x="5" y="46"/>
                    </a:lnTo>
                    <a:lnTo>
                      <a:pt x="8" y="44"/>
                    </a:lnTo>
                    <a:lnTo>
                      <a:pt x="9" y="41"/>
                    </a:lnTo>
                    <a:lnTo>
                      <a:pt x="12" y="31"/>
                    </a:lnTo>
                    <a:lnTo>
                      <a:pt x="16" y="19"/>
                    </a:lnTo>
                    <a:lnTo>
                      <a:pt x="21" y="7"/>
                    </a:lnTo>
                    <a:lnTo>
                      <a:pt x="28" y="2"/>
                    </a:lnTo>
                    <a:lnTo>
                      <a:pt x="30"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5" name="Freeform 6605"/>
              <p:cNvSpPr/>
              <p:nvPr/>
            </p:nvSpPr>
            <p:spPr bwMode="auto">
              <a:xfrm>
                <a:off x="1691480" y="4040981"/>
                <a:ext cx="76200" cy="23813"/>
              </a:xfrm>
              <a:custGeom>
                <a:avLst/>
                <a:gdLst>
                  <a:gd name="T0" fmla="*/ 13 w 48"/>
                  <a:gd name="T1" fmla="*/ 0 h 15"/>
                  <a:gd name="T2" fmla="*/ 25 w 48"/>
                  <a:gd name="T3" fmla="*/ 1 h 15"/>
                  <a:gd name="T4" fmla="*/ 37 w 48"/>
                  <a:gd name="T5" fmla="*/ 4 h 15"/>
                  <a:gd name="T6" fmla="*/ 46 w 48"/>
                  <a:gd name="T7" fmla="*/ 8 h 15"/>
                  <a:gd name="T8" fmla="*/ 48 w 48"/>
                  <a:gd name="T9" fmla="*/ 12 h 15"/>
                  <a:gd name="T10" fmla="*/ 45 w 48"/>
                  <a:gd name="T11" fmla="*/ 14 h 15"/>
                  <a:gd name="T12" fmla="*/ 35 w 48"/>
                  <a:gd name="T13" fmla="*/ 15 h 15"/>
                  <a:gd name="T14" fmla="*/ 22 w 48"/>
                  <a:gd name="T15" fmla="*/ 14 h 15"/>
                  <a:gd name="T16" fmla="*/ 11 w 48"/>
                  <a:gd name="T17" fmla="*/ 10 h 15"/>
                  <a:gd name="T18" fmla="*/ 3 w 48"/>
                  <a:gd name="T19" fmla="*/ 6 h 15"/>
                  <a:gd name="T20" fmla="*/ 0 w 48"/>
                  <a:gd name="T21" fmla="*/ 2 h 15"/>
                  <a:gd name="T22" fmla="*/ 4 w 48"/>
                  <a:gd name="T23" fmla="*/ 0 h 15"/>
                  <a:gd name="T24" fmla="*/ 13 w 48"/>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5">
                    <a:moveTo>
                      <a:pt x="13" y="0"/>
                    </a:moveTo>
                    <a:lnTo>
                      <a:pt x="25" y="1"/>
                    </a:lnTo>
                    <a:lnTo>
                      <a:pt x="37" y="4"/>
                    </a:lnTo>
                    <a:lnTo>
                      <a:pt x="46" y="8"/>
                    </a:lnTo>
                    <a:lnTo>
                      <a:pt x="48" y="12"/>
                    </a:lnTo>
                    <a:lnTo>
                      <a:pt x="45" y="14"/>
                    </a:lnTo>
                    <a:lnTo>
                      <a:pt x="35" y="15"/>
                    </a:lnTo>
                    <a:lnTo>
                      <a:pt x="22" y="14"/>
                    </a:lnTo>
                    <a:lnTo>
                      <a:pt x="11" y="10"/>
                    </a:lnTo>
                    <a:lnTo>
                      <a:pt x="3" y="6"/>
                    </a:lnTo>
                    <a:lnTo>
                      <a:pt x="0" y="2"/>
                    </a:lnTo>
                    <a:lnTo>
                      <a:pt x="4" y="0"/>
                    </a:lnTo>
                    <a:lnTo>
                      <a:pt x="13"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6" name="Freeform 6606"/>
              <p:cNvSpPr/>
              <p:nvPr/>
            </p:nvSpPr>
            <p:spPr bwMode="auto">
              <a:xfrm>
                <a:off x="1710530" y="4042569"/>
                <a:ext cx="14288" cy="14288"/>
              </a:xfrm>
              <a:custGeom>
                <a:avLst/>
                <a:gdLst>
                  <a:gd name="T0" fmla="*/ 4 w 9"/>
                  <a:gd name="T1" fmla="*/ 0 h 9"/>
                  <a:gd name="T2" fmla="*/ 5 w 9"/>
                  <a:gd name="T3" fmla="*/ 0 h 9"/>
                  <a:gd name="T4" fmla="*/ 8 w 9"/>
                  <a:gd name="T5" fmla="*/ 1 h 9"/>
                  <a:gd name="T6" fmla="*/ 9 w 9"/>
                  <a:gd name="T7" fmla="*/ 4 h 9"/>
                  <a:gd name="T8" fmla="*/ 9 w 9"/>
                  <a:gd name="T9" fmla="*/ 5 h 9"/>
                  <a:gd name="T10" fmla="*/ 8 w 9"/>
                  <a:gd name="T11" fmla="*/ 8 h 9"/>
                  <a:gd name="T12" fmla="*/ 5 w 9"/>
                  <a:gd name="T13" fmla="*/ 9 h 9"/>
                  <a:gd name="T14" fmla="*/ 2 w 9"/>
                  <a:gd name="T15" fmla="*/ 9 h 9"/>
                  <a:gd name="T16" fmla="*/ 1 w 9"/>
                  <a:gd name="T17" fmla="*/ 8 h 9"/>
                  <a:gd name="T18" fmla="*/ 0 w 9"/>
                  <a:gd name="T19" fmla="*/ 5 h 9"/>
                  <a:gd name="T20" fmla="*/ 0 w 9"/>
                  <a:gd name="T21" fmla="*/ 3 h 9"/>
                  <a:gd name="T22" fmla="*/ 1 w 9"/>
                  <a:gd name="T23" fmla="*/ 1 h 9"/>
                  <a:gd name="T24" fmla="*/ 4 w 9"/>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lnTo>
                      <a:pt x="5" y="0"/>
                    </a:lnTo>
                    <a:lnTo>
                      <a:pt x="8" y="1"/>
                    </a:lnTo>
                    <a:lnTo>
                      <a:pt x="9" y="4"/>
                    </a:lnTo>
                    <a:lnTo>
                      <a:pt x="9" y="5"/>
                    </a:lnTo>
                    <a:lnTo>
                      <a:pt x="8" y="8"/>
                    </a:lnTo>
                    <a:lnTo>
                      <a:pt x="5" y="9"/>
                    </a:lnTo>
                    <a:lnTo>
                      <a:pt x="2" y="9"/>
                    </a:lnTo>
                    <a:lnTo>
                      <a:pt x="1" y="8"/>
                    </a:lnTo>
                    <a:lnTo>
                      <a:pt x="0" y="5"/>
                    </a:lnTo>
                    <a:lnTo>
                      <a:pt x="0" y="3"/>
                    </a:lnTo>
                    <a:lnTo>
                      <a:pt x="1" y="1"/>
                    </a:lnTo>
                    <a:lnTo>
                      <a:pt x="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7" name="Freeform 6607"/>
              <p:cNvSpPr/>
              <p:nvPr/>
            </p:nvSpPr>
            <p:spPr bwMode="auto">
              <a:xfrm>
                <a:off x="1704180" y="3961606"/>
                <a:ext cx="33338" cy="71438"/>
              </a:xfrm>
              <a:custGeom>
                <a:avLst/>
                <a:gdLst>
                  <a:gd name="T0" fmla="*/ 21 w 21"/>
                  <a:gd name="T1" fmla="*/ 0 h 45"/>
                  <a:gd name="T2" fmla="*/ 16 w 21"/>
                  <a:gd name="T3" fmla="*/ 9 h 45"/>
                  <a:gd name="T4" fmla="*/ 12 w 21"/>
                  <a:gd name="T5" fmla="*/ 18 h 45"/>
                  <a:gd name="T6" fmla="*/ 9 w 21"/>
                  <a:gd name="T7" fmla="*/ 28 h 45"/>
                  <a:gd name="T8" fmla="*/ 9 w 21"/>
                  <a:gd name="T9" fmla="*/ 30 h 45"/>
                  <a:gd name="T10" fmla="*/ 8 w 21"/>
                  <a:gd name="T11" fmla="*/ 37 h 45"/>
                  <a:gd name="T12" fmla="*/ 6 w 21"/>
                  <a:gd name="T13" fmla="*/ 41 h 45"/>
                  <a:gd name="T14" fmla="*/ 4 w 21"/>
                  <a:gd name="T15" fmla="*/ 42 h 45"/>
                  <a:gd name="T16" fmla="*/ 3 w 21"/>
                  <a:gd name="T17" fmla="*/ 43 h 45"/>
                  <a:gd name="T18" fmla="*/ 1 w 21"/>
                  <a:gd name="T19" fmla="*/ 45 h 45"/>
                  <a:gd name="T20" fmla="*/ 1 w 21"/>
                  <a:gd name="T21" fmla="*/ 45 h 45"/>
                  <a:gd name="T22" fmla="*/ 0 w 21"/>
                  <a:gd name="T23" fmla="*/ 45 h 45"/>
                  <a:gd name="T24" fmla="*/ 3 w 21"/>
                  <a:gd name="T25" fmla="*/ 42 h 45"/>
                  <a:gd name="T26" fmla="*/ 4 w 21"/>
                  <a:gd name="T27" fmla="*/ 39 h 45"/>
                  <a:gd name="T28" fmla="*/ 4 w 21"/>
                  <a:gd name="T29" fmla="*/ 37 h 45"/>
                  <a:gd name="T30" fmla="*/ 4 w 21"/>
                  <a:gd name="T31" fmla="*/ 37 h 45"/>
                  <a:gd name="T32" fmla="*/ 8 w 21"/>
                  <a:gd name="T33" fmla="*/ 20 h 45"/>
                  <a:gd name="T34" fmla="*/ 13 w 21"/>
                  <a:gd name="T35" fmla="*/ 9 h 45"/>
                  <a:gd name="T36" fmla="*/ 17 w 21"/>
                  <a:gd name="T37" fmla="*/ 3 h 45"/>
                  <a:gd name="T38" fmla="*/ 20 w 21"/>
                  <a:gd name="T39" fmla="*/ 0 h 45"/>
                  <a:gd name="T40" fmla="*/ 21 w 21"/>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45">
                    <a:moveTo>
                      <a:pt x="21" y="0"/>
                    </a:moveTo>
                    <a:lnTo>
                      <a:pt x="16" y="9"/>
                    </a:lnTo>
                    <a:lnTo>
                      <a:pt x="12" y="18"/>
                    </a:lnTo>
                    <a:lnTo>
                      <a:pt x="9" y="28"/>
                    </a:lnTo>
                    <a:lnTo>
                      <a:pt x="9" y="30"/>
                    </a:lnTo>
                    <a:lnTo>
                      <a:pt x="8" y="37"/>
                    </a:lnTo>
                    <a:lnTo>
                      <a:pt x="6" y="41"/>
                    </a:lnTo>
                    <a:lnTo>
                      <a:pt x="4" y="42"/>
                    </a:lnTo>
                    <a:lnTo>
                      <a:pt x="3" y="43"/>
                    </a:lnTo>
                    <a:lnTo>
                      <a:pt x="1" y="45"/>
                    </a:lnTo>
                    <a:lnTo>
                      <a:pt x="1" y="45"/>
                    </a:lnTo>
                    <a:lnTo>
                      <a:pt x="0" y="45"/>
                    </a:lnTo>
                    <a:lnTo>
                      <a:pt x="3" y="42"/>
                    </a:lnTo>
                    <a:lnTo>
                      <a:pt x="4" y="39"/>
                    </a:lnTo>
                    <a:lnTo>
                      <a:pt x="4" y="37"/>
                    </a:lnTo>
                    <a:lnTo>
                      <a:pt x="4" y="37"/>
                    </a:lnTo>
                    <a:lnTo>
                      <a:pt x="8" y="20"/>
                    </a:lnTo>
                    <a:lnTo>
                      <a:pt x="13" y="9"/>
                    </a:lnTo>
                    <a:lnTo>
                      <a:pt x="17" y="3"/>
                    </a:lnTo>
                    <a:lnTo>
                      <a:pt x="20" y="0"/>
                    </a:lnTo>
                    <a:lnTo>
                      <a:pt x="2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8" name="Freeform 6608"/>
              <p:cNvSpPr/>
              <p:nvPr/>
            </p:nvSpPr>
            <p:spPr bwMode="auto">
              <a:xfrm>
                <a:off x="1772443" y="3956844"/>
                <a:ext cx="74613" cy="79375"/>
              </a:xfrm>
              <a:custGeom>
                <a:avLst/>
                <a:gdLst>
                  <a:gd name="T0" fmla="*/ 11 w 47"/>
                  <a:gd name="T1" fmla="*/ 0 h 50"/>
                  <a:gd name="T2" fmla="*/ 17 w 47"/>
                  <a:gd name="T3" fmla="*/ 3 h 50"/>
                  <a:gd name="T4" fmla="*/ 25 w 47"/>
                  <a:gd name="T5" fmla="*/ 8 h 50"/>
                  <a:gd name="T6" fmla="*/ 32 w 47"/>
                  <a:gd name="T7" fmla="*/ 16 h 50"/>
                  <a:gd name="T8" fmla="*/ 37 w 47"/>
                  <a:gd name="T9" fmla="*/ 23 h 50"/>
                  <a:gd name="T10" fmla="*/ 39 w 47"/>
                  <a:gd name="T11" fmla="*/ 25 h 50"/>
                  <a:gd name="T12" fmla="*/ 42 w 47"/>
                  <a:gd name="T13" fmla="*/ 27 h 50"/>
                  <a:gd name="T14" fmla="*/ 45 w 47"/>
                  <a:gd name="T15" fmla="*/ 27 h 50"/>
                  <a:gd name="T16" fmla="*/ 47 w 47"/>
                  <a:gd name="T17" fmla="*/ 28 h 50"/>
                  <a:gd name="T18" fmla="*/ 34 w 47"/>
                  <a:gd name="T19" fmla="*/ 32 h 50"/>
                  <a:gd name="T20" fmla="*/ 24 w 47"/>
                  <a:gd name="T21" fmla="*/ 40 h 50"/>
                  <a:gd name="T22" fmla="*/ 15 w 47"/>
                  <a:gd name="T23" fmla="*/ 50 h 50"/>
                  <a:gd name="T24" fmla="*/ 13 w 47"/>
                  <a:gd name="T25" fmla="*/ 48 h 50"/>
                  <a:gd name="T26" fmla="*/ 13 w 47"/>
                  <a:gd name="T27" fmla="*/ 44 h 50"/>
                  <a:gd name="T28" fmla="*/ 12 w 47"/>
                  <a:gd name="T29" fmla="*/ 41 h 50"/>
                  <a:gd name="T30" fmla="*/ 7 w 47"/>
                  <a:gd name="T31" fmla="*/ 32 h 50"/>
                  <a:gd name="T32" fmla="*/ 1 w 47"/>
                  <a:gd name="T33" fmla="*/ 21 h 50"/>
                  <a:gd name="T34" fmla="*/ 0 w 47"/>
                  <a:gd name="T35" fmla="*/ 14 h 50"/>
                  <a:gd name="T36" fmla="*/ 3 w 47"/>
                  <a:gd name="T37" fmla="*/ 6 h 50"/>
                  <a:gd name="T38" fmla="*/ 4 w 47"/>
                  <a:gd name="T39" fmla="*/ 3 h 50"/>
                  <a:gd name="T40" fmla="*/ 7 w 47"/>
                  <a:gd name="T41" fmla="*/ 2 h 50"/>
                  <a:gd name="T42" fmla="*/ 11 w 47"/>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50">
                    <a:moveTo>
                      <a:pt x="11" y="0"/>
                    </a:moveTo>
                    <a:lnTo>
                      <a:pt x="17" y="3"/>
                    </a:lnTo>
                    <a:lnTo>
                      <a:pt x="25" y="8"/>
                    </a:lnTo>
                    <a:lnTo>
                      <a:pt x="32" y="16"/>
                    </a:lnTo>
                    <a:lnTo>
                      <a:pt x="37" y="23"/>
                    </a:lnTo>
                    <a:lnTo>
                      <a:pt x="39" y="25"/>
                    </a:lnTo>
                    <a:lnTo>
                      <a:pt x="42" y="27"/>
                    </a:lnTo>
                    <a:lnTo>
                      <a:pt x="45" y="27"/>
                    </a:lnTo>
                    <a:lnTo>
                      <a:pt x="47" y="28"/>
                    </a:lnTo>
                    <a:lnTo>
                      <a:pt x="34" y="32"/>
                    </a:lnTo>
                    <a:lnTo>
                      <a:pt x="24" y="40"/>
                    </a:lnTo>
                    <a:lnTo>
                      <a:pt x="15" y="50"/>
                    </a:lnTo>
                    <a:lnTo>
                      <a:pt x="13" y="48"/>
                    </a:lnTo>
                    <a:lnTo>
                      <a:pt x="13" y="44"/>
                    </a:lnTo>
                    <a:lnTo>
                      <a:pt x="12" y="41"/>
                    </a:lnTo>
                    <a:lnTo>
                      <a:pt x="7" y="32"/>
                    </a:lnTo>
                    <a:lnTo>
                      <a:pt x="1" y="21"/>
                    </a:lnTo>
                    <a:lnTo>
                      <a:pt x="0" y="14"/>
                    </a:lnTo>
                    <a:lnTo>
                      <a:pt x="3" y="6"/>
                    </a:lnTo>
                    <a:lnTo>
                      <a:pt x="4" y="3"/>
                    </a:lnTo>
                    <a:lnTo>
                      <a:pt x="7" y="2"/>
                    </a:lnTo>
                    <a:lnTo>
                      <a:pt x="11"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9" name="Freeform 6609"/>
              <p:cNvSpPr/>
              <p:nvPr/>
            </p:nvSpPr>
            <p:spPr bwMode="auto">
              <a:xfrm>
                <a:off x="1797843" y="4006056"/>
                <a:ext cx="52388" cy="36513"/>
              </a:xfrm>
              <a:custGeom>
                <a:avLst/>
                <a:gdLst>
                  <a:gd name="T0" fmla="*/ 31 w 33"/>
                  <a:gd name="T1" fmla="*/ 0 h 23"/>
                  <a:gd name="T2" fmla="*/ 33 w 33"/>
                  <a:gd name="T3" fmla="*/ 0 h 23"/>
                  <a:gd name="T4" fmla="*/ 33 w 33"/>
                  <a:gd name="T5" fmla="*/ 2 h 23"/>
                  <a:gd name="T6" fmla="*/ 33 w 33"/>
                  <a:gd name="T7" fmla="*/ 3 h 23"/>
                  <a:gd name="T8" fmla="*/ 30 w 33"/>
                  <a:gd name="T9" fmla="*/ 6 h 23"/>
                  <a:gd name="T10" fmla="*/ 27 w 33"/>
                  <a:gd name="T11" fmla="*/ 10 h 23"/>
                  <a:gd name="T12" fmla="*/ 23 w 33"/>
                  <a:gd name="T13" fmla="*/ 13 h 23"/>
                  <a:gd name="T14" fmla="*/ 19 w 33"/>
                  <a:gd name="T15" fmla="*/ 15 h 23"/>
                  <a:gd name="T16" fmla="*/ 16 w 33"/>
                  <a:gd name="T17" fmla="*/ 19 h 23"/>
                  <a:gd name="T18" fmla="*/ 10 w 33"/>
                  <a:gd name="T19" fmla="*/ 20 h 23"/>
                  <a:gd name="T20" fmla="*/ 6 w 33"/>
                  <a:gd name="T21" fmla="*/ 22 h 23"/>
                  <a:gd name="T22" fmla="*/ 4 w 33"/>
                  <a:gd name="T23" fmla="*/ 23 h 23"/>
                  <a:gd name="T24" fmla="*/ 1 w 33"/>
                  <a:gd name="T25" fmla="*/ 23 h 23"/>
                  <a:gd name="T26" fmla="*/ 0 w 33"/>
                  <a:gd name="T27" fmla="*/ 23 h 23"/>
                  <a:gd name="T28" fmla="*/ 0 w 33"/>
                  <a:gd name="T29" fmla="*/ 22 h 23"/>
                  <a:gd name="T30" fmla="*/ 1 w 33"/>
                  <a:gd name="T31" fmla="*/ 19 h 23"/>
                  <a:gd name="T32" fmla="*/ 2 w 33"/>
                  <a:gd name="T33" fmla="*/ 17 h 23"/>
                  <a:gd name="T34" fmla="*/ 5 w 33"/>
                  <a:gd name="T35" fmla="*/ 14 h 23"/>
                  <a:gd name="T36" fmla="*/ 9 w 33"/>
                  <a:gd name="T37" fmla="*/ 10 h 23"/>
                  <a:gd name="T38" fmla="*/ 13 w 33"/>
                  <a:gd name="T39" fmla="*/ 7 h 23"/>
                  <a:gd name="T40" fmla="*/ 18 w 33"/>
                  <a:gd name="T41" fmla="*/ 5 h 23"/>
                  <a:gd name="T42" fmla="*/ 22 w 33"/>
                  <a:gd name="T43" fmla="*/ 2 h 23"/>
                  <a:gd name="T44" fmla="*/ 26 w 33"/>
                  <a:gd name="T45" fmla="*/ 1 h 23"/>
                  <a:gd name="T46" fmla="*/ 29 w 33"/>
                  <a:gd name="T47" fmla="*/ 0 h 23"/>
                  <a:gd name="T48" fmla="*/ 31 w 33"/>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3">
                    <a:moveTo>
                      <a:pt x="31" y="0"/>
                    </a:moveTo>
                    <a:lnTo>
                      <a:pt x="33" y="0"/>
                    </a:lnTo>
                    <a:lnTo>
                      <a:pt x="33" y="2"/>
                    </a:lnTo>
                    <a:lnTo>
                      <a:pt x="33" y="3"/>
                    </a:lnTo>
                    <a:lnTo>
                      <a:pt x="30" y="6"/>
                    </a:lnTo>
                    <a:lnTo>
                      <a:pt x="27" y="10"/>
                    </a:lnTo>
                    <a:lnTo>
                      <a:pt x="23" y="13"/>
                    </a:lnTo>
                    <a:lnTo>
                      <a:pt x="19" y="15"/>
                    </a:lnTo>
                    <a:lnTo>
                      <a:pt x="16" y="19"/>
                    </a:lnTo>
                    <a:lnTo>
                      <a:pt x="10" y="20"/>
                    </a:lnTo>
                    <a:lnTo>
                      <a:pt x="6" y="22"/>
                    </a:lnTo>
                    <a:lnTo>
                      <a:pt x="4" y="23"/>
                    </a:lnTo>
                    <a:lnTo>
                      <a:pt x="1" y="23"/>
                    </a:lnTo>
                    <a:lnTo>
                      <a:pt x="0" y="23"/>
                    </a:lnTo>
                    <a:lnTo>
                      <a:pt x="0" y="22"/>
                    </a:lnTo>
                    <a:lnTo>
                      <a:pt x="1" y="19"/>
                    </a:lnTo>
                    <a:lnTo>
                      <a:pt x="2" y="17"/>
                    </a:lnTo>
                    <a:lnTo>
                      <a:pt x="5" y="14"/>
                    </a:lnTo>
                    <a:lnTo>
                      <a:pt x="9" y="10"/>
                    </a:lnTo>
                    <a:lnTo>
                      <a:pt x="13" y="7"/>
                    </a:lnTo>
                    <a:lnTo>
                      <a:pt x="18" y="5"/>
                    </a:lnTo>
                    <a:lnTo>
                      <a:pt x="22" y="2"/>
                    </a:lnTo>
                    <a:lnTo>
                      <a:pt x="26" y="1"/>
                    </a:lnTo>
                    <a:lnTo>
                      <a:pt x="29" y="0"/>
                    </a:lnTo>
                    <a:lnTo>
                      <a:pt x="31"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0" name="Freeform 6610"/>
              <p:cNvSpPr/>
              <p:nvPr/>
            </p:nvSpPr>
            <p:spPr bwMode="auto">
              <a:xfrm>
                <a:off x="1812130" y="4021931"/>
                <a:ext cx="11113" cy="11113"/>
              </a:xfrm>
              <a:custGeom>
                <a:avLst/>
                <a:gdLst>
                  <a:gd name="T0" fmla="*/ 3 w 7"/>
                  <a:gd name="T1" fmla="*/ 0 h 7"/>
                  <a:gd name="T2" fmla="*/ 5 w 7"/>
                  <a:gd name="T3" fmla="*/ 0 h 7"/>
                  <a:gd name="T4" fmla="*/ 7 w 7"/>
                  <a:gd name="T5" fmla="*/ 1 h 7"/>
                  <a:gd name="T6" fmla="*/ 7 w 7"/>
                  <a:gd name="T7" fmla="*/ 3 h 7"/>
                  <a:gd name="T8" fmla="*/ 7 w 7"/>
                  <a:gd name="T9" fmla="*/ 4 h 7"/>
                  <a:gd name="T10" fmla="*/ 7 w 7"/>
                  <a:gd name="T11" fmla="*/ 7 h 7"/>
                  <a:gd name="T12" fmla="*/ 4 w 7"/>
                  <a:gd name="T13" fmla="*/ 7 h 7"/>
                  <a:gd name="T14" fmla="*/ 3 w 7"/>
                  <a:gd name="T15" fmla="*/ 7 h 7"/>
                  <a:gd name="T16" fmla="*/ 1 w 7"/>
                  <a:gd name="T17" fmla="*/ 5 h 7"/>
                  <a:gd name="T18" fmla="*/ 0 w 7"/>
                  <a:gd name="T19" fmla="*/ 4 h 7"/>
                  <a:gd name="T20" fmla="*/ 0 w 7"/>
                  <a:gd name="T21" fmla="*/ 3 h 7"/>
                  <a:gd name="T22" fmla="*/ 1 w 7"/>
                  <a:gd name="T23" fmla="*/ 1 h 7"/>
                  <a:gd name="T24" fmla="*/ 3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3" y="0"/>
                    </a:moveTo>
                    <a:lnTo>
                      <a:pt x="5" y="0"/>
                    </a:lnTo>
                    <a:lnTo>
                      <a:pt x="7" y="1"/>
                    </a:lnTo>
                    <a:lnTo>
                      <a:pt x="7" y="3"/>
                    </a:lnTo>
                    <a:lnTo>
                      <a:pt x="7" y="4"/>
                    </a:lnTo>
                    <a:lnTo>
                      <a:pt x="7" y="7"/>
                    </a:lnTo>
                    <a:lnTo>
                      <a:pt x="4" y="7"/>
                    </a:lnTo>
                    <a:lnTo>
                      <a:pt x="3" y="7"/>
                    </a:lnTo>
                    <a:lnTo>
                      <a:pt x="1" y="5"/>
                    </a:lnTo>
                    <a:lnTo>
                      <a:pt x="0" y="4"/>
                    </a:lnTo>
                    <a:lnTo>
                      <a:pt x="0" y="3"/>
                    </a:lnTo>
                    <a:lnTo>
                      <a:pt x="1" y="1"/>
                    </a:lnTo>
                    <a:lnTo>
                      <a:pt x="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1" name="Freeform 6611"/>
              <p:cNvSpPr/>
              <p:nvPr/>
            </p:nvSpPr>
            <p:spPr bwMode="auto">
              <a:xfrm>
                <a:off x="1786730" y="3960019"/>
                <a:ext cx="47625" cy="41275"/>
              </a:xfrm>
              <a:custGeom>
                <a:avLst/>
                <a:gdLst>
                  <a:gd name="T0" fmla="*/ 0 w 30"/>
                  <a:gd name="T1" fmla="*/ 0 h 26"/>
                  <a:gd name="T2" fmla="*/ 2 w 30"/>
                  <a:gd name="T3" fmla="*/ 0 h 26"/>
                  <a:gd name="T4" fmla="*/ 4 w 30"/>
                  <a:gd name="T5" fmla="*/ 1 h 26"/>
                  <a:gd name="T6" fmla="*/ 9 w 30"/>
                  <a:gd name="T7" fmla="*/ 4 h 26"/>
                  <a:gd name="T8" fmla="*/ 17 w 30"/>
                  <a:gd name="T9" fmla="*/ 10 h 26"/>
                  <a:gd name="T10" fmla="*/ 25 w 30"/>
                  <a:gd name="T11" fmla="*/ 21 h 26"/>
                  <a:gd name="T12" fmla="*/ 25 w 30"/>
                  <a:gd name="T13" fmla="*/ 22 h 26"/>
                  <a:gd name="T14" fmla="*/ 26 w 30"/>
                  <a:gd name="T15" fmla="*/ 23 h 26"/>
                  <a:gd name="T16" fmla="*/ 28 w 30"/>
                  <a:gd name="T17" fmla="*/ 25 h 26"/>
                  <a:gd name="T18" fmla="*/ 30 w 30"/>
                  <a:gd name="T19" fmla="*/ 26 h 26"/>
                  <a:gd name="T20" fmla="*/ 30 w 30"/>
                  <a:gd name="T21" fmla="*/ 26 h 26"/>
                  <a:gd name="T22" fmla="*/ 29 w 30"/>
                  <a:gd name="T23" fmla="*/ 26 h 26"/>
                  <a:gd name="T24" fmla="*/ 29 w 30"/>
                  <a:gd name="T25" fmla="*/ 26 h 26"/>
                  <a:gd name="T26" fmla="*/ 26 w 30"/>
                  <a:gd name="T27" fmla="*/ 26 h 26"/>
                  <a:gd name="T28" fmla="*/ 25 w 30"/>
                  <a:gd name="T29" fmla="*/ 25 h 26"/>
                  <a:gd name="T30" fmla="*/ 23 w 30"/>
                  <a:gd name="T31" fmla="*/ 22 h 26"/>
                  <a:gd name="T32" fmla="*/ 20 w 30"/>
                  <a:gd name="T33" fmla="*/ 18 h 26"/>
                  <a:gd name="T34" fmla="*/ 20 w 30"/>
                  <a:gd name="T35" fmla="*/ 18 h 26"/>
                  <a:gd name="T36" fmla="*/ 19 w 30"/>
                  <a:gd name="T37" fmla="*/ 15 h 26"/>
                  <a:gd name="T38" fmla="*/ 16 w 30"/>
                  <a:gd name="T39" fmla="*/ 14 h 26"/>
                  <a:gd name="T40" fmla="*/ 15 w 30"/>
                  <a:gd name="T41" fmla="*/ 10 h 26"/>
                  <a:gd name="T42" fmla="*/ 11 w 30"/>
                  <a:gd name="T43" fmla="*/ 8 h 26"/>
                  <a:gd name="T44" fmla="*/ 8 w 30"/>
                  <a:gd name="T45" fmla="*/ 5 h 26"/>
                  <a:gd name="T46" fmla="*/ 4 w 30"/>
                  <a:gd name="T47" fmla="*/ 2 h 26"/>
                  <a:gd name="T48" fmla="*/ 0 w 30"/>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6">
                    <a:moveTo>
                      <a:pt x="0" y="0"/>
                    </a:moveTo>
                    <a:lnTo>
                      <a:pt x="2" y="0"/>
                    </a:lnTo>
                    <a:lnTo>
                      <a:pt x="4" y="1"/>
                    </a:lnTo>
                    <a:lnTo>
                      <a:pt x="9" y="4"/>
                    </a:lnTo>
                    <a:lnTo>
                      <a:pt x="17" y="10"/>
                    </a:lnTo>
                    <a:lnTo>
                      <a:pt x="25" y="21"/>
                    </a:lnTo>
                    <a:lnTo>
                      <a:pt x="25" y="22"/>
                    </a:lnTo>
                    <a:lnTo>
                      <a:pt x="26" y="23"/>
                    </a:lnTo>
                    <a:lnTo>
                      <a:pt x="28" y="25"/>
                    </a:lnTo>
                    <a:lnTo>
                      <a:pt x="30" y="26"/>
                    </a:lnTo>
                    <a:lnTo>
                      <a:pt x="30" y="26"/>
                    </a:lnTo>
                    <a:lnTo>
                      <a:pt x="29" y="26"/>
                    </a:lnTo>
                    <a:lnTo>
                      <a:pt x="29" y="26"/>
                    </a:lnTo>
                    <a:lnTo>
                      <a:pt x="26" y="26"/>
                    </a:lnTo>
                    <a:lnTo>
                      <a:pt x="25" y="25"/>
                    </a:lnTo>
                    <a:lnTo>
                      <a:pt x="23" y="22"/>
                    </a:lnTo>
                    <a:lnTo>
                      <a:pt x="20" y="18"/>
                    </a:lnTo>
                    <a:lnTo>
                      <a:pt x="20" y="18"/>
                    </a:lnTo>
                    <a:lnTo>
                      <a:pt x="19" y="15"/>
                    </a:lnTo>
                    <a:lnTo>
                      <a:pt x="16" y="14"/>
                    </a:lnTo>
                    <a:lnTo>
                      <a:pt x="15" y="10"/>
                    </a:lnTo>
                    <a:lnTo>
                      <a:pt x="11" y="8"/>
                    </a:lnTo>
                    <a:lnTo>
                      <a:pt x="8" y="5"/>
                    </a:lnTo>
                    <a:lnTo>
                      <a:pt x="4" y="2"/>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2" name="Freeform 6612"/>
              <p:cNvSpPr/>
              <p:nvPr/>
            </p:nvSpPr>
            <p:spPr bwMode="auto">
              <a:xfrm>
                <a:off x="1753393" y="3947319"/>
                <a:ext cx="30163" cy="53975"/>
              </a:xfrm>
              <a:custGeom>
                <a:avLst/>
                <a:gdLst>
                  <a:gd name="T0" fmla="*/ 4 w 19"/>
                  <a:gd name="T1" fmla="*/ 0 h 34"/>
                  <a:gd name="T2" fmla="*/ 7 w 19"/>
                  <a:gd name="T3" fmla="*/ 1 h 34"/>
                  <a:gd name="T4" fmla="*/ 9 w 19"/>
                  <a:gd name="T5" fmla="*/ 1 h 34"/>
                  <a:gd name="T6" fmla="*/ 12 w 19"/>
                  <a:gd name="T7" fmla="*/ 2 h 34"/>
                  <a:gd name="T8" fmla="*/ 13 w 19"/>
                  <a:gd name="T9" fmla="*/ 5 h 34"/>
                  <a:gd name="T10" fmla="*/ 15 w 19"/>
                  <a:gd name="T11" fmla="*/ 8 h 34"/>
                  <a:gd name="T12" fmla="*/ 16 w 19"/>
                  <a:gd name="T13" fmla="*/ 10 h 34"/>
                  <a:gd name="T14" fmla="*/ 19 w 19"/>
                  <a:gd name="T15" fmla="*/ 13 h 34"/>
                  <a:gd name="T16" fmla="*/ 16 w 19"/>
                  <a:gd name="T17" fmla="*/ 14 h 34"/>
                  <a:gd name="T18" fmla="*/ 16 w 19"/>
                  <a:gd name="T19" fmla="*/ 16 h 34"/>
                  <a:gd name="T20" fmla="*/ 16 w 19"/>
                  <a:gd name="T21" fmla="*/ 18 h 34"/>
                  <a:gd name="T22" fmla="*/ 16 w 19"/>
                  <a:gd name="T23" fmla="*/ 21 h 34"/>
                  <a:gd name="T24" fmla="*/ 17 w 19"/>
                  <a:gd name="T25" fmla="*/ 22 h 34"/>
                  <a:gd name="T26" fmla="*/ 15 w 19"/>
                  <a:gd name="T27" fmla="*/ 22 h 34"/>
                  <a:gd name="T28" fmla="*/ 13 w 19"/>
                  <a:gd name="T29" fmla="*/ 23 h 34"/>
                  <a:gd name="T30" fmla="*/ 13 w 19"/>
                  <a:gd name="T31" fmla="*/ 26 h 34"/>
                  <a:gd name="T32" fmla="*/ 13 w 19"/>
                  <a:gd name="T33" fmla="*/ 29 h 34"/>
                  <a:gd name="T34" fmla="*/ 13 w 19"/>
                  <a:gd name="T35" fmla="*/ 30 h 34"/>
                  <a:gd name="T36" fmla="*/ 13 w 19"/>
                  <a:gd name="T37" fmla="*/ 33 h 34"/>
                  <a:gd name="T38" fmla="*/ 13 w 19"/>
                  <a:gd name="T39" fmla="*/ 34 h 34"/>
                  <a:gd name="T40" fmla="*/ 13 w 19"/>
                  <a:gd name="T41" fmla="*/ 33 h 34"/>
                  <a:gd name="T42" fmla="*/ 12 w 19"/>
                  <a:gd name="T43" fmla="*/ 30 h 34"/>
                  <a:gd name="T44" fmla="*/ 12 w 19"/>
                  <a:gd name="T45" fmla="*/ 29 h 34"/>
                  <a:gd name="T46" fmla="*/ 11 w 19"/>
                  <a:gd name="T47" fmla="*/ 27 h 34"/>
                  <a:gd name="T48" fmla="*/ 9 w 19"/>
                  <a:gd name="T49" fmla="*/ 26 h 34"/>
                  <a:gd name="T50" fmla="*/ 8 w 19"/>
                  <a:gd name="T51" fmla="*/ 26 h 34"/>
                  <a:gd name="T52" fmla="*/ 7 w 19"/>
                  <a:gd name="T53" fmla="*/ 27 h 34"/>
                  <a:gd name="T54" fmla="*/ 7 w 19"/>
                  <a:gd name="T55" fmla="*/ 26 h 34"/>
                  <a:gd name="T56" fmla="*/ 7 w 19"/>
                  <a:gd name="T57" fmla="*/ 25 h 34"/>
                  <a:gd name="T58" fmla="*/ 7 w 19"/>
                  <a:gd name="T59" fmla="*/ 23 h 34"/>
                  <a:gd name="T60" fmla="*/ 7 w 19"/>
                  <a:gd name="T61" fmla="*/ 22 h 34"/>
                  <a:gd name="T62" fmla="*/ 4 w 19"/>
                  <a:gd name="T63" fmla="*/ 23 h 34"/>
                  <a:gd name="T64" fmla="*/ 6 w 19"/>
                  <a:gd name="T65" fmla="*/ 22 h 34"/>
                  <a:gd name="T66" fmla="*/ 6 w 19"/>
                  <a:gd name="T67" fmla="*/ 20 h 34"/>
                  <a:gd name="T68" fmla="*/ 6 w 19"/>
                  <a:gd name="T69" fmla="*/ 18 h 34"/>
                  <a:gd name="T70" fmla="*/ 6 w 19"/>
                  <a:gd name="T71" fmla="*/ 16 h 34"/>
                  <a:gd name="T72" fmla="*/ 4 w 19"/>
                  <a:gd name="T73" fmla="*/ 16 h 34"/>
                  <a:gd name="T74" fmla="*/ 3 w 19"/>
                  <a:gd name="T75" fmla="*/ 16 h 34"/>
                  <a:gd name="T76" fmla="*/ 3 w 19"/>
                  <a:gd name="T77" fmla="*/ 13 h 34"/>
                  <a:gd name="T78" fmla="*/ 3 w 19"/>
                  <a:gd name="T79" fmla="*/ 12 h 34"/>
                  <a:gd name="T80" fmla="*/ 2 w 19"/>
                  <a:gd name="T81" fmla="*/ 9 h 34"/>
                  <a:gd name="T82" fmla="*/ 2 w 19"/>
                  <a:gd name="T83" fmla="*/ 6 h 34"/>
                  <a:gd name="T84" fmla="*/ 0 w 19"/>
                  <a:gd name="T85" fmla="*/ 5 h 34"/>
                  <a:gd name="T86" fmla="*/ 0 w 19"/>
                  <a:gd name="T87" fmla="*/ 2 h 34"/>
                  <a:gd name="T88" fmla="*/ 0 w 19"/>
                  <a:gd name="T89" fmla="*/ 1 h 34"/>
                  <a:gd name="T90" fmla="*/ 2 w 19"/>
                  <a:gd name="T91" fmla="*/ 1 h 34"/>
                  <a:gd name="T92" fmla="*/ 4 w 19"/>
                  <a:gd name="T9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34">
                    <a:moveTo>
                      <a:pt x="4" y="0"/>
                    </a:moveTo>
                    <a:lnTo>
                      <a:pt x="7" y="1"/>
                    </a:lnTo>
                    <a:lnTo>
                      <a:pt x="9" y="1"/>
                    </a:lnTo>
                    <a:lnTo>
                      <a:pt x="12" y="2"/>
                    </a:lnTo>
                    <a:lnTo>
                      <a:pt x="13" y="5"/>
                    </a:lnTo>
                    <a:lnTo>
                      <a:pt x="15" y="8"/>
                    </a:lnTo>
                    <a:lnTo>
                      <a:pt x="16" y="10"/>
                    </a:lnTo>
                    <a:lnTo>
                      <a:pt x="19" y="13"/>
                    </a:lnTo>
                    <a:lnTo>
                      <a:pt x="16" y="14"/>
                    </a:lnTo>
                    <a:lnTo>
                      <a:pt x="16" y="16"/>
                    </a:lnTo>
                    <a:lnTo>
                      <a:pt x="16" y="18"/>
                    </a:lnTo>
                    <a:lnTo>
                      <a:pt x="16" y="21"/>
                    </a:lnTo>
                    <a:lnTo>
                      <a:pt x="17" y="22"/>
                    </a:lnTo>
                    <a:lnTo>
                      <a:pt x="15" y="22"/>
                    </a:lnTo>
                    <a:lnTo>
                      <a:pt x="13" y="23"/>
                    </a:lnTo>
                    <a:lnTo>
                      <a:pt x="13" y="26"/>
                    </a:lnTo>
                    <a:lnTo>
                      <a:pt x="13" y="29"/>
                    </a:lnTo>
                    <a:lnTo>
                      <a:pt x="13" y="30"/>
                    </a:lnTo>
                    <a:lnTo>
                      <a:pt x="13" y="33"/>
                    </a:lnTo>
                    <a:lnTo>
                      <a:pt x="13" y="34"/>
                    </a:lnTo>
                    <a:lnTo>
                      <a:pt x="13" y="33"/>
                    </a:lnTo>
                    <a:lnTo>
                      <a:pt x="12" y="30"/>
                    </a:lnTo>
                    <a:lnTo>
                      <a:pt x="12" y="29"/>
                    </a:lnTo>
                    <a:lnTo>
                      <a:pt x="11" y="27"/>
                    </a:lnTo>
                    <a:lnTo>
                      <a:pt x="9" y="26"/>
                    </a:lnTo>
                    <a:lnTo>
                      <a:pt x="8" y="26"/>
                    </a:lnTo>
                    <a:lnTo>
                      <a:pt x="7" y="27"/>
                    </a:lnTo>
                    <a:lnTo>
                      <a:pt x="7" y="26"/>
                    </a:lnTo>
                    <a:lnTo>
                      <a:pt x="7" y="25"/>
                    </a:lnTo>
                    <a:lnTo>
                      <a:pt x="7" y="23"/>
                    </a:lnTo>
                    <a:lnTo>
                      <a:pt x="7" y="22"/>
                    </a:lnTo>
                    <a:lnTo>
                      <a:pt x="4" y="23"/>
                    </a:lnTo>
                    <a:lnTo>
                      <a:pt x="6" y="22"/>
                    </a:lnTo>
                    <a:lnTo>
                      <a:pt x="6" y="20"/>
                    </a:lnTo>
                    <a:lnTo>
                      <a:pt x="6" y="18"/>
                    </a:lnTo>
                    <a:lnTo>
                      <a:pt x="6" y="16"/>
                    </a:lnTo>
                    <a:lnTo>
                      <a:pt x="4" y="16"/>
                    </a:lnTo>
                    <a:lnTo>
                      <a:pt x="3" y="16"/>
                    </a:lnTo>
                    <a:lnTo>
                      <a:pt x="3" y="13"/>
                    </a:lnTo>
                    <a:lnTo>
                      <a:pt x="3" y="12"/>
                    </a:lnTo>
                    <a:lnTo>
                      <a:pt x="2" y="9"/>
                    </a:lnTo>
                    <a:lnTo>
                      <a:pt x="2" y="6"/>
                    </a:lnTo>
                    <a:lnTo>
                      <a:pt x="0" y="5"/>
                    </a:lnTo>
                    <a:lnTo>
                      <a:pt x="0" y="2"/>
                    </a:lnTo>
                    <a:lnTo>
                      <a:pt x="0" y="1"/>
                    </a:lnTo>
                    <a:lnTo>
                      <a:pt x="2" y="1"/>
                    </a:lnTo>
                    <a:lnTo>
                      <a:pt x="4" y="0"/>
                    </a:lnTo>
                    <a:close/>
                  </a:path>
                </a:pathLst>
              </a:custGeom>
              <a:solidFill>
                <a:srgbClr val="66BC00"/>
              </a:solidFill>
              <a:ln w="0">
                <a:solidFill>
                  <a:srgbClr val="66BC00"/>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3" name="Freeform 6613"/>
              <p:cNvSpPr/>
              <p:nvPr/>
            </p:nvSpPr>
            <p:spPr bwMode="auto">
              <a:xfrm>
                <a:off x="1759743" y="3929856"/>
                <a:ext cx="60325" cy="38100"/>
              </a:xfrm>
              <a:custGeom>
                <a:avLst/>
                <a:gdLst>
                  <a:gd name="T0" fmla="*/ 37 w 38"/>
                  <a:gd name="T1" fmla="*/ 0 h 24"/>
                  <a:gd name="T2" fmla="*/ 36 w 38"/>
                  <a:gd name="T3" fmla="*/ 2 h 24"/>
                  <a:gd name="T4" fmla="*/ 34 w 38"/>
                  <a:gd name="T5" fmla="*/ 4 h 24"/>
                  <a:gd name="T6" fmla="*/ 34 w 38"/>
                  <a:gd name="T7" fmla="*/ 6 h 24"/>
                  <a:gd name="T8" fmla="*/ 34 w 38"/>
                  <a:gd name="T9" fmla="*/ 8 h 24"/>
                  <a:gd name="T10" fmla="*/ 36 w 38"/>
                  <a:gd name="T11" fmla="*/ 10 h 24"/>
                  <a:gd name="T12" fmla="*/ 38 w 38"/>
                  <a:gd name="T13" fmla="*/ 11 h 24"/>
                  <a:gd name="T14" fmla="*/ 36 w 38"/>
                  <a:gd name="T15" fmla="*/ 11 h 24"/>
                  <a:gd name="T16" fmla="*/ 34 w 38"/>
                  <a:gd name="T17" fmla="*/ 12 h 24"/>
                  <a:gd name="T18" fmla="*/ 33 w 38"/>
                  <a:gd name="T19" fmla="*/ 15 h 24"/>
                  <a:gd name="T20" fmla="*/ 32 w 38"/>
                  <a:gd name="T21" fmla="*/ 16 h 24"/>
                  <a:gd name="T22" fmla="*/ 33 w 38"/>
                  <a:gd name="T23" fmla="*/ 19 h 24"/>
                  <a:gd name="T24" fmla="*/ 34 w 38"/>
                  <a:gd name="T25" fmla="*/ 20 h 24"/>
                  <a:gd name="T26" fmla="*/ 32 w 38"/>
                  <a:gd name="T27" fmla="*/ 20 h 24"/>
                  <a:gd name="T28" fmla="*/ 29 w 38"/>
                  <a:gd name="T29" fmla="*/ 19 h 24"/>
                  <a:gd name="T30" fmla="*/ 28 w 38"/>
                  <a:gd name="T31" fmla="*/ 19 h 24"/>
                  <a:gd name="T32" fmla="*/ 25 w 38"/>
                  <a:gd name="T33" fmla="*/ 20 h 24"/>
                  <a:gd name="T34" fmla="*/ 24 w 38"/>
                  <a:gd name="T35" fmla="*/ 20 h 24"/>
                  <a:gd name="T36" fmla="*/ 24 w 38"/>
                  <a:gd name="T37" fmla="*/ 21 h 24"/>
                  <a:gd name="T38" fmla="*/ 24 w 38"/>
                  <a:gd name="T39" fmla="*/ 24 h 24"/>
                  <a:gd name="T40" fmla="*/ 17 w 38"/>
                  <a:gd name="T41" fmla="*/ 21 h 24"/>
                  <a:gd name="T42" fmla="*/ 9 w 38"/>
                  <a:gd name="T43" fmla="*/ 21 h 24"/>
                  <a:gd name="T44" fmla="*/ 3 w 38"/>
                  <a:gd name="T45" fmla="*/ 23 h 24"/>
                  <a:gd name="T46" fmla="*/ 2 w 38"/>
                  <a:gd name="T47" fmla="*/ 23 h 24"/>
                  <a:gd name="T48" fmla="*/ 2 w 38"/>
                  <a:gd name="T49" fmla="*/ 20 h 24"/>
                  <a:gd name="T50" fmla="*/ 2 w 38"/>
                  <a:gd name="T51" fmla="*/ 19 h 24"/>
                  <a:gd name="T52" fmla="*/ 0 w 38"/>
                  <a:gd name="T53" fmla="*/ 17 h 24"/>
                  <a:gd name="T54" fmla="*/ 0 w 38"/>
                  <a:gd name="T55" fmla="*/ 17 h 24"/>
                  <a:gd name="T56" fmla="*/ 2 w 38"/>
                  <a:gd name="T57" fmla="*/ 16 h 24"/>
                  <a:gd name="T58" fmla="*/ 3 w 38"/>
                  <a:gd name="T59" fmla="*/ 16 h 24"/>
                  <a:gd name="T60" fmla="*/ 5 w 38"/>
                  <a:gd name="T61" fmla="*/ 15 h 24"/>
                  <a:gd name="T62" fmla="*/ 7 w 38"/>
                  <a:gd name="T63" fmla="*/ 12 h 24"/>
                  <a:gd name="T64" fmla="*/ 8 w 38"/>
                  <a:gd name="T65" fmla="*/ 10 h 24"/>
                  <a:gd name="T66" fmla="*/ 8 w 38"/>
                  <a:gd name="T67" fmla="*/ 7 h 24"/>
                  <a:gd name="T68" fmla="*/ 9 w 38"/>
                  <a:gd name="T69" fmla="*/ 7 h 24"/>
                  <a:gd name="T70" fmla="*/ 12 w 38"/>
                  <a:gd name="T71" fmla="*/ 7 h 24"/>
                  <a:gd name="T72" fmla="*/ 15 w 38"/>
                  <a:gd name="T73" fmla="*/ 7 h 24"/>
                  <a:gd name="T74" fmla="*/ 16 w 38"/>
                  <a:gd name="T75" fmla="*/ 7 h 24"/>
                  <a:gd name="T76" fmla="*/ 19 w 38"/>
                  <a:gd name="T77" fmla="*/ 4 h 24"/>
                  <a:gd name="T78" fmla="*/ 19 w 38"/>
                  <a:gd name="T79" fmla="*/ 3 h 24"/>
                  <a:gd name="T80" fmla="*/ 20 w 38"/>
                  <a:gd name="T81" fmla="*/ 3 h 24"/>
                  <a:gd name="T82" fmla="*/ 23 w 38"/>
                  <a:gd name="T83" fmla="*/ 3 h 24"/>
                  <a:gd name="T84" fmla="*/ 24 w 38"/>
                  <a:gd name="T85" fmla="*/ 2 h 24"/>
                  <a:gd name="T86" fmla="*/ 25 w 38"/>
                  <a:gd name="T87" fmla="*/ 0 h 24"/>
                  <a:gd name="T88" fmla="*/ 26 w 38"/>
                  <a:gd name="T89" fmla="*/ 2 h 24"/>
                  <a:gd name="T90" fmla="*/ 29 w 38"/>
                  <a:gd name="T91" fmla="*/ 3 h 24"/>
                  <a:gd name="T92" fmla="*/ 30 w 38"/>
                  <a:gd name="T93" fmla="*/ 3 h 24"/>
                  <a:gd name="T94" fmla="*/ 33 w 38"/>
                  <a:gd name="T95" fmla="*/ 2 h 24"/>
                  <a:gd name="T96" fmla="*/ 36 w 38"/>
                  <a:gd name="T97" fmla="*/ 0 h 24"/>
                  <a:gd name="T98" fmla="*/ 37 w 38"/>
                  <a:gd name="T9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4">
                    <a:moveTo>
                      <a:pt x="37" y="0"/>
                    </a:moveTo>
                    <a:lnTo>
                      <a:pt x="36" y="2"/>
                    </a:lnTo>
                    <a:lnTo>
                      <a:pt x="34" y="4"/>
                    </a:lnTo>
                    <a:lnTo>
                      <a:pt x="34" y="6"/>
                    </a:lnTo>
                    <a:lnTo>
                      <a:pt x="34" y="8"/>
                    </a:lnTo>
                    <a:lnTo>
                      <a:pt x="36" y="10"/>
                    </a:lnTo>
                    <a:lnTo>
                      <a:pt x="38" y="11"/>
                    </a:lnTo>
                    <a:lnTo>
                      <a:pt x="36" y="11"/>
                    </a:lnTo>
                    <a:lnTo>
                      <a:pt x="34" y="12"/>
                    </a:lnTo>
                    <a:lnTo>
                      <a:pt x="33" y="15"/>
                    </a:lnTo>
                    <a:lnTo>
                      <a:pt x="32" y="16"/>
                    </a:lnTo>
                    <a:lnTo>
                      <a:pt x="33" y="19"/>
                    </a:lnTo>
                    <a:lnTo>
                      <a:pt x="34" y="20"/>
                    </a:lnTo>
                    <a:lnTo>
                      <a:pt x="32" y="20"/>
                    </a:lnTo>
                    <a:lnTo>
                      <a:pt x="29" y="19"/>
                    </a:lnTo>
                    <a:lnTo>
                      <a:pt x="28" y="19"/>
                    </a:lnTo>
                    <a:lnTo>
                      <a:pt x="25" y="20"/>
                    </a:lnTo>
                    <a:lnTo>
                      <a:pt x="24" y="20"/>
                    </a:lnTo>
                    <a:lnTo>
                      <a:pt x="24" y="21"/>
                    </a:lnTo>
                    <a:lnTo>
                      <a:pt x="24" y="24"/>
                    </a:lnTo>
                    <a:lnTo>
                      <a:pt x="17" y="21"/>
                    </a:lnTo>
                    <a:lnTo>
                      <a:pt x="9" y="21"/>
                    </a:lnTo>
                    <a:lnTo>
                      <a:pt x="3" y="23"/>
                    </a:lnTo>
                    <a:lnTo>
                      <a:pt x="2" y="23"/>
                    </a:lnTo>
                    <a:lnTo>
                      <a:pt x="2" y="20"/>
                    </a:lnTo>
                    <a:lnTo>
                      <a:pt x="2" y="19"/>
                    </a:lnTo>
                    <a:lnTo>
                      <a:pt x="0" y="17"/>
                    </a:lnTo>
                    <a:lnTo>
                      <a:pt x="0" y="17"/>
                    </a:lnTo>
                    <a:lnTo>
                      <a:pt x="2" y="16"/>
                    </a:lnTo>
                    <a:lnTo>
                      <a:pt x="3" y="16"/>
                    </a:lnTo>
                    <a:lnTo>
                      <a:pt x="5" y="15"/>
                    </a:lnTo>
                    <a:lnTo>
                      <a:pt x="7" y="12"/>
                    </a:lnTo>
                    <a:lnTo>
                      <a:pt x="8" y="10"/>
                    </a:lnTo>
                    <a:lnTo>
                      <a:pt x="8" y="7"/>
                    </a:lnTo>
                    <a:lnTo>
                      <a:pt x="9" y="7"/>
                    </a:lnTo>
                    <a:lnTo>
                      <a:pt x="12" y="7"/>
                    </a:lnTo>
                    <a:lnTo>
                      <a:pt x="15" y="7"/>
                    </a:lnTo>
                    <a:lnTo>
                      <a:pt x="16" y="7"/>
                    </a:lnTo>
                    <a:lnTo>
                      <a:pt x="19" y="4"/>
                    </a:lnTo>
                    <a:lnTo>
                      <a:pt x="19" y="3"/>
                    </a:lnTo>
                    <a:lnTo>
                      <a:pt x="20" y="3"/>
                    </a:lnTo>
                    <a:lnTo>
                      <a:pt x="23" y="3"/>
                    </a:lnTo>
                    <a:lnTo>
                      <a:pt x="24" y="2"/>
                    </a:lnTo>
                    <a:lnTo>
                      <a:pt x="25" y="0"/>
                    </a:lnTo>
                    <a:lnTo>
                      <a:pt x="26" y="2"/>
                    </a:lnTo>
                    <a:lnTo>
                      <a:pt x="29" y="3"/>
                    </a:lnTo>
                    <a:lnTo>
                      <a:pt x="30" y="3"/>
                    </a:lnTo>
                    <a:lnTo>
                      <a:pt x="33" y="2"/>
                    </a:lnTo>
                    <a:lnTo>
                      <a:pt x="36" y="0"/>
                    </a:lnTo>
                    <a:lnTo>
                      <a:pt x="37" y="0"/>
                    </a:lnTo>
                    <a:close/>
                  </a:path>
                </a:pathLst>
              </a:custGeom>
              <a:solidFill>
                <a:srgbClr val="66BC00"/>
              </a:solidFill>
              <a:ln w="0">
                <a:solidFill>
                  <a:srgbClr val="66BC00"/>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4" name="Freeform 6614"/>
              <p:cNvSpPr/>
              <p:nvPr/>
            </p:nvSpPr>
            <p:spPr bwMode="auto">
              <a:xfrm>
                <a:off x="1712118" y="3913981"/>
                <a:ext cx="58738" cy="46038"/>
              </a:xfrm>
              <a:custGeom>
                <a:avLst/>
                <a:gdLst>
                  <a:gd name="T0" fmla="*/ 4 w 37"/>
                  <a:gd name="T1" fmla="*/ 0 h 29"/>
                  <a:gd name="T2" fmla="*/ 5 w 37"/>
                  <a:gd name="T3" fmla="*/ 3 h 29"/>
                  <a:gd name="T4" fmla="*/ 8 w 37"/>
                  <a:gd name="T5" fmla="*/ 4 h 29"/>
                  <a:gd name="T6" fmla="*/ 11 w 37"/>
                  <a:gd name="T7" fmla="*/ 5 h 29"/>
                  <a:gd name="T8" fmla="*/ 13 w 37"/>
                  <a:gd name="T9" fmla="*/ 5 h 29"/>
                  <a:gd name="T10" fmla="*/ 15 w 37"/>
                  <a:gd name="T11" fmla="*/ 3 h 29"/>
                  <a:gd name="T12" fmla="*/ 16 w 37"/>
                  <a:gd name="T13" fmla="*/ 5 h 29"/>
                  <a:gd name="T14" fmla="*/ 17 w 37"/>
                  <a:gd name="T15" fmla="*/ 6 h 29"/>
                  <a:gd name="T16" fmla="*/ 20 w 37"/>
                  <a:gd name="T17" fmla="*/ 6 h 29"/>
                  <a:gd name="T18" fmla="*/ 21 w 37"/>
                  <a:gd name="T19" fmla="*/ 6 h 29"/>
                  <a:gd name="T20" fmla="*/ 21 w 37"/>
                  <a:gd name="T21" fmla="*/ 9 h 29"/>
                  <a:gd name="T22" fmla="*/ 22 w 37"/>
                  <a:gd name="T23" fmla="*/ 10 h 29"/>
                  <a:gd name="T24" fmla="*/ 25 w 37"/>
                  <a:gd name="T25" fmla="*/ 12 h 29"/>
                  <a:gd name="T26" fmla="*/ 26 w 37"/>
                  <a:gd name="T27" fmla="*/ 13 h 29"/>
                  <a:gd name="T28" fmla="*/ 29 w 37"/>
                  <a:gd name="T29" fmla="*/ 13 h 29"/>
                  <a:gd name="T30" fmla="*/ 32 w 37"/>
                  <a:gd name="T31" fmla="*/ 13 h 29"/>
                  <a:gd name="T32" fmla="*/ 30 w 37"/>
                  <a:gd name="T33" fmla="*/ 16 h 29"/>
                  <a:gd name="T34" fmla="*/ 32 w 37"/>
                  <a:gd name="T35" fmla="*/ 18 h 29"/>
                  <a:gd name="T36" fmla="*/ 33 w 37"/>
                  <a:gd name="T37" fmla="*/ 21 h 29"/>
                  <a:gd name="T38" fmla="*/ 34 w 37"/>
                  <a:gd name="T39" fmla="*/ 22 h 29"/>
                  <a:gd name="T40" fmla="*/ 35 w 37"/>
                  <a:gd name="T41" fmla="*/ 23 h 29"/>
                  <a:gd name="T42" fmla="*/ 37 w 37"/>
                  <a:gd name="T43" fmla="*/ 23 h 29"/>
                  <a:gd name="T44" fmla="*/ 37 w 37"/>
                  <a:gd name="T45" fmla="*/ 25 h 29"/>
                  <a:gd name="T46" fmla="*/ 35 w 37"/>
                  <a:gd name="T47" fmla="*/ 26 h 29"/>
                  <a:gd name="T48" fmla="*/ 34 w 37"/>
                  <a:gd name="T49" fmla="*/ 27 h 29"/>
                  <a:gd name="T50" fmla="*/ 34 w 37"/>
                  <a:gd name="T51" fmla="*/ 29 h 29"/>
                  <a:gd name="T52" fmla="*/ 34 w 37"/>
                  <a:gd name="T53" fmla="*/ 29 h 29"/>
                  <a:gd name="T54" fmla="*/ 26 w 37"/>
                  <a:gd name="T55" fmla="*/ 26 h 29"/>
                  <a:gd name="T56" fmla="*/ 18 w 37"/>
                  <a:gd name="T57" fmla="*/ 25 h 29"/>
                  <a:gd name="T58" fmla="*/ 12 w 37"/>
                  <a:gd name="T59" fmla="*/ 27 h 29"/>
                  <a:gd name="T60" fmla="*/ 12 w 37"/>
                  <a:gd name="T61" fmla="*/ 25 h 29"/>
                  <a:gd name="T62" fmla="*/ 12 w 37"/>
                  <a:gd name="T63" fmla="*/ 23 h 29"/>
                  <a:gd name="T64" fmla="*/ 11 w 37"/>
                  <a:gd name="T65" fmla="*/ 22 h 29"/>
                  <a:gd name="T66" fmla="*/ 9 w 37"/>
                  <a:gd name="T67" fmla="*/ 21 h 29"/>
                  <a:gd name="T68" fmla="*/ 7 w 37"/>
                  <a:gd name="T69" fmla="*/ 21 h 29"/>
                  <a:gd name="T70" fmla="*/ 5 w 37"/>
                  <a:gd name="T71" fmla="*/ 21 h 29"/>
                  <a:gd name="T72" fmla="*/ 3 w 37"/>
                  <a:gd name="T73" fmla="*/ 21 h 29"/>
                  <a:gd name="T74" fmla="*/ 5 w 37"/>
                  <a:gd name="T75" fmla="*/ 20 h 29"/>
                  <a:gd name="T76" fmla="*/ 5 w 37"/>
                  <a:gd name="T77" fmla="*/ 17 h 29"/>
                  <a:gd name="T78" fmla="*/ 5 w 37"/>
                  <a:gd name="T79" fmla="*/ 16 h 29"/>
                  <a:gd name="T80" fmla="*/ 4 w 37"/>
                  <a:gd name="T81" fmla="*/ 13 h 29"/>
                  <a:gd name="T82" fmla="*/ 3 w 37"/>
                  <a:gd name="T83" fmla="*/ 12 h 29"/>
                  <a:gd name="T84" fmla="*/ 0 w 37"/>
                  <a:gd name="T85" fmla="*/ 12 h 29"/>
                  <a:gd name="T86" fmla="*/ 3 w 37"/>
                  <a:gd name="T87" fmla="*/ 10 h 29"/>
                  <a:gd name="T88" fmla="*/ 4 w 37"/>
                  <a:gd name="T89" fmla="*/ 9 h 29"/>
                  <a:gd name="T90" fmla="*/ 5 w 37"/>
                  <a:gd name="T91" fmla="*/ 6 h 29"/>
                  <a:gd name="T92" fmla="*/ 5 w 37"/>
                  <a:gd name="T93" fmla="*/ 5 h 29"/>
                  <a:gd name="T94" fmla="*/ 5 w 37"/>
                  <a:gd name="T95" fmla="*/ 3 h 29"/>
                  <a:gd name="T96" fmla="*/ 4 w 37"/>
                  <a:gd name="T9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29">
                    <a:moveTo>
                      <a:pt x="4" y="0"/>
                    </a:moveTo>
                    <a:lnTo>
                      <a:pt x="5" y="3"/>
                    </a:lnTo>
                    <a:lnTo>
                      <a:pt x="8" y="4"/>
                    </a:lnTo>
                    <a:lnTo>
                      <a:pt x="11" y="5"/>
                    </a:lnTo>
                    <a:lnTo>
                      <a:pt x="13" y="5"/>
                    </a:lnTo>
                    <a:lnTo>
                      <a:pt x="15" y="3"/>
                    </a:lnTo>
                    <a:lnTo>
                      <a:pt x="16" y="5"/>
                    </a:lnTo>
                    <a:lnTo>
                      <a:pt x="17" y="6"/>
                    </a:lnTo>
                    <a:lnTo>
                      <a:pt x="20" y="6"/>
                    </a:lnTo>
                    <a:lnTo>
                      <a:pt x="21" y="6"/>
                    </a:lnTo>
                    <a:lnTo>
                      <a:pt x="21" y="9"/>
                    </a:lnTo>
                    <a:lnTo>
                      <a:pt x="22" y="10"/>
                    </a:lnTo>
                    <a:lnTo>
                      <a:pt x="25" y="12"/>
                    </a:lnTo>
                    <a:lnTo>
                      <a:pt x="26" y="13"/>
                    </a:lnTo>
                    <a:lnTo>
                      <a:pt x="29" y="13"/>
                    </a:lnTo>
                    <a:lnTo>
                      <a:pt x="32" y="13"/>
                    </a:lnTo>
                    <a:lnTo>
                      <a:pt x="30" y="16"/>
                    </a:lnTo>
                    <a:lnTo>
                      <a:pt x="32" y="18"/>
                    </a:lnTo>
                    <a:lnTo>
                      <a:pt x="33" y="21"/>
                    </a:lnTo>
                    <a:lnTo>
                      <a:pt x="34" y="22"/>
                    </a:lnTo>
                    <a:lnTo>
                      <a:pt x="35" y="23"/>
                    </a:lnTo>
                    <a:lnTo>
                      <a:pt x="37" y="23"/>
                    </a:lnTo>
                    <a:lnTo>
                      <a:pt x="37" y="25"/>
                    </a:lnTo>
                    <a:lnTo>
                      <a:pt x="35" y="26"/>
                    </a:lnTo>
                    <a:lnTo>
                      <a:pt x="34" y="27"/>
                    </a:lnTo>
                    <a:lnTo>
                      <a:pt x="34" y="29"/>
                    </a:lnTo>
                    <a:lnTo>
                      <a:pt x="34" y="29"/>
                    </a:lnTo>
                    <a:lnTo>
                      <a:pt x="26" y="26"/>
                    </a:lnTo>
                    <a:lnTo>
                      <a:pt x="18" y="25"/>
                    </a:lnTo>
                    <a:lnTo>
                      <a:pt x="12" y="27"/>
                    </a:lnTo>
                    <a:lnTo>
                      <a:pt x="12" y="25"/>
                    </a:lnTo>
                    <a:lnTo>
                      <a:pt x="12" y="23"/>
                    </a:lnTo>
                    <a:lnTo>
                      <a:pt x="11" y="22"/>
                    </a:lnTo>
                    <a:lnTo>
                      <a:pt x="9" y="21"/>
                    </a:lnTo>
                    <a:lnTo>
                      <a:pt x="7" y="21"/>
                    </a:lnTo>
                    <a:lnTo>
                      <a:pt x="5" y="21"/>
                    </a:lnTo>
                    <a:lnTo>
                      <a:pt x="3" y="21"/>
                    </a:lnTo>
                    <a:lnTo>
                      <a:pt x="5" y="20"/>
                    </a:lnTo>
                    <a:lnTo>
                      <a:pt x="5" y="17"/>
                    </a:lnTo>
                    <a:lnTo>
                      <a:pt x="5" y="16"/>
                    </a:lnTo>
                    <a:lnTo>
                      <a:pt x="4" y="13"/>
                    </a:lnTo>
                    <a:lnTo>
                      <a:pt x="3" y="12"/>
                    </a:lnTo>
                    <a:lnTo>
                      <a:pt x="0" y="12"/>
                    </a:lnTo>
                    <a:lnTo>
                      <a:pt x="3" y="10"/>
                    </a:lnTo>
                    <a:lnTo>
                      <a:pt x="4" y="9"/>
                    </a:lnTo>
                    <a:lnTo>
                      <a:pt x="5" y="6"/>
                    </a:lnTo>
                    <a:lnTo>
                      <a:pt x="5" y="5"/>
                    </a:lnTo>
                    <a:lnTo>
                      <a:pt x="5" y="3"/>
                    </a:lnTo>
                    <a:lnTo>
                      <a:pt x="4" y="0"/>
                    </a:lnTo>
                    <a:close/>
                  </a:path>
                </a:pathLst>
              </a:custGeom>
              <a:solidFill>
                <a:srgbClr val="85E401"/>
              </a:solidFill>
              <a:ln w="0">
                <a:solidFill>
                  <a:srgbClr val="85E401"/>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5" name="Freeform 6615"/>
              <p:cNvSpPr/>
              <p:nvPr/>
            </p:nvSpPr>
            <p:spPr bwMode="auto">
              <a:xfrm>
                <a:off x="1756568" y="3929856"/>
                <a:ext cx="7938" cy="9525"/>
              </a:xfrm>
              <a:custGeom>
                <a:avLst/>
                <a:gdLst>
                  <a:gd name="T0" fmla="*/ 2 w 5"/>
                  <a:gd name="T1" fmla="*/ 0 h 6"/>
                  <a:gd name="T2" fmla="*/ 4 w 5"/>
                  <a:gd name="T3" fmla="*/ 2 h 6"/>
                  <a:gd name="T4" fmla="*/ 5 w 5"/>
                  <a:gd name="T5" fmla="*/ 4 h 6"/>
                  <a:gd name="T6" fmla="*/ 4 w 5"/>
                  <a:gd name="T7" fmla="*/ 6 h 6"/>
                  <a:gd name="T8" fmla="*/ 1 w 5"/>
                  <a:gd name="T9" fmla="*/ 6 h 6"/>
                  <a:gd name="T10" fmla="*/ 0 w 5"/>
                  <a:gd name="T11" fmla="*/ 6 h 6"/>
                  <a:gd name="T12" fmla="*/ 0 w 5"/>
                  <a:gd name="T13" fmla="*/ 3 h 6"/>
                  <a:gd name="T14" fmla="*/ 1 w 5"/>
                  <a:gd name="T15" fmla="*/ 2 h 6"/>
                  <a:gd name="T16" fmla="*/ 2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0"/>
                    </a:moveTo>
                    <a:lnTo>
                      <a:pt x="4" y="2"/>
                    </a:lnTo>
                    <a:lnTo>
                      <a:pt x="5" y="4"/>
                    </a:lnTo>
                    <a:lnTo>
                      <a:pt x="4" y="6"/>
                    </a:lnTo>
                    <a:lnTo>
                      <a:pt x="1" y="6"/>
                    </a:lnTo>
                    <a:lnTo>
                      <a:pt x="0" y="6"/>
                    </a:lnTo>
                    <a:lnTo>
                      <a:pt x="0" y="3"/>
                    </a:lnTo>
                    <a:lnTo>
                      <a:pt x="1"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6" name="Freeform 6616"/>
              <p:cNvSpPr/>
              <p:nvPr/>
            </p:nvSpPr>
            <p:spPr bwMode="auto">
              <a:xfrm>
                <a:off x="1747043" y="3933031"/>
                <a:ext cx="9525" cy="7938"/>
              </a:xfrm>
              <a:custGeom>
                <a:avLst/>
                <a:gdLst>
                  <a:gd name="T0" fmla="*/ 3 w 6"/>
                  <a:gd name="T1" fmla="*/ 0 h 5"/>
                  <a:gd name="T2" fmla="*/ 6 w 6"/>
                  <a:gd name="T3" fmla="*/ 1 h 5"/>
                  <a:gd name="T4" fmla="*/ 6 w 6"/>
                  <a:gd name="T5" fmla="*/ 4 h 5"/>
                  <a:gd name="T6" fmla="*/ 4 w 6"/>
                  <a:gd name="T7" fmla="*/ 5 h 5"/>
                  <a:gd name="T8" fmla="*/ 3 w 6"/>
                  <a:gd name="T9" fmla="*/ 5 h 5"/>
                  <a:gd name="T10" fmla="*/ 2 w 6"/>
                  <a:gd name="T11" fmla="*/ 5 h 5"/>
                  <a:gd name="T12" fmla="*/ 0 w 6"/>
                  <a:gd name="T13" fmla="*/ 2 h 5"/>
                  <a:gd name="T14" fmla="*/ 2 w 6"/>
                  <a:gd name="T15" fmla="*/ 1 h 5"/>
                  <a:gd name="T16" fmla="*/ 3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0"/>
                    </a:moveTo>
                    <a:lnTo>
                      <a:pt x="6" y="1"/>
                    </a:lnTo>
                    <a:lnTo>
                      <a:pt x="6" y="4"/>
                    </a:lnTo>
                    <a:lnTo>
                      <a:pt x="4" y="5"/>
                    </a:lnTo>
                    <a:lnTo>
                      <a:pt x="3" y="5"/>
                    </a:lnTo>
                    <a:lnTo>
                      <a:pt x="2" y="5"/>
                    </a:lnTo>
                    <a:lnTo>
                      <a:pt x="0" y="2"/>
                    </a:lnTo>
                    <a:lnTo>
                      <a:pt x="2" y="1"/>
                    </a:lnTo>
                    <a:lnTo>
                      <a:pt x="3"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7" name="Freeform 6617"/>
              <p:cNvSpPr/>
              <p:nvPr/>
            </p:nvSpPr>
            <p:spPr bwMode="auto">
              <a:xfrm>
                <a:off x="1758155" y="3936206"/>
                <a:ext cx="7938" cy="9525"/>
              </a:xfrm>
              <a:custGeom>
                <a:avLst/>
                <a:gdLst>
                  <a:gd name="T0" fmla="*/ 3 w 5"/>
                  <a:gd name="T1" fmla="*/ 0 h 6"/>
                  <a:gd name="T2" fmla="*/ 4 w 5"/>
                  <a:gd name="T3" fmla="*/ 2 h 6"/>
                  <a:gd name="T4" fmla="*/ 5 w 5"/>
                  <a:gd name="T5" fmla="*/ 3 h 6"/>
                  <a:gd name="T6" fmla="*/ 4 w 5"/>
                  <a:gd name="T7" fmla="*/ 6 h 6"/>
                  <a:gd name="T8" fmla="*/ 1 w 5"/>
                  <a:gd name="T9" fmla="*/ 6 h 6"/>
                  <a:gd name="T10" fmla="*/ 0 w 5"/>
                  <a:gd name="T11" fmla="*/ 4 h 6"/>
                  <a:gd name="T12" fmla="*/ 0 w 5"/>
                  <a:gd name="T13" fmla="*/ 3 h 6"/>
                  <a:gd name="T14" fmla="*/ 1 w 5"/>
                  <a:gd name="T15" fmla="*/ 0 h 6"/>
                  <a:gd name="T16" fmla="*/ 3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0"/>
                    </a:moveTo>
                    <a:lnTo>
                      <a:pt x="4" y="2"/>
                    </a:lnTo>
                    <a:lnTo>
                      <a:pt x="5" y="3"/>
                    </a:lnTo>
                    <a:lnTo>
                      <a:pt x="4" y="6"/>
                    </a:lnTo>
                    <a:lnTo>
                      <a:pt x="1" y="6"/>
                    </a:lnTo>
                    <a:lnTo>
                      <a:pt x="0" y="4"/>
                    </a:lnTo>
                    <a:lnTo>
                      <a:pt x="0" y="3"/>
                    </a:lnTo>
                    <a:lnTo>
                      <a:pt x="1" y="0"/>
                    </a:lnTo>
                    <a:lnTo>
                      <a:pt x="3"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8" name="Freeform 6618"/>
              <p:cNvSpPr/>
              <p:nvPr/>
            </p:nvSpPr>
            <p:spPr bwMode="auto">
              <a:xfrm>
                <a:off x="1751805" y="3939381"/>
                <a:ext cx="11113" cy="9525"/>
              </a:xfrm>
              <a:custGeom>
                <a:avLst/>
                <a:gdLst>
                  <a:gd name="T0" fmla="*/ 4 w 7"/>
                  <a:gd name="T1" fmla="*/ 0 h 6"/>
                  <a:gd name="T2" fmla="*/ 5 w 7"/>
                  <a:gd name="T3" fmla="*/ 1 h 6"/>
                  <a:gd name="T4" fmla="*/ 7 w 7"/>
                  <a:gd name="T5" fmla="*/ 2 h 6"/>
                  <a:gd name="T6" fmla="*/ 7 w 7"/>
                  <a:gd name="T7" fmla="*/ 4 h 6"/>
                  <a:gd name="T8" fmla="*/ 5 w 7"/>
                  <a:gd name="T9" fmla="*/ 6 h 6"/>
                  <a:gd name="T10" fmla="*/ 4 w 7"/>
                  <a:gd name="T11" fmla="*/ 6 h 6"/>
                  <a:gd name="T12" fmla="*/ 3 w 7"/>
                  <a:gd name="T13" fmla="*/ 6 h 6"/>
                  <a:gd name="T14" fmla="*/ 1 w 7"/>
                  <a:gd name="T15" fmla="*/ 6 h 6"/>
                  <a:gd name="T16" fmla="*/ 0 w 7"/>
                  <a:gd name="T17" fmla="*/ 5 h 6"/>
                  <a:gd name="T18" fmla="*/ 0 w 7"/>
                  <a:gd name="T19" fmla="*/ 2 h 6"/>
                  <a:gd name="T20" fmla="*/ 1 w 7"/>
                  <a:gd name="T21" fmla="*/ 1 h 6"/>
                  <a:gd name="T22" fmla="*/ 3 w 7"/>
                  <a:gd name="T23" fmla="*/ 1 h 6"/>
                  <a:gd name="T24" fmla="*/ 4 w 7"/>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4" y="0"/>
                    </a:moveTo>
                    <a:lnTo>
                      <a:pt x="5" y="1"/>
                    </a:lnTo>
                    <a:lnTo>
                      <a:pt x="7" y="2"/>
                    </a:lnTo>
                    <a:lnTo>
                      <a:pt x="7" y="4"/>
                    </a:lnTo>
                    <a:lnTo>
                      <a:pt x="5" y="6"/>
                    </a:lnTo>
                    <a:lnTo>
                      <a:pt x="4" y="6"/>
                    </a:lnTo>
                    <a:lnTo>
                      <a:pt x="3" y="6"/>
                    </a:lnTo>
                    <a:lnTo>
                      <a:pt x="1" y="6"/>
                    </a:lnTo>
                    <a:lnTo>
                      <a:pt x="0" y="5"/>
                    </a:lnTo>
                    <a:lnTo>
                      <a:pt x="0" y="2"/>
                    </a:lnTo>
                    <a:lnTo>
                      <a:pt x="1" y="1"/>
                    </a:lnTo>
                    <a:lnTo>
                      <a:pt x="3" y="1"/>
                    </a:lnTo>
                    <a:lnTo>
                      <a:pt x="4"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9" name="Freeform 6619"/>
              <p:cNvSpPr/>
              <p:nvPr/>
            </p:nvSpPr>
            <p:spPr bwMode="auto">
              <a:xfrm>
                <a:off x="1764505" y="3934619"/>
                <a:ext cx="7938" cy="7938"/>
              </a:xfrm>
              <a:custGeom>
                <a:avLst/>
                <a:gdLst>
                  <a:gd name="T0" fmla="*/ 2 w 5"/>
                  <a:gd name="T1" fmla="*/ 0 h 5"/>
                  <a:gd name="T2" fmla="*/ 5 w 5"/>
                  <a:gd name="T3" fmla="*/ 1 h 5"/>
                  <a:gd name="T4" fmla="*/ 5 w 5"/>
                  <a:gd name="T5" fmla="*/ 3 h 5"/>
                  <a:gd name="T6" fmla="*/ 4 w 5"/>
                  <a:gd name="T7" fmla="*/ 5 h 5"/>
                  <a:gd name="T8" fmla="*/ 2 w 5"/>
                  <a:gd name="T9" fmla="*/ 5 h 5"/>
                  <a:gd name="T10" fmla="*/ 1 w 5"/>
                  <a:gd name="T11" fmla="*/ 4 h 5"/>
                  <a:gd name="T12" fmla="*/ 0 w 5"/>
                  <a:gd name="T13" fmla="*/ 3 h 5"/>
                  <a:gd name="T14" fmla="*/ 1 w 5"/>
                  <a:gd name="T15" fmla="*/ 0 h 5"/>
                  <a:gd name="T16" fmla="*/ 2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2" y="0"/>
                    </a:moveTo>
                    <a:lnTo>
                      <a:pt x="5" y="1"/>
                    </a:lnTo>
                    <a:lnTo>
                      <a:pt x="5" y="3"/>
                    </a:lnTo>
                    <a:lnTo>
                      <a:pt x="4" y="5"/>
                    </a:lnTo>
                    <a:lnTo>
                      <a:pt x="2" y="5"/>
                    </a:lnTo>
                    <a:lnTo>
                      <a:pt x="1" y="4"/>
                    </a:lnTo>
                    <a:lnTo>
                      <a:pt x="0" y="3"/>
                    </a:lnTo>
                    <a:lnTo>
                      <a:pt x="1" y="0"/>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0" name="Freeform 6620"/>
              <p:cNvSpPr/>
              <p:nvPr/>
            </p:nvSpPr>
            <p:spPr bwMode="auto">
              <a:xfrm>
                <a:off x="1774030" y="3940969"/>
                <a:ext cx="9525" cy="7938"/>
              </a:xfrm>
              <a:custGeom>
                <a:avLst/>
                <a:gdLst>
                  <a:gd name="T0" fmla="*/ 2 w 6"/>
                  <a:gd name="T1" fmla="*/ 0 h 5"/>
                  <a:gd name="T2" fmla="*/ 4 w 6"/>
                  <a:gd name="T3" fmla="*/ 0 h 5"/>
                  <a:gd name="T4" fmla="*/ 6 w 6"/>
                  <a:gd name="T5" fmla="*/ 1 h 5"/>
                  <a:gd name="T6" fmla="*/ 4 w 6"/>
                  <a:gd name="T7" fmla="*/ 4 h 5"/>
                  <a:gd name="T8" fmla="*/ 3 w 6"/>
                  <a:gd name="T9" fmla="*/ 5 h 5"/>
                  <a:gd name="T10" fmla="*/ 2 w 6"/>
                  <a:gd name="T11" fmla="*/ 4 h 5"/>
                  <a:gd name="T12" fmla="*/ 0 w 6"/>
                  <a:gd name="T13" fmla="*/ 4 h 5"/>
                  <a:gd name="T14" fmla="*/ 0 w 6"/>
                  <a:gd name="T15" fmla="*/ 3 h 5"/>
                  <a:gd name="T16" fmla="*/ 0 w 6"/>
                  <a:gd name="T17" fmla="*/ 1 h 5"/>
                  <a:gd name="T18" fmla="*/ 2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2" y="0"/>
                    </a:moveTo>
                    <a:lnTo>
                      <a:pt x="4" y="0"/>
                    </a:lnTo>
                    <a:lnTo>
                      <a:pt x="6" y="1"/>
                    </a:lnTo>
                    <a:lnTo>
                      <a:pt x="4" y="4"/>
                    </a:lnTo>
                    <a:lnTo>
                      <a:pt x="3" y="5"/>
                    </a:lnTo>
                    <a:lnTo>
                      <a:pt x="2" y="4"/>
                    </a:lnTo>
                    <a:lnTo>
                      <a:pt x="0" y="4"/>
                    </a:lnTo>
                    <a:lnTo>
                      <a:pt x="0" y="3"/>
                    </a:lnTo>
                    <a:lnTo>
                      <a:pt x="0" y="1"/>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1" name="Freeform 6621"/>
              <p:cNvSpPr/>
              <p:nvPr/>
            </p:nvSpPr>
            <p:spPr bwMode="auto">
              <a:xfrm>
                <a:off x="1745455" y="3948906"/>
                <a:ext cx="7938" cy="7938"/>
              </a:xfrm>
              <a:custGeom>
                <a:avLst/>
                <a:gdLst>
                  <a:gd name="T0" fmla="*/ 1 w 5"/>
                  <a:gd name="T1" fmla="*/ 0 h 5"/>
                  <a:gd name="T2" fmla="*/ 4 w 5"/>
                  <a:gd name="T3" fmla="*/ 0 h 5"/>
                  <a:gd name="T4" fmla="*/ 5 w 5"/>
                  <a:gd name="T5" fmla="*/ 3 h 5"/>
                  <a:gd name="T6" fmla="*/ 5 w 5"/>
                  <a:gd name="T7" fmla="*/ 4 h 5"/>
                  <a:gd name="T8" fmla="*/ 3 w 5"/>
                  <a:gd name="T9" fmla="*/ 5 h 5"/>
                  <a:gd name="T10" fmla="*/ 1 w 5"/>
                  <a:gd name="T11" fmla="*/ 5 h 5"/>
                  <a:gd name="T12" fmla="*/ 0 w 5"/>
                  <a:gd name="T13" fmla="*/ 4 h 5"/>
                  <a:gd name="T14" fmla="*/ 0 w 5"/>
                  <a:gd name="T15" fmla="*/ 1 h 5"/>
                  <a:gd name="T16" fmla="*/ 1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1" y="0"/>
                    </a:moveTo>
                    <a:lnTo>
                      <a:pt x="4" y="0"/>
                    </a:lnTo>
                    <a:lnTo>
                      <a:pt x="5" y="3"/>
                    </a:lnTo>
                    <a:lnTo>
                      <a:pt x="5" y="4"/>
                    </a:lnTo>
                    <a:lnTo>
                      <a:pt x="3" y="5"/>
                    </a:lnTo>
                    <a:lnTo>
                      <a:pt x="1" y="5"/>
                    </a:lnTo>
                    <a:lnTo>
                      <a:pt x="0" y="4"/>
                    </a:lnTo>
                    <a:lnTo>
                      <a:pt x="0" y="1"/>
                    </a:lnTo>
                    <a:lnTo>
                      <a:pt x="1"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2" name="Freeform 6622"/>
              <p:cNvSpPr/>
              <p:nvPr/>
            </p:nvSpPr>
            <p:spPr bwMode="auto">
              <a:xfrm>
                <a:off x="1740693" y="3940969"/>
                <a:ext cx="9525" cy="7938"/>
              </a:xfrm>
              <a:custGeom>
                <a:avLst/>
                <a:gdLst>
                  <a:gd name="T0" fmla="*/ 2 w 6"/>
                  <a:gd name="T1" fmla="*/ 0 h 5"/>
                  <a:gd name="T2" fmla="*/ 4 w 6"/>
                  <a:gd name="T3" fmla="*/ 0 h 5"/>
                  <a:gd name="T4" fmla="*/ 6 w 6"/>
                  <a:gd name="T5" fmla="*/ 1 h 5"/>
                  <a:gd name="T6" fmla="*/ 6 w 6"/>
                  <a:gd name="T7" fmla="*/ 4 h 5"/>
                  <a:gd name="T8" fmla="*/ 3 w 6"/>
                  <a:gd name="T9" fmla="*/ 5 h 5"/>
                  <a:gd name="T10" fmla="*/ 2 w 6"/>
                  <a:gd name="T11" fmla="*/ 5 h 5"/>
                  <a:gd name="T12" fmla="*/ 0 w 6"/>
                  <a:gd name="T13" fmla="*/ 3 h 5"/>
                  <a:gd name="T14" fmla="*/ 0 w 6"/>
                  <a:gd name="T15" fmla="*/ 1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4" y="0"/>
                    </a:lnTo>
                    <a:lnTo>
                      <a:pt x="6" y="1"/>
                    </a:lnTo>
                    <a:lnTo>
                      <a:pt x="6" y="4"/>
                    </a:lnTo>
                    <a:lnTo>
                      <a:pt x="3" y="5"/>
                    </a:lnTo>
                    <a:lnTo>
                      <a:pt x="2" y="5"/>
                    </a:lnTo>
                    <a:lnTo>
                      <a:pt x="0" y="3"/>
                    </a:lnTo>
                    <a:lnTo>
                      <a:pt x="0" y="1"/>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3" name="Freeform 6623"/>
              <p:cNvSpPr/>
              <p:nvPr/>
            </p:nvSpPr>
            <p:spPr bwMode="auto">
              <a:xfrm>
                <a:off x="1759743" y="3942556"/>
                <a:ext cx="11113" cy="11113"/>
              </a:xfrm>
              <a:custGeom>
                <a:avLst/>
                <a:gdLst>
                  <a:gd name="T0" fmla="*/ 4 w 7"/>
                  <a:gd name="T1" fmla="*/ 0 h 7"/>
                  <a:gd name="T2" fmla="*/ 5 w 7"/>
                  <a:gd name="T3" fmla="*/ 0 h 7"/>
                  <a:gd name="T4" fmla="*/ 5 w 7"/>
                  <a:gd name="T5" fmla="*/ 2 h 7"/>
                  <a:gd name="T6" fmla="*/ 7 w 7"/>
                  <a:gd name="T7" fmla="*/ 3 h 7"/>
                  <a:gd name="T8" fmla="*/ 5 w 7"/>
                  <a:gd name="T9" fmla="*/ 5 h 7"/>
                  <a:gd name="T10" fmla="*/ 4 w 7"/>
                  <a:gd name="T11" fmla="*/ 5 h 7"/>
                  <a:gd name="T12" fmla="*/ 3 w 7"/>
                  <a:gd name="T13" fmla="*/ 7 h 7"/>
                  <a:gd name="T14" fmla="*/ 2 w 7"/>
                  <a:gd name="T15" fmla="*/ 5 h 7"/>
                  <a:gd name="T16" fmla="*/ 0 w 7"/>
                  <a:gd name="T17" fmla="*/ 4 h 7"/>
                  <a:gd name="T18" fmla="*/ 0 w 7"/>
                  <a:gd name="T19" fmla="*/ 3 h 7"/>
                  <a:gd name="T20" fmla="*/ 0 w 7"/>
                  <a:gd name="T21" fmla="*/ 0 h 7"/>
                  <a:gd name="T22" fmla="*/ 2 w 7"/>
                  <a:gd name="T23" fmla="*/ 0 h 7"/>
                  <a:gd name="T24" fmla="*/ 4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4" y="0"/>
                    </a:moveTo>
                    <a:lnTo>
                      <a:pt x="5" y="0"/>
                    </a:lnTo>
                    <a:lnTo>
                      <a:pt x="5" y="2"/>
                    </a:lnTo>
                    <a:lnTo>
                      <a:pt x="7" y="3"/>
                    </a:lnTo>
                    <a:lnTo>
                      <a:pt x="5" y="5"/>
                    </a:lnTo>
                    <a:lnTo>
                      <a:pt x="4" y="5"/>
                    </a:lnTo>
                    <a:lnTo>
                      <a:pt x="3" y="7"/>
                    </a:lnTo>
                    <a:lnTo>
                      <a:pt x="2" y="5"/>
                    </a:lnTo>
                    <a:lnTo>
                      <a:pt x="0" y="4"/>
                    </a:lnTo>
                    <a:lnTo>
                      <a:pt x="0" y="3"/>
                    </a:lnTo>
                    <a:lnTo>
                      <a:pt x="0" y="0"/>
                    </a:lnTo>
                    <a:lnTo>
                      <a:pt x="2" y="0"/>
                    </a:lnTo>
                    <a:lnTo>
                      <a:pt x="4"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4" name="Freeform 6624"/>
              <p:cNvSpPr/>
              <p:nvPr/>
            </p:nvSpPr>
            <p:spPr bwMode="auto">
              <a:xfrm>
                <a:off x="1772443" y="3947319"/>
                <a:ext cx="11113" cy="9525"/>
              </a:xfrm>
              <a:custGeom>
                <a:avLst/>
                <a:gdLst>
                  <a:gd name="T0" fmla="*/ 4 w 7"/>
                  <a:gd name="T1" fmla="*/ 0 h 6"/>
                  <a:gd name="T2" fmla="*/ 5 w 7"/>
                  <a:gd name="T3" fmla="*/ 0 h 6"/>
                  <a:gd name="T4" fmla="*/ 7 w 7"/>
                  <a:gd name="T5" fmla="*/ 1 h 6"/>
                  <a:gd name="T6" fmla="*/ 7 w 7"/>
                  <a:gd name="T7" fmla="*/ 4 h 6"/>
                  <a:gd name="T8" fmla="*/ 5 w 7"/>
                  <a:gd name="T9" fmla="*/ 5 h 6"/>
                  <a:gd name="T10" fmla="*/ 4 w 7"/>
                  <a:gd name="T11" fmla="*/ 6 h 6"/>
                  <a:gd name="T12" fmla="*/ 3 w 7"/>
                  <a:gd name="T13" fmla="*/ 6 h 6"/>
                  <a:gd name="T14" fmla="*/ 1 w 7"/>
                  <a:gd name="T15" fmla="*/ 5 h 6"/>
                  <a:gd name="T16" fmla="*/ 0 w 7"/>
                  <a:gd name="T17" fmla="*/ 4 h 6"/>
                  <a:gd name="T18" fmla="*/ 0 w 7"/>
                  <a:gd name="T19" fmla="*/ 2 h 6"/>
                  <a:gd name="T20" fmla="*/ 1 w 7"/>
                  <a:gd name="T21" fmla="*/ 1 h 6"/>
                  <a:gd name="T22" fmla="*/ 3 w 7"/>
                  <a:gd name="T23" fmla="*/ 0 h 6"/>
                  <a:gd name="T24" fmla="*/ 4 w 7"/>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4" y="0"/>
                    </a:moveTo>
                    <a:lnTo>
                      <a:pt x="5" y="0"/>
                    </a:lnTo>
                    <a:lnTo>
                      <a:pt x="7" y="1"/>
                    </a:lnTo>
                    <a:lnTo>
                      <a:pt x="7" y="4"/>
                    </a:lnTo>
                    <a:lnTo>
                      <a:pt x="5" y="5"/>
                    </a:lnTo>
                    <a:lnTo>
                      <a:pt x="4" y="6"/>
                    </a:lnTo>
                    <a:lnTo>
                      <a:pt x="3" y="6"/>
                    </a:lnTo>
                    <a:lnTo>
                      <a:pt x="1" y="5"/>
                    </a:lnTo>
                    <a:lnTo>
                      <a:pt x="0" y="4"/>
                    </a:lnTo>
                    <a:lnTo>
                      <a:pt x="0" y="2"/>
                    </a:lnTo>
                    <a:lnTo>
                      <a:pt x="1" y="1"/>
                    </a:lnTo>
                    <a:lnTo>
                      <a:pt x="3" y="0"/>
                    </a:lnTo>
                    <a:lnTo>
                      <a:pt x="4"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5" name="Freeform 6625"/>
              <p:cNvSpPr/>
              <p:nvPr/>
            </p:nvSpPr>
            <p:spPr bwMode="auto">
              <a:xfrm>
                <a:off x="1751805" y="3950494"/>
                <a:ext cx="7938" cy="9525"/>
              </a:xfrm>
              <a:custGeom>
                <a:avLst/>
                <a:gdLst>
                  <a:gd name="T0" fmla="*/ 3 w 5"/>
                  <a:gd name="T1" fmla="*/ 0 h 6"/>
                  <a:gd name="T2" fmla="*/ 5 w 5"/>
                  <a:gd name="T3" fmla="*/ 0 h 6"/>
                  <a:gd name="T4" fmla="*/ 5 w 5"/>
                  <a:gd name="T5" fmla="*/ 3 h 6"/>
                  <a:gd name="T6" fmla="*/ 5 w 5"/>
                  <a:gd name="T7" fmla="*/ 4 h 6"/>
                  <a:gd name="T8" fmla="*/ 5 w 5"/>
                  <a:gd name="T9" fmla="*/ 6 h 6"/>
                  <a:gd name="T10" fmla="*/ 4 w 5"/>
                  <a:gd name="T11" fmla="*/ 6 h 6"/>
                  <a:gd name="T12" fmla="*/ 1 w 5"/>
                  <a:gd name="T13" fmla="*/ 6 h 6"/>
                  <a:gd name="T14" fmla="*/ 0 w 5"/>
                  <a:gd name="T15" fmla="*/ 4 h 6"/>
                  <a:gd name="T16" fmla="*/ 0 w 5"/>
                  <a:gd name="T17" fmla="*/ 2 h 6"/>
                  <a:gd name="T18" fmla="*/ 1 w 5"/>
                  <a:gd name="T19" fmla="*/ 2 h 6"/>
                  <a:gd name="T20" fmla="*/ 3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3" y="0"/>
                    </a:moveTo>
                    <a:lnTo>
                      <a:pt x="5" y="0"/>
                    </a:lnTo>
                    <a:lnTo>
                      <a:pt x="5" y="3"/>
                    </a:lnTo>
                    <a:lnTo>
                      <a:pt x="5" y="4"/>
                    </a:lnTo>
                    <a:lnTo>
                      <a:pt x="5" y="6"/>
                    </a:lnTo>
                    <a:lnTo>
                      <a:pt x="4" y="6"/>
                    </a:lnTo>
                    <a:lnTo>
                      <a:pt x="1" y="6"/>
                    </a:lnTo>
                    <a:lnTo>
                      <a:pt x="0" y="4"/>
                    </a:lnTo>
                    <a:lnTo>
                      <a:pt x="0" y="2"/>
                    </a:lnTo>
                    <a:lnTo>
                      <a:pt x="1" y="2"/>
                    </a:lnTo>
                    <a:lnTo>
                      <a:pt x="3"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6" name="Freeform 6626"/>
              <p:cNvSpPr/>
              <p:nvPr/>
            </p:nvSpPr>
            <p:spPr bwMode="auto">
              <a:xfrm>
                <a:off x="1766093" y="3953669"/>
                <a:ext cx="7938" cy="7938"/>
              </a:xfrm>
              <a:custGeom>
                <a:avLst/>
                <a:gdLst>
                  <a:gd name="T0" fmla="*/ 3 w 5"/>
                  <a:gd name="T1" fmla="*/ 0 h 5"/>
                  <a:gd name="T2" fmla="*/ 5 w 5"/>
                  <a:gd name="T3" fmla="*/ 0 h 5"/>
                  <a:gd name="T4" fmla="*/ 5 w 5"/>
                  <a:gd name="T5" fmla="*/ 2 h 5"/>
                  <a:gd name="T6" fmla="*/ 4 w 5"/>
                  <a:gd name="T7" fmla="*/ 4 h 5"/>
                  <a:gd name="T8" fmla="*/ 1 w 5"/>
                  <a:gd name="T9" fmla="*/ 5 h 5"/>
                  <a:gd name="T10" fmla="*/ 0 w 5"/>
                  <a:gd name="T11" fmla="*/ 4 h 5"/>
                  <a:gd name="T12" fmla="*/ 0 w 5"/>
                  <a:gd name="T13" fmla="*/ 1 h 5"/>
                  <a:gd name="T14" fmla="*/ 1 w 5"/>
                  <a:gd name="T15" fmla="*/ 0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5" y="0"/>
                    </a:lnTo>
                    <a:lnTo>
                      <a:pt x="5" y="2"/>
                    </a:lnTo>
                    <a:lnTo>
                      <a:pt x="4" y="4"/>
                    </a:lnTo>
                    <a:lnTo>
                      <a:pt x="1" y="5"/>
                    </a:lnTo>
                    <a:lnTo>
                      <a:pt x="0" y="4"/>
                    </a:lnTo>
                    <a:lnTo>
                      <a:pt x="0" y="1"/>
                    </a:lnTo>
                    <a:lnTo>
                      <a:pt x="1" y="0"/>
                    </a:lnTo>
                    <a:lnTo>
                      <a:pt x="3"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7" name="Freeform 6627"/>
              <p:cNvSpPr/>
              <p:nvPr/>
            </p:nvSpPr>
            <p:spPr bwMode="auto">
              <a:xfrm>
                <a:off x="1766093" y="3940969"/>
                <a:ext cx="11113" cy="7938"/>
              </a:xfrm>
              <a:custGeom>
                <a:avLst/>
                <a:gdLst>
                  <a:gd name="T0" fmla="*/ 4 w 7"/>
                  <a:gd name="T1" fmla="*/ 0 h 5"/>
                  <a:gd name="T2" fmla="*/ 5 w 7"/>
                  <a:gd name="T3" fmla="*/ 1 h 5"/>
                  <a:gd name="T4" fmla="*/ 7 w 7"/>
                  <a:gd name="T5" fmla="*/ 3 h 5"/>
                  <a:gd name="T6" fmla="*/ 5 w 7"/>
                  <a:gd name="T7" fmla="*/ 4 h 5"/>
                  <a:gd name="T8" fmla="*/ 4 w 7"/>
                  <a:gd name="T9" fmla="*/ 5 h 5"/>
                  <a:gd name="T10" fmla="*/ 3 w 7"/>
                  <a:gd name="T11" fmla="*/ 5 h 5"/>
                  <a:gd name="T12" fmla="*/ 1 w 7"/>
                  <a:gd name="T13" fmla="*/ 5 h 5"/>
                  <a:gd name="T14" fmla="*/ 0 w 7"/>
                  <a:gd name="T15" fmla="*/ 4 h 5"/>
                  <a:gd name="T16" fmla="*/ 1 w 7"/>
                  <a:gd name="T17" fmla="*/ 3 h 5"/>
                  <a:gd name="T18" fmla="*/ 3 w 7"/>
                  <a:gd name="T19" fmla="*/ 1 h 5"/>
                  <a:gd name="T20" fmla="*/ 4 w 7"/>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4" y="0"/>
                    </a:moveTo>
                    <a:lnTo>
                      <a:pt x="5" y="1"/>
                    </a:lnTo>
                    <a:lnTo>
                      <a:pt x="7" y="3"/>
                    </a:lnTo>
                    <a:lnTo>
                      <a:pt x="5" y="4"/>
                    </a:lnTo>
                    <a:lnTo>
                      <a:pt x="4" y="5"/>
                    </a:lnTo>
                    <a:lnTo>
                      <a:pt x="3" y="5"/>
                    </a:lnTo>
                    <a:lnTo>
                      <a:pt x="1" y="5"/>
                    </a:lnTo>
                    <a:lnTo>
                      <a:pt x="0" y="4"/>
                    </a:lnTo>
                    <a:lnTo>
                      <a:pt x="1" y="3"/>
                    </a:lnTo>
                    <a:lnTo>
                      <a:pt x="3" y="1"/>
                    </a:lnTo>
                    <a:lnTo>
                      <a:pt x="4"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sp>
        <p:nvSpPr>
          <p:cNvPr id="420" name="椭圆 419"/>
          <p:cNvSpPr/>
          <p:nvPr/>
        </p:nvSpPr>
        <p:spPr>
          <a:xfrm>
            <a:off x="2001227" y="3970906"/>
            <a:ext cx="539364" cy="539364"/>
          </a:xfrm>
          <a:prstGeom prst="ellipse">
            <a:avLst/>
          </a:prstGeom>
          <a:solidFill>
            <a:srgbClr val="DE1F26"/>
          </a:solidFill>
          <a:ln w="12700" cap="flat" cmpd="sng" algn="ctr">
            <a:noFill/>
            <a:prstDash val="solid"/>
            <a:miter lim="800000"/>
          </a:ln>
          <a:effectLst/>
        </p:spPr>
        <p:txBody>
          <a:bodyPr rtlCol="0" anchor="ctr"/>
          <a:lstStyle/>
          <a:p>
            <a:pPr algn="ctr">
              <a:defRPr/>
            </a:pPr>
            <a:endParaRPr lang="zh-CN" altLang="en-US" sz="1400" kern="0">
              <a:solidFill>
                <a:schemeClr val="bg1"/>
              </a:solidFill>
              <a:cs typeface="+mn-ea"/>
              <a:sym typeface="+mn-lt"/>
            </a:endParaRPr>
          </a:p>
        </p:txBody>
      </p:sp>
      <p:sp>
        <p:nvSpPr>
          <p:cNvPr id="423" name="椭圆 422"/>
          <p:cNvSpPr/>
          <p:nvPr/>
        </p:nvSpPr>
        <p:spPr>
          <a:xfrm>
            <a:off x="2001227" y="4700919"/>
            <a:ext cx="539364" cy="539364"/>
          </a:xfrm>
          <a:prstGeom prst="ellipse">
            <a:avLst/>
          </a:prstGeom>
          <a:solidFill>
            <a:srgbClr val="DE1F26"/>
          </a:solidFill>
          <a:ln w="12700" cap="flat" cmpd="sng" algn="ctr">
            <a:noFill/>
            <a:prstDash val="solid"/>
            <a:miter lim="800000"/>
          </a:ln>
          <a:effectLst/>
        </p:spPr>
        <p:txBody>
          <a:bodyPr rtlCol="0" anchor="ctr"/>
          <a:lstStyle/>
          <a:p>
            <a:pPr algn="ctr">
              <a:defRPr/>
            </a:pPr>
            <a:endParaRPr lang="zh-CN" altLang="en-US" sz="1400" kern="0">
              <a:solidFill>
                <a:schemeClr val="bg1"/>
              </a:solidFill>
              <a:cs typeface="+mn-ea"/>
              <a:sym typeface="+mn-lt"/>
            </a:endParaRPr>
          </a:p>
        </p:txBody>
      </p:sp>
      <p:sp>
        <p:nvSpPr>
          <p:cNvPr id="426" name="椭圆 425"/>
          <p:cNvSpPr/>
          <p:nvPr/>
        </p:nvSpPr>
        <p:spPr>
          <a:xfrm>
            <a:off x="7357576" y="3958357"/>
            <a:ext cx="539364" cy="539364"/>
          </a:xfrm>
          <a:prstGeom prst="ellipse">
            <a:avLst/>
          </a:prstGeom>
          <a:solidFill>
            <a:srgbClr val="DE1F26"/>
          </a:solidFill>
          <a:ln w="12700" cap="flat" cmpd="sng" algn="ctr">
            <a:noFill/>
            <a:prstDash val="solid"/>
            <a:miter lim="800000"/>
          </a:ln>
          <a:effectLst/>
        </p:spPr>
        <p:txBody>
          <a:bodyPr rtlCol="0" anchor="ctr"/>
          <a:lstStyle/>
          <a:p>
            <a:pPr algn="ctr">
              <a:defRPr/>
            </a:pPr>
            <a:endParaRPr lang="zh-CN" altLang="en-US" sz="1400" kern="0">
              <a:solidFill>
                <a:schemeClr val="bg1"/>
              </a:solidFill>
              <a:cs typeface="+mn-ea"/>
              <a:sym typeface="+mn-lt"/>
            </a:endParaRPr>
          </a:p>
        </p:txBody>
      </p:sp>
      <p:sp>
        <p:nvSpPr>
          <p:cNvPr id="429" name="椭圆 428"/>
          <p:cNvSpPr/>
          <p:nvPr/>
        </p:nvSpPr>
        <p:spPr>
          <a:xfrm>
            <a:off x="7357576" y="4688370"/>
            <a:ext cx="539364" cy="539364"/>
          </a:xfrm>
          <a:prstGeom prst="ellipse">
            <a:avLst/>
          </a:prstGeom>
          <a:solidFill>
            <a:srgbClr val="DE1F26"/>
          </a:solidFill>
          <a:ln w="12700" cap="flat" cmpd="sng" algn="ctr">
            <a:noFill/>
            <a:prstDash val="solid"/>
            <a:miter lim="800000"/>
          </a:ln>
          <a:effectLst/>
        </p:spPr>
        <p:txBody>
          <a:bodyPr rtlCol="0" anchor="ctr"/>
          <a:lstStyle/>
          <a:p>
            <a:pPr algn="ctr">
              <a:defRPr/>
            </a:pPr>
            <a:endParaRPr lang="zh-CN" altLang="en-US" sz="1400" kern="0">
              <a:solidFill>
                <a:schemeClr val="bg1"/>
              </a:solidFill>
              <a:cs typeface="+mn-ea"/>
              <a:sym typeface="+mn-lt"/>
            </a:endParaRPr>
          </a:p>
        </p:txBody>
      </p:sp>
      <p:sp>
        <p:nvSpPr>
          <p:cNvPr id="430" name="文本框 429"/>
          <p:cNvSpPr txBox="1"/>
          <p:nvPr/>
        </p:nvSpPr>
        <p:spPr>
          <a:xfrm>
            <a:off x="1997349" y="4057640"/>
            <a:ext cx="535974" cy="400110"/>
          </a:xfrm>
          <a:prstGeom prst="rect">
            <a:avLst/>
          </a:prstGeom>
          <a:noFill/>
        </p:spPr>
        <p:txBody>
          <a:bodyPr wrap="square" rtlCol="0">
            <a:spAutoFit/>
          </a:bodyP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431" name="文本框 430"/>
          <p:cNvSpPr txBox="1"/>
          <p:nvPr/>
        </p:nvSpPr>
        <p:spPr>
          <a:xfrm>
            <a:off x="1997349" y="4800069"/>
            <a:ext cx="535974" cy="400110"/>
          </a:xfrm>
          <a:prstGeom prst="rect">
            <a:avLst/>
          </a:prstGeom>
          <a:noFill/>
        </p:spPr>
        <p:txBody>
          <a:bodyPr wrap="square" rtlCol="0">
            <a:spAutoFit/>
          </a:bodyP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432" name="文本框 431"/>
          <p:cNvSpPr txBox="1"/>
          <p:nvPr/>
        </p:nvSpPr>
        <p:spPr>
          <a:xfrm>
            <a:off x="7353698" y="4058922"/>
            <a:ext cx="535974" cy="400110"/>
          </a:xfrm>
          <a:prstGeom prst="rect">
            <a:avLst/>
          </a:prstGeom>
          <a:noFill/>
        </p:spPr>
        <p:txBody>
          <a:bodyPr wrap="square" rtlCol="0">
            <a:spAutoFit/>
          </a:bodyP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433" name="文本框 432"/>
          <p:cNvSpPr txBox="1"/>
          <p:nvPr/>
        </p:nvSpPr>
        <p:spPr>
          <a:xfrm>
            <a:off x="7353698" y="4788954"/>
            <a:ext cx="535974" cy="400110"/>
          </a:xfrm>
          <a:prstGeom prst="rect">
            <a:avLst/>
          </a:prstGeom>
          <a:noFill/>
        </p:spPr>
        <p:txBody>
          <a:bodyPr wrap="square" rtlCol="0">
            <a:spAutoFit/>
          </a:bodyP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nvGrpSpPr>
          <p:cNvPr id="434" name="组合 433"/>
          <p:cNvGrpSpPr/>
          <p:nvPr/>
        </p:nvGrpSpPr>
        <p:grpSpPr>
          <a:xfrm>
            <a:off x="2768241" y="4015110"/>
            <a:ext cx="2071006" cy="498124"/>
            <a:chOff x="6662079" y="1946149"/>
            <a:chExt cx="2177121" cy="714933"/>
          </a:xfrm>
        </p:grpSpPr>
        <p:sp>
          <p:nvSpPr>
            <p:cNvPr id="435" name="文本框 434"/>
            <p:cNvSpPr txBox="1"/>
            <p:nvPr/>
          </p:nvSpPr>
          <p:spPr>
            <a:xfrm>
              <a:off x="6662079" y="1946149"/>
              <a:ext cx="2177121" cy="530084"/>
            </a:xfrm>
            <a:prstGeom prst="rect">
              <a:avLst/>
            </a:prstGeom>
            <a:noFill/>
          </p:spPr>
          <p:txBody>
            <a:bodyPr wrap="square" rtlCol="0">
              <a:spAutoFit/>
            </a:bodyPr>
            <a:lstStyle/>
            <a:p>
              <a:pPr algn="dist"/>
              <a:r>
                <a:rPr lang="zh-CN" altLang="en-US" dirty="0">
                  <a:solidFill>
                    <a:schemeClr val="bg1"/>
                  </a:solidFill>
                  <a:cs typeface="+mn-ea"/>
                  <a:sym typeface="+mn-lt"/>
                </a:rPr>
                <a:t>在此添加标题</a:t>
              </a:r>
            </a:p>
          </p:txBody>
        </p:sp>
        <p:sp>
          <p:nvSpPr>
            <p:cNvPr id="436" name="文本框 435"/>
            <p:cNvSpPr txBox="1"/>
            <p:nvPr/>
          </p:nvSpPr>
          <p:spPr>
            <a:xfrm>
              <a:off x="6662079" y="2285606"/>
              <a:ext cx="2177121" cy="375476"/>
            </a:xfrm>
            <a:prstGeom prst="rect">
              <a:avLst/>
            </a:prstGeom>
            <a:noFill/>
          </p:spPr>
          <p:txBody>
            <a:bodyPr wrap="square" rtlCol="0">
              <a:spAutoFit/>
            </a:bodyPr>
            <a:lstStyle/>
            <a:p>
              <a:pPr algn="dist"/>
              <a:r>
                <a:rPr lang="en-US" altLang="zh-CN" sz="1100" dirty="0">
                  <a:solidFill>
                    <a:schemeClr val="bg1"/>
                  </a:solidFill>
                  <a:cs typeface="+mn-ea"/>
                  <a:sym typeface="+mn-lt"/>
                </a:rPr>
                <a:t>Add the title here</a:t>
              </a:r>
              <a:endParaRPr lang="zh-CN" altLang="en-US" sz="1100" dirty="0">
                <a:solidFill>
                  <a:schemeClr val="bg1"/>
                </a:solidFill>
                <a:cs typeface="+mn-ea"/>
                <a:sym typeface="+mn-lt"/>
              </a:endParaRPr>
            </a:p>
          </p:txBody>
        </p:sp>
      </p:grpSp>
      <p:grpSp>
        <p:nvGrpSpPr>
          <p:cNvPr id="437" name="组合 436"/>
          <p:cNvGrpSpPr/>
          <p:nvPr/>
        </p:nvGrpSpPr>
        <p:grpSpPr>
          <a:xfrm>
            <a:off x="2768241" y="4745123"/>
            <a:ext cx="2071006" cy="498124"/>
            <a:chOff x="6662079" y="1946149"/>
            <a:chExt cx="2177121" cy="714933"/>
          </a:xfrm>
        </p:grpSpPr>
        <p:sp>
          <p:nvSpPr>
            <p:cNvPr id="438" name="文本框 437"/>
            <p:cNvSpPr txBox="1"/>
            <p:nvPr/>
          </p:nvSpPr>
          <p:spPr>
            <a:xfrm>
              <a:off x="6662079" y="1946149"/>
              <a:ext cx="2177121" cy="530084"/>
            </a:xfrm>
            <a:prstGeom prst="rect">
              <a:avLst/>
            </a:prstGeom>
            <a:noFill/>
          </p:spPr>
          <p:txBody>
            <a:bodyPr wrap="square" rtlCol="0">
              <a:spAutoFit/>
            </a:bodyPr>
            <a:lstStyle/>
            <a:p>
              <a:pPr algn="dist"/>
              <a:r>
                <a:rPr lang="zh-CN" altLang="en-US" dirty="0">
                  <a:solidFill>
                    <a:schemeClr val="bg1"/>
                  </a:solidFill>
                  <a:cs typeface="+mn-ea"/>
                  <a:sym typeface="+mn-lt"/>
                </a:rPr>
                <a:t>在此添加标题</a:t>
              </a:r>
            </a:p>
          </p:txBody>
        </p:sp>
        <p:sp>
          <p:nvSpPr>
            <p:cNvPr id="439" name="文本框 438"/>
            <p:cNvSpPr txBox="1"/>
            <p:nvPr/>
          </p:nvSpPr>
          <p:spPr>
            <a:xfrm>
              <a:off x="6662079" y="2285606"/>
              <a:ext cx="2177121" cy="375476"/>
            </a:xfrm>
            <a:prstGeom prst="rect">
              <a:avLst/>
            </a:prstGeom>
            <a:noFill/>
          </p:spPr>
          <p:txBody>
            <a:bodyPr wrap="square" rtlCol="0">
              <a:spAutoFit/>
            </a:bodyPr>
            <a:lstStyle/>
            <a:p>
              <a:pPr algn="dist"/>
              <a:r>
                <a:rPr lang="en-US" altLang="zh-CN" sz="1100" dirty="0">
                  <a:solidFill>
                    <a:schemeClr val="bg1"/>
                  </a:solidFill>
                  <a:cs typeface="+mn-ea"/>
                  <a:sym typeface="+mn-lt"/>
                </a:rPr>
                <a:t>Add the title here</a:t>
              </a:r>
              <a:endParaRPr lang="zh-CN" altLang="en-US" sz="1100" dirty="0">
                <a:solidFill>
                  <a:schemeClr val="bg1"/>
                </a:solidFill>
                <a:cs typeface="+mn-ea"/>
                <a:sym typeface="+mn-lt"/>
              </a:endParaRPr>
            </a:p>
          </p:txBody>
        </p:sp>
      </p:grpSp>
      <p:grpSp>
        <p:nvGrpSpPr>
          <p:cNvPr id="440" name="组合 439"/>
          <p:cNvGrpSpPr/>
          <p:nvPr/>
        </p:nvGrpSpPr>
        <p:grpSpPr>
          <a:xfrm>
            <a:off x="8124590" y="4002562"/>
            <a:ext cx="2071006" cy="498124"/>
            <a:chOff x="6662079" y="1946149"/>
            <a:chExt cx="2177121" cy="714933"/>
          </a:xfrm>
        </p:grpSpPr>
        <p:sp>
          <p:nvSpPr>
            <p:cNvPr id="441" name="文本框 440"/>
            <p:cNvSpPr txBox="1"/>
            <p:nvPr/>
          </p:nvSpPr>
          <p:spPr>
            <a:xfrm>
              <a:off x="6662079" y="1946149"/>
              <a:ext cx="2177121" cy="530084"/>
            </a:xfrm>
            <a:prstGeom prst="rect">
              <a:avLst/>
            </a:prstGeom>
            <a:noFill/>
          </p:spPr>
          <p:txBody>
            <a:bodyPr wrap="square" rtlCol="0">
              <a:spAutoFit/>
            </a:bodyPr>
            <a:lstStyle/>
            <a:p>
              <a:pPr algn="dist"/>
              <a:r>
                <a:rPr lang="zh-CN" altLang="en-US" dirty="0">
                  <a:solidFill>
                    <a:schemeClr val="bg1"/>
                  </a:solidFill>
                  <a:cs typeface="+mn-ea"/>
                  <a:sym typeface="+mn-lt"/>
                </a:rPr>
                <a:t>在此添加标题</a:t>
              </a:r>
            </a:p>
          </p:txBody>
        </p:sp>
        <p:sp>
          <p:nvSpPr>
            <p:cNvPr id="442" name="文本框 441"/>
            <p:cNvSpPr txBox="1"/>
            <p:nvPr/>
          </p:nvSpPr>
          <p:spPr>
            <a:xfrm>
              <a:off x="6662079" y="2285606"/>
              <a:ext cx="2177121" cy="375476"/>
            </a:xfrm>
            <a:prstGeom prst="rect">
              <a:avLst/>
            </a:prstGeom>
            <a:noFill/>
          </p:spPr>
          <p:txBody>
            <a:bodyPr wrap="square" rtlCol="0">
              <a:spAutoFit/>
            </a:bodyPr>
            <a:lstStyle/>
            <a:p>
              <a:pPr algn="dist"/>
              <a:r>
                <a:rPr lang="en-US" altLang="zh-CN" sz="1100" dirty="0">
                  <a:solidFill>
                    <a:schemeClr val="bg1"/>
                  </a:solidFill>
                  <a:cs typeface="+mn-ea"/>
                  <a:sym typeface="+mn-lt"/>
                </a:rPr>
                <a:t>Add the title here</a:t>
              </a:r>
              <a:endParaRPr lang="zh-CN" altLang="en-US" sz="1100" dirty="0">
                <a:solidFill>
                  <a:schemeClr val="bg1"/>
                </a:solidFill>
                <a:cs typeface="+mn-ea"/>
                <a:sym typeface="+mn-lt"/>
              </a:endParaRPr>
            </a:p>
          </p:txBody>
        </p:sp>
      </p:grpSp>
      <p:grpSp>
        <p:nvGrpSpPr>
          <p:cNvPr id="443" name="组合 442"/>
          <p:cNvGrpSpPr/>
          <p:nvPr/>
        </p:nvGrpSpPr>
        <p:grpSpPr>
          <a:xfrm>
            <a:off x="8124590" y="4732575"/>
            <a:ext cx="2071006" cy="498124"/>
            <a:chOff x="6662079" y="1946149"/>
            <a:chExt cx="2177121" cy="714933"/>
          </a:xfrm>
        </p:grpSpPr>
        <p:sp>
          <p:nvSpPr>
            <p:cNvPr id="444" name="文本框 443"/>
            <p:cNvSpPr txBox="1"/>
            <p:nvPr/>
          </p:nvSpPr>
          <p:spPr>
            <a:xfrm>
              <a:off x="6662079" y="1946149"/>
              <a:ext cx="2177121" cy="530084"/>
            </a:xfrm>
            <a:prstGeom prst="rect">
              <a:avLst/>
            </a:prstGeom>
            <a:noFill/>
          </p:spPr>
          <p:txBody>
            <a:bodyPr wrap="square" rtlCol="0">
              <a:spAutoFit/>
            </a:bodyPr>
            <a:lstStyle/>
            <a:p>
              <a:pPr algn="dist"/>
              <a:r>
                <a:rPr lang="zh-CN" altLang="en-US" dirty="0">
                  <a:solidFill>
                    <a:schemeClr val="bg1"/>
                  </a:solidFill>
                  <a:cs typeface="+mn-ea"/>
                  <a:sym typeface="+mn-lt"/>
                </a:rPr>
                <a:t>在此添加标题</a:t>
              </a:r>
            </a:p>
          </p:txBody>
        </p:sp>
        <p:sp>
          <p:nvSpPr>
            <p:cNvPr id="445" name="文本框 444"/>
            <p:cNvSpPr txBox="1"/>
            <p:nvPr/>
          </p:nvSpPr>
          <p:spPr>
            <a:xfrm>
              <a:off x="6662079" y="2285606"/>
              <a:ext cx="2177121" cy="375476"/>
            </a:xfrm>
            <a:prstGeom prst="rect">
              <a:avLst/>
            </a:prstGeom>
            <a:noFill/>
          </p:spPr>
          <p:txBody>
            <a:bodyPr wrap="square" rtlCol="0">
              <a:spAutoFit/>
            </a:bodyPr>
            <a:lstStyle/>
            <a:p>
              <a:pPr algn="dist"/>
              <a:r>
                <a:rPr lang="en-US" altLang="zh-CN" sz="1100" dirty="0">
                  <a:solidFill>
                    <a:schemeClr val="bg1"/>
                  </a:solidFill>
                  <a:cs typeface="+mn-ea"/>
                  <a:sym typeface="+mn-lt"/>
                </a:rPr>
                <a:t>Add the title here</a:t>
              </a:r>
              <a:endParaRPr lang="zh-CN" altLang="en-US" sz="1100" dirty="0">
                <a:solidFill>
                  <a:schemeClr val="bg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430"/>
                                        </p:tgtEl>
                                        <p:attrNameLst>
                                          <p:attrName>style.visibility</p:attrName>
                                        </p:attrNameLst>
                                      </p:cBhvr>
                                      <p:to>
                                        <p:strVal val="visible"/>
                                      </p:to>
                                    </p:set>
                                    <p:anim calcmode="lin" valueType="num">
                                      <p:cBhvr>
                                        <p:cTn id="7" dur="500" fill="hold"/>
                                        <p:tgtEl>
                                          <p:spTgt spid="430"/>
                                        </p:tgtEl>
                                        <p:attrNameLst>
                                          <p:attrName>ppt_w</p:attrName>
                                        </p:attrNameLst>
                                      </p:cBhvr>
                                      <p:tavLst>
                                        <p:tav tm="0">
                                          <p:val>
                                            <p:fltVal val="0"/>
                                          </p:val>
                                        </p:tav>
                                        <p:tav tm="100000">
                                          <p:val>
                                            <p:strVal val="#ppt_w"/>
                                          </p:val>
                                        </p:tav>
                                      </p:tavLst>
                                    </p:anim>
                                    <p:anim calcmode="lin" valueType="num">
                                      <p:cBhvr>
                                        <p:cTn id="8" dur="500" fill="hold"/>
                                        <p:tgtEl>
                                          <p:spTgt spid="430"/>
                                        </p:tgtEl>
                                        <p:attrNameLst>
                                          <p:attrName>ppt_h</p:attrName>
                                        </p:attrNameLst>
                                      </p:cBhvr>
                                      <p:tavLst>
                                        <p:tav tm="0">
                                          <p:val>
                                            <p:fltVal val="0"/>
                                          </p:val>
                                        </p:tav>
                                        <p:tav tm="100000">
                                          <p:val>
                                            <p:strVal val="#ppt_h"/>
                                          </p:val>
                                        </p:tav>
                                      </p:tavLst>
                                    </p:anim>
                                    <p:animEffect transition="in" filter="fade">
                                      <p:cBhvr>
                                        <p:cTn id="9" dur="500"/>
                                        <p:tgtEl>
                                          <p:spTgt spid="430"/>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434"/>
                                        </p:tgtEl>
                                        <p:attrNameLst>
                                          <p:attrName>style.visibility</p:attrName>
                                        </p:attrNameLst>
                                      </p:cBhvr>
                                      <p:to>
                                        <p:strVal val="visible"/>
                                      </p:to>
                                    </p:set>
                                    <p:animEffect transition="in" filter="wipe(left)">
                                      <p:cBhvr>
                                        <p:cTn id="13" dur="500"/>
                                        <p:tgtEl>
                                          <p:spTgt spid="43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431"/>
                                        </p:tgtEl>
                                        <p:attrNameLst>
                                          <p:attrName>style.visibility</p:attrName>
                                        </p:attrNameLst>
                                      </p:cBhvr>
                                      <p:to>
                                        <p:strVal val="visible"/>
                                      </p:to>
                                    </p:set>
                                    <p:anim calcmode="lin" valueType="num">
                                      <p:cBhvr>
                                        <p:cTn id="16" dur="500" fill="hold"/>
                                        <p:tgtEl>
                                          <p:spTgt spid="431"/>
                                        </p:tgtEl>
                                        <p:attrNameLst>
                                          <p:attrName>ppt_w</p:attrName>
                                        </p:attrNameLst>
                                      </p:cBhvr>
                                      <p:tavLst>
                                        <p:tav tm="0">
                                          <p:val>
                                            <p:fltVal val="0"/>
                                          </p:val>
                                        </p:tav>
                                        <p:tav tm="100000">
                                          <p:val>
                                            <p:strVal val="#ppt_w"/>
                                          </p:val>
                                        </p:tav>
                                      </p:tavLst>
                                    </p:anim>
                                    <p:anim calcmode="lin" valueType="num">
                                      <p:cBhvr>
                                        <p:cTn id="17" dur="500" fill="hold"/>
                                        <p:tgtEl>
                                          <p:spTgt spid="431"/>
                                        </p:tgtEl>
                                        <p:attrNameLst>
                                          <p:attrName>ppt_h</p:attrName>
                                        </p:attrNameLst>
                                      </p:cBhvr>
                                      <p:tavLst>
                                        <p:tav tm="0">
                                          <p:val>
                                            <p:fltVal val="0"/>
                                          </p:val>
                                        </p:tav>
                                        <p:tav tm="100000">
                                          <p:val>
                                            <p:strVal val="#ppt_h"/>
                                          </p:val>
                                        </p:tav>
                                      </p:tavLst>
                                    </p:anim>
                                    <p:animEffect transition="in" filter="fade">
                                      <p:cBhvr>
                                        <p:cTn id="18" dur="500"/>
                                        <p:tgtEl>
                                          <p:spTgt spid="431"/>
                                        </p:tgtEl>
                                      </p:cBhvr>
                                    </p:animEffect>
                                  </p:childTnLst>
                                </p:cTn>
                              </p:par>
                            </p:childTnLst>
                          </p:cTn>
                        </p:par>
                        <p:par>
                          <p:cTn id="19" fill="hold">
                            <p:stCondLst>
                              <p:cond delay="550"/>
                            </p:stCondLst>
                            <p:childTnLst>
                              <p:par>
                                <p:cTn id="20" presetID="22" presetClass="entr" presetSubtype="8" fill="hold" nodeType="afterEffect">
                                  <p:stCondLst>
                                    <p:cond delay="0"/>
                                  </p:stCondLst>
                                  <p:childTnLst>
                                    <p:set>
                                      <p:cBhvr>
                                        <p:cTn id="21" dur="1" fill="hold">
                                          <p:stCondLst>
                                            <p:cond delay="0"/>
                                          </p:stCondLst>
                                        </p:cTn>
                                        <p:tgtEl>
                                          <p:spTgt spid="437"/>
                                        </p:tgtEl>
                                        <p:attrNameLst>
                                          <p:attrName>style.visibility</p:attrName>
                                        </p:attrNameLst>
                                      </p:cBhvr>
                                      <p:to>
                                        <p:strVal val="visible"/>
                                      </p:to>
                                    </p:set>
                                    <p:animEffect transition="in" filter="wipe(left)">
                                      <p:cBhvr>
                                        <p:cTn id="22" dur="500"/>
                                        <p:tgtEl>
                                          <p:spTgt spid="437"/>
                                        </p:tgtEl>
                                      </p:cBhvr>
                                    </p:animEffect>
                                  </p:childTnLst>
                                </p:cTn>
                              </p:par>
                              <p:par>
                                <p:cTn id="23" presetID="53" presetClass="entr" presetSubtype="16" fill="hold" grpId="0" nodeType="withEffect">
                                  <p:stCondLst>
                                    <p:cond delay="0"/>
                                  </p:stCondLst>
                                  <p:iterate type="lt">
                                    <p:tmPct val="10000"/>
                                  </p:iterate>
                                  <p:childTnLst>
                                    <p:set>
                                      <p:cBhvr>
                                        <p:cTn id="24" dur="1" fill="hold">
                                          <p:stCondLst>
                                            <p:cond delay="0"/>
                                          </p:stCondLst>
                                        </p:cTn>
                                        <p:tgtEl>
                                          <p:spTgt spid="432"/>
                                        </p:tgtEl>
                                        <p:attrNameLst>
                                          <p:attrName>style.visibility</p:attrName>
                                        </p:attrNameLst>
                                      </p:cBhvr>
                                      <p:to>
                                        <p:strVal val="visible"/>
                                      </p:to>
                                    </p:set>
                                    <p:anim calcmode="lin" valueType="num">
                                      <p:cBhvr>
                                        <p:cTn id="25" dur="500" fill="hold"/>
                                        <p:tgtEl>
                                          <p:spTgt spid="432"/>
                                        </p:tgtEl>
                                        <p:attrNameLst>
                                          <p:attrName>ppt_w</p:attrName>
                                        </p:attrNameLst>
                                      </p:cBhvr>
                                      <p:tavLst>
                                        <p:tav tm="0">
                                          <p:val>
                                            <p:fltVal val="0"/>
                                          </p:val>
                                        </p:tav>
                                        <p:tav tm="100000">
                                          <p:val>
                                            <p:strVal val="#ppt_w"/>
                                          </p:val>
                                        </p:tav>
                                      </p:tavLst>
                                    </p:anim>
                                    <p:anim calcmode="lin" valueType="num">
                                      <p:cBhvr>
                                        <p:cTn id="26" dur="500" fill="hold"/>
                                        <p:tgtEl>
                                          <p:spTgt spid="432"/>
                                        </p:tgtEl>
                                        <p:attrNameLst>
                                          <p:attrName>ppt_h</p:attrName>
                                        </p:attrNameLst>
                                      </p:cBhvr>
                                      <p:tavLst>
                                        <p:tav tm="0">
                                          <p:val>
                                            <p:fltVal val="0"/>
                                          </p:val>
                                        </p:tav>
                                        <p:tav tm="100000">
                                          <p:val>
                                            <p:strVal val="#ppt_h"/>
                                          </p:val>
                                        </p:tav>
                                      </p:tavLst>
                                    </p:anim>
                                    <p:animEffect transition="in" filter="fade">
                                      <p:cBhvr>
                                        <p:cTn id="27" dur="500"/>
                                        <p:tgtEl>
                                          <p:spTgt spid="432"/>
                                        </p:tgtEl>
                                      </p:cBhvr>
                                    </p:animEffect>
                                  </p:childTnLst>
                                </p:cTn>
                              </p:par>
                            </p:childTnLst>
                          </p:cTn>
                        </p:par>
                        <p:par>
                          <p:cTn id="28" fill="hold">
                            <p:stCondLst>
                              <p:cond delay="1100"/>
                            </p:stCondLst>
                            <p:childTnLst>
                              <p:par>
                                <p:cTn id="29" presetID="22" presetClass="entr" presetSubtype="8" fill="hold" nodeType="afterEffect">
                                  <p:stCondLst>
                                    <p:cond delay="0"/>
                                  </p:stCondLst>
                                  <p:childTnLst>
                                    <p:set>
                                      <p:cBhvr>
                                        <p:cTn id="30" dur="1" fill="hold">
                                          <p:stCondLst>
                                            <p:cond delay="0"/>
                                          </p:stCondLst>
                                        </p:cTn>
                                        <p:tgtEl>
                                          <p:spTgt spid="440"/>
                                        </p:tgtEl>
                                        <p:attrNameLst>
                                          <p:attrName>style.visibility</p:attrName>
                                        </p:attrNameLst>
                                      </p:cBhvr>
                                      <p:to>
                                        <p:strVal val="visible"/>
                                      </p:to>
                                    </p:set>
                                    <p:animEffect transition="in" filter="wipe(left)">
                                      <p:cBhvr>
                                        <p:cTn id="31" dur="500"/>
                                        <p:tgtEl>
                                          <p:spTgt spid="440"/>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433"/>
                                        </p:tgtEl>
                                        <p:attrNameLst>
                                          <p:attrName>style.visibility</p:attrName>
                                        </p:attrNameLst>
                                      </p:cBhvr>
                                      <p:to>
                                        <p:strVal val="visible"/>
                                      </p:to>
                                    </p:set>
                                    <p:anim calcmode="lin" valueType="num">
                                      <p:cBhvr>
                                        <p:cTn id="34" dur="500" fill="hold"/>
                                        <p:tgtEl>
                                          <p:spTgt spid="433"/>
                                        </p:tgtEl>
                                        <p:attrNameLst>
                                          <p:attrName>ppt_w</p:attrName>
                                        </p:attrNameLst>
                                      </p:cBhvr>
                                      <p:tavLst>
                                        <p:tav tm="0">
                                          <p:val>
                                            <p:fltVal val="0"/>
                                          </p:val>
                                        </p:tav>
                                        <p:tav tm="100000">
                                          <p:val>
                                            <p:strVal val="#ppt_w"/>
                                          </p:val>
                                        </p:tav>
                                      </p:tavLst>
                                    </p:anim>
                                    <p:anim calcmode="lin" valueType="num">
                                      <p:cBhvr>
                                        <p:cTn id="35" dur="500" fill="hold"/>
                                        <p:tgtEl>
                                          <p:spTgt spid="433"/>
                                        </p:tgtEl>
                                        <p:attrNameLst>
                                          <p:attrName>ppt_h</p:attrName>
                                        </p:attrNameLst>
                                      </p:cBhvr>
                                      <p:tavLst>
                                        <p:tav tm="0">
                                          <p:val>
                                            <p:fltVal val="0"/>
                                          </p:val>
                                        </p:tav>
                                        <p:tav tm="100000">
                                          <p:val>
                                            <p:strVal val="#ppt_h"/>
                                          </p:val>
                                        </p:tav>
                                      </p:tavLst>
                                    </p:anim>
                                    <p:animEffect transition="in" filter="fade">
                                      <p:cBhvr>
                                        <p:cTn id="36" dur="500"/>
                                        <p:tgtEl>
                                          <p:spTgt spid="433"/>
                                        </p:tgtEl>
                                      </p:cBhvr>
                                    </p:animEffect>
                                  </p:childTnLst>
                                </p:cTn>
                              </p:par>
                            </p:childTnLst>
                          </p:cTn>
                        </p:par>
                        <p:par>
                          <p:cTn id="37" fill="hold">
                            <p:stCondLst>
                              <p:cond delay="1650"/>
                            </p:stCondLst>
                            <p:childTnLst>
                              <p:par>
                                <p:cTn id="38" presetID="22" presetClass="entr" presetSubtype="8" fill="hold" nodeType="afterEffect">
                                  <p:stCondLst>
                                    <p:cond delay="0"/>
                                  </p:stCondLst>
                                  <p:childTnLst>
                                    <p:set>
                                      <p:cBhvr>
                                        <p:cTn id="39" dur="1" fill="hold">
                                          <p:stCondLst>
                                            <p:cond delay="0"/>
                                          </p:stCondLst>
                                        </p:cTn>
                                        <p:tgtEl>
                                          <p:spTgt spid="443"/>
                                        </p:tgtEl>
                                        <p:attrNameLst>
                                          <p:attrName>style.visibility</p:attrName>
                                        </p:attrNameLst>
                                      </p:cBhvr>
                                      <p:to>
                                        <p:strVal val="visible"/>
                                      </p:to>
                                    </p:set>
                                    <p:animEffect transition="in" filter="wipe(left)">
                                      <p:cBhvr>
                                        <p:cTn id="40"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P spid="431" grpId="0"/>
      <p:bldP spid="432" grpId="0"/>
      <p:bldP spid="4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98388" y="484947"/>
            <a:ext cx="2578213" cy="1329685"/>
            <a:chOff x="8690388" y="396047"/>
            <a:chExt cx="2578213" cy="1329685"/>
          </a:xfrm>
        </p:grpSpPr>
        <p:sp>
          <p:nvSpPr>
            <p:cNvPr id="3"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6"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7"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8"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9"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69" name="PA_库_组合 568"/>
          <p:cNvGrpSpPr/>
          <p:nvPr>
            <p:custDataLst>
              <p:tags r:id="rId1"/>
            </p:custDataLst>
          </p:nvPr>
        </p:nvGrpSpPr>
        <p:grpSpPr>
          <a:xfrm>
            <a:off x="2612880" y="1138929"/>
            <a:ext cx="7638408" cy="4369602"/>
            <a:chOff x="4403283" y="2129529"/>
            <a:chExt cx="3765573" cy="2154121"/>
          </a:xfrm>
        </p:grpSpPr>
        <p:grpSp>
          <p:nvGrpSpPr>
            <p:cNvPr id="568" name="组合 567"/>
            <p:cNvGrpSpPr/>
            <p:nvPr/>
          </p:nvGrpSpPr>
          <p:grpSpPr>
            <a:xfrm>
              <a:off x="7137562" y="2129529"/>
              <a:ext cx="1031294" cy="1891722"/>
              <a:chOff x="2847190" y="2269881"/>
              <a:chExt cx="1031294" cy="1891722"/>
            </a:xfrm>
          </p:grpSpPr>
          <p:sp>
            <p:nvSpPr>
              <p:cNvPr id="285" name="Freeform 8755"/>
              <p:cNvSpPr/>
              <p:nvPr/>
            </p:nvSpPr>
            <p:spPr bwMode="auto">
              <a:xfrm>
                <a:off x="3176715" y="3899202"/>
                <a:ext cx="30514" cy="24409"/>
              </a:xfrm>
              <a:custGeom>
                <a:avLst/>
                <a:gdLst>
                  <a:gd name="T0" fmla="*/ 2 w 5"/>
                  <a:gd name="T1" fmla="*/ 0 h 4"/>
                  <a:gd name="T2" fmla="*/ 4 w 5"/>
                  <a:gd name="T3" fmla="*/ 0 h 4"/>
                  <a:gd name="T4" fmla="*/ 5 w 5"/>
                  <a:gd name="T5" fmla="*/ 3 h 4"/>
                  <a:gd name="T6" fmla="*/ 5 w 5"/>
                  <a:gd name="T7" fmla="*/ 4 h 4"/>
                  <a:gd name="T8" fmla="*/ 2 w 5"/>
                  <a:gd name="T9" fmla="*/ 4 h 4"/>
                  <a:gd name="T10" fmla="*/ 1 w 5"/>
                  <a:gd name="T11" fmla="*/ 4 h 4"/>
                  <a:gd name="T12" fmla="*/ 0 w 5"/>
                  <a:gd name="T13" fmla="*/ 3 h 4"/>
                  <a:gd name="T14" fmla="*/ 1 w 5"/>
                  <a:gd name="T15" fmla="*/ 2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4" y="0"/>
                    </a:lnTo>
                    <a:lnTo>
                      <a:pt x="5" y="3"/>
                    </a:lnTo>
                    <a:lnTo>
                      <a:pt x="5" y="4"/>
                    </a:lnTo>
                    <a:lnTo>
                      <a:pt x="2" y="4"/>
                    </a:lnTo>
                    <a:lnTo>
                      <a:pt x="1" y="4"/>
                    </a:lnTo>
                    <a:lnTo>
                      <a:pt x="0" y="3"/>
                    </a:lnTo>
                    <a:lnTo>
                      <a:pt x="1"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6" name="Freeform 8756"/>
              <p:cNvSpPr/>
              <p:nvPr/>
            </p:nvSpPr>
            <p:spPr bwMode="auto">
              <a:xfrm>
                <a:off x="3506240" y="3710028"/>
                <a:ext cx="18309" cy="30514"/>
              </a:xfrm>
              <a:custGeom>
                <a:avLst/>
                <a:gdLst>
                  <a:gd name="T0" fmla="*/ 2 w 3"/>
                  <a:gd name="T1" fmla="*/ 0 h 5"/>
                  <a:gd name="T2" fmla="*/ 3 w 3"/>
                  <a:gd name="T3" fmla="*/ 1 h 5"/>
                  <a:gd name="T4" fmla="*/ 3 w 3"/>
                  <a:gd name="T5" fmla="*/ 2 h 5"/>
                  <a:gd name="T6" fmla="*/ 3 w 3"/>
                  <a:gd name="T7" fmla="*/ 4 h 5"/>
                  <a:gd name="T8" fmla="*/ 2 w 3"/>
                  <a:gd name="T9" fmla="*/ 5 h 5"/>
                  <a:gd name="T10" fmla="*/ 1 w 3"/>
                  <a:gd name="T11" fmla="*/ 5 h 5"/>
                  <a:gd name="T12" fmla="*/ 0 w 3"/>
                  <a:gd name="T13" fmla="*/ 2 h 5"/>
                  <a:gd name="T14" fmla="*/ 0 w 3"/>
                  <a:gd name="T15" fmla="*/ 1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3" y="1"/>
                    </a:lnTo>
                    <a:lnTo>
                      <a:pt x="3" y="2"/>
                    </a:lnTo>
                    <a:lnTo>
                      <a:pt x="3" y="4"/>
                    </a:lnTo>
                    <a:lnTo>
                      <a:pt x="2" y="5"/>
                    </a:lnTo>
                    <a:lnTo>
                      <a:pt x="1" y="5"/>
                    </a:lnTo>
                    <a:lnTo>
                      <a:pt x="0" y="2"/>
                    </a:lnTo>
                    <a:lnTo>
                      <a:pt x="0" y="1"/>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7" name="Freeform 8757"/>
              <p:cNvSpPr/>
              <p:nvPr/>
            </p:nvSpPr>
            <p:spPr bwMode="auto">
              <a:xfrm>
                <a:off x="3494036" y="3386607"/>
                <a:ext cx="24409" cy="36614"/>
              </a:xfrm>
              <a:custGeom>
                <a:avLst/>
                <a:gdLst>
                  <a:gd name="T0" fmla="*/ 2 w 4"/>
                  <a:gd name="T1" fmla="*/ 0 h 6"/>
                  <a:gd name="T2" fmla="*/ 4 w 4"/>
                  <a:gd name="T3" fmla="*/ 2 h 6"/>
                  <a:gd name="T4" fmla="*/ 4 w 4"/>
                  <a:gd name="T5" fmla="*/ 3 h 6"/>
                  <a:gd name="T6" fmla="*/ 4 w 4"/>
                  <a:gd name="T7" fmla="*/ 4 h 6"/>
                  <a:gd name="T8" fmla="*/ 3 w 4"/>
                  <a:gd name="T9" fmla="*/ 6 h 6"/>
                  <a:gd name="T10" fmla="*/ 2 w 4"/>
                  <a:gd name="T11" fmla="*/ 4 h 6"/>
                  <a:gd name="T12" fmla="*/ 0 w 4"/>
                  <a:gd name="T13" fmla="*/ 3 h 6"/>
                  <a:gd name="T14" fmla="*/ 0 w 4"/>
                  <a:gd name="T15" fmla="*/ 2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4" y="2"/>
                    </a:lnTo>
                    <a:lnTo>
                      <a:pt x="4" y="3"/>
                    </a:lnTo>
                    <a:lnTo>
                      <a:pt x="4" y="4"/>
                    </a:lnTo>
                    <a:lnTo>
                      <a:pt x="3" y="6"/>
                    </a:lnTo>
                    <a:lnTo>
                      <a:pt x="2" y="4"/>
                    </a:lnTo>
                    <a:lnTo>
                      <a:pt x="0" y="3"/>
                    </a:lnTo>
                    <a:lnTo>
                      <a:pt x="0"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8" name="Freeform 8758"/>
              <p:cNvSpPr>
                <a:spLocks noEditPoints="1"/>
              </p:cNvSpPr>
              <p:nvPr/>
            </p:nvSpPr>
            <p:spPr bwMode="auto">
              <a:xfrm>
                <a:off x="2847190" y="3252356"/>
                <a:ext cx="701769" cy="616336"/>
              </a:xfrm>
              <a:custGeom>
                <a:avLst/>
                <a:gdLst>
                  <a:gd name="T0" fmla="*/ 42 w 115"/>
                  <a:gd name="T1" fmla="*/ 77 h 101"/>
                  <a:gd name="T2" fmla="*/ 38 w 115"/>
                  <a:gd name="T3" fmla="*/ 75 h 101"/>
                  <a:gd name="T4" fmla="*/ 28 w 115"/>
                  <a:gd name="T5" fmla="*/ 53 h 101"/>
                  <a:gd name="T6" fmla="*/ 56 w 115"/>
                  <a:gd name="T7" fmla="*/ 63 h 101"/>
                  <a:gd name="T8" fmla="*/ 59 w 115"/>
                  <a:gd name="T9" fmla="*/ 57 h 101"/>
                  <a:gd name="T10" fmla="*/ 56 w 115"/>
                  <a:gd name="T11" fmla="*/ 53 h 101"/>
                  <a:gd name="T12" fmla="*/ 70 w 115"/>
                  <a:gd name="T13" fmla="*/ 53 h 101"/>
                  <a:gd name="T14" fmla="*/ 49 w 115"/>
                  <a:gd name="T15" fmla="*/ 59 h 101"/>
                  <a:gd name="T16" fmla="*/ 58 w 115"/>
                  <a:gd name="T17" fmla="*/ 51 h 101"/>
                  <a:gd name="T18" fmla="*/ 67 w 115"/>
                  <a:gd name="T19" fmla="*/ 50 h 101"/>
                  <a:gd name="T20" fmla="*/ 46 w 115"/>
                  <a:gd name="T21" fmla="*/ 53 h 101"/>
                  <a:gd name="T22" fmla="*/ 47 w 115"/>
                  <a:gd name="T23" fmla="*/ 43 h 101"/>
                  <a:gd name="T24" fmla="*/ 51 w 115"/>
                  <a:gd name="T25" fmla="*/ 45 h 101"/>
                  <a:gd name="T26" fmla="*/ 60 w 115"/>
                  <a:gd name="T27" fmla="*/ 49 h 101"/>
                  <a:gd name="T28" fmla="*/ 54 w 115"/>
                  <a:gd name="T29" fmla="*/ 42 h 101"/>
                  <a:gd name="T30" fmla="*/ 56 w 115"/>
                  <a:gd name="T31" fmla="*/ 40 h 101"/>
                  <a:gd name="T32" fmla="*/ 70 w 115"/>
                  <a:gd name="T33" fmla="*/ 50 h 101"/>
                  <a:gd name="T34" fmla="*/ 28 w 115"/>
                  <a:gd name="T35" fmla="*/ 50 h 101"/>
                  <a:gd name="T36" fmla="*/ 43 w 115"/>
                  <a:gd name="T37" fmla="*/ 26 h 101"/>
                  <a:gd name="T38" fmla="*/ 72 w 115"/>
                  <a:gd name="T39" fmla="*/ 28 h 101"/>
                  <a:gd name="T40" fmla="*/ 37 w 115"/>
                  <a:gd name="T41" fmla="*/ 8 h 101"/>
                  <a:gd name="T42" fmla="*/ 50 w 115"/>
                  <a:gd name="T43" fmla="*/ 15 h 101"/>
                  <a:gd name="T44" fmla="*/ 54 w 115"/>
                  <a:gd name="T45" fmla="*/ 8 h 101"/>
                  <a:gd name="T46" fmla="*/ 59 w 115"/>
                  <a:gd name="T47" fmla="*/ 9 h 101"/>
                  <a:gd name="T48" fmla="*/ 64 w 115"/>
                  <a:gd name="T49" fmla="*/ 13 h 101"/>
                  <a:gd name="T50" fmla="*/ 75 w 115"/>
                  <a:gd name="T51" fmla="*/ 21 h 101"/>
                  <a:gd name="T52" fmla="*/ 91 w 115"/>
                  <a:gd name="T53" fmla="*/ 4 h 101"/>
                  <a:gd name="T54" fmla="*/ 79 w 115"/>
                  <a:gd name="T55" fmla="*/ 26 h 101"/>
                  <a:gd name="T56" fmla="*/ 88 w 115"/>
                  <a:gd name="T57" fmla="*/ 30 h 101"/>
                  <a:gd name="T58" fmla="*/ 98 w 115"/>
                  <a:gd name="T59" fmla="*/ 29 h 101"/>
                  <a:gd name="T60" fmla="*/ 96 w 115"/>
                  <a:gd name="T61" fmla="*/ 38 h 101"/>
                  <a:gd name="T62" fmla="*/ 85 w 115"/>
                  <a:gd name="T63" fmla="*/ 38 h 101"/>
                  <a:gd name="T64" fmla="*/ 106 w 115"/>
                  <a:gd name="T65" fmla="*/ 46 h 101"/>
                  <a:gd name="T66" fmla="*/ 105 w 115"/>
                  <a:gd name="T67" fmla="*/ 55 h 101"/>
                  <a:gd name="T68" fmla="*/ 91 w 115"/>
                  <a:gd name="T69" fmla="*/ 63 h 101"/>
                  <a:gd name="T70" fmla="*/ 96 w 115"/>
                  <a:gd name="T71" fmla="*/ 67 h 101"/>
                  <a:gd name="T72" fmla="*/ 92 w 115"/>
                  <a:gd name="T73" fmla="*/ 72 h 101"/>
                  <a:gd name="T74" fmla="*/ 87 w 115"/>
                  <a:gd name="T75" fmla="*/ 75 h 101"/>
                  <a:gd name="T76" fmla="*/ 77 w 115"/>
                  <a:gd name="T77" fmla="*/ 76 h 101"/>
                  <a:gd name="T78" fmla="*/ 88 w 115"/>
                  <a:gd name="T79" fmla="*/ 100 h 101"/>
                  <a:gd name="T80" fmla="*/ 71 w 115"/>
                  <a:gd name="T81" fmla="*/ 80 h 101"/>
                  <a:gd name="T82" fmla="*/ 58 w 115"/>
                  <a:gd name="T83" fmla="*/ 85 h 101"/>
                  <a:gd name="T84" fmla="*/ 58 w 115"/>
                  <a:gd name="T85" fmla="*/ 100 h 101"/>
                  <a:gd name="T86" fmla="*/ 51 w 115"/>
                  <a:gd name="T87" fmla="*/ 93 h 101"/>
                  <a:gd name="T88" fmla="*/ 55 w 115"/>
                  <a:gd name="T89" fmla="*/ 83 h 101"/>
                  <a:gd name="T90" fmla="*/ 34 w 115"/>
                  <a:gd name="T91" fmla="*/ 94 h 101"/>
                  <a:gd name="T92" fmla="*/ 28 w 115"/>
                  <a:gd name="T93" fmla="*/ 89 h 101"/>
                  <a:gd name="T94" fmla="*/ 29 w 115"/>
                  <a:gd name="T95" fmla="*/ 75 h 101"/>
                  <a:gd name="T96" fmla="*/ 22 w 115"/>
                  <a:gd name="T97" fmla="*/ 76 h 101"/>
                  <a:gd name="T98" fmla="*/ 15 w 115"/>
                  <a:gd name="T99" fmla="*/ 75 h 101"/>
                  <a:gd name="T100" fmla="*/ 25 w 115"/>
                  <a:gd name="T101" fmla="*/ 67 h 101"/>
                  <a:gd name="T102" fmla="*/ 25 w 115"/>
                  <a:gd name="T103" fmla="*/ 55 h 101"/>
                  <a:gd name="T104" fmla="*/ 0 w 115"/>
                  <a:gd name="T105" fmla="*/ 54 h 101"/>
                  <a:gd name="T106" fmla="*/ 22 w 115"/>
                  <a:gd name="T107" fmla="*/ 49 h 101"/>
                  <a:gd name="T108" fmla="*/ 20 w 115"/>
                  <a:gd name="T109" fmla="*/ 37 h 101"/>
                  <a:gd name="T110" fmla="*/ 17 w 115"/>
                  <a:gd name="T111" fmla="*/ 32 h 101"/>
                  <a:gd name="T112" fmla="*/ 21 w 115"/>
                  <a:gd name="T113" fmla="*/ 26 h 101"/>
                  <a:gd name="T114" fmla="*/ 29 w 115"/>
                  <a:gd name="T115" fmla="*/ 26 h 101"/>
                  <a:gd name="T116" fmla="*/ 33 w 115"/>
                  <a:gd name="T117"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101">
                    <a:moveTo>
                      <a:pt x="64" y="62"/>
                    </a:moveTo>
                    <a:lnTo>
                      <a:pt x="60" y="63"/>
                    </a:lnTo>
                    <a:lnTo>
                      <a:pt x="58" y="64"/>
                    </a:lnTo>
                    <a:lnTo>
                      <a:pt x="54" y="63"/>
                    </a:lnTo>
                    <a:lnTo>
                      <a:pt x="50" y="62"/>
                    </a:lnTo>
                    <a:lnTo>
                      <a:pt x="50" y="62"/>
                    </a:lnTo>
                    <a:lnTo>
                      <a:pt x="41" y="76"/>
                    </a:lnTo>
                    <a:lnTo>
                      <a:pt x="41" y="77"/>
                    </a:lnTo>
                    <a:lnTo>
                      <a:pt x="42" y="77"/>
                    </a:lnTo>
                    <a:lnTo>
                      <a:pt x="56" y="72"/>
                    </a:lnTo>
                    <a:lnTo>
                      <a:pt x="71" y="76"/>
                    </a:lnTo>
                    <a:lnTo>
                      <a:pt x="72" y="75"/>
                    </a:lnTo>
                    <a:lnTo>
                      <a:pt x="64" y="62"/>
                    </a:lnTo>
                    <a:lnTo>
                      <a:pt x="64" y="62"/>
                    </a:lnTo>
                    <a:close/>
                    <a:moveTo>
                      <a:pt x="28" y="53"/>
                    </a:moveTo>
                    <a:lnTo>
                      <a:pt x="28" y="53"/>
                    </a:lnTo>
                    <a:lnTo>
                      <a:pt x="37" y="60"/>
                    </a:lnTo>
                    <a:lnTo>
                      <a:pt x="38" y="75"/>
                    </a:lnTo>
                    <a:lnTo>
                      <a:pt x="39" y="75"/>
                    </a:lnTo>
                    <a:lnTo>
                      <a:pt x="47" y="62"/>
                    </a:lnTo>
                    <a:lnTo>
                      <a:pt x="47" y="60"/>
                    </a:lnTo>
                    <a:lnTo>
                      <a:pt x="46" y="59"/>
                    </a:lnTo>
                    <a:lnTo>
                      <a:pt x="43" y="55"/>
                    </a:lnTo>
                    <a:lnTo>
                      <a:pt x="43" y="53"/>
                    </a:lnTo>
                    <a:lnTo>
                      <a:pt x="43" y="53"/>
                    </a:lnTo>
                    <a:lnTo>
                      <a:pt x="43" y="53"/>
                    </a:lnTo>
                    <a:lnTo>
                      <a:pt x="28" y="53"/>
                    </a:lnTo>
                    <a:close/>
                    <a:moveTo>
                      <a:pt x="56" y="53"/>
                    </a:moveTo>
                    <a:lnTo>
                      <a:pt x="55" y="53"/>
                    </a:lnTo>
                    <a:lnTo>
                      <a:pt x="55" y="54"/>
                    </a:lnTo>
                    <a:lnTo>
                      <a:pt x="55" y="57"/>
                    </a:lnTo>
                    <a:lnTo>
                      <a:pt x="54" y="59"/>
                    </a:lnTo>
                    <a:lnTo>
                      <a:pt x="54" y="60"/>
                    </a:lnTo>
                    <a:lnTo>
                      <a:pt x="55" y="62"/>
                    </a:lnTo>
                    <a:lnTo>
                      <a:pt x="56" y="63"/>
                    </a:lnTo>
                    <a:lnTo>
                      <a:pt x="56" y="63"/>
                    </a:lnTo>
                    <a:lnTo>
                      <a:pt x="56" y="63"/>
                    </a:lnTo>
                    <a:lnTo>
                      <a:pt x="58" y="62"/>
                    </a:lnTo>
                    <a:lnTo>
                      <a:pt x="58" y="59"/>
                    </a:lnTo>
                    <a:lnTo>
                      <a:pt x="56" y="57"/>
                    </a:lnTo>
                    <a:lnTo>
                      <a:pt x="56" y="53"/>
                    </a:lnTo>
                    <a:close/>
                    <a:moveTo>
                      <a:pt x="56" y="53"/>
                    </a:moveTo>
                    <a:lnTo>
                      <a:pt x="56" y="53"/>
                    </a:lnTo>
                    <a:lnTo>
                      <a:pt x="58" y="55"/>
                    </a:lnTo>
                    <a:lnTo>
                      <a:pt x="59" y="57"/>
                    </a:lnTo>
                    <a:lnTo>
                      <a:pt x="60" y="59"/>
                    </a:lnTo>
                    <a:lnTo>
                      <a:pt x="63" y="60"/>
                    </a:lnTo>
                    <a:lnTo>
                      <a:pt x="64" y="59"/>
                    </a:lnTo>
                    <a:lnTo>
                      <a:pt x="64" y="59"/>
                    </a:lnTo>
                    <a:lnTo>
                      <a:pt x="64" y="59"/>
                    </a:lnTo>
                    <a:lnTo>
                      <a:pt x="64" y="58"/>
                    </a:lnTo>
                    <a:lnTo>
                      <a:pt x="63" y="57"/>
                    </a:lnTo>
                    <a:lnTo>
                      <a:pt x="60" y="54"/>
                    </a:lnTo>
                    <a:lnTo>
                      <a:pt x="56" y="53"/>
                    </a:lnTo>
                    <a:close/>
                    <a:moveTo>
                      <a:pt x="70" y="53"/>
                    </a:moveTo>
                    <a:lnTo>
                      <a:pt x="68" y="57"/>
                    </a:lnTo>
                    <a:lnTo>
                      <a:pt x="66" y="60"/>
                    </a:lnTo>
                    <a:lnTo>
                      <a:pt x="66" y="60"/>
                    </a:lnTo>
                    <a:lnTo>
                      <a:pt x="73" y="74"/>
                    </a:lnTo>
                    <a:lnTo>
                      <a:pt x="75" y="62"/>
                    </a:lnTo>
                    <a:lnTo>
                      <a:pt x="85" y="53"/>
                    </a:lnTo>
                    <a:lnTo>
                      <a:pt x="85" y="53"/>
                    </a:lnTo>
                    <a:lnTo>
                      <a:pt x="70" y="53"/>
                    </a:lnTo>
                    <a:lnTo>
                      <a:pt x="70" y="53"/>
                    </a:lnTo>
                    <a:close/>
                    <a:moveTo>
                      <a:pt x="55" y="53"/>
                    </a:moveTo>
                    <a:lnTo>
                      <a:pt x="55" y="53"/>
                    </a:lnTo>
                    <a:lnTo>
                      <a:pt x="53" y="53"/>
                    </a:lnTo>
                    <a:lnTo>
                      <a:pt x="51" y="54"/>
                    </a:lnTo>
                    <a:lnTo>
                      <a:pt x="49" y="57"/>
                    </a:lnTo>
                    <a:lnTo>
                      <a:pt x="47" y="58"/>
                    </a:lnTo>
                    <a:lnTo>
                      <a:pt x="47" y="59"/>
                    </a:lnTo>
                    <a:lnTo>
                      <a:pt x="49" y="59"/>
                    </a:lnTo>
                    <a:lnTo>
                      <a:pt x="49" y="59"/>
                    </a:lnTo>
                    <a:lnTo>
                      <a:pt x="50" y="59"/>
                    </a:lnTo>
                    <a:lnTo>
                      <a:pt x="51" y="58"/>
                    </a:lnTo>
                    <a:lnTo>
                      <a:pt x="53" y="55"/>
                    </a:lnTo>
                    <a:lnTo>
                      <a:pt x="55" y="53"/>
                    </a:lnTo>
                    <a:close/>
                    <a:moveTo>
                      <a:pt x="64" y="50"/>
                    </a:moveTo>
                    <a:lnTo>
                      <a:pt x="62" y="50"/>
                    </a:lnTo>
                    <a:lnTo>
                      <a:pt x="56" y="51"/>
                    </a:lnTo>
                    <a:lnTo>
                      <a:pt x="58" y="51"/>
                    </a:lnTo>
                    <a:lnTo>
                      <a:pt x="59" y="53"/>
                    </a:lnTo>
                    <a:lnTo>
                      <a:pt x="62" y="53"/>
                    </a:lnTo>
                    <a:lnTo>
                      <a:pt x="63" y="53"/>
                    </a:lnTo>
                    <a:lnTo>
                      <a:pt x="66" y="53"/>
                    </a:lnTo>
                    <a:lnTo>
                      <a:pt x="67" y="53"/>
                    </a:lnTo>
                    <a:lnTo>
                      <a:pt x="68" y="51"/>
                    </a:lnTo>
                    <a:lnTo>
                      <a:pt x="68" y="51"/>
                    </a:lnTo>
                    <a:lnTo>
                      <a:pt x="67" y="50"/>
                    </a:lnTo>
                    <a:lnTo>
                      <a:pt x="67" y="50"/>
                    </a:lnTo>
                    <a:lnTo>
                      <a:pt x="64" y="50"/>
                    </a:lnTo>
                    <a:close/>
                    <a:moveTo>
                      <a:pt x="47" y="50"/>
                    </a:moveTo>
                    <a:lnTo>
                      <a:pt x="46" y="50"/>
                    </a:lnTo>
                    <a:lnTo>
                      <a:pt x="45" y="51"/>
                    </a:lnTo>
                    <a:lnTo>
                      <a:pt x="45" y="51"/>
                    </a:lnTo>
                    <a:lnTo>
                      <a:pt x="45" y="51"/>
                    </a:lnTo>
                    <a:lnTo>
                      <a:pt x="45" y="51"/>
                    </a:lnTo>
                    <a:lnTo>
                      <a:pt x="45" y="53"/>
                    </a:lnTo>
                    <a:lnTo>
                      <a:pt x="46" y="53"/>
                    </a:lnTo>
                    <a:lnTo>
                      <a:pt x="49" y="53"/>
                    </a:lnTo>
                    <a:lnTo>
                      <a:pt x="51" y="53"/>
                    </a:lnTo>
                    <a:lnTo>
                      <a:pt x="53" y="53"/>
                    </a:lnTo>
                    <a:lnTo>
                      <a:pt x="54" y="51"/>
                    </a:lnTo>
                    <a:lnTo>
                      <a:pt x="55" y="51"/>
                    </a:lnTo>
                    <a:lnTo>
                      <a:pt x="50" y="50"/>
                    </a:lnTo>
                    <a:lnTo>
                      <a:pt x="47" y="50"/>
                    </a:lnTo>
                    <a:close/>
                    <a:moveTo>
                      <a:pt x="49" y="43"/>
                    </a:moveTo>
                    <a:lnTo>
                      <a:pt x="47" y="43"/>
                    </a:lnTo>
                    <a:lnTo>
                      <a:pt x="47" y="43"/>
                    </a:lnTo>
                    <a:lnTo>
                      <a:pt x="47" y="45"/>
                    </a:lnTo>
                    <a:lnTo>
                      <a:pt x="49" y="46"/>
                    </a:lnTo>
                    <a:lnTo>
                      <a:pt x="50" y="49"/>
                    </a:lnTo>
                    <a:lnTo>
                      <a:pt x="53" y="50"/>
                    </a:lnTo>
                    <a:lnTo>
                      <a:pt x="54" y="50"/>
                    </a:lnTo>
                    <a:lnTo>
                      <a:pt x="55" y="51"/>
                    </a:lnTo>
                    <a:lnTo>
                      <a:pt x="53" y="47"/>
                    </a:lnTo>
                    <a:lnTo>
                      <a:pt x="51" y="45"/>
                    </a:lnTo>
                    <a:lnTo>
                      <a:pt x="49" y="43"/>
                    </a:lnTo>
                    <a:lnTo>
                      <a:pt x="49" y="43"/>
                    </a:lnTo>
                    <a:close/>
                    <a:moveTo>
                      <a:pt x="63" y="42"/>
                    </a:moveTo>
                    <a:lnTo>
                      <a:pt x="62" y="43"/>
                    </a:lnTo>
                    <a:lnTo>
                      <a:pt x="60" y="46"/>
                    </a:lnTo>
                    <a:lnTo>
                      <a:pt x="59" y="47"/>
                    </a:lnTo>
                    <a:lnTo>
                      <a:pt x="58" y="50"/>
                    </a:lnTo>
                    <a:lnTo>
                      <a:pt x="56" y="50"/>
                    </a:lnTo>
                    <a:lnTo>
                      <a:pt x="60" y="49"/>
                    </a:lnTo>
                    <a:lnTo>
                      <a:pt x="63" y="46"/>
                    </a:lnTo>
                    <a:lnTo>
                      <a:pt x="64" y="45"/>
                    </a:lnTo>
                    <a:lnTo>
                      <a:pt x="66" y="43"/>
                    </a:lnTo>
                    <a:lnTo>
                      <a:pt x="66" y="43"/>
                    </a:lnTo>
                    <a:lnTo>
                      <a:pt x="64" y="43"/>
                    </a:lnTo>
                    <a:lnTo>
                      <a:pt x="63" y="42"/>
                    </a:lnTo>
                    <a:close/>
                    <a:moveTo>
                      <a:pt x="56" y="40"/>
                    </a:moveTo>
                    <a:lnTo>
                      <a:pt x="55" y="40"/>
                    </a:lnTo>
                    <a:lnTo>
                      <a:pt x="54" y="42"/>
                    </a:lnTo>
                    <a:lnTo>
                      <a:pt x="54" y="43"/>
                    </a:lnTo>
                    <a:lnTo>
                      <a:pt x="55" y="46"/>
                    </a:lnTo>
                    <a:lnTo>
                      <a:pt x="55" y="47"/>
                    </a:lnTo>
                    <a:lnTo>
                      <a:pt x="55" y="50"/>
                    </a:lnTo>
                    <a:lnTo>
                      <a:pt x="56" y="50"/>
                    </a:lnTo>
                    <a:lnTo>
                      <a:pt x="56" y="46"/>
                    </a:lnTo>
                    <a:lnTo>
                      <a:pt x="58" y="42"/>
                    </a:lnTo>
                    <a:lnTo>
                      <a:pt x="58" y="41"/>
                    </a:lnTo>
                    <a:lnTo>
                      <a:pt x="56" y="40"/>
                    </a:lnTo>
                    <a:lnTo>
                      <a:pt x="56" y="40"/>
                    </a:lnTo>
                    <a:lnTo>
                      <a:pt x="56" y="40"/>
                    </a:lnTo>
                    <a:close/>
                    <a:moveTo>
                      <a:pt x="75" y="29"/>
                    </a:moveTo>
                    <a:lnTo>
                      <a:pt x="67" y="42"/>
                    </a:lnTo>
                    <a:lnTo>
                      <a:pt x="66" y="42"/>
                    </a:lnTo>
                    <a:lnTo>
                      <a:pt x="68" y="46"/>
                    </a:lnTo>
                    <a:lnTo>
                      <a:pt x="70" y="50"/>
                    </a:lnTo>
                    <a:lnTo>
                      <a:pt x="70" y="50"/>
                    </a:lnTo>
                    <a:lnTo>
                      <a:pt x="70" y="50"/>
                    </a:lnTo>
                    <a:lnTo>
                      <a:pt x="70" y="50"/>
                    </a:lnTo>
                    <a:lnTo>
                      <a:pt x="85" y="50"/>
                    </a:lnTo>
                    <a:lnTo>
                      <a:pt x="75" y="43"/>
                    </a:lnTo>
                    <a:lnTo>
                      <a:pt x="75" y="29"/>
                    </a:lnTo>
                    <a:close/>
                    <a:moveTo>
                      <a:pt x="41" y="26"/>
                    </a:moveTo>
                    <a:lnTo>
                      <a:pt x="41" y="28"/>
                    </a:lnTo>
                    <a:lnTo>
                      <a:pt x="38" y="41"/>
                    </a:lnTo>
                    <a:lnTo>
                      <a:pt x="28" y="50"/>
                    </a:lnTo>
                    <a:lnTo>
                      <a:pt x="28" y="50"/>
                    </a:lnTo>
                    <a:lnTo>
                      <a:pt x="43" y="50"/>
                    </a:lnTo>
                    <a:lnTo>
                      <a:pt x="43" y="50"/>
                    </a:lnTo>
                    <a:lnTo>
                      <a:pt x="43" y="46"/>
                    </a:lnTo>
                    <a:lnTo>
                      <a:pt x="46" y="43"/>
                    </a:lnTo>
                    <a:lnTo>
                      <a:pt x="49" y="41"/>
                    </a:lnTo>
                    <a:lnTo>
                      <a:pt x="47" y="41"/>
                    </a:lnTo>
                    <a:lnTo>
                      <a:pt x="41" y="26"/>
                    </a:lnTo>
                    <a:close/>
                    <a:moveTo>
                      <a:pt x="43" y="25"/>
                    </a:moveTo>
                    <a:lnTo>
                      <a:pt x="43" y="26"/>
                    </a:lnTo>
                    <a:lnTo>
                      <a:pt x="50" y="40"/>
                    </a:lnTo>
                    <a:lnTo>
                      <a:pt x="50" y="40"/>
                    </a:lnTo>
                    <a:lnTo>
                      <a:pt x="53" y="38"/>
                    </a:lnTo>
                    <a:lnTo>
                      <a:pt x="55" y="38"/>
                    </a:lnTo>
                    <a:lnTo>
                      <a:pt x="58" y="38"/>
                    </a:lnTo>
                    <a:lnTo>
                      <a:pt x="62" y="40"/>
                    </a:lnTo>
                    <a:lnTo>
                      <a:pt x="64" y="41"/>
                    </a:lnTo>
                    <a:lnTo>
                      <a:pt x="64" y="41"/>
                    </a:lnTo>
                    <a:lnTo>
                      <a:pt x="72" y="28"/>
                    </a:lnTo>
                    <a:lnTo>
                      <a:pt x="72" y="26"/>
                    </a:lnTo>
                    <a:lnTo>
                      <a:pt x="72" y="26"/>
                    </a:lnTo>
                    <a:lnTo>
                      <a:pt x="56" y="30"/>
                    </a:lnTo>
                    <a:lnTo>
                      <a:pt x="43" y="25"/>
                    </a:lnTo>
                    <a:close/>
                    <a:moveTo>
                      <a:pt x="32" y="0"/>
                    </a:moveTo>
                    <a:lnTo>
                      <a:pt x="34" y="2"/>
                    </a:lnTo>
                    <a:lnTo>
                      <a:pt x="37" y="3"/>
                    </a:lnTo>
                    <a:lnTo>
                      <a:pt x="37" y="5"/>
                    </a:lnTo>
                    <a:lnTo>
                      <a:pt x="37" y="8"/>
                    </a:lnTo>
                    <a:lnTo>
                      <a:pt x="36" y="11"/>
                    </a:lnTo>
                    <a:lnTo>
                      <a:pt x="39" y="20"/>
                    </a:lnTo>
                    <a:lnTo>
                      <a:pt x="42" y="20"/>
                    </a:lnTo>
                    <a:lnTo>
                      <a:pt x="43" y="21"/>
                    </a:lnTo>
                    <a:lnTo>
                      <a:pt x="45" y="22"/>
                    </a:lnTo>
                    <a:lnTo>
                      <a:pt x="56" y="28"/>
                    </a:lnTo>
                    <a:lnTo>
                      <a:pt x="56" y="20"/>
                    </a:lnTo>
                    <a:lnTo>
                      <a:pt x="51" y="16"/>
                    </a:lnTo>
                    <a:lnTo>
                      <a:pt x="50" y="15"/>
                    </a:lnTo>
                    <a:lnTo>
                      <a:pt x="51" y="13"/>
                    </a:lnTo>
                    <a:lnTo>
                      <a:pt x="51" y="13"/>
                    </a:lnTo>
                    <a:lnTo>
                      <a:pt x="53" y="13"/>
                    </a:lnTo>
                    <a:lnTo>
                      <a:pt x="56" y="17"/>
                    </a:lnTo>
                    <a:lnTo>
                      <a:pt x="56" y="13"/>
                    </a:lnTo>
                    <a:lnTo>
                      <a:pt x="53" y="11"/>
                    </a:lnTo>
                    <a:lnTo>
                      <a:pt x="53" y="9"/>
                    </a:lnTo>
                    <a:lnTo>
                      <a:pt x="53" y="8"/>
                    </a:lnTo>
                    <a:lnTo>
                      <a:pt x="54" y="8"/>
                    </a:lnTo>
                    <a:lnTo>
                      <a:pt x="54" y="8"/>
                    </a:lnTo>
                    <a:lnTo>
                      <a:pt x="56" y="9"/>
                    </a:lnTo>
                    <a:lnTo>
                      <a:pt x="56" y="4"/>
                    </a:lnTo>
                    <a:lnTo>
                      <a:pt x="56" y="3"/>
                    </a:lnTo>
                    <a:lnTo>
                      <a:pt x="58" y="3"/>
                    </a:lnTo>
                    <a:lnTo>
                      <a:pt x="58" y="3"/>
                    </a:lnTo>
                    <a:lnTo>
                      <a:pt x="58" y="3"/>
                    </a:lnTo>
                    <a:lnTo>
                      <a:pt x="59" y="4"/>
                    </a:lnTo>
                    <a:lnTo>
                      <a:pt x="59" y="9"/>
                    </a:lnTo>
                    <a:lnTo>
                      <a:pt x="60" y="8"/>
                    </a:lnTo>
                    <a:lnTo>
                      <a:pt x="62" y="8"/>
                    </a:lnTo>
                    <a:lnTo>
                      <a:pt x="63" y="8"/>
                    </a:lnTo>
                    <a:lnTo>
                      <a:pt x="63" y="9"/>
                    </a:lnTo>
                    <a:lnTo>
                      <a:pt x="62" y="11"/>
                    </a:lnTo>
                    <a:lnTo>
                      <a:pt x="59" y="13"/>
                    </a:lnTo>
                    <a:lnTo>
                      <a:pt x="59" y="17"/>
                    </a:lnTo>
                    <a:lnTo>
                      <a:pt x="63" y="13"/>
                    </a:lnTo>
                    <a:lnTo>
                      <a:pt x="64" y="13"/>
                    </a:lnTo>
                    <a:lnTo>
                      <a:pt x="64" y="13"/>
                    </a:lnTo>
                    <a:lnTo>
                      <a:pt x="66" y="15"/>
                    </a:lnTo>
                    <a:lnTo>
                      <a:pt x="64" y="16"/>
                    </a:lnTo>
                    <a:lnTo>
                      <a:pt x="59" y="20"/>
                    </a:lnTo>
                    <a:lnTo>
                      <a:pt x="59" y="28"/>
                    </a:lnTo>
                    <a:lnTo>
                      <a:pt x="72" y="25"/>
                    </a:lnTo>
                    <a:lnTo>
                      <a:pt x="72" y="24"/>
                    </a:lnTo>
                    <a:lnTo>
                      <a:pt x="73" y="22"/>
                    </a:lnTo>
                    <a:lnTo>
                      <a:pt x="75" y="21"/>
                    </a:lnTo>
                    <a:lnTo>
                      <a:pt x="76" y="21"/>
                    </a:lnTo>
                    <a:lnTo>
                      <a:pt x="83" y="12"/>
                    </a:lnTo>
                    <a:lnTo>
                      <a:pt x="81" y="11"/>
                    </a:lnTo>
                    <a:lnTo>
                      <a:pt x="80" y="8"/>
                    </a:lnTo>
                    <a:lnTo>
                      <a:pt x="81" y="5"/>
                    </a:lnTo>
                    <a:lnTo>
                      <a:pt x="83" y="3"/>
                    </a:lnTo>
                    <a:lnTo>
                      <a:pt x="85" y="3"/>
                    </a:lnTo>
                    <a:lnTo>
                      <a:pt x="88" y="3"/>
                    </a:lnTo>
                    <a:lnTo>
                      <a:pt x="91" y="4"/>
                    </a:lnTo>
                    <a:lnTo>
                      <a:pt x="92" y="7"/>
                    </a:lnTo>
                    <a:lnTo>
                      <a:pt x="91" y="9"/>
                    </a:lnTo>
                    <a:lnTo>
                      <a:pt x="89" y="12"/>
                    </a:lnTo>
                    <a:lnTo>
                      <a:pt x="87" y="13"/>
                    </a:lnTo>
                    <a:lnTo>
                      <a:pt x="84" y="13"/>
                    </a:lnTo>
                    <a:lnTo>
                      <a:pt x="79" y="22"/>
                    </a:lnTo>
                    <a:lnTo>
                      <a:pt x="79" y="22"/>
                    </a:lnTo>
                    <a:lnTo>
                      <a:pt x="79" y="25"/>
                    </a:lnTo>
                    <a:lnTo>
                      <a:pt x="79" y="26"/>
                    </a:lnTo>
                    <a:lnTo>
                      <a:pt x="77" y="28"/>
                    </a:lnTo>
                    <a:lnTo>
                      <a:pt x="77" y="28"/>
                    </a:lnTo>
                    <a:lnTo>
                      <a:pt x="77" y="41"/>
                    </a:lnTo>
                    <a:lnTo>
                      <a:pt x="84" y="37"/>
                    </a:lnTo>
                    <a:lnTo>
                      <a:pt x="85" y="30"/>
                    </a:lnTo>
                    <a:lnTo>
                      <a:pt x="87" y="29"/>
                    </a:lnTo>
                    <a:lnTo>
                      <a:pt x="87" y="29"/>
                    </a:lnTo>
                    <a:lnTo>
                      <a:pt x="88" y="29"/>
                    </a:lnTo>
                    <a:lnTo>
                      <a:pt x="88" y="30"/>
                    </a:lnTo>
                    <a:lnTo>
                      <a:pt x="87" y="36"/>
                    </a:lnTo>
                    <a:lnTo>
                      <a:pt x="91" y="33"/>
                    </a:lnTo>
                    <a:lnTo>
                      <a:pt x="91" y="29"/>
                    </a:lnTo>
                    <a:lnTo>
                      <a:pt x="92" y="29"/>
                    </a:lnTo>
                    <a:lnTo>
                      <a:pt x="92" y="29"/>
                    </a:lnTo>
                    <a:lnTo>
                      <a:pt x="93" y="29"/>
                    </a:lnTo>
                    <a:lnTo>
                      <a:pt x="93" y="30"/>
                    </a:lnTo>
                    <a:lnTo>
                      <a:pt x="93" y="32"/>
                    </a:lnTo>
                    <a:lnTo>
                      <a:pt x="98" y="29"/>
                    </a:lnTo>
                    <a:lnTo>
                      <a:pt x="100" y="29"/>
                    </a:lnTo>
                    <a:lnTo>
                      <a:pt x="100" y="30"/>
                    </a:lnTo>
                    <a:lnTo>
                      <a:pt x="100" y="30"/>
                    </a:lnTo>
                    <a:lnTo>
                      <a:pt x="100" y="32"/>
                    </a:lnTo>
                    <a:lnTo>
                      <a:pt x="94" y="34"/>
                    </a:lnTo>
                    <a:lnTo>
                      <a:pt x="96" y="36"/>
                    </a:lnTo>
                    <a:lnTo>
                      <a:pt x="97" y="36"/>
                    </a:lnTo>
                    <a:lnTo>
                      <a:pt x="97" y="37"/>
                    </a:lnTo>
                    <a:lnTo>
                      <a:pt x="96" y="38"/>
                    </a:lnTo>
                    <a:lnTo>
                      <a:pt x="96" y="37"/>
                    </a:lnTo>
                    <a:lnTo>
                      <a:pt x="92" y="36"/>
                    </a:lnTo>
                    <a:lnTo>
                      <a:pt x="88" y="37"/>
                    </a:lnTo>
                    <a:lnTo>
                      <a:pt x="93" y="40"/>
                    </a:lnTo>
                    <a:lnTo>
                      <a:pt x="93" y="41"/>
                    </a:lnTo>
                    <a:lnTo>
                      <a:pt x="93" y="42"/>
                    </a:lnTo>
                    <a:lnTo>
                      <a:pt x="93" y="42"/>
                    </a:lnTo>
                    <a:lnTo>
                      <a:pt x="92" y="42"/>
                    </a:lnTo>
                    <a:lnTo>
                      <a:pt x="85" y="38"/>
                    </a:lnTo>
                    <a:lnTo>
                      <a:pt x="79" y="42"/>
                    </a:lnTo>
                    <a:lnTo>
                      <a:pt x="87" y="49"/>
                    </a:lnTo>
                    <a:lnTo>
                      <a:pt x="89" y="47"/>
                    </a:lnTo>
                    <a:lnTo>
                      <a:pt x="91" y="49"/>
                    </a:lnTo>
                    <a:lnTo>
                      <a:pt x="92" y="50"/>
                    </a:lnTo>
                    <a:lnTo>
                      <a:pt x="92" y="50"/>
                    </a:lnTo>
                    <a:lnTo>
                      <a:pt x="104" y="50"/>
                    </a:lnTo>
                    <a:lnTo>
                      <a:pt x="105" y="47"/>
                    </a:lnTo>
                    <a:lnTo>
                      <a:pt x="106" y="46"/>
                    </a:lnTo>
                    <a:lnTo>
                      <a:pt x="109" y="46"/>
                    </a:lnTo>
                    <a:lnTo>
                      <a:pt x="111" y="46"/>
                    </a:lnTo>
                    <a:lnTo>
                      <a:pt x="114" y="49"/>
                    </a:lnTo>
                    <a:lnTo>
                      <a:pt x="115" y="51"/>
                    </a:lnTo>
                    <a:lnTo>
                      <a:pt x="114" y="54"/>
                    </a:lnTo>
                    <a:lnTo>
                      <a:pt x="113" y="55"/>
                    </a:lnTo>
                    <a:lnTo>
                      <a:pt x="110" y="57"/>
                    </a:lnTo>
                    <a:lnTo>
                      <a:pt x="108" y="57"/>
                    </a:lnTo>
                    <a:lnTo>
                      <a:pt x="105" y="55"/>
                    </a:lnTo>
                    <a:lnTo>
                      <a:pt x="104" y="53"/>
                    </a:lnTo>
                    <a:lnTo>
                      <a:pt x="92" y="53"/>
                    </a:lnTo>
                    <a:lnTo>
                      <a:pt x="92" y="54"/>
                    </a:lnTo>
                    <a:lnTo>
                      <a:pt x="91" y="54"/>
                    </a:lnTo>
                    <a:lnTo>
                      <a:pt x="89" y="55"/>
                    </a:lnTo>
                    <a:lnTo>
                      <a:pt x="87" y="54"/>
                    </a:lnTo>
                    <a:lnTo>
                      <a:pt x="77" y="62"/>
                    </a:lnTo>
                    <a:lnTo>
                      <a:pt x="84" y="66"/>
                    </a:lnTo>
                    <a:lnTo>
                      <a:pt x="91" y="63"/>
                    </a:lnTo>
                    <a:lnTo>
                      <a:pt x="92" y="63"/>
                    </a:lnTo>
                    <a:lnTo>
                      <a:pt x="92" y="63"/>
                    </a:lnTo>
                    <a:lnTo>
                      <a:pt x="92" y="64"/>
                    </a:lnTo>
                    <a:lnTo>
                      <a:pt x="92" y="64"/>
                    </a:lnTo>
                    <a:lnTo>
                      <a:pt x="87" y="67"/>
                    </a:lnTo>
                    <a:lnTo>
                      <a:pt x="91" y="68"/>
                    </a:lnTo>
                    <a:lnTo>
                      <a:pt x="94" y="67"/>
                    </a:lnTo>
                    <a:lnTo>
                      <a:pt x="94" y="67"/>
                    </a:lnTo>
                    <a:lnTo>
                      <a:pt x="96" y="67"/>
                    </a:lnTo>
                    <a:lnTo>
                      <a:pt x="96" y="68"/>
                    </a:lnTo>
                    <a:lnTo>
                      <a:pt x="96" y="70"/>
                    </a:lnTo>
                    <a:lnTo>
                      <a:pt x="93" y="70"/>
                    </a:lnTo>
                    <a:lnTo>
                      <a:pt x="98" y="74"/>
                    </a:lnTo>
                    <a:lnTo>
                      <a:pt x="98" y="74"/>
                    </a:lnTo>
                    <a:lnTo>
                      <a:pt x="98" y="75"/>
                    </a:lnTo>
                    <a:lnTo>
                      <a:pt x="97" y="75"/>
                    </a:lnTo>
                    <a:lnTo>
                      <a:pt x="97" y="75"/>
                    </a:lnTo>
                    <a:lnTo>
                      <a:pt x="92" y="72"/>
                    </a:lnTo>
                    <a:lnTo>
                      <a:pt x="92" y="75"/>
                    </a:lnTo>
                    <a:lnTo>
                      <a:pt x="92" y="76"/>
                    </a:lnTo>
                    <a:lnTo>
                      <a:pt x="91" y="76"/>
                    </a:lnTo>
                    <a:lnTo>
                      <a:pt x="91" y="76"/>
                    </a:lnTo>
                    <a:lnTo>
                      <a:pt x="91" y="76"/>
                    </a:lnTo>
                    <a:lnTo>
                      <a:pt x="89" y="75"/>
                    </a:lnTo>
                    <a:lnTo>
                      <a:pt x="89" y="71"/>
                    </a:lnTo>
                    <a:lnTo>
                      <a:pt x="85" y="68"/>
                    </a:lnTo>
                    <a:lnTo>
                      <a:pt x="87" y="75"/>
                    </a:lnTo>
                    <a:lnTo>
                      <a:pt x="87" y="75"/>
                    </a:lnTo>
                    <a:lnTo>
                      <a:pt x="85" y="76"/>
                    </a:lnTo>
                    <a:lnTo>
                      <a:pt x="85" y="76"/>
                    </a:lnTo>
                    <a:lnTo>
                      <a:pt x="85" y="76"/>
                    </a:lnTo>
                    <a:lnTo>
                      <a:pt x="84" y="75"/>
                    </a:lnTo>
                    <a:lnTo>
                      <a:pt x="84" y="67"/>
                    </a:lnTo>
                    <a:lnTo>
                      <a:pt x="76" y="63"/>
                    </a:lnTo>
                    <a:lnTo>
                      <a:pt x="76" y="75"/>
                    </a:lnTo>
                    <a:lnTo>
                      <a:pt x="77" y="76"/>
                    </a:lnTo>
                    <a:lnTo>
                      <a:pt x="77" y="77"/>
                    </a:lnTo>
                    <a:lnTo>
                      <a:pt x="77" y="80"/>
                    </a:lnTo>
                    <a:lnTo>
                      <a:pt x="83" y="91"/>
                    </a:lnTo>
                    <a:lnTo>
                      <a:pt x="84" y="89"/>
                    </a:lnTo>
                    <a:lnTo>
                      <a:pt x="87" y="91"/>
                    </a:lnTo>
                    <a:lnTo>
                      <a:pt x="89" y="92"/>
                    </a:lnTo>
                    <a:lnTo>
                      <a:pt x="91" y="94"/>
                    </a:lnTo>
                    <a:lnTo>
                      <a:pt x="89" y="97"/>
                    </a:lnTo>
                    <a:lnTo>
                      <a:pt x="88" y="100"/>
                    </a:lnTo>
                    <a:lnTo>
                      <a:pt x="85" y="101"/>
                    </a:lnTo>
                    <a:lnTo>
                      <a:pt x="83" y="100"/>
                    </a:lnTo>
                    <a:lnTo>
                      <a:pt x="80" y="98"/>
                    </a:lnTo>
                    <a:lnTo>
                      <a:pt x="79" y="96"/>
                    </a:lnTo>
                    <a:lnTo>
                      <a:pt x="80" y="93"/>
                    </a:lnTo>
                    <a:lnTo>
                      <a:pt x="81" y="92"/>
                    </a:lnTo>
                    <a:lnTo>
                      <a:pt x="75" y="81"/>
                    </a:lnTo>
                    <a:lnTo>
                      <a:pt x="73" y="81"/>
                    </a:lnTo>
                    <a:lnTo>
                      <a:pt x="71" y="80"/>
                    </a:lnTo>
                    <a:lnTo>
                      <a:pt x="71" y="79"/>
                    </a:lnTo>
                    <a:lnTo>
                      <a:pt x="58" y="75"/>
                    </a:lnTo>
                    <a:lnTo>
                      <a:pt x="58" y="83"/>
                    </a:lnTo>
                    <a:lnTo>
                      <a:pt x="63" y="87"/>
                    </a:lnTo>
                    <a:lnTo>
                      <a:pt x="64" y="88"/>
                    </a:lnTo>
                    <a:lnTo>
                      <a:pt x="63" y="88"/>
                    </a:lnTo>
                    <a:lnTo>
                      <a:pt x="63" y="89"/>
                    </a:lnTo>
                    <a:lnTo>
                      <a:pt x="62" y="89"/>
                    </a:lnTo>
                    <a:lnTo>
                      <a:pt x="58" y="85"/>
                    </a:lnTo>
                    <a:lnTo>
                      <a:pt x="58" y="89"/>
                    </a:lnTo>
                    <a:lnTo>
                      <a:pt x="62" y="92"/>
                    </a:lnTo>
                    <a:lnTo>
                      <a:pt x="62" y="93"/>
                    </a:lnTo>
                    <a:lnTo>
                      <a:pt x="62" y="93"/>
                    </a:lnTo>
                    <a:lnTo>
                      <a:pt x="60" y="94"/>
                    </a:lnTo>
                    <a:lnTo>
                      <a:pt x="60" y="93"/>
                    </a:lnTo>
                    <a:lnTo>
                      <a:pt x="58" y="92"/>
                    </a:lnTo>
                    <a:lnTo>
                      <a:pt x="58" y="98"/>
                    </a:lnTo>
                    <a:lnTo>
                      <a:pt x="58" y="100"/>
                    </a:lnTo>
                    <a:lnTo>
                      <a:pt x="56" y="100"/>
                    </a:lnTo>
                    <a:lnTo>
                      <a:pt x="56" y="100"/>
                    </a:lnTo>
                    <a:lnTo>
                      <a:pt x="56" y="100"/>
                    </a:lnTo>
                    <a:lnTo>
                      <a:pt x="55" y="98"/>
                    </a:lnTo>
                    <a:lnTo>
                      <a:pt x="55" y="92"/>
                    </a:lnTo>
                    <a:lnTo>
                      <a:pt x="54" y="93"/>
                    </a:lnTo>
                    <a:lnTo>
                      <a:pt x="53" y="94"/>
                    </a:lnTo>
                    <a:lnTo>
                      <a:pt x="51" y="93"/>
                    </a:lnTo>
                    <a:lnTo>
                      <a:pt x="51" y="93"/>
                    </a:lnTo>
                    <a:lnTo>
                      <a:pt x="53" y="92"/>
                    </a:lnTo>
                    <a:lnTo>
                      <a:pt x="55" y="89"/>
                    </a:lnTo>
                    <a:lnTo>
                      <a:pt x="55" y="85"/>
                    </a:lnTo>
                    <a:lnTo>
                      <a:pt x="51" y="89"/>
                    </a:lnTo>
                    <a:lnTo>
                      <a:pt x="50" y="89"/>
                    </a:lnTo>
                    <a:lnTo>
                      <a:pt x="49" y="88"/>
                    </a:lnTo>
                    <a:lnTo>
                      <a:pt x="49" y="88"/>
                    </a:lnTo>
                    <a:lnTo>
                      <a:pt x="50" y="87"/>
                    </a:lnTo>
                    <a:lnTo>
                      <a:pt x="55" y="83"/>
                    </a:lnTo>
                    <a:lnTo>
                      <a:pt x="55" y="75"/>
                    </a:lnTo>
                    <a:lnTo>
                      <a:pt x="42" y="80"/>
                    </a:lnTo>
                    <a:lnTo>
                      <a:pt x="41" y="81"/>
                    </a:lnTo>
                    <a:lnTo>
                      <a:pt x="41" y="81"/>
                    </a:lnTo>
                    <a:lnTo>
                      <a:pt x="39" y="83"/>
                    </a:lnTo>
                    <a:lnTo>
                      <a:pt x="38" y="83"/>
                    </a:lnTo>
                    <a:lnTo>
                      <a:pt x="32" y="91"/>
                    </a:lnTo>
                    <a:lnTo>
                      <a:pt x="33" y="92"/>
                    </a:lnTo>
                    <a:lnTo>
                      <a:pt x="34" y="94"/>
                    </a:lnTo>
                    <a:lnTo>
                      <a:pt x="33" y="97"/>
                    </a:lnTo>
                    <a:lnTo>
                      <a:pt x="32" y="100"/>
                    </a:lnTo>
                    <a:lnTo>
                      <a:pt x="29" y="100"/>
                    </a:lnTo>
                    <a:lnTo>
                      <a:pt x="26" y="100"/>
                    </a:lnTo>
                    <a:lnTo>
                      <a:pt x="24" y="98"/>
                    </a:lnTo>
                    <a:lnTo>
                      <a:pt x="22" y="96"/>
                    </a:lnTo>
                    <a:lnTo>
                      <a:pt x="24" y="92"/>
                    </a:lnTo>
                    <a:lnTo>
                      <a:pt x="25" y="91"/>
                    </a:lnTo>
                    <a:lnTo>
                      <a:pt x="28" y="89"/>
                    </a:lnTo>
                    <a:lnTo>
                      <a:pt x="30" y="89"/>
                    </a:lnTo>
                    <a:lnTo>
                      <a:pt x="36" y="81"/>
                    </a:lnTo>
                    <a:lnTo>
                      <a:pt x="36" y="81"/>
                    </a:lnTo>
                    <a:lnTo>
                      <a:pt x="34" y="79"/>
                    </a:lnTo>
                    <a:lnTo>
                      <a:pt x="36" y="77"/>
                    </a:lnTo>
                    <a:lnTo>
                      <a:pt x="37" y="76"/>
                    </a:lnTo>
                    <a:lnTo>
                      <a:pt x="36" y="63"/>
                    </a:lnTo>
                    <a:lnTo>
                      <a:pt x="29" y="68"/>
                    </a:lnTo>
                    <a:lnTo>
                      <a:pt x="29" y="75"/>
                    </a:lnTo>
                    <a:lnTo>
                      <a:pt x="28" y="75"/>
                    </a:lnTo>
                    <a:lnTo>
                      <a:pt x="28" y="76"/>
                    </a:lnTo>
                    <a:lnTo>
                      <a:pt x="28" y="76"/>
                    </a:lnTo>
                    <a:lnTo>
                      <a:pt x="26" y="75"/>
                    </a:lnTo>
                    <a:lnTo>
                      <a:pt x="26" y="75"/>
                    </a:lnTo>
                    <a:lnTo>
                      <a:pt x="26" y="70"/>
                    </a:lnTo>
                    <a:lnTo>
                      <a:pt x="24" y="71"/>
                    </a:lnTo>
                    <a:lnTo>
                      <a:pt x="22" y="76"/>
                    </a:lnTo>
                    <a:lnTo>
                      <a:pt x="22" y="76"/>
                    </a:lnTo>
                    <a:lnTo>
                      <a:pt x="22" y="76"/>
                    </a:lnTo>
                    <a:lnTo>
                      <a:pt x="21" y="76"/>
                    </a:lnTo>
                    <a:lnTo>
                      <a:pt x="21" y="76"/>
                    </a:lnTo>
                    <a:lnTo>
                      <a:pt x="21" y="75"/>
                    </a:lnTo>
                    <a:lnTo>
                      <a:pt x="21" y="74"/>
                    </a:lnTo>
                    <a:lnTo>
                      <a:pt x="16" y="76"/>
                    </a:lnTo>
                    <a:lnTo>
                      <a:pt x="15" y="76"/>
                    </a:lnTo>
                    <a:lnTo>
                      <a:pt x="15" y="76"/>
                    </a:lnTo>
                    <a:lnTo>
                      <a:pt x="15" y="75"/>
                    </a:lnTo>
                    <a:lnTo>
                      <a:pt x="15" y="75"/>
                    </a:lnTo>
                    <a:lnTo>
                      <a:pt x="20" y="71"/>
                    </a:lnTo>
                    <a:lnTo>
                      <a:pt x="17" y="71"/>
                    </a:lnTo>
                    <a:lnTo>
                      <a:pt x="16" y="70"/>
                    </a:lnTo>
                    <a:lnTo>
                      <a:pt x="16" y="68"/>
                    </a:lnTo>
                    <a:lnTo>
                      <a:pt x="17" y="68"/>
                    </a:lnTo>
                    <a:lnTo>
                      <a:pt x="17" y="68"/>
                    </a:lnTo>
                    <a:lnTo>
                      <a:pt x="22" y="70"/>
                    </a:lnTo>
                    <a:lnTo>
                      <a:pt x="25" y="67"/>
                    </a:lnTo>
                    <a:lnTo>
                      <a:pt x="20" y="66"/>
                    </a:lnTo>
                    <a:lnTo>
                      <a:pt x="19" y="64"/>
                    </a:lnTo>
                    <a:lnTo>
                      <a:pt x="19" y="64"/>
                    </a:lnTo>
                    <a:lnTo>
                      <a:pt x="20" y="63"/>
                    </a:lnTo>
                    <a:lnTo>
                      <a:pt x="21" y="63"/>
                    </a:lnTo>
                    <a:lnTo>
                      <a:pt x="28" y="66"/>
                    </a:lnTo>
                    <a:lnTo>
                      <a:pt x="34" y="62"/>
                    </a:lnTo>
                    <a:lnTo>
                      <a:pt x="26" y="55"/>
                    </a:lnTo>
                    <a:lnTo>
                      <a:pt x="25" y="55"/>
                    </a:lnTo>
                    <a:lnTo>
                      <a:pt x="22" y="55"/>
                    </a:lnTo>
                    <a:lnTo>
                      <a:pt x="21" y="54"/>
                    </a:lnTo>
                    <a:lnTo>
                      <a:pt x="21" y="53"/>
                    </a:lnTo>
                    <a:lnTo>
                      <a:pt x="11" y="53"/>
                    </a:lnTo>
                    <a:lnTo>
                      <a:pt x="9" y="54"/>
                    </a:lnTo>
                    <a:lnTo>
                      <a:pt x="8" y="55"/>
                    </a:lnTo>
                    <a:lnTo>
                      <a:pt x="5" y="57"/>
                    </a:lnTo>
                    <a:lnTo>
                      <a:pt x="3" y="57"/>
                    </a:lnTo>
                    <a:lnTo>
                      <a:pt x="0" y="54"/>
                    </a:lnTo>
                    <a:lnTo>
                      <a:pt x="0" y="51"/>
                    </a:lnTo>
                    <a:lnTo>
                      <a:pt x="0" y="49"/>
                    </a:lnTo>
                    <a:lnTo>
                      <a:pt x="1" y="46"/>
                    </a:lnTo>
                    <a:lnTo>
                      <a:pt x="4" y="46"/>
                    </a:lnTo>
                    <a:lnTo>
                      <a:pt x="7" y="46"/>
                    </a:lnTo>
                    <a:lnTo>
                      <a:pt x="9" y="47"/>
                    </a:lnTo>
                    <a:lnTo>
                      <a:pt x="11" y="50"/>
                    </a:lnTo>
                    <a:lnTo>
                      <a:pt x="21" y="50"/>
                    </a:lnTo>
                    <a:lnTo>
                      <a:pt x="22" y="49"/>
                    </a:lnTo>
                    <a:lnTo>
                      <a:pt x="24" y="49"/>
                    </a:lnTo>
                    <a:lnTo>
                      <a:pt x="26" y="49"/>
                    </a:lnTo>
                    <a:lnTo>
                      <a:pt x="36" y="41"/>
                    </a:lnTo>
                    <a:lnTo>
                      <a:pt x="28" y="37"/>
                    </a:lnTo>
                    <a:lnTo>
                      <a:pt x="21" y="38"/>
                    </a:lnTo>
                    <a:lnTo>
                      <a:pt x="21" y="40"/>
                    </a:lnTo>
                    <a:lnTo>
                      <a:pt x="21" y="38"/>
                    </a:lnTo>
                    <a:lnTo>
                      <a:pt x="20" y="38"/>
                    </a:lnTo>
                    <a:lnTo>
                      <a:pt x="20" y="37"/>
                    </a:lnTo>
                    <a:lnTo>
                      <a:pt x="21" y="37"/>
                    </a:lnTo>
                    <a:lnTo>
                      <a:pt x="25" y="34"/>
                    </a:lnTo>
                    <a:lnTo>
                      <a:pt x="22" y="33"/>
                    </a:lnTo>
                    <a:lnTo>
                      <a:pt x="19" y="34"/>
                    </a:lnTo>
                    <a:lnTo>
                      <a:pt x="19" y="34"/>
                    </a:lnTo>
                    <a:lnTo>
                      <a:pt x="17" y="34"/>
                    </a:lnTo>
                    <a:lnTo>
                      <a:pt x="17" y="34"/>
                    </a:lnTo>
                    <a:lnTo>
                      <a:pt x="17" y="33"/>
                    </a:lnTo>
                    <a:lnTo>
                      <a:pt x="17" y="32"/>
                    </a:lnTo>
                    <a:lnTo>
                      <a:pt x="20" y="32"/>
                    </a:lnTo>
                    <a:lnTo>
                      <a:pt x="15" y="28"/>
                    </a:lnTo>
                    <a:lnTo>
                      <a:pt x="15" y="28"/>
                    </a:lnTo>
                    <a:lnTo>
                      <a:pt x="15" y="26"/>
                    </a:lnTo>
                    <a:lnTo>
                      <a:pt x="15" y="26"/>
                    </a:lnTo>
                    <a:lnTo>
                      <a:pt x="16" y="26"/>
                    </a:lnTo>
                    <a:lnTo>
                      <a:pt x="21" y="29"/>
                    </a:lnTo>
                    <a:lnTo>
                      <a:pt x="21" y="26"/>
                    </a:lnTo>
                    <a:lnTo>
                      <a:pt x="21" y="26"/>
                    </a:lnTo>
                    <a:lnTo>
                      <a:pt x="22" y="25"/>
                    </a:lnTo>
                    <a:lnTo>
                      <a:pt x="22" y="26"/>
                    </a:lnTo>
                    <a:lnTo>
                      <a:pt x="24" y="26"/>
                    </a:lnTo>
                    <a:lnTo>
                      <a:pt x="24" y="30"/>
                    </a:lnTo>
                    <a:lnTo>
                      <a:pt x="26" y="33"/>
                    </a:lnTo>
                    <a:lnTo>
                      <a:pt x="26" y="28"/>
                    </a:lnTo>
                    <a:lnTo>
                      <a:pt x="26" y="26"/>
                    </a:lnTo>
                    <a:lnTo>
                      <a:pt x="28" y="26"/>
                    </a:lnTo>
                    <a:lnTo>
                      <a:pt x="29" y="26"/>
                    </a:lnTo>
                    <a:lnTo>
                      <a:pt x="29" y="26"/>
                    </a:lnTo>
                    <a:lnTo>
                      <a:pt x="29" y="34"/>
                    </a:lnTo>
                    <a:lnTo>
                      <a:pt x="36" y="38"/>
                    </a:lnTo>
                    <a:lnTo>
                      <a:pt x="38" y="26"/>
                    </a:lnTo>
                    <a:lnTo>
                      <a:pt x="38" y="25"/>
                    </a:lnTo>
                    <a:lnTo>
                      <a:pt x="37" y="24"/>
                    </a:lnTo>
                    <a:lnTo>
                      <a:pt x="38" y="21"/>
                    </a:lnTo>
                    <a:lnTo>
                      <a:pt x="33" y="12"/>
                    </a:lnTo>
                    <a:lnTo>
                      <a:pt x="33" y="12"/>
                    </a:lnTo>
                    <a:lnTo>
                      <a:pt x="30" y="11"/>
                    </a:lnTo>
                    <a:lnTo>
                      <a:pt x="28" y="9"/>
                    </a:lnTo>
                    <a:lnTo>
                      <a:pt x="26" y="7"/>
                    </a:lnTo>
                    <a:lnTo>
                      <a:pt x="28" y="4"/>
                    </a:lnTo>
                    <a:lnTo>
                      <a:pt x="29" y="2"/>
                    </a:lnTo>
                    <a:lnTo>
                      <a:pt x="3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9" name="Freeform 8764"/>
              <p:cNvSpPr/>
              <p:nvPr/>
            </p:nvSpPr>
            <p:spPr bwMode="auto">
              <a:xfrm>
                <a:off x="3487935" y="2892318"/>
                <a:ext cx="152560" cy="152560"/>
              </a:xfrm>
              <a:custGeom>
                <a:avLst/>
                <a:gdLst>
                  <a:gd name="T0" fmla="*/ 8 w 25"/>
                  <a:gd name="T1" fmla="*/ 0 h 25"/>
                  <a:gd name="T2" fmla="*/ 14 w 25"/>
                  <a:gd name="T3" fmla="*/ 6 h 25"/>
                  <a:gd name="T4" fmla="*/ 22 w 25"/>
                  <a:gd name="T5" fmla="*/ 4 h 25"/>
                  <a:gd name="T6" fmla="*/ 20 w 25"/>
                  <a:gd name="T7" fmla="*/ 12 h 25"/>
                  <a:gd name="T8" fmla="*/ 25 w 25"/>
                  <a:gd name="T9" fmla="*/ 19 h 25"/>
                  <a:gd name="T10" fmla="*/ 16 w 25"/>
                  <a:gd name="T11" fmla="*/ 19 h 25"/>
                  <a:gd name="T12" fmla="*/ 10 w 25"/>
                  <a:gd name="T13" fmla="*/ 25 h 25"/>
                  <a:gd name="T14" fmla="*/ 8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6"/>
                    </a:lnTo>
                    <a:lnTo>
                      <a:pt x="22" y="4"/>
                    </a:lnTo>
                    <a:lnTo>
                      <a:pt x="20" y="12"/>
                    </a:lnTo>
                    <a:lnTo>
                      <a:pt x="25" y="19"/>
                    </a:lnTo>
                    <a:lnTo>
                      <a:pt x="16" y="19"/>
                    </a:lnTo>
                    <a:lnTo>
                      <a:pt x="10" y="25"/>
                    </a:lnTo>
                    <a:lnTo>
                      <a:pt x="8"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0" name="Freeform 8766"/>
              <p:cNvSpPr/>
              <p:nvPr/>
            </p:nvSpPr>
            <p:spPr bwMode="auto">
              <a:xfrm>
                <a:off x="3524549" y="2269881"/>
                <a:ext cx="189174" cy="183070"/>
              </a:xfrm>
              <a:custGeom>
                <a:avLst/>
                <a:gdLst>
                  <a:gd name="T0" fmla="*/ 10 w 31"/>
                  <a:gd name="T1" fmla="*/ 0 h 30"/>
                  <a:gd name="T2" fmla="*/ 17 w 31"/>
                  <a:gd name="T3" fmla="*/ 7 h 30"/>
                  <a:gd name="T4" fmla="*/ 28 w 31"/>
                  <a:gd name="T5" fmla="*/ 3 h 30"/>
                  <a:gd name="T6" fmla="*/ 24 w 31"/>
                  <a:gd name="T7" fmla="*/ 13 h 30"/>
                  <a:gd name="T8" fmla="*/ 31 w 31"/>
                  <a:gd name="T9" fmla="*/ 22 h 30"/>
                  <a:gd name="T10" fmla="*/ 20 w 31"/>
                  <a:gd name="T11" fmla="*/ 21 h 30"/>
                  <a:gd name="T12" fmla="*/ 14 w 31"/>
                  <a:gd name="T13" fmla="*/ 30 h 30"/>
                  <a:gd name="T14" fmla="*/ 11 w 31"/>
                  <a:gd name="T15" fmla="*/ 20 h 30"/>
                  <a:gd name="T16" fmla="*/ 0 w 31"/>
                  <a:gd name="T17" fmla="*/ 16 h 30"/>
                  <a:gd name="T18" fmla="*/ 10 w 31"/>
                  <a:gd name="T19" fmla="*/ 11 h 30"/>
                  <a:gd name="T20" fmla="*/ 10 w 3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0" y="0"/>
                    </a:moveTo>
                    <a:lnTo>
                      <a:pt x="17" y="7"/>
                    </a:lnTo>
                    <a:lnTo>
                      <a:pt x="28" y="3"/>
                    </a:lnTo>
                    <a:lnTo>
                      <a:pt x="24" y="13"/>
                    </a:lnTo>
                    <a:lnTo>
                      <a:pt x="31" y="22"/>
                    </a:lnTo>
                    <a:lnTo>
                      <a:pt x="20" y="21"/>
                    </a:lnTo>
                    <a:lnTo>
                      <a:pt x="14" y="30"/>
                    </a:lnTo>
                    <a:lnTo>
                      <a:pt x="11" y="20"/>
                    </a:lnTo>
                    <a:lnTo>
                      <a:pt x="0" y="16"/>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1" name="Freeform 8768"/>
              <p:cNvSpPr>
                <a:spLocks noEditPoints="1"/>
              </p:cNvSpPr>
              <p:nvPr/>
            </p:nvSpPr>
            <p:spPr bwMode="auto">
              <a:xfrm>
                <a:off x="3591673" y="3862588"/>
                <a:ext cx="286811" cy="299015"/>
              </a:xfrm>
              <a:custGeom>
                <a:avLst/>
                <a:gdLst>
                  <a:gd name="T0" fmla="*/ 22 w 47"/>
                  <a:gd name="T1" fmla="*/ 48 h 49"/>
                  <a:gd name="T2" fmla="*/ 26 w 47"/>
                  <a:gd name="T3" fmla="*/ 40 h 49"/>
                  <a:gd name="T4" fmla="*/ 23 w 47"/>
                  <a:gd name="T5" fmla="*/ 43 h 49"/>
                  <a:gd name="T6" fmla="*/ 21 w 47"/>
                  <a:gd name="T7" fmla="*/ 42 h 49"/>
                  <a:gd name="T8" fmla="*/ 21 w 47"/>
                  <a:gd name="T9" fmla="*/ 30 h 49"/>
                  <a:gd name="T10" fmla="*/ 26 w 47"/>
                  <a:gd name="T11" fmla="*/ 30 h 49"/>
                  <a:gd name="T12" fmla="*/ 35 w 47"/>
                  <a:gd name="T13" fmla="*/ 32 h 49"/>
                  <a:gd name="T14" fmla="*/ 39 w 47"/>
                  <a:gd name="T15" fmla="*/ 34 h 49"/>
                  <a:gd name="T16" fmla="*/ 38 w 47"/>
                  <a:gd name="T17" fmla="*/ 35 h 49"/>
                  <a:gd name="T18" fmla="*/ 35 w 47"/>
                  <a:gd name="T19" fmla="*/ 36 h 49"/>
                  <a:gd name="T20" fmla="*/ 43 w 47"/>
                  <a:gd name="T21" fmla="*/ 39 h 49"/>
                  <a:gd name="T22" fmla="*/ 27 w 47"/>
                  <a:gd name="T23" fmla="*/ 30 h 49"/>
                  <a:gd name="T24" fmla="*/ 23 w 47"/>
                  <a:gd name="T25" fmla="*/ 26 h 49"/>
                  <a:gd name="T26" fmla="*/ 23 w 47"/>
                  <a:gd name="T27" fmla="*/ 26 h 49"/>
                  <a:gd name="T28" fmla="*/ 26 w 47"/>
                  <a:gd name="T29" fmla="*/ 27 h 49"/>
                  <a:gd name="T30" fmla="*/ 21 w 47"/>
                  <a:gd name="T31" fmla="*/ 27 h 49"/>
                  <a:gd name="T32" fmla="*/ 27 w 47"/>
                  <a:gd name="T33" fmla="*/ 27 h 49"/>
                  <a:gd name="T34" fmla="*/ 12 w 47"/>
                  <a:gd name="T35" fmla="*/ 23 h 49"/>
                  <a:gd name="T36" fmla="*/ 18 w 47"/>
                  <a:gd name="T37" fmla="*/ 25 h 49"/>
                  <a:gd name="T38" fmla="*/ 22 w 47"/>
                  <a:gd name="T39" fmla="*/ 25 h 49"/>
                  <a:gd name="T40" fmla="*/ 14 w 47"/>
                  <a:gd name="T41" fmla="*/ 38 h 49"/>
                  <a:gd name="T42" fmla="*/ 10 w 47"/>
                  <a:gd name="T43" fmla="*/ 34 h 49"/>
                  <a:gd name="T44" fmla="*/ 5 w 47"/>
                  <a:gd name="T45" fmla="*/ 34 h 49"/>
                  <a:gd name="T46" fmla="*/ 9 w 47"/>
                  <a:gd name="T47" fmla="*/ 30 h 49"/>
                  <a:gd name="T48" fmla="*/ 8 w 47"/>
                  <a:gd name="T49" fmla="*/ 23 h 49"/>
                  <a:gd name="T50" fmla="*/ 29 w 47"/>
                  <a:gd name="T51" fmla="*/ 23 h 49"/>
                  <a:gd name="T52" fmla="*/ 23 w 47"/>
                  <a:gd name="T53" fmla="*/ 22 h 49"/>
                  <a:gd name="T54" fmla="*/ 25 w 47"/>
                  <a:gd name="T55" fmla="*/ 25 h 49"/>
                  <a:gd name="T56" fmla="*/ 29 w 47"/>
                  <a:gd name="T57" fmla="*/ 22 h 49"/>
                  <a:gd name="T58" fmla="*/ 30 w 47"/>
                  <a:gd name="T59" fmla="*/ 15 h 49"/>
                  <a:gd name="T60" fmla="*/ 21 w 47"/>
                  <a:gd name="T61" fmla="*/ 21 h 49"/>
                  <a:gd name="T62" fmla="*/ 23 w 47"/>
                  <a:gd name="T63" fmla="*/ 19 h 49"/>
                  <a:gd name="T64" fmla="*/ 31 w 47"/>
                  <a:gd name="T65" fmla="*/ 13 h 49"/>
                  <a:gd name="T66" fmla="*/ 37 w 47"/>
                  <a:gd name="T67" fmla="*/ 18 h 49"/>
                  <a:gd name="T68" fmla="*/ 42 w 47"/>
                  <a:gd name="T69" fmla="*/ 17 h 49"/>
                  <a:gd name="T70" fmla="*/ 37 w 47"/>
                  <a:gd name="T71" fmla="*/ 19 h 49"/>
                  <a:gd name="T72" fmla="*/ 38 w 47"/>
                  <a:gd name="T73" fmla="*/ 26 h 49"/>
                  <a:gd name="T74" fmla="*/ 5 w 47"/>
                  <a:gd name="T75" fmla="*/ 12 h 49"/>
                  <a:gd name="T76" fmla="*/ 16 w 47"/>
                  <a:gd name="T77" fmla="*/ 19 h 49"/>
                  <a:gd name="T78" fmla="*/ 9 w 47"/>
                  <a:gd name="T79" fmla="*/ 15 h 49"/>
                  <a:gd name="T80" fmla="*/ 12 w 47"/>
                  <a:gd name="T81" fmla="*/ 13 h 49"/>
                  <a:gd name="T82" fmla="*/ 14 w 47"/>
                  <a:gd name="T83" fmla="*/ 14 h 49"/>
                  <a:gd name="T84" fmla="*/ 23 w 47"/>
                  <a:gd name="T85" fmla="*/ 1 h 49"/>
                  <a:gd name="T86" fmla="*/ 22 w 47"/>
                  <a:gd name="T87" fmla="*/ 10 h 49"/>
                  <a:gd name="T88" fmla="*/ 23 w 47"/>
                  <a:gd name="T89" fmla="*/ 8 h 49"/>
                  <a:gd name="T90" fmla="*/ 26 w 47"/>
                  <a:gd name="T91" fmla="*/ 8 h 49"/>
                  <a:gd name="T92" fmla="*/ 25 w 47"/>
                  <a:gd name="T93" fmla="*/ 12 h 49"/>
                  <a:gd name="T94" fmla="*/ 23 w 47"/>
                  <a:gd name="T95" fmla="*/ 1 h 49"/>
                  <a:gd name="T96" fmla="*/ 34 w 47"/>
                  <a:gd name="T97" fmla="*/ 5 h 49"/>
                  <a:gd name="T98" fmla="*/ 44 w 47"/>
                  <a:gd name="T99" fmla="*/ 14 h 49"/>
                  <a:gd name="T100" fmla="*/ 43 w 47"/>
                  <a:gd name="T101" fmla="*/ 27 h 49"/>
                  <a:gd name="T102" fmla="*/ 43 w 47"/>
                  <a:gd name="T103" fmla="*/ 27 h 49"/>
                  <a:gd name="T104" fmla="*/ 43 w 47"/>
                  <a:gd name="T105" fmla="*/ 39 h 49"/>
                  <a:gd name="T106" fmla="*/ 31 w 47"/>
                  <a:gd name="T107" fmla="*/ 46 h 49"/>
                  <a:gd name="T108" fmla="*/ 21 w 47"/>
                  <a:gd name="T109" fmla="*/ 48 h 49"/>
                  <a:gd name="T110" fmla="*/ 9 w 47"/>
                  <a:gd name="T111" fmla="*/ 42 h 49"/>
                  <a:gd name="T112" fmla="*/ 1 w 47"/>
                  <a:gd name="T113" fmla="*/ 36 h 49"/>
                  <a:gd name="T114" fmla="*/ 4 w 47"/>
                  <a:gd name="T115" fmla="*/ 23 h 49"/>
                  <a:gd name="T116" fmla="*/ 4 w 47"/>
                  <a:gd name="T117" fmla="*/ 22 h 49"/>
                  <a:gd name="T118" fmla="*/ 5 w 47"/>
                  <a:gd name="T119" fmla="*/ 10 h 49"/>
                  <a:gd name="T120" fmla="*/ 16 w 47"/>
                  <a:gd name="T12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9">
                    <a:moveTo>
                      <a:pt x="22" y="35"/>
                    </a:moveTo>
                    <a:lnTo>
                      <a:pt x="18" y="36"/>
                    </a:lnTo>
                    <a:lnTo>
                      <a:pt x="18" y="36"/>
                    </a:lnTo>
                    <a:lnTo>
                      <a:pt x="17" y="38"/>
                    </a:lnTo>
                    <a:lnTo>
                      <a:pt x="16" y="38"/>
                    </a:lnTo>
                    <a:lnTo>
                      <a:pt x="16" y="39"/>
                    </a:lnTo>
                    <a:lnTo>
                      <a:pt x="22" y="48"/>
                    </a:lnTo>
                    <a:lnTo>
                      <a:pt x="22" y="48"/>
                    </a:lnTo>
                    <a:lnTo>
                      <a:pt x="30" y="39"/>
                    </a:lnTo>
                    <a:lnTo>
                      <a:pt x="30" y="39"/>
                    </a:lnTo>
                    <a:lnTo>
                      <a:pt x="29" y="38"/>
                    </a:lnTo>
                    <a:lnTo>
                      <a:pt x="29" y="38"/>
                    </a:lnTo>
                    <a:lnTo>
                      <a:pt x="23" y="35"/>
                    </a:lnTo>
                    <a:lnTo>
                      <a:pt x="23" y="39"/>
                    </a:lnTo>
                    <a:lnTo>
                      <a:pt x="26" y="40"/>
                    </a:lnTo>
                    <a:lnTo>
                      <a:pt x="26" y="40"/>
                    </a:lnTo>
                    <a:lnTo>
                      <a:pt x="26" y="42"/>
                    </a:lnTo>
                    <a:lnTo>
                      <a:pt x="25" y="42"/>
                    </a:lnTo>
                    <a:lnTo>
                      <a:pt x="23" y="39"/>
                    </a:lnTo>
                    <a:lnTo>
                      <a:pt x="23" y="42"/>
                    </a:lnTo>
                    <a:lnTo>
                      <a:pt x="25" y="43"/>
                    </a:lnTo>
                    <a:lnTo>
                      <a:pt x="25" y="43"/>
                    </a:lnTo>
                    <a:lnTo>
                      <a:pt x="25" y="43"/>
                    </a:lnTo>
                    <a:lnTo>
                      <a:pt x="23" y="43"/>
                    </a:lnTo>
                    <a:lnTo>
                      <a:pt x="23" y="43"/>
                    </a:lnTo>
                    <a:lnTo>
                      <a:pt x="23" y="46"/>
                    </a:lnTo>
                    <a:lnTo>
                      <a:pt x="22" y="46"/>
                    </a:lnTo>
                    <a:lnTo>
                      <a:pt x="22" y="44"/>
                    </a:lnTo>
                    <a:lnTo>
                      <a:pt x="22" y="43"/>
                    </a:lnTo>
                    <a:lnTo>
                      <a:pt x="21" y="43"/>
                    </a:lnTo>
                    <a:lnTo>
                      <a:pt x="21" y="43"/>
                    </a:lnTo>
                    <a:lnTo>
                      <a:pt x="21" y="42"/>
                    </a:lnTo>
                    <a:lnTo>
                      <a:pt x="22" y="42"/>
                    </a:lnTo>
                    <a:lnTo>
                      <a:pt x="22" y="39"/>
                    </a:lnTo>
                    <a:lnTo>
                      <a:pt x="21" y="40"/>
                    </a:lnTo>
                    <a:lnTo>
                      <a:pt x="20" y="40"/>
                    </a:lnTo>
                    <a:lnTo>
                      <a:pt x="20" y="40"/>
                    </a:lnTo>
                    <a:lnTo>
                      <a:pt x="22" y="38"/>
                    </a:lnTo>
                    <a:lnTo>
                      <a:pt x="22" y="35"/>
                    </a:lnTo>
                    <a:close/>
                    <a:moveTo>
                      <a:pt x="21" y="30"/>
                    </a:moveTo>
                    <a:lnTo>
                      <a:pt x="21" y="30"/>
                    </a:lnTo>
                    <a:lnTo>
                      <a:pt x="18" y="35"/>
                    </a:lnTo>
                    <a:lnTo>
                      <a:pt x="18" y="35"/>
                    </a:lnTo>
                    <a:lnTo>
                      <a:pt x="23" y="34"/>
                    </a:lnTo>
                    <a:lnTo>
                      <a:pt x="29" y="36"/>
                    </a:lnTo>
                    <a:lnTo>
                      <a:pt x="29" y="36"/>
                    </a:lnTo>
                    <a:lnTo>
                      <a:pt x="26" y="30"/>
                    </a:lnTo>
                    <a:lnTo>
                      <a:pt x="26" y="30"/>
                    </a:lnTo>
                    <a:lnTo>
                      <a:pt x="23" y="31"/>
                    </a:lnTo>
                    <a:lnTo>
                      <a:pt x="21" y="30"/>
                    </a:lnTo>
                    <a:close/>
                    <a:moveTo>
                      <a:pt x="39" y="27"/>
                    </a:moveTo>
                    <a:lnTo>
                      <a:pt x="39" y="27"/>
                    </a:lnTo>
                    <a:lnTo>
                      <a:pt x="38" y="29"/>
                    </a:lnTo>
                    <a:lnTo>
                      <a:pt x="37" y="29"/>
                    </a:lnTo>
                    <a:lnTo>
                      <a:pt x="33" y="31"/>
                    </a:lnTo>
                    <a:lnTo>
                      <a:pt x="35" y="32"/>
                    </a:lnTo>
                    <a:lnTo>
                      <a:pt x="38" y="31"/>
                    </a:lnTo>
                    <a:lnTo>
                      <a:pt x="38" y="31"/>
                    </a:lnTo>
                    <a:lnTo>
                      <a:pt x="38" y="31"/>
                    </a:lnTo>
                    <a:lnTo>
                      <a:pt x="38" y="32"/>
                    </a:lnTo>
                    <a:lnTo>
                      <a:pt x="37" y="32"/>
                    </a:lnTo>
                    <a:lnTo>
                      <a:pt x="38" y="34"/>
                    </a:lnTo>
                    <a:lnTo>
                      <a:pt x="39" y="34"/>
                    </a:lnTo>
                    <a:lnTo>
                      <a:pt x="39" y="34"/>
                    </a:lnTo>
                    <a:lnTo>
                      <a:pt x="39" y="34"/>
                    </a:lnTo>
                    <a:lnTo>
                      <a:pt x="39" y="34"/>
                    </a:lnTo>
                    <a:lnTo>
                      <a:pt x="38" y="34"/>
                    </a:lnTo>
                    <a:lnTo>
                      <a:pt x="41" y="35"/>
                    </a:lnTo>
                    <a:lnTo>
                      <a:pt x="41" y="36"/>
                    </a:lnTo>
                    <a:lnTo>
                      <a:pt x="41" y="36"/>
                    </a:lnTo>
                    <a:lnTo>
                      <a:pt x="41" y="36"/>
                    </a:lnTo>
                    <a:lnTo>
                      <a:pt x="38" y="35"/>
                    </a:lnTo>
                    <a:lnTo>
                      <a:pt x="38" y="36"/>
                    </a:lnTo>
                    <a:lnTo>
                      <a:pt x="38" y="36"/>
                    </a:lnTo>
                    <a:lnTo>
                      <a:pt x="37" y="36"/>
                    </a:lnTo>
                    <a:lnTo>
                      <a:pt x="37" y="35"/>
                    </a:lnTo>
                    <a:lnTo>
                      <a:pt x="35" y="34"/>
                    </a:lnTo>
                    <a:lnTo>
                      <a:pt x="35" y="36"/>
                    </a:lnTo>
                    <a:lnTo>
                      <a:pt x="35" y="36"/>
                    </a:lnTo>
                    <a:lnTo>
                      <a:pt x="35" y="36"/>
                    </a:lnTo>
                    <a:lnTo>
                      <a:pt x="34" y="34"/>
                    </a:lnTo>
                    <a:lnTo>
                      <a:pt x="31" y="31"/>
                    </a:lnTo>
                    <a:lnTo>
                      <a:pt x="30" y="36"/>
                    </a:lnTo>
                    <a:lnTo>
                      <a:pt x="31" y="36"/>
                    </a:lnTo>
                    <a:lnTo>
                      <a:pt x="31" y="38"/>
                    </a:lnTo>
                    <a:lnTo>
                      <a:pt x="30" y="38"/>
                    </a:lnTo>
                    <a:lnTo>
                      <a:pt x="31" y="39"/>
                    </a:lnTo>
                    <a:lnTo>
                      <a:pt x="43" y="39"/>
                    </a:lnTo>
                    <a:lnTo>
                      <a:pt x="43" y="39"/>
                    </a:lnTo>
                    <a:lnTo>
                      <a:pt x="39" y="27"/>
                    </a:lnTo>
                    <a:lnTo>
                      <a:pt x="39" y="27"/>
                    </a:lnTo>
                    <a:close/>
                    <a:moveTo>
                      <a:pt x="29" y="26"/>
                    </a:moveTo>
                    <a:lnTo>
                      <a:pt x="29" y="29"/>
                    </a:lnTo>
                    <a:lnTo>
                      <a:pt x="26" y="30"/>
                    </a:lnTo>
                    <a:lnTo>
                      <a:pt x="27" y="30"/>
                    </a:lnTo>
                    <a:lnTo>
                      <a:pt x="27" y="30"/>
                    </a:lnTo>
                    <a:lnTo>
                      <a:pt x="30" y="35"/>
                    </a:lnTo>
                    <a:lnTo>
                      <a:pt x="30" y="35"/>
                    </a:lnTo>
                    <a:lnTo>
                      <a:pt x="31" y="30"/>
                    </a:lnTo>
                    <a:lnTo>
                      <a:pt x="37" y="27"/>
                    </a:lnTo>
                    <a:lnTo>
                      <a:pt x="37" y="27"/>
                    </a:lnTo>
                    <a:lnTo>
                      <a:pt x="29" y="26"/>
                    </a:lnTo>
                    <a:lnTo>
                      <a:pt x="29" y="26"/>
                    </a:lnTo>
                    <a:close/>
                    <a:moveTo>
                      <a:pt x="23" y="26"/>
                    </a:moveTo>
                    <a:lnTo>
                      <a:pt x="22" y="29"/>
                    </a:lnTo>
                    <a:lnTo>
                      <a:pt x="22" y="30"/>
                    </a:lnTo>
                    <a:lnTo>
                      <a:pt x="22" y="30"/>
                    </a:lnTo>
                    <a:lnTo>
                      <a:pt x="22" y="30"/>
                    </a:lnTo>
                    <a:lnTo>
                      <a:pt x="23" y="30"/>
                    </a:lnTo>
                    <a:lnTo>
                      <a:pt x="23" y="29"/>
                    </a:lnTo>
                    <a:lnTo>
                      <a:pt x="23" y="26"/>
                    </a:lnTo>
                    <a:lnTo>
                      <a:pt x="23" y="26"/>
                    </a:lnTo>
                    <a:close/>
                    <a:moveTo>
                      <a:pt x="25" y="26"/>
                    </a:moveTo>
                    <a:lnTo>
                      <a:pt x="25" y="29"/>
                    </a:lnTo>
                    <a:lnTo>
                      <a:pt x="26" y="30"/>
                    </a:lnTo>
                    <a:lnTo>
                      <a:pt x="26" y="30"/>
                    </a:lnTo>
                    <a:lnTo>
                      <a:pt x="26" y="30"/>
                    </a:lnTo>
                    <a:lnTo>
                      <a:pt x="26" y="30"/>
                    </a:lnTo>
                    <a:lnTo>
                      <a:pt x="26" y="29"/>
                    </a:lnTo>
                    <a:lnTo>
                      <a:pt x="26" y="27"/>
                    </a:lnTo>
                    <a:lnTo>
                      <a:pt x="25" y="26"/>
                    </a:lnTo>
                    <a:lnTo>
                      <a:pt x="25" y="26"/>
                    </a:lnTo>
                    <a:close/>
                    <a:moveTo>
                      <a:pt x="23" y="26"/>
                    </a:moveTo>
                    <a:lnTo>
                      <a:pt x="21" y="26"/>
                    </a:lnTo>
                    <a:lnTo>
                      <a:pt x="20" y="27"/>
                    </a:lnTo>
                    <a:lnTo>
                      <a:pt x="20" y="27"/>
                    </a:lnTo>
                    <a:lnTo>
                      <a:pt x="20" y="27"/>
                    </a:lnTo>
                    <a:lnTo>
                      <a:pt x="21" y="27"/>
                    </a:lnTo>
                    <a:lnTo>
                      <a:pt x="22" y="27"/>
                    </a:lnTo>
                    <a:lnTo>
                      <a:pt x="23" y="26"/>
                    </a:lnTo>
                    <a:lnTo>
                      <a:pt x="23" y="26"/>
                    </a:lnTo>
                    <a:close/>
                    <a:moveTo>
                      <a:pt x="25" y="26"/>
                    </a:moveTo>
                    <a:lnTo>
                      <a:pt x="25" y="26"/>
                    </a:lnTo>
                    <a:lnTo>
                      <a:pt x="26" y="26"/>
                    </a:lnTo>
                    <a:lnTo>
                      <a:pt x="26" y="27"/>
                    </a:lnTo>
                    <a:lnTo>
                      <a:pt x="27" y="27"/>
                    </a:lnTo>
                    <a:lnTo>
                      <a:pt x="29" y="27"/>
                    </a:lnTo>
                    <a:lnTo>
                      <a:pt x="29" y="27"/>
                    </a:lnTo>
                    <a:lnTo>
                      <a:pt x="27" y="26"/>
                    </a:lnTo>
                    <a:lnTo>
                      <a:pt x="26" y="26"/>
                    </a:lnTo>
                    <a:lnTo>
                      <a:pt x="25" y="26"/>
                    </a:lnTo>
                    <a:close/>
                    <a:moveTo>
                      <a:pt x="12" y="23"/>
                    </a:moveTo>
                    <a:lnTo>
                      <a:pt x="12" y="23"/>
                    </a:lnTo>
                    <a:lnTo>
                      <a:pt x="12" y="23"/>
                    </a:lnTo>
                    <a:lnTo>
                      <a:pt x="16" y="29"/>
                    </a:lnTo>
                    <a:lnTo>
                      <a:pt x="17" y="35"/>
                    </a:lnTo>
                    <a:lnTo>
                      <a:pt x="17" y="35"/>
                    </a:lnTo>
                    <a:lnTo>
                      <a:pt x="21" y="30"/>
                    </a:lnTo>
                    <a:lnTo>
                      <a:pt x="21" y="30"/>
                    </a:lnTo>
                    <a:lnTo>
                      <a:pt x="20" y="29"/>
                    </a:lnTo>
                    <a:lnTo>
                      <a:pt x="18" y="26"/>
                    </a:lnTo>
                    <a:lnTo>
                      <a:pt x="18" y="25"/>
                    </a:lnTo>
                    <a:lnTo>
                      <a:pt x="18" y="25"/>
                    </a:lnTo>
                    <a:lnTo>
                      <a:pt x="12" y="23"/>
                    </a:lnTo>
                    <a:close/>
                    <a:moveTo>
                      <a:pt x="20" y="23"/>
                    </a:moveTo>
                    <a:lnTo>
                      <a:pt x="20" y="23"/>
                    </a:lnTo>
                    <a:lnTo>
                      <a:pt x="20" y="23"/>
                    </a:lnTo>
                    <a:lnTo>
                      <a:pt x="20" y="25"/>
                    </a:lnTo>
                    <a:lnTo>
                      <a:pt x="21" y="25"/>
                    </a:lnTo>
                    <a:lnTo>
                      <a:pt x="22" y="25"/>
                    </a:lnTo>
                    <a:lnTo>
                      <a:pt x="23" y="25"/>
                    </a:lnTo>
                    <a:lnTo>
                      <a:pt x="21" y="23"/>
                    </a:lnTo>
                    <a:lnTo>
                      <a:pt x="20" y="23"/>
                    </a:lnTo>
                    <a:close/>
                    <a:moveTo>
                      <a:pt x="8" y="23"/>
                    </a:moveTo>
                    <a:lnTo>
                      <a:pt x="3" y="35"/>
                    </a:lnTo>
                    <a:lnTo>
                      <a:pt x="3" y="35"/>
                    </a:lnTo>
                    <a:lnTo>
                      <a:pt x="3" y="35"/>
                    </a:lnTo>
                    <a:lnTo>
                      <a:pt x="14" y="38"/>
                    </a:lnTo>
                    <a:lnTo>
                      <a:pt x="16" y="36"/>
                    </a:lnTo>
                    <a:lnTo>
                      <a:pt x="16" y="35"/>
                    </a:lnTo>
                    <a:lnTo>
                      <a:pt x="16" y="35"/>
                    </a:lnTo>
                    <a:lnTo>
                      <a:pt x="16" y="30"/>
                    </a:lnTo>
                    <a:lnTo>
                      <a:pt x="12" y="31"/>
                    </a:lnTo>
                    <a:lnTo>
                      <a:pt x="12" y="34"/>
                    </a:lnTo>
                    <a:lnTo>
                      <a:pt x="10" y="34"/>
                    </a:lnTo>
                    <a:lnTo>
                      <a:pt x="10" y="34"/>
                    </a:lnTo>
                    <a:lnTo>
                      <a:pt x="10" y="31"/>
                    </a:lnTo>
                    <a:lnTo>
                      <a:pt x="9" y="32"/>
                    </a:lnTo>
                    <a:lnTo>
                      <a:pt x="9" y="34"/>
                    </a:lnTo>
                    <a:lnTo>
                      <a:pt x="9" y="34"/>
                    </a:lnTo>
                    <a:lnTo>
                      <a:pt x="8" y="34"/>
                    </a:lnTo>
                    <a:lnTo>
                      <a:pt x="9" y="32"/>
                    </a:lnTo>
                    <a:lnTo>
                      <a:pt x="6" y="34"/>
                    </a:lnTo>
                    <a:lnTo>
                      <a:pt x="5" y="34"/>
                    </a:lnTo>
                    <a:lnTo>
                      <a:pt x="5" y="32"/>
                    </a:lnTo>
                    <a:lnTo>
                      <a:pt x="8" y="32"/>
                    </a:lnTo>
                    <a:lnTo>
                      <a:pt x="6" y="31"/>
                    </a:lnTo>
                    <a:lnTo>
                      <a:pt x="6" y="31"/>
                    </a:lnTo>
                    <a:lnTo>
                      <a:pt x="8" y="31"/>
                    </a:lnTo>
                    <a:lnTo>
                      <a:pt x="9" y="31"/>
                    </a:lnTo>
                    <a:lnTo>
                      <a:pt x="10" y="31"/>
                    </a:lnTo>
                    <a:lnTo>
                      <a:pt x="9" y="30"/>
                    </a:lnTo>
                    <a:lnTo>
                      <a:pt x="8" y="29"/>
                    </a:lnTo>
                    <a:lnTo>
                      <a:pt x="9" y="29"/>
                    </a:lnTo>
                    <a:lnTo>
                      <a:pt x="12" y="30"/>
                    </a:lnTo>
                    <a:lnTo>
                      <a:pt x="14" y="29"/>
                    </a:lnTo>
                    <a:lnTo>
                      <a:pt x="10" y="25"/>
                    </a:lnTo>
                    <a:lnTo>
                      <a:pt x="10" y="25"/>
                    </a:lnTo>
                    <a:lnTo>
                      <a:pt x="9" y="23"/>
                    </a:lnTo>
                    <a:lnTo>
                      <a:pt x="8" y="23"/>
                    </a:lnTo>
                    <a:close/>
                    <a:moveTo>
                      <a:pt x="29" y="23"/>
                    </a:moveTo>
                    <a:lnTo>
                      <a:pt x="27" y="23"/>
                    </a:lnTo>
                    <a:lnTo>
                      <a:pt x="26" y="23"/>
                    </a:lnTo>
                    <a:lnTo>
                      <a:pt x="25" y="25"/>
                    </a:lnTo>
                    <a:lnTo>
                      <a:pt x="25" y="25"/>
                    </a:lnTo>
                    <a:lnTo>
                      <a:pt x="26" y="25"/>
                    </a:lnTo>
                    <a:lnTo>
                      <a:pt x="27" y="25"/>
                    </a:lnTo>
                    <a:lnTo>
                      <a:pt x="29" y="23"/>
                    </a:lnTo>
                    <a:lnTo>
                      <a:pt x="29" y="23"/>
                    </a:lnTo>
                    <a:close/>
                    <a:moveTo>
                      <a:pt x="22" y="21"/>
                    </a:moveTo>
                    <a:lnTo>
                      <a:pt x="22" y="21"/>
                    </a:lnTo>
                    <a:lnTo>
                      <a:pt x="22" y="22"/>
                    </a:lnTo>
                    <a:lnTo>
                      <a:pt x="22" y="23"/>
                    </a:lnTo>
                    <a:lnTo>
                      <a:pt x="23" y="25"/>
                    </a:lnTo>
                    <a:lnTo>
                      <a:pt x="23" y="25"/>
                    </a:lnTo>
                    <a:lnTo>
                      <a:pt x="23" y="22"/>
                    </a:lnTo>
                    <a:lnTo>
                      <a:pt x="22" y="21"/>
                    </a:lnTo>
                    <a:lnTo>
                      <a:pt x="22" y="21"/>
                    </a:lnTo>
                    <a:close/>
                    <a:moveTo>
                      <a:pt x="26" y="21"/>
                    </a:moveTo>
                    <a:lnTo>
                      <a:pt x="25" y="21"/>
                    </a:lnTo>
                    <a:lnTo>
                      <a:pt x="25" y="21"/>
                    </a:lnTo>
                    <a:lnTo>
                      <a:pt x="25" y="22"/>
                    </a:lnTo>
                    <a:lnTo>
                      <a:pt x="23" y="25"/>
                    </a:lnTo>
                    <a:lnTo>
                      <a:pt x="25" y="25"/>
                    </a:lnTo>
                    <a:lnTo>
                      <a:pt x="25" y="23"/>
                    </a:lnTo>
                    <a:lnTo>
                      <a:pt x="26" y="22"/>
                    </a:lnTo>
                    <a:lnTo>
                      <a:pt x="26" y="21"/>
                    </a:lnTo>
                    <a:lnTo>
                      <a:pt x="26" y="21"/>
                    </a:lnTo>
                    <a:close/>
                    <a:moveTo>
                      <a:pt x="30" y="15"/>
                    </a:moveTo>
                    <a:lnTo>
                      <a:pt x="26" y="21"/>
                    </a:lnTo>
                    <a:lnTo>
                      <a:pt x="26" y="21"/>
                    </a:lnTo>
                    <a:lnTo>
                      <a:pt x="29" y="22"/>
                    </a:lnTo>
                    <a:lnTo>
                      <a:pt x="29" y="25"/>
                    </a:lnTo>
                    <a:lnTo>
                      <a:pt x="29" y="26"/>
                    </a:lnTo>
                    <a:lnTo>
                      <a:pt x="29" y="26"/>
                    </a:lnTo>
                    <a:lnTo>
                      <a:pt x="37" y="26"/>
                    </a:lnTo>
                    <a:lnTo>
                      <a:pt x="37" y="26"/>
                    </a:lnTo>
                    <a:lnTo>
                      <a:pt x="37" y="26"/>
                    </a:lnTo>
                    <a:lnTo>
                      <a:pt x="31" y="21"/>
                    </a:lnTo>
                    <a:lnTo>
                      <a:pt x="30" y="15"/>
                    </a:lnTo>
                    <a:lnTo>
                      <a:pt x="30" y="15"/>
                    </a:lnTo>
                    <a:close/>
                    <a:moveTo>
                      <a:pt x="18" y="14"/>
                    </a:moveTo>
                    <a:lnTo>
                      <a:pt x="17" y="19"/>
                    </a:lnTo>
                    <a:lnTo>
                      <a:pt x="12" y="22"/>
                    </a:lnTo>
                    <a:lnTo>
                      <a:pt x="18" y="23"/>
                    </a:lnTo>
                    <a:lnTo>
                      <a:pt x="18" y="23"/>
                    </a:lnTo>
                    <a:lnTo>
                      <a:pt x="20" y="22"/>
                    </a:lnTo>
                    <a:lnTo>
                      <a:pt x="21" y="21"/>
                    </a:lnTo>
                    <a:lnTo>
                      <a:pt x="21" y="21"/>
                    </a:lnTo>
                    <a:lnTo>
                      <a:pt x="21" y="21"/>
                    </a:lnTo>
                    <a:lnTo>
                      <a:pt x="18" y="14"/>
                    </a:lnTo>
                    <a:close/>
                    <a:moveTo>
                      <a:pt x="20" y="14"/>
                    </a:moveTo>
                    <a:lnTo>
                      <a:pt x="18" y="14"/>
                    </a:lnTo>
                    <a:lnTo>
                      <a:pt x="22" y="21"/>
                    </a:lnTo>
                    <a:lnTo>
                      <a:pt x="22" y="21"/>
                    </a:lnTo>
                    <a:lnTo>
                      <a:pt x="23" y="19"/>
                    </a:lnTo>
                    <a:lnTo>
                      <a:pt x="25" y="21"/>
                    </a:lnTo>
                    <a:lnTo>
                      <a:pt x="26" y="19"/>
                    </a:lnTo>
                    <a:lnTo>
                      <a:pt x="29" y="14"/>
                    </a:lnTo>
                    <a:lnTo>
                      <a:pt x="25" y="17"/>
                    </a:lnTo>
                    <a:lnTo>
                      <a:pt x="20" y="14"/>
                    </a:lnTo>
                    <a:close/>
                    <a:moveTo>
                      <a:pt x="33" y="12"/>
                    </a:moveTo>
                    <a:lnTo>
                      <a:pt x="31" y="13"/>
                    </a:lnTo>
                    <a:lnTo>
                      <a:pt x="31" y="13"/>
                    </a:lnTo>
                    <a:lnTo>
                      <a:pt x="31" y="14"/>
                    </a:lnTo>
                    <a:lnTo>
                      <a:pt x="31" y="14"/>
                    </a:lnTo>
                    <a:lnTo>
                      <a:pt x="33" y="21"/>
                    </a:lnTo>
                    <a:lnTo>
                      <a:pt x="35" y="19"/>
                    </a:lnTo>
                    <a:lnTo>
                      <a:pt x="35" y="15"/>
                    </a:lnTo>
                    <a:lnTo>
                      <a:pt x="37" y="15"/>
                    </a:lnTo>
                    <a:lnTo>
                      <a:pt x="37" y="17"/>
                    </a:lnTo>
                    <a:lnTo>
                      <a:pt x="37" y="18"/>
                    </a:lnTo>
                    <a:lnTo>
                      <a:pt x="38" y="18"/>
                    </a:lnTo>
                    <a:lnTo>
                      <a:pt x="38" y="15"/>
                    </a:lnTo>
                    <a:lnTo>
                      <a:pt x="39" y="15"/>
                    </a:lnTo>
                    <a:lnTo>
                      <a:pt x="39" y="17"/>
                    </a:lnTo>
                    <a:lnTo>
                      <a:pt x="39" y="17"/>
                    </a:lnTo>
                    <a:lnTo>
                      <a:pt x="41" y="15"/>
                    </a:lnTo>
                    <a:lnTo>
                      <a:pt x="42" y="17"/>
                    </a:lnTo>
                    <a:lnTo>
                      <a:pt x="42" y="17"/>
                    </a:lnTo>
                    <a:lnTo>
                      <a:pt x="42" y="17"/>
                    </a:lnTo>
                    <a:lnTo>
                      <a:pt x="39" y="18"/>
                    </a:lnTo>
                    <a:lnTo>
                      <a:pt x="41" y="18"/>
                    </a:lnTo>
                    <a:lnTo>
                      <a:pt x="41" y="18"/>
                    </a:lnTo>
                    <a:lnTo>
                      <a:pt x="41" y="19"/>
                    </a:lnTo>
                    <a:lnTo>
                      <a:pt x="39" y="19"/>
                    </a:lnTo>
                    <a:lnTo>
                      <a:pt x="38" y="18"/>
                    </a:lnTo>
                    <a:lnTo>
                      <a:pt x="37" y="19"/>
                    </a:lnTo>
                    <a:lnTo>
                      <a:pt x="39" y="21"/>
                    </a:lnTo>
                    <a:lnTo>
                      <a:pt x="39" y="21"/>
                    </a:lnTo>
                    <a:lnTo>
                      <a:pt x="39" y="21"/>
                    </a:lnTo>
                    <a:lnTo>
                      <a:pt x="38" y="21"/>
                    </a:lnTo>
                    <a:lnTo>
                      <a:pt x="35" y="19"/>
                    </a:lnTo>
                    <a:lnTo>
                      <a:pt x="33" y="21"/>
                    </a:lnTo>
                    <a:lnTo>
                      <a:pt x="37" y="26"/>
                    </a:lnTo>
                    <a:lnTo>
                      <a:pt x="38" y="26"/>
                    </a:lnTo>
                    <a:lnTo>
                      <a:pt x="39" y="26"/>
                    </a:lnTo>
                    <a:lnTo>
                      <a:pt x="39" y="27"/>
                    </a:lnTo>
                    <a:lnTo>
                      <a:pt x="44" y="15"/>
                    </a:lnTo>
                    <a:lnTo>
                      <a:pt x="44" y="15"/>
                    </a:lnTo>
                    <a:lnTo>
                      <a:pt x="44" y="14"/>
                    </a:lnTo>
                    <a:lnTo>
                      <a:pt x="33" y="12"/>
                    </a:lnTo>
                    <a:close/>
                    <a:moveTo>
                      <a:pt x="16" y="10"/>
                    </a:moveTo>
                    <a:lnTo>
                      <a:pt x="5" y="12"/>
                    </a:lnTo>
                    <a:lnTo>
                      <a:pt x="5" y="12"/>
                    </a:lnTo>
                    <a:lnTo>
                      <a:pt x="8" y="22"/>
                    </a:lnTo>
                    <a:lnTo>
                      <a:pt x="9" y="22"/>
                    </a:lnTo>
                    <a:lnTo>
                      <a:pt x="9" y="22"/>
                    </a:lnTo>
                    <a:lnTo>
                      <a:pt x="10" y="22"/>
                    </a:lnTo>
                    <a:lnTo>
                      <a:pt x="12" y="22"/>
                    </a:lnTo>
                    <a:lnTo>
                      <a:pt x="12" y="22"/>
                    </a:lnTo>
                    <a:lnTo>
                      <a:pt x="16" y="19"/>
                    </a:lnTo>
                    <a:lnTo>
                      <a:pt x="13" y="18"/>
                    </a:lnTo>
                    <a:lnTo>
                      <a:pt x="10" y="18"/>
                    </a:lnTo>
                    <a:lnTo>
                      <a:pt x="10" y="18"/>
                    </a:lnTo>
                    <a:lnTo>
                      <a:pt x="10" y="17"/>
                    </a:lnTo>
                    <a:lnTo>
                      <a:pt x="12" y="17"/>
                    </a:lnTo>
                    <a:lnTo>
                      <a:pt x="10" y="15"/>
                    </a:lnTo>
                    <a:lnTo>
                      <a:pt x="9" y="17"/>
                    </a:lnTo>
                    <a:lnTo>
                      <a:pt x="9" y="15"/>
                    </a:lnTo>
                    <a:lnTo>
                      <a:pt x="9" y="15"/>
                    </a:lnTo>
                    <a:lnTo>
                      <a:pt x="10" y="15"/>
                    </a:lnTo>
                    <a:lnTo>
                      <a:pt x="8" y="14"/>
                    </a:lnTo>
                    <a:lnTo>
                      <a:pt x="8" y="13"/>
                    </a:lnTo>
                    <a:lnTo>
                      <a:pt x="9" y="13"/>
                    </a:lnTo>
                    <a:lnTo>
                      <a:pt x="10" y="14"/>
                    </a:lnTo>
                    <a:lnTo>
                      <a:pt x="10" y="13"/>
                    </a:lnTo>
                    <a:lnTo>
                      <a:pt x="12" y="13"/>
                    </a:lnTo>
                    <a:lnTo>
                      <a:pt x="12" y="13"/>
                    </a:lnTo>
                    <a:lnTo>
                      <a:pt x="12" y="13"/>
                    </a:lnTo>
                    <a:lnTo>
                      <a:pt x="12" y="15"/>
                    </a:lnTo>
                    <a:lnTo>
                      <a:pt x="13" y="15"/>
                    </a:lnTo>
                    <a:lnTo>
                      <a:pt x="13" y="14"/>
                    </a:lnTo>
                    <a:lnTo>
                      <a:pt x="13" y="13"/>
                    </a:lnTo>
                    <a:lnTo>
                      <a:pt x="14" y="13"/>
                    </a:lnTo>
                    <a:lnTo>
                      <a:pt x="14" y="14"/>
                    </a:lnTo>
                    <a:lnTo>
                      <a:pt x="14" y="17"/>
                    </a:lnTo>
                    <a:lnTo>
                      <a:pt x="17" y="18"/>
                    </a:lnTo>
                    <a:lnTo>
                      <a:pt x="17" y="14"/>
                    </a:lnTo>
                    <a:lnTo>
                      <a:pt x="17" y="13"/>
                    </a:lnTo>
                    <a:lnTo>
                      <a:pt x="17" y="13"/>
                    </a:lnTo>
                    <a:lnTo>
                      <a:pt x="17" y="12"/>
                    </a:lnTo>
                    <a:lnTo>
                      <a:pt x="16" y="10"/>
                    </a:lnTo>
                    <a:close/>
                    <a:moveTo>
                      <a:pt x="23" y="1"/>
                    </a:moveTo>
                    <a:lnTo>
                      <a:pt x="17" y="10"/>
                    </a:lnTo>
                    <a:lnTo>
                      <a:pt x="18" y="12"/>
                    </a:lnTo>
                    <a:lnTo>
                      <a:pt x="18" y="12"/>
                    </a:lnTo>
                    <a:lnTo>
                      <a:pt x="20" y="13"/>
                    </a:lnTo>
                    <a:lnTo>
                      <a:pt x="20" y="13"/>
                    </a:lnTo>
                    <a:lnTo>
                      <a:pt x="23" y="15"/>
                    </a:lnTo>
                    <a:lnTo>
                      <a:pt x="23" y="12"/>
                    </a:lnTo>
                    <a:lnTo>
                      <a:pt x="22" y="10"/>
                    </a:lnTo>
                    <a:lnTo>
                      <a:pt x="22" y="10"/>
                    </a:lnTo>
                    <a:lnTo>
                      <a:pt x="22" y="9"/>
                    </a:lnTo>
                    <a:lnTo>
                      <a:pt x="23" y="10"/>
                    </a:lnTo>
                    <a:lnTo>
                      <a:pt x="23" y="9"/>
                    </a:lnTo>
                    <a:lnTo>
                      <a:pt x="22" y="8"/>
                    </a:lnTo>
                    <a:lnTo>
                      <a:pt x="22" y="8"/>
                    </a:lnTo>
                    <a:lnTo>
                      <a:pt x="23" y="8"/>
                    </a:lnTo>
                    <a:lnTo>
                      <a:pt x="23" y="8"/>
                    </a:lnTo>
                    <a:lnTo>
                      <a:pt x="25" y="5"/>
                    </a:lnTo>
                    <a:lnTo>
                      <a:pt x="25" y="5"/>
                    </a:lnTo>
                    <a:lnTo>
                      <a:pt x="25" y="5"/>
                    </a:lnTo>
                    <a:lnTo>
                      <a:pt x="25" y="6"/>
                    </a:lnTo>
                    <a:lnTo>
                      <a:pt x="25" y="8"/>
                    </a:lnTo>
                    <a:lnTo>
                      <a:pt x="26" y="8"/>
                    </a:lnTo>
                    <a:lnTo>
                      <a:pt x="26" y="8"/>
                    </a:lnTo>
                    <a:lnTo>
                      <a:pt x="26" y="8"/>
                    </a:lnTo>
                    <a:lnTo>
                      <a:pt x="26" y="9"/>
                    </a:lnTo>
                    <a:lnTo>
                      <a:pt x="25" y="9"/>
                    </a:lnTo>
                    <a:lnTo>
                      <a:pt x="25" y="12"/>
                    </a:lnTo>
                    <a:lnTo>
                      <a:pt x="27" y="10"/>
                    </a:lnTo>
                    <a:lnTo>
                      <a:pt x="27" y="10"/>
                    </a:lnTo>
                    <a:lnTo>
                      <a:pt x="27" y="10"/>
                    </a:lnTo>
                    <a:lnTo>
                      <a:pt x="27" y="10"/>
                    </a:lnTo>
                    <a:lnTo>
                      <a:pt x="25" y="12"/>
                    </a:lnTo>
                    <a:lnTo>
                      <a:pt x="25" y="15"/>
                    </a:lnTo>
                    <a:lnTo>
                      <a:pt x="29" y="14"/>
                    </a:lnTo>
                    <a:lnTo>
                      <a:pt x="29" y="13"/>
                    </a:lnTo>
                    <a:lnTo>
                      <a:pt x="30" y="13"/>
                    </a:lnTo>
                    <a:lnTo>
                      <a:pt x="30" y="13"/>
                    </a:lnTo>
                    <a:lnTo>
                      <a:pt x="31" y="12"/>
                    </a:lnTo>
                    <a:lnTo>
                      <a:pt x="23" y="1"/>
                    </a:lnTo>
                    <a:lnTo>
                      <a:pt x="23" y="1"/>
                    </a:lnTo>
                    <a:close/>
                    <a:moveTo>
                      <a:pt x="23" y="0"/>
                    </a:moveTo>
                    <a:lnTo>
                      <a:pt x="25" y="0"/>
                    </a:lnTo>
                    <a:lnTo>
                      <a:pt x="25" y="1"/>
                    </a:lnTo>
                    <a:lnTo>
                      <a:pt x="31" y="10"/>
                    </a:lnTo>
                    <a:lnTo>
                      <a:pt x="34" y="8"/>
                    </a:lnTo>
                    <a:lnTo>
                      <a:pt x="33" y="8"/>
                    </a:lnTo>
                    <a:lnTo>
                      <a:pt x="33" y="6"/>
                    </a:lnTo>
                    <a:lnTo>
                      <a:pt x="34" y="5"/>
                    </a:lnTo>
                    <a:lnTo>
                      <a:pt x="35" y="5"/>
                    </a:lnTo>
                    <a:lnTo>
                      <a:pt x="37" y="5"/>
                    </a:lnTo>
                    <a:lnTo>
                      <a:pt x="37" y="8"/>
                    </a:lnTo>
                    <a:lnTo>
                      <a:pt x="37" y="9"/>
                    </a:lnTo>
                    <a:lnTo>
                      <a:pt x="35" y="9"/>
                    </a:lnTo>
                    <a:lnTo>
                      <a:pt x="34" y="9"/>
                    </a:lnTo>
                    <a:lnTo>
                      <a:pt x="33" y="10"/>
                    </a:lnTo>
                    <a:lnTo>
                      <a:pt x="44" y="14"/>
                    </a:lnTo>
                    <a:lnTo>
                      <a:pt x="44" y="14"/>
                    </a:lnTo>
                    <a:lnTo>
                      <a:pt x="46" y="14"/>
                    </a:lnTo>
                    <a:lnTo>
                      <a:pt x="46" y="14"/>
                    </a:lnTo>
                    <a:lnTo>
                      <a:pt x="46" y="14"/>
                    </a:lnTo>
                    <a:lnTo>
                      <a:pt x="46" y="15"/>
                    </a:lnTo>
                    <a:lnTo>
                      <a:pt x="46" y="15"/>
                    </a:lnTo>
                    <a:lnTo>
                      <a:pt x="41" y="27"/>
                    </a:lnTo>
                    <a:lnTo>
                      <a:pt x="43" y="27"/>
                    </a:lnTo>
                    <a:lnTo>
                      <a:pt x="44" y="26"/>
                    </a:lnTo>
                    <a:lnTo>
                      <a:pt x="46" y="26"/>
                    </a:lnTo>
                    <a:lnTo>
                      <a:pt x="47" y="26"/>
                    </a:lnTo>
                    <a:lnTo>
                      <a:pt x="47" y="29"/>
                    </a:lnTo>
                    <a:lnTo>
                      <a:pt x="46" y="30"/>
                    </a:lnTo>
                    <a:lnTo>
                      <a:pt x="44" y="30"/>
                    </a:lnTo>
                    <a:lnTo>
                      <a:pt x="43" y="29"/>
                    </a:lnTo>
                    <a:lnTo>
                      <a:pt x="43" y="27"/>
                    </a:lnTo>
                    <a:lnTo>
                      <a:pt x="41" y="27"/>
                    </a:lnTo>
                    <a:lnTo>
                      <a:pt x="43" y="38"/>
                    </a:lnTo>
                    <a:lnTo>
                      <a:pt x="44" y="39"/>
                    </a:lnTo>
                    <a:lnTo>
                      <a:pt x="44" y="39"/>
                    </a:lnTo>
                    <a:lnTo>
                      <a:pt x="44" y="40"/>
                    </a:lnTo>
                    <a:lnTo>
                      <a:pt x="43" y="40"/>
                    </a:lnTo>
                    <a:lnTo>
                      <a:pt x="43" y="39"/>
                    </a:lnTo>
                    <a:lnTo>
                      <a:pt x="43" y="39"/>
                    </a:lnTo>
                    <a:lnTo>
                      <a:pt x="31" y="40"/>
                    </a:lnTo>
                    <a:lnTo>
                      <a:pt x="33" y="42"/>
                    </a:lnTo>
                    <a:lnTo>
                      <a:pt x="34" y="42"/>
                    </a:lnTo>
                    <a:lnTo>
                      <a:pt x="35" y="43"/>
                    </a:lnTo>
                    <a:lnTo>
                      <a:pt x="35" y="44"/>
                    </a:lnTo>
                    <a:lnTo>
                      <a:pt x="34" y="47"/>
                    </a:lnTo>
                    <a:lnTo>
                      <a:pt x="33" y="47"/>
                    </a:lnTo>
                    <a:lnTo>
                      <a:pt x="31" y="46"/>
                    </a:lnTo>
                    <a:lnTo>
                      <a:pt x="31" y="44"/>
                    </a:lnTo>
                    <a:lnTo>
                      <a:pt x="31" y="43"/>
                    </a:lnTo>
                    <a:lnTo>
                      <a:pt x="30" y="40"/>
                    </a:lnTo>
                    <a:lnTo>
                      <a:pt x="22" y="49"/>
                    </a:lnTo>
                    <a:lnTo>
                      <a:pt x="22" y="49"/>
                    </a:lnTo>
                    <a:lnTo>
                      <a:pt x="21" y="49"/>
                    </a:lnTo>
                    <a:lnTo>
                      <a:pt x="21" y="49"/>
                    </a:lnTo>
                    <a:lnTo>
                      <a:pt x="21" y="48"/>
                    </a:lnTo>
                    <a:lnTo>
                      <a:pt x="14" y="39"/>
                    </a:lnTo>
                    <a:lnTo>
                      <a:pt x="13" y="42"/>
                    </a:lnTo>
                    <a:lnTo>
                      <a:pt x="13" y="42"/>
                    </a:lnTo>
                    <a:lnTo>
                      <a:pt x="14" y="43"/>
                    </a:lnTo>
                    <a:lnTo>
                      <a:pt x="13" y="44"/>
                    </a:lnTo>
                    <a:lnTo>
                      <a:pt x="10" y="44"/>
                    </a:lnTo>
                    <a:lnTo>
                      <a:pt x="9" y="44"/>
                    </a:lnTo>
                    <a:lnTo>
                      <a:pt x="9" y="42"/>
                    </a:lnTo>
                    <a:lnTo>
                      <a:pt x="10" y="40"/>
                    </a:lnTo>
                    <a:lnTo>
                      <a:pt x="12" y="40"/>
                    </a:lnTo>
                    <a:lnTo>
                      <a:pt x="13" y="40"/>
                    </a:lnTo>
                    <a:lnTo>
                      <a:pt x="14" y="39"/>
                    </a:lnTo>
                    <a:lnTo>
                      <a:pt x="3" y="36"/>
                    </a:lnTo>
                    <a:lnTo>
                      <a:pt x="3" y="36"/>
                    </a:lnTo>
                    <a:lnTo>
                      <a:pt x="3" y="36"/>
                    </a:lnTo>
                    <a:lnTo>
                      <a:pt x="1" y="36"/>
                    </a:lnTo>
                    <a:lnTo>
                      <a:pt x="1" y="36"/>
                    </a:lnTo>
                    <a:lnTo>
                      <a:pt x="1" y="36"/>
                    </a:lnTo>
                    <a:lnTo>
                      <a:pt x="1" y="36"/>
                    </a:lnTo>
                    <a:lnTo>
                      <a:pt x="1" y="35"/>
                    </a:lnTo>
                    <a:lnTo>
                      <a:pt x="1" y="35"/>
                    </a:lnTo>
                    <a:lnTo>
                      <a:pt x="1" y="35"/>
                    </a:lnTo>
                    <a:lnTo>
                      <a:pt x="6" y="23"/>
                    </a:lnTo>
                    <a:lnTo>
                      <a:pt x="4" y="23"/>
                    </a:lnTo>
                    <a:lnTo>
                      <a:pt x="4" y="25"/>
                    </a:lnTo>
                    <a:lnTo>
                      <a:pt x="1" y="25"/>
                    </a:lnTo>
                    <a:lnTo>
                      <a:pt x="0" y="23"/>
                    </a:lnTo>
                    <a:lnTo>
                      <a:pt x="0" y="22"/>
                    </a:lnTo>
                    <a:lnTo>
                      <a:pt x="1" y="21"/>
                    </a:lnTo>
                    <a:lnTo>
                      <a:pt x="3" y="19"/>
                    </a:lnTo>
                    <a:lnTo>
                      <a:pt x="4" y="21"/>
                    </a:lnTo>
                    <a:lnTo>
                      <a:pt x="4" y="22"/>
                    </a:lnTo>
                    <a:lnTo>
                      <a:pt x="6" y="22"/>
                    </a:lnTo>
                    <a:lnTo>
                      <a:pt x="4" y="12"/>
                    </a:lnTo>
                    <a:lnTo>
                      <a:pt x="4" y="12"/>
                    </a:lnTo>
                    <a:lnTo>
                      <a:pt x="4" y="10"/>
                    </a:lnTo>
                    <a:lnTo>
                      <a:pt x="4" y="10"/>
                    </a:lnTo>
                    <a:lnTo>
                      <a:pt x="5" y="10"/>
                    </a:lnTo>
                    <a:lnTo>
                      <a:pt x="5" y="10"/>
                    </a:lnTo>
                    <a:lnTo>
                      <a:pt x="5" y="10"/>
                    </a:lnTo>
                    <a:lnTo>
                      <a:pt x="16" y="10"/>
                    </a:lnTo>
                    <a:lnTo>
                      <a:pt x="14" y="8"/>
                    </a:lnTo>
                    <a:lnTo>
                      <a:pt x="13" y="8"/>
                    </a:lnTo>
                    <a:lnTo>
                      <a:pt x="12" y="6"/>
                    </a:lnTo>
                    <a:lnTo>
                      <a:pt x="12" y="5"/>
                    </a:lnTo>
                    <a:lnTo>
                      <a:pt x="13" y="4"/>
                    </a:lnTo>
                    <a:lnTo>
                      <a:pt x="14" y="4"/>
                    </a:lnTo>
                    <a:lnTo>
                      <a:pt x="16" y="4"/>
                    </a:lnTo>
                    <a:lnTo>
                      <a:pt x="16" y="6"/>
                    </a:lnTo>
                    <a:lnTo>
                      <a:pt x="16" y="8"/>
                    </a:lnTo>
                    <a:lnTo>
                      <a:pt x="17" y="9"/>
                    </a:lnTo>
                    <a:lnTo>
                      <a:pt x="23" y="1"/>
                    </a:lnTo>
                    <a:lnTo>
                      <a:pt x="23" y="0"/>
                    </a:lnTo>
                    <a:lnTo>
                      <a:pt x="23" y="0"/>
                    </a:lnTo>
                    <a:lnTo>
                      <a:pt x="2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292" name="Freeform 8892"/>
            <p:cNvSpPr/>
            <p:nvPr/>
          </p:nvSpPr>
          <p:spPr bwMode="auto">
            <a:xfrm>
              <a:off x="4403283" y="2337009"/>
              <a:ext cx="1098417" cy="598027"/>
            </a:xfrm>
            <a:custGeom>
              <a:avLst/>
              <a:gdLst>
                <a:gd name="T0" fmla="*/ 169 w 180"/>
                <a:gd name="T1" fmla="*/ 0 h 98"/>
                <a:gd name="T2" fmla="*/ 180 w 180"/>
                <a:gd name="T3" fmla="*/ 68 h 98"/>
                <a:gd name="T4" fmla="*/ 101 w 180"/>
                <a:gd name="T5" fmla="*/ 80 h 98"/>
                <a:gd name="T6" fmla="*/ 23 w 180"/>
                <a:gd name="T7" fmla="*/ 98 h 98"/>
                <a:gd name="T8" fmla="*/ 20 w 180"/>
                <a:gd name="T9" fmla="*/ 98 h 98"/>
                <a:gd name="T10" fmla="*/ 19 w 180"/>
                <a:gd name="T11" fmla="*/ 97 h 98"/>
                <a:gd name="T12" fmla="*/ 20 w 180"/>
                <a:gd name="T13" fmla="*/ 95 h 98"/>
                <a:gd name="T14" fmla="*/ 44 w 180"/>
                <a:gd name="T15" fmla="*/ 59 h 98"/>
                <a:gd name="T16" fmla="*/ 44 w 180"/>
                <a:gd name="T17" fmla="*/ 57 h 98"/>
                <a:gd name="T18" fmla="*/ 44 w 180"/>
                <a:gd name="T19" fmla="*/ 55 h 98"/>
                <a:gd name="T20" fmla="*/ 42 w 180"/>
                <a:gd name="T21" fmla="*/ 53 h 98"/>
                <a:gd name="T22" fmla="*/ 2 w 180"/>
                <a:gd name="T23" fmla="*/ 35 h 98"/>
                <a:gd name="T24" fmla="*/ 0 w 180"/>
                <a:gd name="T25" fmla="*/ 34 h 98"/>
                <a:gd name="T26" fmla="*/ 2 w 180"/>
                <a:gd name="T27" fmla="*/ 32 h 98"/>
                <a:gd name="T28" fmla="*/ 3 w 180"/>
                <a:gd name="T29" fmla="*/ 31 h 98"/>
                <a:gd name="T30" fmla="*/ 86 w 180"/>
                <a:gd name="T31" fmla="*/ 11 h 98"/>
                <a:gd name="T32" fmla="*/ 169 w 180"/>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98">
                  <a:moveTo>
                    <a:pt x="169" y="0"/>
                  </a:moveTo>
                  <a:lnTo>
                    <a:pt x="180" y="68"/>
                  </a:lnTo>
                  <a:lnTo>
                    <a:pt x="101" y="80"/>
                  </a:lnTo>
                  <a:lnTo>
                    <a:pt x="23" y="98"/>
                  </a:lnTo>
                  <a:lnTo>
                    <a:pt x="20" y="98"/>
                  </a:lnTo>
                  <a:lnTo>
                    <a:pt x="19" y="97"/>
                  </a:lnTo>
                  <a:lnTo>
                    <a:pt x="20" y="95"/>
                  </a:lnTo>
                  <a:lnTo>
                    <a:pt x="44" y="59"/>
                  </a:lnTo>
                  <a:lnTo>
                    <a:pt x="44" y="57"/>
                  </a:lnTo>
                  <a:lnTo>
                    <a:pt x="44" y="55"/>
                  </a:lnTo>
                  <a:lnTo>
                    <a:pt x="42" y="53"/>
                  </a:lnTo>
                  <a:lnTo>
                    <a:pt x="2" y="35"/>
                  </a:lnTo>
                  <a:lnTo>
                    <a:pt x="0" y="34"/>
                  </a:lnTo>
                  <a:lnTo>
                    <a:pt x="2" y="32"/>
                  </a:lnTo>
                  <a:lnTo>
                    <a:pt x="3" y="31"/>
                  </a:lnTo>
                  <a:lnTo>
                    <a:pt x="86" y="11"/>
                  </a:lnTo>
                  <a:lnTo>
                    <a:pt x="16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3" name="Freeform 8893"/>
            <p:cNvSpPr/>
            <p:nvPr/>
          </p:nvSpPr>
          <p:spPr bwMode="auto">
            <a:xfrm>
              <a:off x="4568044" y="2880113"/>
              <a:ext cx="12205" cy="12205"/>
            </a:xfrm>
            <a:custGeom>
              <a:avLst/>
              <a:gdLst>
                <a:gd name="T0" fmla="*/ 1 w 2"/>
                <a:gd name="T1" fmla="*/ 0 h 2"/>
                <a:gd name="T2" fmla="*/ 2 w 2"/>
                <a:gd name="T3" fmla="*/ 0 h 2"/>
                <a:gd name="T4" fmla="*/ 1 w 2"/>
                <a:gd name="T5" fmla="*/ 1 h 2"/>
                <a:gd name="T6" fmla="*/ 1 w 2"/>
                <a:gd name="T7" fmla="*/ 2 h 2"/>
                <a:gd name="T8" fmla="*/ 0 w 2"/>
                <a:gd name="T9" fmla="*/ 2 h 2"/>
                <a:gd name="T10" fmla="*/ 0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lnTo>
                    <a:pt x="2" y="0"/>
                  </a:lnTo>
                  <a:lnTo>
                    <a:pt x="1" y="1"/>
                  </a:lnTo>
                  <a:lnTo>
                    <a:pt x="1" y="2"/>
                  </a:lnTo>
                  <a:lnTo>
                    <a:pt x="0" y="2"/>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4" name="Freeform 8894"/>
            <p:cNvSpPr/>
            <p:nvPr/>
          </p:nvSpPr>
          <p:spPr bwMode="auto">
            <a:xfrm>
              <a:off x="4470407" y="2550588"/>
              <a:ext cx="24409" cy="6104"/>
            </a:xfrm>
            <a:custGeom>
              <a:avLst/>
              <a:gdLst>
                <a:gd name="T0" fmla="*/ 1 w 4"/>
                <a:gd name="T1" fmla="*/ 0 h 1"/>
                <a:gd name="T2" fmla="*/ 1 w 4"/>
                <a:gd name="T3" fmla="*/ 0 h 1"/>
                <a:gd name="T4" fmla="*/ 4 w 4"/>
                <a:gd name="T5" fmla="*/ 1 h 1"/>
                <a:gd name="T6" fmla="*/ 3 w 4"/>
                <a:gd name="T7" fmla="*/ 1 h 1"/>
                <a:gd name="T8" fmla="*/ 1 w 4"/>
                <a:gd name="T9" fmla="*/ 0 h 1"/>
                <a:gd name="T10" fmla="*/ 0 w 4"/>
                <a:gd name="T11" fmla="*/ 0 h 1"/>
                <a:gd name="T12" fmla="*/ 1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1" y="0"/>
                  </a:moveTo>
                  <a:lnTo>
                    <a:pt x="1" y="0"/>
                  </a:lnTo>
                  <a:lnTo>
                    <a:pt x="4" y="1"/>
                  </a:lnTo>
                  <a:lnTo>
                    <a:pt x="3" y="1"/>
                  </a:lnTo>
                  <a:lnTo>
                    <a:pt x="1" y="0"/>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5" name="Freeform 8895"/>
            <p:cNvSpPr/>
            <p:nvPr/>
          </p:nvSpPr>
          <p:spPr bwMode="auto">
            <a:xfrm>
              <a:off x="4598557" y="2880113"/>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6" name="Freeform 8896"/>
            <p:cNvSpPr/>
            <p:nvPr/>
          </p:nvSpPr>
          <p:spPr bwMode="auto">
            <a:xfrm>
              <a:off x="4500920" y="2526179"/>
              <a:ext cx="30514" cy="18309"/>
            </a:xfrm>
            <a:custGeom>
              <a:avLst/>
              <a:gdLst>
                <a:gd name="T0" fmla="*/ 4 w 5"/>
                <a:gd name="T1" fmla="*/ 0 h 3"/>
                <a:gd name="T2" fmla="*/ 5 w 5"/>
                <a:gd name="T3" fmla="*/ 1 h 3"/>
                <a:gd name="T4" fmla="*/ 0 w 5"/>
                <a:gd name="T5" fmla="*/ 3 h 3"/>
                <a:gd name="T6" fmla="*/ 0 w 5"/>
                <a:gd name="T7" fmla="*/ 1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5" y="1"/>
                  </a:lnTo>
                  <a:lnTo>
                    <a:pt x="0" y="3"/>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7" name="Freeform 8897"/>
            <p:cNvSpPr/>
            <p:nvPr/>
          </p:nvSpPr>
          <p:spPr bwMode="auto">
            <a:xfrm>
              <a:off x="4592453" y="2837399"/>
              <a:ext cx="18309" cy="18309"/>
            </a:xfrm>
            <a:custGeom>
              <a:avLst/>
              <a:gdLst>
                <a:gd name="T0" fmla="*/ 2 w 3"/>
                <a:gd name="T1" fmla="*/ 0 h 3"/>
                <a:gd name="T2" fmla="*/ 3 w 3"/>
                <a:gd name="T3" fmla="*/ 0 h 3"/>
                <a:gd name="T4" fmla="*/ 1 w 3"/>
                <a:gd name="T5" fmla="*/ 3 h 3"/>
                <a:gd name="T6" fmla="*/ 0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3" y="0"/>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8" name="Freeform 8898"/>
            <p:cNvSpPr/>
            <p:nvPr/>
          </p:nvSpPr>
          <p:spPr bwMode="auto">
            <a:xfrm>
              <a:off x="4507021" y="2568897"/>
              <a:ext cx="36614" cy="12205"/>
            </a:xfrm>
            <a:custGeom>
              <a:avLst/>
              <a:gdLst>
                <a:gd name="T0" fmla="*/ 2 w 6"/>
                <a:gd name="T1" fmla="*/ 0 h 2"/>
                <a:gd name="T2" fmla="*/ 6 w 6"/>
                <a:gd name="T3" fmla="*/ 1 h 2"/>
                <a:gd name="T4" fmla="*/ 4 w 6"/>
                <a:gd name="T5" fmla="*/ 2 h 2"/>
                <a:gd name="T6" fmla="*/ 0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lnTo>
                    <a:pt x="6" y="1"/>
                  </a:lnTo>
                  <a:lnTo>
                    <a:pt x="4" y="2"/>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9" name="Freeform 8899"/>
            <p:cNvSpPr/>
            <p:nvPr/>
          </p:nvSpPr>
          <p:spPr bwMode="auto">
            <a:xfrm>
              <a:off x="4610762" y="2800785"/>
              <a:ext cx="24409" cy="12205"/>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0" name="Freeform 8900"/>
            <p:cNvSpPr/>
            <p:nvPr/>
          </p:nvSpPr>
          <p:spPr bwMode="auto">
            <a:xfrm>
              <a:off x="4555839" y="2593306"/>
              <a:ext cx="24409" cy="6104"/>
            </a:xfrm>
            <a:custGeom>
              <a:avLst/>
              <a:gdLst>
                <a:gd name="T0" fmla="*/ 2 w 4"/>
                <a:gd name="T1" fmla="*/ 0 h 1"/>
                <a:gd name="T2" fmla="*/ 4 w 4"/>
                <a:gd name="T3" fmla="*/ 1 h 1"/>
                <a:gd name="T4" fmla="*/ 3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3"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1" name="Freeform 8901"/>
            <p:cNvSpPr/>
            <p:nvPr/>
          </p:nvSpPr>
          <p:spPr bwMode="auto">
            <a:xfrm>
              <a:off x="4653476" y="2867909"/>
              <a:ext cx="30514" cy="12205"/>
            </a:xfrm>
            <a:custGeom>
              <a:avLst/>
              <a:gdLst>
                <a:gd name="T0" fmla="*/ 5 w 5"/>
                <a:gd name="T1" fmla="*/ 0 h 2"/>
                <a:gd name="T2" fmla="*/ 5 w 5"/>
                <a:gd name="T3" fmla="*/ 0 h 2"/>
                <a:gd name="T4" fmla="*/ 1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1"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2" name="Freeform 8902"/>
            <p:cNvSpPr/>
            <p:nvPr/>
          </p:nvSpPr>
          <p:spPr bwMode="auto">
            <a:xfrm>
              <a:off x="4568044" y="2507874"/>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3" name="Freeform 8903"/>
            <p:cNvSpPr/>
            <p:nvPr/>
          </p:nvSpPr>
          <p:spPr bwMode="auto">
            <a:xfrm>
              <a:off x="4635171" y="2758067"/>
              <a:ext cx="24409" cy="18309"/>
            </a:xfrm>
            <a:custGeom>
              <a:avLst/>
              <a:gdLst>
                <a:gd name="T0" fmla="*/ 3 w 4"/>
                <a:gd name="T1" fmla="*/ 0 h 3"/>
                <a:gd name="T2" fmla="*/ 4 w 4"/>
                <a:gd name="T3" fmla="*/ 0 h 3"/>
                <a:gd name="T4" fmla="*/ 2 w 4"/>
                <a:gd name="T5" fmla="*/ 3 h 3"/>
                <a:gd name="T6" fmla="*/ 0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0"/>
                  </a:lnTo>
                  <a:lnTo>
                    <a:pt x="2" y="3"/>
                  </a:lnTo>
                  <a:lnTo>
                    <a:pt x="0" y="3"/>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4" name="Freeform 8904"/>
            <p:cNvSpPr/>
            <p:nvPr/>
          </p:nvSpPr>
          <p:spPr bwMode="auto">
            <a:xfrm>
              <a:off x="4598557" y="2605511"/>
              <a:ext cx="24409" cy="18309"/>
            </a:xfrm>
            <a:custGeom>
              <a:avLst/>
              <a:gdLst>
                <a:gd name="T0" fmla="*/ 1 w 4"/>
                <a:gd name="T1" fmla="*/ 0 h 3"/>
                <a:gd name="T2" fmla="*/ 4 w 4"/>
                <a:gd name="T3" fmla="*/ 2 h 3"/>
                <a:gd name="T4" fmla="*/ 2 w 4"/>
                <a:gd name="T5" fmla="*/ 3 h 3"/>
                <a:gd name="T6" fmla="*/ 0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2"/>
                  </a:lnTo>
                  <a:lnTo>
                    <a:pt x="2" y="3"/>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5" name="Freeform 8905"/>
            <p:cNvSpPr/>
            <p:nvPr/>
          </p:nvSpPr>
          <p:spPr bwMode="auto">
            <a:xfrm>
              <a:off x="4671785" y="2727557"/>
              <a:ext cx="12205" cy="12205"/>
            </a:xfrm>
            <a:custGeom>
              <a:avLst/>
              <a:gdLst>
                <a:gd name="T0" fmla="*/ 1 w 2"/>
                <a:gd name="T1" fmla="*/ 0 h 2"/>
                <a:gd name="T2" fmla="*/ 2 w 2"/>
                <a:gd name="T3" fmla="*/ 0 h 2"/>
                <a:gd name="T4" fmla="*/ 1 w 2"/>
                <a:gd name="T5" fmla="*/ 2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2" y="0"/>
                  </a:lnTo>
                  <a:lnTo>
                    <a:pt x="1"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6" name="Freeform 8906"/>
            <p:cNvSpPr/>
            <p:nvPr/>
          </p:nvSpPr>
          <p:spPr bwMode="auto">
            <a:xfrm>
              <a:off x="4635171" y="2629920"/>
              <a:ext cx="24409" cy="6104"/>
            </a:xfrm>
            <a:custGeom>
              <a:avLst/>
              <a:gdLst>
                <a:gd name="T0" fmla="*/ 2 w 4"/>
                <a:gd name="T1" fmla="*/ 0 h 1"/>
                <a:gd name="T2" fmla="*/ 4 w 4"/>
                <a:gd name="T3" fmla="*/ 1 h 1"/>
                <a:gd name="T4" fmla="*/ 4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4"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7" name="Freeform 8907"/>
            <p:cNvSpPr/>
            <p:nvPr/>
          </p:nvSpPr>
          <p:spPr bwMode="auto">
            <a:xfrm>
              <a:off x="4720604" y="2855704"/>
              <a:ext cx="18309" cy="6104"/>
            </a:xfrm>
            <a:custGeom>
              <a:avLst/>
              <a:gdLst>
                <a:gd name="T0" fmla="*/ 3 w 3"/>
                <a:gd name="T1" fmla="*/ 0 h 1"/>
                <a:gd name="T2" fmla="*/ 3 w 3"/>
                <a:gd name="T3" fmla="*/ 0 h 1"/>
                <a:gd name="T4" fmla="*/ 0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8" name="Freeform 8908"/>
            <p:cNvSpPr/>
            <p:nvPr/>
          </p:nvSpPr>
          <p:spPr bwMode="auto">
            <a:xfrm>
              <a:off x="4629067" y="2495669"/>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9" name="Rectangle 8909"/>
            <p:cNvSpPr>
              <a:spLocks noChangeArrowheads="1"/>
            </p:cNvSpPr>
            <p:nvPr/>
          </p:nvSpPr>
          <p:spPr bwMode="auto">
            <a:xfrm>
              <a:off x="4696194" y="2684839"/>
              <a:ext cx="6104" cy="18309"/>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0" name="Freeform 8910"/>
            <p:cNvSpPr/>
            <p:nvPr/>
          </p:nvSpPr>
          <p:spPr bwMode="auto">
            <a:xfrm>
              <a:off x="4677885" y="2654329"/>
              <a:ext cx="24409" cy="18309"/>
            </a:xfrm>
            <a:custGeom>
              <a:avLst/>
              <a:gdLst>
                <a:gd name="T0" fmla="*/ 1 w 4"/>
                <a:gd name="T1" fmla="*/ 0 h 3"/>
                <a:gd name="T2" fmla="*/ 4 w 4"/>
                <a:gd name="T3" fmla="*/ 1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1"/>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1" name="Freeform 8911"/>
            <p:cNvSpPr/>
            <p:nvPr/>
          </p:nvSpPr>
          <p:spPr bwMode="auto">
            <a:xfrm>
              <a:off x="4775523" y="2837399"/>
              <a:ext cx="30514" cy="6104"/>
            </a:xfrm>
            <a:custGeom>
              <a:avLst/>
              <a:gdLst>
                <a:gd name="T0" fmla="*/ 4 w 5"/>
                <a:gd name="T1" fmla="*/ 0 h 1"/>
                <a:gd name="T2" fmla="*/ 5 w 5"/>
                <a:gd name="T3" fmla="*/ 1 h 1"/>
                <a:gd name="T4" fmla="*/ 0 w 5"/>
                <a:gd name="T5" fmla="*/ 1 h 1"/>
                <a:gd name="T6" fmla="*/ 0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5" y="1"/>
                  </a:lnTo>
                  <a:lnTo>
                    <a:pt x="0" y="1"/>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2" name="Freeform 8912"/>
            <p:cNvSpPr/>
            <p:nvPr/>
          </p:nvSpPr>
          <p:spPr bwMode="auto">
            <a:xfrm>
              <a:off x="4696194" y="2477360"/>
              <a:ext cx="24409" cy="18309"/>
            </a:xfrm>
            <a:custGeom>
              <a:avLst/>
              <a:gdLst>
                <a:gd name="T0" fmla="*/ 4 w 4"/>
                <a:gd name="T1" fmla="*/ 0 h 3"/>
                <a:gd name="T2" fmla="*/ 4 w 4"/>
                <a:gd name="T3" fmla="*/ 2 h 3"/>
                <a:gd name="T4" fmla="*/ 0 w 4"/>
                <a:gd name="T5" fmla="*/ 3 h 3"/>
                <a:gd name="T6" fmla="*/ 0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2"/>
                  </a:lnTo>
                  <a:lnTo>
                    <a:pt x="0" y="3"/>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3" name="Freeform 8913"/>
            <p:cNvSpPr/>
            <p:nvPr/>
          </p:nvSpPr>
          <p:spPr bwMode="auto">
            <a:xfrm>
              <a:off x="4836546" y="2825194"/>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4" name="Freeform 8914"/>
            <p:cNvSpPr/>
            <p:nvPr/>
          </p:nvSpPr>
          <p:spPr bwMode="auto">
            <a:xfrm>
              <a:off x="4751113" y="2465156"/>
              <a:ext cx="30514" cy="12205"/>
            </a:xfrm>
            <a:custGeom>
              <a:avLst/>
              <a:gdLst>
                <a:gd name="T0" fmla="*/ 5 w 5"/>
                <a:gd name="T1" fmla="*/ 0 h 2"/>
                <a:gd name="T2" fmla="*/ 5 w 5"/>
                <a:gd name="T3" fmla="*/ 1 h 2"/>
                <a:gd name="T4" fmla="*/ 1 w 5"/>
                <a:gd name="T5" fmla="*/ 2 h 2"/>
                <a:gd name="T6" fmla="*/ 0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1"/>
                  </a:lnTo>
                  <a:lnTo>
                    <a:pt x="1"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5" name="Freeform 8915"/>
            <p:cNvSpPr/>
            <p:nvPr/>
          </p:nvSpPr>
          <p:spPr bwMode="auto">
            <a:xfrm>
              <a:off x="4891469" y="2812990"/>
              <a:ext cx="24409" cy="12205"/>
            </a:xfrm>
            <a:custGeom>
              <a:avLst/>
              <a:gdLst>
                <a:gd name="T0" fmla="*/ 4 w 4"/>
                <a:gd name="T1" fmla="*/ 0 h 2"/>
                <a:gd name="T2" fmla="*/ 4 w 4"/>
                <a:gd name="T3" fmla="*/ 0 h 2"/>
                <a:gd name="T4" fmla="*/ 0 w 4"/>
                <a:gd name="T5" fmla="*/ 2 h 2"/>
                <a:gd name="T6" fmla="*/ 0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0"/>
                  </a:lnTo>
                  <a:lnTo>
                    <a:pt x="0" y="2"/>
                  </a:lnTo>
                  <a:lnTo>
                    <a:pt x="0" y="0"/>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6" name="Freeform 8916"/>
            <p:cNvSpPr/>
            <p:nvPr/>
          </p:nvSpPr>
          <p:spPr bwMode="auto">
            <a:xfrm>
              <a:off x="4812136" y="2452951"/>
              <a:ext cx="30514" cy="12205"/>
            </a:xfrm>
            <a:custGeom>
              <a:avLst/>
              <a:gdLst>
                <a:gd name="T0" fmla="*/ 5 w 5"/>
                <a:gd name="T1" fmla="*/ 0 h 2"/>
                <a:gd name="T2" fmla="*/ 5 w 5"/>
                <a:gd name="T3" fmla="*/ 0 h 2"/>
                <a:gd name="T4" fmla="*/ 2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2"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7" name="Freeform 8917"/>
            <p:cNvSpPr/>
            <p:nvPr/>
          </p:nvSpPr>
          <p:spPr bwMode="auto">
            <a:xfrm>
              <a:off x="4958592" y="2800785"/>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8" name="Freeform 8918"/>
            <p:cNvSpPr/>
            <p:nvPr/>
          </p:nvSpPr>
          <p:spPr bwMode="auto">
            <a:xfrm>
              <a:off x="4879264" y="2440746"/>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9" name="Rectangle 8919"/>
            <p:cNvSpPr>
              <a:spLocks noChangeArrowheads="1"/>
            </p:cNvSpPr>
            <p:nvPr/>
          </p:nvSpPr>
          <p:spPr bwMode="auto">
            <a:xfrm>
              <a:off x="5013515" y="2788580"/>
              <a:ext cx="24409"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0" name="Freeform 8920"/>
            <p:cNvSpPr/>
            <p:nvPr/>
          </p:nvSpPr>
          <p:spPr bwMode="auto">
            <a:xfrm>
              <a:off x="4940287" y="2428542"/>
              <a:ext cx="30514" cy="12205"/>
            </a:xfrm>
            <a:custGeom>
              <a:avLst/>
              <a:gdLst>
                <a:gd name="T0" fmla="*/ 5 w 5"/>
                <a:gd name="T1" fmla="*/ 0 h 2"/>
                <a:gd name="T2" fmla="*/ 5 w 5"/>
                <a:gd name="T3" fmla="*/ 0 h 2"/>
                <a:gd name="T4" fmla="*/ 0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0"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1" name="Freeform 8921"/>
            <p:cNvSpPr/>
            <p:nvPr/>
          </p:nvSpPr>
          <p:spPr bwMode="auto">
            <a:xfrm>
              <a:off x="5068434" y="2782476"/>
              <a:ext cx="30514" cy="6104"/>
            </a:xfrm>
            <a:custGeom>
              <a:avLst/>
              <a:gdLst>
                <a:gd name="T0" fmla="*/ 5 w 5"/>
                <a:gd name="T1" fmla="*/ 0 h 1"/>
                <a:gd name="T2" fmla="*/ 5 w 5"/>
                <a:gd name="T3" fmla="*/ 0 h 1"/>
                <a:gd name="T4" fmla="*/ 1 w 5"/>
                <a:gd name="T5" fmla="*/ 1 h 1"/>
                <a:gd name="T6" fmla="*/ 0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1"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2" name="Freeform 8922"/>
            <p:cNvSpPr/>
            <p:nvPr/>
          </p:nvSpPr>
          <p:spPr bwMode="auto">
            <a:xfrm>
              <a:off x="5007411" y="2416337"/>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3" name="Freeform 8923"/>
            <p:cNvSpPr/>
            <p:nvPr/>
          </p:nvSpPr>
          <p:spPr bwMode="auto">
            <a:xfrm>
              <a:off x="5135561" y="2764171"/>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4" name="Rectangle 8924"/>
            <p:cNvSpPr>
              <a:spLocks noChangeArrowheads="1"/>
            </p:cNvSpPr>
            <p:nvPr/>
          </p:nvSpPr>
          <p:spPr bwMode="auto">
            <a:xfrm>
              <a:off x="5068434" y="2404132"/>
              <a:ext cx="305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5" name="Freeform 8925"/>
            <p:cNvSpPr/>
            <p:nvPr/>
          </p:nvSpPr>
          <p:spPr bwMode="auto">
            <a:xfrm>
              <a:off x="5190480" y="275806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6" name="Rectangle 8926"/>
            <p:cNvSpPr>
              <a:spLocks noChangeArrowheads="1"/>
            </p:cNvSpPr>
            <p:nvPr/>
          </p:nvSpPr>
          <p:spPr bwMode="auto">
            <a:xfrm>
              <a:off x="5251503" y="2751966"/>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7" name="Rectangle 8927"/>
            <p:cNvSpPr>
              <a:spLocks noChangeArrowheads="1"/>
            </p:cNvSpPr>
            <p:nvPr/>
          </p:nvSpPr>
          <p:spPr bwMode="auto">
            <a:xfrm>
              <a:off x="5306426" y="2739762"/>
              <a:ext cx="366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8" name="Rectangle 8928"/>
            <p:cNvSpPr>
              <a:spLocks noChangeArrowheads="1"/>
            </p:cNvSpPr>
            <p:nvPr/>
          </p:nvSpPr>
          <p:spPr bwMode="auto">
            <a:xfrm>
              <a:off x="5373550" y="2733658"/>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9" name="Freeform 8929"/>
            <p:cNvSpPr/>
            <p:nvPr/>
          </p:nvSpPr>
          <p:spPr bwMode="auto">
            <a:xfrm>
              <a:off x="5428473" y="272755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0" name="Freeform 8930"/>
            <p:cNvSpPr/>
            <p:nvPr/>
          </p:nvSpPr>
          <p:spPr bwMode="auto">
            <a:xfrm>
              <a:off x="5050129" y="2605511"/>
              <a:ext cx="451572" cy="146456"/>
            </a:xfrm>
            <a:custGeom>
              <a:avLst/>
              <a:gdLst>
                <a:gd name="T0" fmla="*/ 71 w 74"/>
                <a:gd name="T1" fmla="*/ 0 h 24"/>
                <a:gd name="T2" fmla="*/ 74 w 74"/>
                <a:gd name="T3" fmla="*/ 24 h 24"/>
                <a:gd name="T4" fmla="*/ 0 w 74"/>
                <a:gd name="T5" fmla="*/ 12 h 24"/>
                <a:gd name="T6" fmla="*/ 71 w 74"/>
                <a:gd name="T7" fmla="*/ 0 h 24"/>
              </a:gdLst>
              <a:ahLst/>
              <a:cxnLst>
                <a:cxn ang="0">
                  <a:pos x="T0" y="T1"/>
                </a:cxn>
                <a:cxn ang="0">
                  <a:pos x="T2" y="T3"/>
                </a:cxn>
                <a:cxn ang="0">
                  <a:pos x="T4" y="T5"/>
                </a:cxn>
                <a:cxn ang="0">
                  <a:pos x="T6" y="T7"/>
                </a:cxn>
              </a:cxnLst>
              <a:rect l="0" t="0" r="r" b="b"/>
              <a:pathLst>
                <a:path w="74" h="24">
                  <a:moveTo>
                    <a:pt x="71" y="0"/>
                  </a:moveTo>
                  <a:lnTo>
                    <a:pt x="74" y="24"/>
                  </a:lnTo>
                  <a:lnTo>
                    <a:pt x="0" y="12"/>
                  </a:lnTo>
                  <a:lnTo>
                    <a:pt x="7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1" name="Freeform 8931"/>
            <p:cNvSpPr/>
            <p:nvPr/>
          </p:nvSpPr>
          <p:spPr bwMode="auto">
            <a:xfrm>
              <a:off x="6777083" y="2324804"/>
              <a:ext cx="1037394" cy="604131"/>
            </a:xfrm>
            <a:custGeom>
              <a:avLst/>
              <a:gdLst>
                <a:gd name="T0" fmla="*/ 9 w 170"/>
                <a:gd name="T1" fmla="*/ 0 h 99"/>
                <a:gd name="T2" fmla="*/ 89 w 170"/>
                <a:gd name="T3" fmla="*/ 13 h 99"/>
                <a:gd name="T4" fmla="*/ 168 w 170"/>
                <a:gd name="T5" fmla="*/ 33 h 99"/>
                <a:gd name="T6" fmla="*/ 170 w 170"/>
                <a:gd name="T7" fmla="*/ 33 h 99"/>
                <a:gd name="T8" fmla="*/ 170 w 170"/>
                <a:gd name="T9" fmla="*/ 34 h 99"/>
                <a:gd name="T10" fmla="*/ 169 w 170"/>
                <a:gd name="T11" fmla="*/ 36 h 99"/>
                <a:gd name="T12" fmla="*/ 131 w 170"/>
                <a:gd name="T13" fmla="*/ 55 h 99"/>
                <a:gd name="T14" fmla="*/ 130 w 170"/>
                <a:gd name="T15" fmla="*/ 57 h 99"/>
                <a:gd name="T16" fmla="*/ 129 w 170"/>
                <a:gd name="T17" fmla="*/ 58 h 99"/>
                <a:gd name="T18" fmla="*/ 130 w 170"/>
                <a:gd name="T19" fmla="*/ 61 h 99"/>
                <a:gd name="T20" fmla="*/ 152 w 170"/>
                <a:gd name="T21" fmla="*/ 97 h 99"/>
                <a:gd name="T22" fmla="*/ 152 w 170"/>
                <a:gd name="T23" fmla="*/ 99 h 99"/>
                <a:gd name="T24" fmla="*/ 151 w 170"/>
                <a:gd name="T25" fmla="*/ 99 h 99"/>
                <a:gd name="T26" fmla="*/ 149 w 170"/>
                <a:gd name="T27" fmla="*/ 99 h 99"/>
                <a:gd name="T28" fmla="*/ 75 w 170"/>
                <a:gd name="T29" fmla="*/ 80 h 99"/>
                <a:gd name="T30" fmla="*/ 0 w 170"/>
                <a:gd name="T31" fmla="*/ 68 h 99"/>
                <a:gd name="T32" fmla="*/ 9 w 170"/>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99">
                  <a:moveTo>
                    <a:pt x="9" y="0"/>
                  </a:moveTo>
                  <a:lnTo>
                    <a:pt x="89" y="13"/>
                  </a:lnTo>
                  <a:lnTo>
                    <a:pt x="168" y="33"/>
                  </a:lnTo>
                  <a:lnTo>
                    <a:pt x="170" y="33"/>
                  </a:lnTo>
                  <a:lnTo>
                    <a:pt x="170" y="34"/>
                  </a:lnTo>
                  <a:lnTo>
                    <a:pt x="169" y="36"/>
                  </a:lnTo>
                  <a:lnTo>
                    <a:pt x="131" y="55"/>
                  </a:lnTo>
                  <a:lnTo>
                    <a:pt x="130" y="57"/>
                  </a:lnTo>
                  <a:lnTo>
                    <a:pt x="129" y="58"/>
                  </a:lnTo>
                  <a:lnTo>
                    <a:pt x="130" y="61"/>
                  </a:lnTo>
                  <a:lnTo>
                    <a:pt x="152" y="97"/>
                  </a:lnTo>
                  <a:lnTo>
                    <a:pt x="152" y="99"/>
                  </a:lnTo>
                  <a:lnTo>
                    <a:pt x="151" y="99"/>
                  </a:lnTo>
                  <a:lnTo>
                    <a:pt x="149" y="99"/>
                  </a:lnTo>
                  <a:lnTo>
                    <a:pt x="75" y="80"/>
                  </a:lnTo>
                  <a:lnTo>
                    <a:pt x="0" y="68"/>
                  </a:lnTo>
                  <a:lnTo>
                    <a:pt x="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2" name="Freeform 8932"/>
            <p:cNvSpPr/>
            <p:nvPr/>
          </p:nvSpPr>
          <p:spPr bwMode="auto">
            <a:xfrm>
              <a:off x="6777083" y="2617715"/>
              <a:ext cx="451572" cy="122046"/>
            </a:xfrm>
            <a:custGeom>
              <a:avLst/>
              <a:gdLst>
                <a:gd name="T0" fmla="*/ 3 w 74"/>
                <a:gd name="T1" fmla="*/ 0 h 20"/>
                <a:gd name="T2" fmla="*/ 74 w 74"/>
                <a:gd name="T3" fmla="*/ 11 h 20"/>
                <a:gd name="T4" fmla="*/ 0 w 74"/>
                <a:gd name="T5" fmla="*/ 20 h 20"/>
                <a:gd name="T6" fmla="*/ 3 w 74"/>
                <a:gd name="T7" fmla="*/ 0 h 20"/>
              </a:gdLst>
              <a:ahLst/>
              <a:cxnLst>
                <a:cxn ang="0">
                  <a:pos x="T0" y="T1"/>
                </a:cxn>
                <a:cxn ang="0">
                  <a:pos x="T2" y="T3"/>
                </a:cxn>
                <a:cxn ang="0">
                  <a:pos x="T4" y="T5"/>
                </a:cxn>
                <a:cxn ang="0">
                  <a:pos x="T6" y="T7"/>
                </a:cxn>
              </a:cxnLst>
              <a:rect l="0" t="0" r="r" b="b"/>
              <a:pathLst>
                <a:path w="74" h="20">
                  <a:moveTo>
                    <a:pt x="3" y="0"/>
                  </a:moveTo>
                  <a:lnTo>
                    <a:pt x="74" y="11"/>
                  </a:lnTo>
                  <a:lnTo>
                    <a:pt x="0" y="20"/>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3" name="Freeform 8933"/>
            <p:cNvSpPr/>
            <p:nvPr/>
          </p:nvSpPr>
          <p:spPr bwMode="auto">
            <a:xfrm>
              <a:off x="7655817" y="2867909"/>
              <a:ext cx="18309" cy="18309"/>
            </a:xfrm>
            <a:custGeom>
              <a:avLst/>
              <a:gdLst>
                <a:gd name="T0" fmla="*/ 2 w 3"/>
                <a:gd name="T1" fmla="*/ 0 h 3"/>
                <a:gd name="T2" fmla="*/ 3 w 3"/>
                <a:gd name="T3" fmla="*/ 2 h 3"/>
                <a:gd name="T4" fmla="*/ 3 w 3"/>
                <a:gd name="T5" fmla="*/ 3 h 3"/>
                <a:gd name="T6" fmla="*/ 2 w 3"/>
                <a:gd name="T7" fmla="*/ 3 h 3"/>
                <a:gd name="T8" fmla="*/ 2 w 3"/>
                <a:gd name="T9" fmla="*/ 2 h 3"/>
                <a:gd name="T10" fmla="*/ 0 w 3"/>
                <a:gd name="T11" fmla="*/ 0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lnTo>
                    <a:pt x="3" y="2"/>
                  </a:lnTo>
                  <a:lnTo>
                    <a:pt x="3" y="3"/>
                  </a:lnTo>
                  <a:lnTo>
                    <a:pt x="2" y="3"/>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4" name="Freeform 8934"/>
            <p:cNvSpPr/>
            <p:nvPr/>
          </p:nvSpPr>
          <p:spPr bwMode="auto">
            <a:xfrm>
              <a:off x="7747353" y="2544488"/>
              <a:ext cx="24409" cy="6104"/>
            </a:xfrm>
            <a:custGeom>
              <a:avLst/>
              <a:gdLst>
                <a:gd name="T0" fmla="*/ 2 w 4"/>
                <a:gd name="T1" fmla="*/ 0 h 1"/>
                <a:gd name="T2" fmla="*/ 4 w 4"/>
                <a:gd name="T3" fmla="*/ 0 h 1"/>
                <a:gd name="T4" fmla="*/ 4 w 4"/>
                <a:gd name="T5" fmla="*/ 0 h 1"/>
                <a:gd name="T6" fmla="*/ 1 w 4"/>
                <a:gd name="T7" fmla="*/ 1 h 1"/>
                <a:gd name="T8" fmla="*/ 0 w 4"/>
                <a:gd name="T9" fmla="*/ 1 h 1"/>
                <a:gd name="T10" fmla="*/ 2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4" y="0"/>
                  </a:lnTo>
                  <a:lnTo>
                    <a:pt x="4" y="0"/>
                  </a:lnTo>
                  <a:lnTo>
                    <a:pt x="1" y="1"/>
                  </a:lnTo>
                  <a:lnTo>
                    <a:pt x="0" y="1"/>
                  </a:lnTo>
                  <a:lnTo>
                    <a:pt x="2"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5" name="Freeform 8935"/>
            <p:cNvSpPr/>
            <p:nvPr/>
          </p:nvSpPr>
          <p:spPr bwMode="auto">
            <a:xfrm>
              <a:off x="7619203" y="2867909"/>
              <a:ext cx="24409" cy="18309"/>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6" name="Freeform 8936"/>
            <p:cNvSpPr/>
            <p:nvPr/>
          </p:nvSpPr>
          <p:spPr bwMode="auto">
            <a:xfrm>
              <a:off x="7710740" y="2520078"/>
              <a:ext cx="24409" cy="12205"/>
            </a:xfrm>
            <a:custGeom>
              <a:avLst/>
              <a:gdLst>
                <a:gd name="T0" fmla="*/ 0 w 4"/>
                <a:gd name="T1" fmla="*/ 0 h 2"/>
                <a:gd name="T2" fmla="*/ 4 w 4"/>
                <a:gd name="T3" fmla="*/ 1 h 2"/>
                <a:gd name="T4" fmla="*/ 4 w 4"/>
                <a:gd name="T5" fmla="*/ 2 h 2"/>
                <a:gd name="T6" fmla="*/ 0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1"/>
                  </a:lnTo>
                  <a:lnTo>
                    <a:pt x="4"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7" name="Freeform 8937"/>
            <p:cNvSpPr/>
            <p:nvPr/>
          </p:nvSpPr>
          <p:spPr bwMode="auto">
            <a:xfrm>
              <a:off x="7631407" y="2831295"/>
              <a:ext cx="18309" cy="12205"/>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8" name="Freeform 8938"/>
            <p:cNvSpPr/>
            <p:nvPr/>
          </p:nvSpPr>
          <p:spPr bwMode="auto">
            <a:xfrm>
              <a:off x="7704635" y="2556692"/>
              <a:ext cx="24409" cy="18309"/>
            </a:xfrm>
            <a:custGeom>
              <a:avLst/>
              <a:gdLst>
                <a:gd name="T0" fmla="*/ 3 w 4"/>
                <a:gd name="T1" fmla="*/ 0 h 3"/>
                <a:gd name="T2" fmla="*/ 4 w 4"/>
                <a:gd name="T3" fmla="*/ 2 h 3"/>
                <a:gd name="T4" fmla="*/ 0 w 4"/>
                <a:gd name="T5" fmla="*/ 3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2"/>
                  </a:lnTo>
                  <a:lnTo>
                    <a:pt x="0" y="3"/>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9" name="Freeform 8939"/>
            <p:cNvSpPr/>
            <p:nvPr/>
          </p:nvSpPr>
          <p:spPr bwMode="auto">
            <a:xfrm>
              <a:off x="7600898" y="2788580"/>
              <a:ext cx="24409" cy="18309"/>
            </a:xfrm>
            <a:custGeom>
              <a:avLst/>
              <a:gdLst>
                <a:gd name="T0" fmla="*/ 1 w 4"/>
                <a:gd name="T1" fmla="*/ 0 h 3"/>
                <a:gd name="T2" fmla="*/ 4 w 4"/>
                <a:gd name="T3" fmla="*/ 3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3"/>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340" name="Group 9141"/>
            <p:cNvGrpSpPr/>
            <p:nvPr/>
          </p:nvGrpSpPr>
          <p:grpSpPr bwMode="auto">
            <a:xfrm>
              <a:off x="4439897" y="2166144"/>
              <a:ext cx="3240333" cy="2117506"/>
              <a:chOff x="4847" y="1195"/>
              <a:chExt cx="531" cy="347"/>
            </a:xfrm>
          </p:grpSpPr>
          <p:sp>
            <p:nvSpPr>
              <p:cNvPr id="341" name="Freeform 8941"/>
              <p:cNvSpPr/>
              <p:nvPr/>
            </p:nvSpPr>
            <p:spPr bwMode="auto">
              <a:xfrm>
                <a:off x="5374" y="1263"/>
                <a:ext cx="4" cy="2"/>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2" name="Freeform 8942"/>
              <p:cNvSpPr/>
              <p:nvPr/>
            </p:nvSpPr>
            <p:spPr bwMode="auto">
              <a:xfrm>
                <a:off x="5357" y="1309"/>
                <a:ext cx="5" cy="1"/>
              </a:xfrm>
              <a:custGeom>
                <a:avLst/>
                <a:gdLst>
                  <a:gd name="T0" fmla="*/ 0 w 5"/>
                  <a:gd name="T1" fmla="*/ 0 h 1"/>
                  <a:gd name="T2" fmla="*/ 5 w 5"/>
                  <a:gd name="T3" fmla="*/ 0 h 1"/>
                  <a:gd name="T4" fmla="*/ 4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3" name="Freeform 8943"/>
              <p:cNvSpPr/>
              <p:nvPr/>
            </p:nvSpPr>
            <p:spPr bwMode="auto">
              <a:xfrm>
                <a:off x="5373" y="1250"/>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4" name="Freeform 8944"/>
              <p:cNvSpPr/>
              <p:nvPr/>
            </p:nvSpPr>
            <p:spPr bwMode="auto">
              <a:xfrm>
                <a:off x="5361" y="1291"/>
                <a:ext cx="4" cy="2"/>
              </a:xfrm>
              <a:custGeom>
                <a:avLst/>
                <a:gdLst>
                  <a:gd name="T0" fmla="*/ 1 w 4"/>
                  <a:gd name="T1" fmla="*/ 0 h 2"/>
                  <a:gd name="T2" fmla="*/ 4 w 4"/>
                  <a:gd name="T3" fmla="*/ 2 h 2"/>
                  <a:gd name="T4" fmla="*/ 3 w 4"/>
                  <a:gd name="T5" fmla="*/ 2 h 2"/>
                  <a:gd name="T6" fmla="*/ 0 w 4"/>
                  <a:gd name="T7" fmla="*/ 0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lnTo>
                      <a:pt x="4" y="2"/>
                    </a:lnTo>
                    <a:lnTo>
                      <a:pt x="3" y="2"/>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5" name="Freeform 8945"/>
              <p:cNvSpPr/>
              <p:nvPr/>
            </p:nvSpPr>
            <p:spPr bwMode="auto">
              <a:xfrm>
                <a:off x="5368" y="1266"/>
                <a:ext cx="4" cy="3"/>
              </a:xfrm>
              <a:custGeom>
                <a:avLst/>
                <a:gdLst>
                  <a:gd name="T0" fmla="*/ 2 w 4"/>
                  <a:gd name="T1" fmla="*/ 0 h 3"/>
                  <a:gd name="T2" fmla="*/ 4 w 4"/>
                  <a:gd name="T3" fmla="*/ 1 h 3"/>
                  <a:gd name="T4" fmla="*/ 1 w 4"/>
                  <a:gd name="T5" fmla="*/ 3 h 3"/>
                  <a:gd name="T6" fmla="*/ 0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1"/>
                    </a:lnTo>
                    <a:lnTo>
                      <a:pt x="1" y="3"/>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6" name="Freeform 8946"/>
              <p:cNvSpPr/>
              <p:nvPr/>
            </p:nvSpPr>
            <p:spPr bwMode="auto">
              <a:xfrm>
                <a:off x="5357" y="1286"/>
                <a:ext cx="3" cy="2"/>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7" name="Freeform 8947"/>
              <p:cNvSpPr/>
              <p:nvPr/>
            </p:nvSpPr>
            <p:spPr bwMode="auto">
              <a:xfrm>
                <a:off x="5361" y="1270"/>
                <a:ext cx="4" cy="1"/>
              </a:xfrm>
              <a:custGeom>
                <a:avLst/>
                <a:gdLst>
                  <a:gd name="T0" fmla="*/ 3 w 4"/>
                  <a:gd name="T1" fmla="*/ 0 h 1"/>
                  <a:gd name="T2" fmla="*/ 4 w 4"/>
                  <a:gd name="T3" fmla="*/ 0 h 1"/>
                  <a:gd name="T4" fmla="*/ 0 w 4"/>
                  <a:gd name="T5" fmla="*/ 1 h 1"/>
                  <a:gd name="T6" fmla="*/ 0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4"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8" name="Freeform 8948"/>
              <p:cNvSpPr/>
              <p:nvPr/>
            </p:nvSpPr>
            <p:spPr bwMode="auto">
              <a:xfrm>
                <a:off x="5348" y="1306"/>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9" name="Freeform 8949"/>
              <p:cNvSpPr/>
              <p:nvPr/>
            </p:nvSpPr>
            <p:spPr bwMode="auto">
              <a:xfrm>
                <a:off x="5362" y="1248"/>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0" name="Rectangle 8950"/>
              <p:cNvSpPr>
                <a:spLocks noChangeArrowheads="1"/>
              </p:cNvSpPr>
              <p:nvPr/>
            </p:nvSpPr>
            <p:spPr bwMode="auto">
              <a:xfrm>
                <a:off x="5355" y="1279"/>
                <a:ext cx="1"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51" name="Freeform 8951"/>
              <p:cNvSpPr/>
              <p:nvPr/>
            </p:nvSpPr>
            <p:spPr bwMode="auto">
              <a:xfrm>
                <a:off x="5355" y="1272"/>
                <a:ext cx="4" cy="3"/>
              </a:xfrm>
              <a:custGeom>
                <a:avLst/>
                <a:gdLst>
                  <a:gd name="T0" fmla="*/ 2 w 4"/>
                  <a:gd name="T1" fmla="*/ 0 h 3"/>
                  <a:gd name="T2" fmla="*/ 4 w 4"/>
                  <a:gd name="T3" fmla="*/ 2 h 3"/>
                  <a:gd name="T4" fmla="*/ 1 w 4"/>
                  <a:gd name="T5" fmla="*/ 3 h 3"/>
                  <a:gd name="T6" fmla="*/ 0 w 4"/>
                  <a:gd name="T7" fmla="*/ 3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2"/>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2" name="Freeform 8952"/>
              <p:cNvSpPr/>
              <p:nvPr/>
            </p:nvSpPr>
            <p:spPr bwMode="auto">
              <a:xfrm>
                <a:off x="5338" y="1304"/>
                <a:ext cx="5" cy="1"/>
              </a:xfrm>
              <a:custGeom>
                <a:avLst/>
                <a:gdLst>
                  <a:gd name="T0" fmla="*/ 1 w 5"/>
                  <a:gd name="T1" fmla="*/ 0 h 1"/>
                  <a:gd name="T2" fmla="*/ 5 w 5"/>
                  <a:gd name="T3" fmla="*/ 1 h 1"/>
                  <a:gd name="T4" fmla="*/ 5 w 5"/>
                  <a:gd name="T5" fmla="*/ 1 h 1"/>
                  <a:gd name="T6" fmla="*/ 0 w 5"/>
                  <a:gd name="T7" fmla="*/ 1 h 1"/>
                  <a:gd name="T8" fmla="*/ 1 w 5"/>
                  <a:gd name="T9" fmla="*/ 0 h 1"/>
                </a:gdLst>
                <a:ahLst/>
                <a:cxnLst>
                  <a:cxn ang="0">
                    <a:pos x="T0" y="T1"/>
                  </a:cxn>
                  <a:cxn ang="0">
                    <a:pos x="T2" y="T3"/>
                  </a:cxn>
                  <a:cxn ang="0">
                    <a:pos x="T4" y="T5"/>
                  </a:cxn>
                  <a:cxn ang="0">
                    <a:pos x="T6" y="T7"/>
                  </a:cxn>
                  <a:cxn ang="0">
                    <a:pos x="T8" y="T9"/>
                  </a:cxn>
                </a:cxnLst>
                <a:rect l="0" t="0" r="r" b="b"/>
                <a:pathLst>
                  <a:path w="5" h="1">
                    <a:moveTo>
                      <a:pt x="1" y="0"/>
                    </a:moveTo>
                    <a:lnTo>
                      <a:pt x="5" y="1"/>
                    </a:lnTo>
                    <a:lnTo>
                      <a:pt x="5" y="1"/>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3" name="Freeform 8953"/>
              <p:cNvSpPr/>
              <p:nvPr/>
            </p:nvSpPr>
            <p:spPr bwMode="auto">
              <a:xfrm>
                <a:off x="5352" y="1245"/>
                <a:ext cx="5" cy="3"/>
              </a:xfrm>
              <a:custGeom>
                <a:avLst/>
                <a:gdLst>
                  <a:gd name="T0" fmla="*/ 0 w 5"/>
                  <a:gd name="T1" fmla="*/ 0 h 3"/>
                  <a:gd name="T2" fmla="*/ 5 w 5"/>
                  <a:gd name="T3" fmla="*/ 1 h 3"/>
                  <a:gd name="T4" fmla="*/ 4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4"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4" name="Freeform 8954"/>
              <p:cNvSpPr/>
              <p:nvPr/>
            </p:nvSpPr>
            <p:spPr bwMode="auto">
              <a:xfrm>
                <a:off x="5328" y="1301"/>
                <a:ext cx="4" cy="3"/>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5" name="Freeform 8955"/>
              <p:cNvSpPr/>
              <p:nvPr/>
            </p:nvSpPr>
            <p:spPr bwMode="auto">
              <a:xfrm>
                <a:off x="5342" y="1242"/>
                <a:ext cx="5" cy="3"/>
              </a:xfrm>
              <a:custGeom>
                <a:avLst/>
                <a:gdLst>
                  <a:gd name="T0" fmla="*/ 0 w 5"/>
                  <a:gd name="T1" fmla="*/ 0 h 3"/>
                  <a:gd name="T2" fmla="*/ 5 w 5"/>
                  <a:gd name="T3" fmla="*/ 2 h 3"/>
                  <a:gd name="T4" fmla="*/ 3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3"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6" name="Freeform 8956"/>
              <p:cNvSpPr/>
              <p:nvPr/>
            </p:nvSpPr>
            <p:spPr bwMode="auto">
              <a:xfrm>
                <a:off x="5319" y="1300"/>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7" name="Freeform 8957"/>
              <p:cNvSpPr/>
              <p:nvPr/>
            </p:nvSpPr>
            <p:spPr bwMode="auto">
              <a:xfrm>
                <a:off x="5331" y="1241"/>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8" name="Freeform 8958"/>
              <p:cNvSpPr/>
              <p:nvPr/>
            </p:nvSpPr>
            <p:spPr bwMode="auto">
              <a:xfrm>
                <a:off x="5309" y="1297"/>
                <a:ext cx="4" cy="2"/>
              </a:xfrm>
              <a:custGeom>
                <a:avLst/>
                <a:gdLst>
                  <a:gd name="T0" fmla="*/ 0 w 4"/>
                  <a:gd name="T1" fmla="*/ 0 h 2"/>
                  <a:gd name="T2" fmla="*/ 4 w 4"/>
                  <a:gd name="T3" fmla="*/ 2 h 2"/>
                  <a:gd name="T4" fmla="*/ 4 w 4"/>
                  <a:gd name="T5" fmla="*/ 2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2"/>
                    </a:lnTo>
                    <a:lnTo>
                      <a:pt x="4"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9" name="Freeform 8959"/>
              <p:cNvSpPr/>
              <p:nvPr/>
            </p:nvSpPr>
            <p:spPr bwMode="auto">
              <a:xfrm>
                <a:off x="5321" y="1238"/>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0" name="Freeform 8960"/>
              <p:cNvSpPr/>
              <p:nvPr/>
            </p:nvSpPr>
            <p:spPr bwMode="auto">
              <a:xfrm>
                <a:off x="5300" y="1296"/>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1" name="Freeform 8961"/>
              <p:cNvSpPr/>
              <p:nvPr/>
            </p:nvSpPr>
            <p:spPr bwMode="auto">
              <a:xfrm>
                <a:off x="5310" y="1237"/>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2" name="Freeform 8962"/>
              <p:cNvSpPr/>
              <p:nvPr/>
            </p:nvSpPr>
            <p:spPr bwMode="auto">
              <a:xfrm>
                <a:off x="5289" y="1293"/>
                <a:ext cx="5" cy="3"/>
              </a:xfrm>
              <a:custGeom>
                <a:avLst/>
                <a:gdLst>
                  <a:gd name="T0" fmla="*/ 0 w 5"/>
                  <a:gd name="T1" fmla="*/ 0 h 3"/>
                  <a:gd name="T2" fmla="*/ 5 w 5"/>
                  <a:gd name="T3" fmla="*/ 2 h 3"/>
                  <a:gd name="T4" fmla="*/ 4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3" name="Freeform 8963"/>
              <p:cNvSpPr/>
              <p:nvPr/>
            </p:nvSpPr>
            <p:spPr bwMode="auto">
              <a:xfrm>
                <a:off x="5300" y="1234"/>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4" name="Freeform 8964"/>
              <p:cNvSpPr/>
              <p:nvPr/>
            </p:nvSpPr>
            <p:spPr bwMode="auto">
              <a:xfrm>
                <a:off x="5280" y="1292"/>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5" name="Freeform 8965"/>
              <p:cNvSpPr/>
              <p:nvPr/>
            </p:nvSpPr>
            <p:spPr bwMode="auto">
              <a:xfrm>
                <a:off x="5289" y="1233"/>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6" name="Freeform 8966"/>
              <p:cNvSpPr/>
              <p:nvPr/>
            </p:nvSpPr>
            <p:spPr bwMode="auto">
              <a:xfrm>
                <a:off x="5270" y="1291"/>
                <a:ext cx="5" cy="1"/>
              </a:xfrm>
              <a:custGeom>
                <a:avLst/>
                <a:gdLst>
                  <a:gd name="T0" fmla="*/ 0 w 5"/>
                  <a:gd name="T1" fmla="*/ 0 h 1"/>
                  <a:gd name="T2" fmla="*/ 5 w 5"/>
                  <a:gd name="T3" fmla="*/ 0 h 1"/>
                  <a:gd name="T4" fmla="*/ 3 w 5"/>
                  <a:gd name="T5" fmla="*/ 1 h 1"/>
                  <a:gd name="T6" fmla="*/ 0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3"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7" name="Freeform 8967"/>
              <p:cNvSpPr/>
              <p:nvPr/>
            </p:nvSpPr>
            <p:spPr bwMode="auto">
              <a:xfrm>
                <a:off x="5260" y="1289"/>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8" name="Freeform 8968"/>
              <p:cNvSpPr/>
              <p:nvPr/>
            </p:nvSpPr>
            <p:spPr bwMode="auto">
              <a:xfrm>
                <a:off x="5250" y="1288"/>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9" name="Freeform 8969"/>
              <p:cNvSpPr/>
              <p:nvPr/>
            </p:nvSpPr>
            <p:spPr bwMode="auto">
              <a:xfrm>
                <a:off x="5241" y="1287"/>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0" name="Rectangle 8970"/>
              <p:cNvSpPr>
                <a:spLocks noChangeArrowheads="1"/>
              </p:cNvSpPr>
              <p:nvPr/>
            </p:nvSpPr>
            <p:spPr bwMode="auto">
              <a:xfrm>
                <a:off x="5230" y="1286"/>
                <a:ext cx="4"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1" name="Freeform 8971"/>
              <p:cNvSpPr/>
              <p:nvPr/>
            </p:nvSpPr>
            <p:spPr bwMode="auto">
              <a:xfrm>
                <a:off x="4933" y="1195"/>
                <a:ext cx="382" cy="85"/>
              </a:xfrm>
              <a:custGeom>
                <a:avLst/>
                <a:gdLst>
                  <a:gd name="T0" fmla="*/ 191 w 382"/>
                  <a:gd name="T1" fmla="*/ 0 h 85"/>
                  <a:gd name="T2" fmla="*/ 287 w 382"/>
                  <a:gd name="T3" fmla="*/ 5 h 85"/>
                  <a:gd name="T4" fmla="*/ 382 w 382"/>
                  <a:gd name="T5" fmla="*/ 19 h 85"/>
                  <a:gd name="T6" fmla="*/ 369 w 382"/>
                  <a:gd name="T7" fmla="*/ 85 h 85"/>
                  <a:gd name="T8" fmla="*/ 280 w 382"/>
                  <a:gd name="T9" fmla="*/ 72 h 85"/>
                  <a:gd name="T10" fmla="*/ 191 w 382"/>
                  <a:gd name="T11" fmla="*/ 68 h 85"/>
                  <a:gd name="T12" fmla="*/ 102 w 382"/>
                  <a:gd name="T13" fmla="*/ 72 h 85"/>
                  <a:gd name="T14" fmla="*/ 13 w 382"/>
                  <a:gd name="T15" fmla="*/ 84 h 85"/>
                  <a:gd name="T16" fmla="*/ 0 w 382"/>
                  <a:gd name="T17" fmla="*/ 19 h 85"/>
                  <a:gd name="T18" fmla="*/ 96 w 382"/>
                  <a:gd name="T19" fmla="*/ 5 h 85"/>
                  <a:gd name="T20" fmla="*/ 191 w 382"/>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85">
                    <a:moveTo>
                      <a:pt x="191" y="0"/>
                    </a:moveTo>
                    <a:lnTo>
                      <a:pt x="287" y="5"/>
                    </a:lnTo>
                    <a:lnTo>
                      <a:pt x="382" y="19"/>
                    </a:lnTo>
                    <a:lnTo>
                      <a:pt x="369" y="85"/>
                    </a:lnTo>
                    <a:lnTo>
                      <a:pt x="280" y="72"/>
                    </a:lnTo>
                    <a:lnTo>
                      <a:pt x="191" y="68"/>
                    </a:lnTo>
                    <a:lnTo>
                      <a:pt x="102" y="72"/>
                    </a:lnTo>
                    <a:lnTo>
                      <a:pt x="13" y="84"/>
                    </a:lnTo>
                    <a:lnTo>
                      <a:pt x="0" y="19"/>
                    </a:lnTo>
                    <a:lnTo>
                      <a:pt x="96" y="5"/>
                    </a:lnTo>
                    <a:lnTo>
                      <a:pt x="191"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2" name="Freeform 8972"/>
              <p:cNvSpPr/>
              <p:nvPr/>
            </p:nvSpPr>
            <p:spPr bwMode="auto">
              <a:xfrm>
                <a:off x="5298" y="1275"/>
                <a:ext cx="7" cy="3"/>
              </a:xfrm>
              <a:custGeom>
                <a:avLst/>
                <a:gdLst>
                  <a:gd name="T0" fmla="*/ 0 w 7"/>
                  <a:gd name="T1" fmla="*/ 0 h 3"/>
                  <a:gd name="T2" fmla="*/ 7 w 7"/>
                  <a:gd name="T3" fmla="*/ 0 h 3"/>
                  <a:gd name="T4" fmla="*/ 6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6"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3" name="Freeform 8973"/>
              <p:cNvSpPr/>
              <p:nvPr/>
            </p:nvSpPr>
            <p:spPr bwMode="auto">
              <a:xfrm>
                <a:off x="5287" y="1272"/>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4" name="Rectangle 8974"/>
              <p:cNvSpPr>
                <a:spLocks noChangeArrowheads="1"/>
              </p:cNvSpPr>
              <p:nvPr/>
            </p:nvSpPr>
            <p:spPr bwMode="auto">
              <a:xfrm>
                <a:off x="5275" y="1271"/>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5" name="Freeform 8975"/>
              <p:cNvSpPr/>
              <p:nvPr/>
            </p:nvSpPr>
            <p:spPr bwMode="auto">
              <a:xfrm>
                <a:off x="5263" y="1269"/>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6" name="Freeform 8976"/>
              <p:cNvSpPr/>
              <p:nvPr/>
            </p:nvSpPr>
            <p:spPr bwMode="auto">
              <a:xfrm>
                <a:off x="5250" y="1267"/>
                <a:ext cx="6" cy="2"/>
              </a:xfrm>
              <a:custGeom>
                <a:avLst/>
                <a:gdLst>
                  <a:gd name="T0" fmla="*/ 1 w 6"/>
                  <a:gd name="T1" fmla="*/ 0 h 2"/>
                  <a:gd name="T2" fmla="*/ 6 w 6"/>
                  <a:gd name="T3" fmla="*/ 0 h 2"/>
                  <a:gd name="T4" fmla="*/ 6 w 6"/>
                  <a:gd name="T5" fmla="*/ 2 h 2"/>
                  <a:gd name="T6" fmla="*/ 0 w 6"/>
                  <a:gd name="T7" fmla="*/ 2 h 2"/>
                  <a:gd name="T8" fmla="*/ 1 w 6"/>
                  <a:gd name="T9" fmla="*/ 0 h 2"/>
                </a:gdLst>
                <a:ahLst/>
                <a:cxnLst>
                  <a:cxn ang="0">
                    <a:pos x="T0" y="T1"/>
                  </a:cxn>
                  <a:cxn ang="0">
                    <a:pos x="T2" y="T3"/>
                  </a:cxn>
                  <a:cxn ang="0">
                    <a:pos x="T4" y="T5"/>
                  </a:cxn>
                  <a:cxn ang="0">
                    <a:pos x="T6" y="T7"/>
                  </a:cxn>
                  <a:cxn ang="0">
                    <a:pos x="T8" y="T9"/>
                  </a:cxn>
                </a:cxnLst>
                <a:rect l="0" t="0" r="r" b="b"/>
                <a:pathLst>
                  <a:path w="6" h="2">
                    <a:moveTo>
                      <a:pt x="1" y="0"/>
                    </a:moveTo>
                    <a:lnTo>
                      <a:pt x="6" y="0"/>
                    </a:lnTo>
                    <a:lnTo>
                      <a:pt x="6"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7" name="Rectangle 8977"/>
              <p:cNvSpPr>
                <a:spLocks noChangeArrowheads="1"/>
              </p:cNvSpPr>
              <p:nvPr/>
            </p:nvSpPr>
            <p:spPr bwMode="auto">
              <a:xfrm>
                <a:off x="5238" y="1266"/>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8" name="Rectangle 8978"/>
              <p:cNvSpPr>
                <a:spLocks noChangeArrowheads="1"/>
              </p:cNvSpPr>
              <p:nvPr/>
            </p:nvSpPr>
            <p:spPr bwMode="auto">
              <a:xfrm>
                <a:off x="5226"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9" name="Rectangle 8979"/>
              <p:cNvSpPr>
                <a:spLocks noChangeArrowheads="1"/>
              </p:cNvSpPr>
              <p:nvPr/>
            </p:nvSpPr>
            <p:spPr bwMode="auto">
              <a:xfrm>
                <a:off x="5215"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0" name="Rectangle 8980"/>
              <p:cNvSpPr>
                <a:spLocks noChangeArrowheads="1"/>
              </p:cNvSpPr>
              <p:nvPr/>
            </p:nvSpPr>
            <p:spPr bwMode="auto">
              <a:xfrm>
                <a:off x="520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1" name="Rectangle 8981"/>
              <p:cNvSpPr>
                <a:spLocks noChangeArrowheads="1"/>
              </p:cNvSpPr>
              <p:nvPr/>
            </p:nvSpPr>
            <p:spPr bwMode="auto">
              <a:xfrm>
                <a:off x="5190" y="126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2" name="Freeform 8982"/>
              <p:cNvSpPr/>
              <p:nvPr/>
            </p:nvSpPr>
            <p:spPr bwMode="auto">
              <a:xfrm>
                <a:off x="5178" y="1259"/>
                <a:ext cx="5" cy="3"/>
              </a:xfrm>
              <a:custGeom>
                <a:avLst/>
                <a:gdLst>
                  <a:gd name="T0" fmla="*/ 0 w 5"/>
                  <a:gd name="T1" fmla="*/ 0 h 3"/>
                  <a:gd name="T2" fmla="*/ 5 w 5"/>
                  <a:gd name="T3" fmla="*/ 2 h 3"/>
                  <a:gd name="T4" fmla="*/ 5 w 5"/>
                  <a:gd name="T5" fmla="*/ 3 h 3"/>
                  <a:gd name="T6" fmla="*/ 0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3" name="Rectangle 8983"/>
              <p:cNvSpPr>
                <a:spLocks noChangeArrowheads="1"/>
              </p:cNvSpPr>
              <p:nvPr/>
            </p:nvSpPr>
            <p:spPr bwMode="auto">
              <a:xfrm>
                <a:off x="5166"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4" name="Rectangle 8984"/>
              <p:cNvSpPr>
                <a:spLocks noChangeArrowheads="1"/>
              </p:cNvSpPr>
              <p:nvPr/>
            </p:nvSpPr>
            <p:spPr bwMode="auto">
              <a:xfrm>
                <a:off x="5154" y="1259"/>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5" name="Freeform 8985"/>
              <p:cNvSpPr/>
              <p:nvPr/>
            </p:nvSpPr>
            <p:spPr bwMode="auto">
              <a:xfrm>
                <a:off x="5141" y="1258"/>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6" name="Rectangle 8986"/>
              <p:cNvSpPr>
                <a:spLocks noChangeArrowheads="1"/>
              </p:cNvSpPr>
              <p:nvPr/>
            </p:nvSpPr>
            <p:spPr bwMode="auto">
              <a:xfrm>
                <a:off x="5129"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7" name="Rectangle 8987"/>
              <p:cNvSpPr>
                <a:spLocks noChangeArrowheads="1"/>
              </p:cNvSpPr>
              <p:nvPr/>
            </p:nvSpPr>
            <p:spPr bwMode="auto">
              <a:xfrm>
                <a:off x="5118" y="1258"/>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8" name="Rectangle 8988"/>
              <p:cNvSpPr>
                <a:spLocks noChangeArrowheads="1"/>
              </p:cNvSpPr>
              <p:nvPr/>
            </p:nvSpPr>
            <p:spPr bwMode="auto">
              <a:xfrm>
                <a:off x="5105"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9" name="Freeform 8989"/>
              <p:cNvSpPr/>
              <p:nvPr/>
            </p:nvSpPr>
            <p:spPr bwMode="auto">
              <a:xfrm>
                <a:off x="5093" y="1258"/>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0" name="Rectangle 8990"/>
              <p:cNvSpPr>
                <a:spLocks noChangeArrowheads="1"/>
              </p:cNvSpPr>
              <p:nvPr/>
            </p:nvSpPr>
            <p:spPr bwMode="auto">
              <a:xfrm>
                <a:off x="5081"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1" name="Rectangle 8991"/>
              <p:cNvSpPr>
                <a:spLocks noChangeArrowheads="1"/>
              </p:cNvSpPr>
              <p:nvPr/>
            </p:nvSpPr>
            <p:spPr bwMode="auto">
              <a:xfrm>
                <a:off x="5069"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2" name="Rectangle 8992"/>
              <p:cNvSpPr>
                <a:spLocks noChangeArrowheads="1"/>
              </p:cNvSpPr>
              <p:nvPr/>
            </p:nvSpPr>
            <p:spPr bwMode="auto">
              <a:xfrm>
                <a:off x="5056" y="1261"/>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3" name="Freeform 8993"/>
              <p:cNvSpPr/>
              <p:nvPr/>
            </p:nvSpPr>
            <p:spPr bwMode="auto">
              <a:xfrm>
                <a:off x="5044" y="1261"/>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4" name="Rectangle 8994"/>
              <p:cNvSpPr>
                <a:spLocks noChangeArrowheads="1"/>
              </p:cNvSpPr>
              <p:nvPr/>
            </p:nvSpPr>
            <p:spPr bwMode="auto">
              <a:xfrm>
                <a:off x="503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5" name="Rectangle 8995"/>
              <p:cNvSpPr>
                <a:spLocks noChangeArrowheads="1"/>
              </p:cNvSpPr>
              <p:nvPr/>
            </p:nvSpPr>
            <p:spPr bwMode="auto">
              <a:xfrm>
                <a:off x="5021"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6" name="Rectangle 8996"/>
              <p:cNvSpPr>
                <a:spLocks noChangeArrowheads="1"/>
              </p:cNvSpPr>
              <p:nvPr/>
            </p:nvSpPr>
            <p:spPr bwMode="auto">
              <a:xfrm>
                <a:off x="5008"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7" name="Freeform 8997"/>
              <p:cNvSpPr/>
              <p:nvPr/>
            </p:nvSpPr>
            <p:spPr bwMode="auto">
              <a:xfrm>
                <a:off x="4996" y="1266"/>
                <a:ext cx="6" cy="1"/>
              </a:xfrm>
              <a:custGeom>
                <a:avLst/>
                <a:gdLst>
                  <a:gd name="T0" fmla="*/ 5 w 6"/>
                  <a:gd name="T1" fmla="*/ 0 h 1"/>
                  <a:gd name="T2" fmla="*/ 6 w 6"/>
                  <a:gd name="T3" fmla="*/ 1 h 1"/>
                  <a:gd name="T4" fmla="*/ 0 w 6"/>
                  <a:gd name="T5" fmla="*/ 1 h 1"/>
                  <a:gd name="T6" fmla="*/ 0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lnTo>
                      <a:pt x="6" y="1"/>
                    </a:lnTo>
                    <a:lnTo>
                      <a:pt x="0"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8" name="Freeform 8998"/>
              <p:cNvSpPr/>
              <p:nvPr/>
            </p:nvSpPr>
            <p:spPr bwMode="auto">
              <a:xfrm>
                <a:off x="4984" y="1267"/>
                <a:ext cx="5" cy="3"/>
              </a:xfrm>
              <a:custGeom>
                <a:avLst/>
                <a:gdLst>
                  <a:gd name="T0" fmla="*/ 5 w 5"/>
                  <a:gd name="T1" fmla="*/ 0 h 3"/>
                  <a:gd name="T2" fmla="*/ 5 w 5"/>
                  <a:gd name="T3" fmla="*/ 2 h 3"/>
                  <a:gd name="T4" fmla="*/ 0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9" name="Freeform 8999"/>
              <p:cNvSpPr/>
              <p:nvPr/>
            </p:nvSpPr>
            <p:spPr bwMode="auto">
              <a:xfrm>
                <a:off x="4972" y="1269"/>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0" name="Freeform 9000"/>
              <p:cNvSpPr/>
              <p:nvPr/>
            </p:nvSpPr>
            <p:spPr bwMode="auto">
              <a:xfrm>
                <a:off x="4961" y="1271"/>
                <a:ext cx="5" cy="3"/>
              </a:xfrm>
              <a:custGeom>
                <a:avLst/>
                <a:gdLst>
                  <a:gd name="T0" fmla="*/ 5 w 5"/>
                  <a:gd name="T1" fmla="*/ 0 h 3"/>
                  <a:gd name="T2" fmla="*/ 5 w 5"/>
                  <a:gd name="T3" fmla="*/ 1 h 3"/>
                  <a:gd name="T4" fmla="*/ 0 w 5"/>
                  <a:gd name="T5" fmla="*/ 3 h 3"/>
                  <a:gd name="T6" fmla="*/ 0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1" name="Freeform 9001"/>
              <p:cNvSpPr/>
              <p:nvPr/>
            </p:nvSpPr>
            <p:spPr bwMode="auto">
              <a:xfrm>
                <a:off x="4947" y="1272"/>
                <a:ext cx="7" cy="3"/>
              </a:xfrm>
              <a:custGeom>
                <a:avLst/>
                <a:gdLst>
                  <a:gd name="T0" fmla="*/ 7 w 7"/>
                  <a:gd name="T1" fmla="*/ 0 h 3"/>
                  <a:gd name="T2" fmla="*/ 7 w 7"/>
                  <a:gd name="T3" fmla="*/ 2 h 3"/>
                  <a:gd name="T4" fmla="*/ 2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2"/>
                    </a:lnTo>
                    <a:lnTo>
                      <a:pt x="2"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2" name="Rectangle 9002"/>
              <p:cNvSpPr>
                <a:spLocks noChangeArrowheads="1"/>
              </p:cNvSpPr>
              <p:nvPr/>
            </p:nvSpPr>
            <p:spPr bwMode="auto">
              <a:xfrm>
                <a:off x="5309" y="1217"/>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3" name="Freeform 9003"/>
              <p:cNvSpPr/>
              <p:nvPr/>
            </p:nvSpPr>
            <p:spPr bwMode="auto">
              <a:xfrm>
                <a:off x="5296" y="1215"/>
                <a:ext cx="6" cy="2"/>
              </a:xfrm>
              <a:custGeom>
                <a:avLst/>
                <a:gdLst>
                  <a:gd name="T0" fmla="*/ 0 w 6"/>
                  <a:gd name="T1" fmla="*/ 0 h 2"/>
                  <a:gd name="T2" fmla="*/ 6 w 6"/>
                  <a:gd name="T3" fmla="*/ 1 h 2"/>
                  <a:gd name="T4" fmla="*/ 5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4" name="Freeform 9004"/>
              <p:cNvSpPr/>
              <p:nvPr/>
            </p:nvSpPr>
            <p:spPr bwMode="auto">
              <a:xfrm>
                <a:off x="5283" y="1212"/>
                <a:ext cx="6" cy="3"/>
              </a:xfrm>
              <a:custGeom>
                <a:avLst/>
                <a:gdLst>
                  <a:gd name="T0" fmla="*/ 0 w 6"/>
                  <a:gd name="T1" fmla="*/ 0 h 3"/>
                  <a:gd name="T2" fmla="*/ 6 w 6"/>
                  <a:gd name="T3" fmla="*/ 2 h 3"/>
                  <a:gd name="T4" fmla="*/ 6 w 6"/>
                  <a:gd name="T5" fmla="*/ 3 h 3"/>
                  <a:gd name="T6" fmla="*/ 0 w 6"/>
                  <a:gd name="T7" fmla="*/ 2 h 3"/>
                  <a:gd name="T8" fmla="*/ 0 w 6"/>
                  <a:gd name="T9" fmla="*/ 0 h 3"/>
                </a:gdLst>
                <a:ahLst/>
                <a:cxnLst>
                  <a:cxn ang="0">
                    <a:pos x="T0" y="T1"/>
                  </a:cxn>
                  <a:cxn ang="0">
                    <a:pos x="T2" y="T3"/>
                  </a:cxn>
                  <a:cxn ang="0">
                    <a:pos x="T4" y="T5"/>
                  </a:cxn>
                  <a:cxn ang="0">
                    <a:pos x="T6" y="T7"/>
                  </a:cxn>
                  <a:cxn ang="0">
                    <a:pos x="T8" y="T9"/>
                  </a:cxn>
                </a:cxnLst>
                <a:rect l="0" t="0" r="r" b="b"/>
                <a:pathLst>
                  <a:path w="6" h="3">
                    <a:moveTo>
                      <a:pt x="0" y="0"/>
                    </a:moveTo>
                    <a:lnTo>
                      <a:pt x="6" y="2"/>
                    </a:lnTo>
                    <a:lnTo>
                      <a:pt x="6"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5" name="Rectangle 9005"/>
              <p:cNvSpPr>
                <a:spLocks noChangeArrowheads="1"/>
              </p:cNvSpPr>
              <p:nvPr/>
            </p:nvSpPr>
            <p:spPr bwMode="auto">
              <a:xfrm>
                <a:off x="5270" y="121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6" name="Freeform 9006"/>
              <p:cNvSpPr/>
              <p:nvPr/>
            </p:nvSpPr>
            <p:spPr bwMode="auto">
              <a:xfrm>
                <a:off x="5258" y="1208"/>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7" name="Freeform 9007"/>
              <p:cNvSpPr/>
              <p:nvPr/>
            </p:nvSpPr>
            <p:spPr bwMode="auto">
              <a:xfrm>
                <a:off x="5245" y="1207"/>
                <a:ext cx="5" cy="3"/>
              </a:xfrm>
              <a:custGeom>
                <a:avLst/>
                <a:gdLst>
                  <a:gd name="T0" fmla="*/ 0 w 5"/>
                  <a:gd name="T1" fmla="*/ 0 h 3"/>
                  <a:gd name="T2" fmla="*/ 5 w 5"/>
                  <a:gd name="T3" fmla="*/ 1 h 3"/>
                  <a:gd name="T4" fmla="*/ 5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5"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8" name="Freeform 9008"/>
              <p:cNvSpPr/>
              <p:nvPr/>
            </p:nvSpPr>
            <p:spPr bwMode="auto">
              <a:xfrm>
                <a:off x="5232" y="1206"/>
                <a:ext cx="6" cy="2"/>
              </a:xfrm>
              <a:custGeom>
                <a:avLst/>
                <a:gdLst>
                  <a:gd name="T0" fmla="*/ 0 w 6"/>
                  <a:gd name="T1" fmla="*/ 0 h 2"/>
                  <a:gd name="T2" fmla="*/ 6 w 6"/>
                  <a:gd name="T3" fmla="*/ 0 h 2"/>
                  <a:gd name="T4" fmla="*/ 6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0"/>
                    </a:lnTo>
                    <a:lnTo>
                      <a:pt x="6"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9" name="Freeform 9009"/>
              <p:cNvSpPr/>
              <p:nvPr/>
            </p:nvSpPr>
            <p:spPr bwMode="auto">
              <a:xfrm>
                <a:off x="5218" y="1204"/>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0" name="Freeform 9010"/>
              <p:cNvSpPr/>
              <p:nvPr/>
            </p:nvSpPr>
            <p:spPr bwMode="auto">
              <a:xfrm>
                <a:off x="5205" y="1203"/>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1" name="Freeform 9011"/>
              <p:cNvSpPr/>
              <p:nvPr/>
            </p:nvSpPr>
            <p:spPr bwMode="auto">
              <a:xfrm>
                <a:off x="5194" y="1202"/>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2" name="Rectangle 9012"/>
              <p:cNvSpPr>
                <a:spLocks noChangeArrowheads="1"/>
              </p:cNvSpPr>
              <p:nvPr/>
            </p:nvSpPr>
            <p:spPr bwMode="auto">
              <a:xfrm>
                <a:off x="5181" y="120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3" name="Freeform 9013"/>
              <p:cNvSpPr/>
              <p:nvPr/>
            </p:nvSpPr>
            <p:spPr bwMode="auto">
              <a:xfrm>
                <a:off x="5167" y="1200"/>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4" name="Rectangle 9014"/>
              <p:cNvSpPr>
                <a:spLocks noChangeArrowheads="1"/>
              </p:cNvSpPr>
              <p:nvPr/>
            </p:nvSpPr>
            <p:spPr bwMode="auto">
              <a:xfrm>
                <a:off x="5154"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5" name="Rectangle 9015"/>
              <p:cNvSpPr>
                <a:spLocks noChangeArrowheads="1"/>
              </p:cNvSpPr>
              <p:nvPr/>
            </p:nvSpPr>
            <p:spPr bwMode="auto">
              <a:xfrm>
                <a:off x="5141"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6" name="Freeform 9016"/>
              <p:cNvSpPr/>
              <p:nvPr/>
            </p:nvSpPr>
            <p:spPr bwMode="auto">
              <a:xfrm>
                <a:off x="5128" y="1199"/>
                <a:ext cx="7" cy="3"/>
              </a:xfrm>
              <a:custGeom>
                <a:avLst/>
                <a:gdLst>
                  <a:gd name="T0" fmla="*/ 0 w 7"/>
                  <a:gd name="T1" fmla="*/ 0 h 3"/>
                  <a:gd name="T2" fmla="*/ 7 w 7"/>
                  <a:gd name="T3" fmla="*/ 1 h 3"/>
                  <a:gd name="T4" fmla="*/ 7 w 7"/>
                  <a:gd name="T5" fmla="*/ 3 h 3"/>
                  <a:gd name="T6" fmla="*/ 0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1"/>
                    </a:lnTo>
                    <a:lnTo>
                      <a:pt x="7"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7" name="Rectangle 9017"/>
              <p:cNvSpPr>
                <a:spLocks noChangeArrowheads="1"/>
              </p:cNvSpPr>
              <p:nvPr/>
            </p:nvSpPr>
            <p:spPr bwMode="auto">
              <a:xfrm>
                <a:off x="5116" y="1199"/>
                <a:ext cx="6"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8" name="Freeform 9018"/>
              <p:cNvSpPr/>
              <p:nvPr/>
            </p:nvSpPr>
            <p:spPr bwMode="auto">
              <a:xfrm>
                <a:off x="5103" y="1199"/>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9" name="Rectangle 9019"/>
              <p:cNvSpPr>
                <a:spLocks noChangeArrowheads="1"/>
              </p:cNvSpPr>
              <p:nvPr/>
            </p:nvSpPr>
            <p:spPr bwMode="auto">
              <a:xfrm>
                <a:off x="5090" y="1200"/>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0" name="Rectangle 9020"/>
              <p:cNvSpPr>
                <a:spLocks noChangeArrowheads="1"/>
              </p:cNvSpPr>
              <p:nvPr/>
            </p:nvSpPr>
            <p:spPr bwMode="auto">
              <a:xfrm>
                <a:off x="5077"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1" name="Freeform 9021"/>
              <p:cNvSpPr/>
              <p:nvPr/>
            </p:nvSpPr>
            <p:spPr bwMode="auto">
              <a:xfrm>
                <a:off x="5064" y="1200"/>
                <a:ext cx="7" cy="3"/>
              </a:xfrm>
              <a:custGeom>
                <a:avLst/>
                <a:gdLst>
                  <a:gd name="T0" fmla="*/ 7 w 7"/>
                  <a:gd name="T1" fmla="*/ 0 h 3"/>
                  <a:gd name="T2" fmla="*/ 7 w 7"/>
                  <a:gd name="T3" fmla="*/ 3 h 3"/>
                  <a:gd name="T4" fmla="*/ 0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3"/>
                    </a:lnTo>
                    <a:lnTo>
                      <a:pt x="0"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2" name="Rectangle 9022"/>
              <p:cNvSpPr>
                <a:spLocks noChangeArrowheads="1"/>
              </p:cNvSpPr>
              <p:nvPr/>
            </p:nvSpPr>
            <p:spPr bwMode="auto">
              <a:xfrm>
                <a:off x="5051" y="1202"/>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3" name="Freeform 9023"/>
              <p:cNvSpPr/>
              <p:nvPr/>
            </p:nvSpPr>
            <p:spPr bwMode="auto">
              <a:xfrm>
                <a:off x="5038" y="1203"/>
                <a:ext cx="6" cy="1"/>
              </a:xfrm>
              <a:custGeom>
                <a:avLst/>
                <a:gdLst>
                  <a:gd name="T0" fmla="*/ 6 w 6"/>
                  <a:gd name="T1" fmla="*/ 0 h 1"/>
                  <a:gd name="T2" fmla="*/ 6 w 6"/>
                  <a:gd name="T3" fmla="*/ 1 h 1"/>
                  <a:gd name="T4" fmla="*/ 1 w 6"/>
                  <a:gd name="T5" fmla="*/ 1 h 1"/>
                  <a:gd name="T6" fmla="*/ 0 w 6"/>
                  <a:gd name="T7" fmla="*/ 0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1"/>
                    </a:lnTo>
                    <a:lnTo>
                      <a:pt x="1" y="1"/>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4" name="Freeform 9024"/>
              <p:cNvSpPr/>
              <p:nvPr/>
            </p:nvSpPr>
            <p:spPr bwMode="auto">
              <a:xfrm>
                <a:off x="5026" y="1203"/>
                <a:ext cx="5" cy="3"/>
              </a:xfrm>
              <a:custGeom>
                <a:avLst/>
                <a:gdLst>
                  <a:gd name="T0" fmla="*/ 5 w 5"/>
                  <a:gd name="T1" fmla="*/ 0 h 3"/>
                  <a:gd name="T2" fmla="*/ 5 w 5"/>
                  <a:gd name="T3" fmla="*/ 3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3"/>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5" name="Freeform 9025"/>
              <p:cNvSpPr/>
              <p:nvPr/>
            </p:nvSpPr>
            <p:spPr bwMode="auto">
              <a:xfrm>
                <a:off x="5013" y="1204"/>
                <a:ext cx="6" cy="3"/>
              </a:xfrm>
              <a:custGeom>
                <a:avLst/>
                <a:gdLst>
                  <a:gd name="T0" fmla="*/ 5 w 6"/>
                  <a:gd name="T1" fmla="*/ 0 h 3"/>
                  <a:gd name="T2" fmla="*/ 6 w 6"/>
                  <a:gd name="T3" fmla="*/ 2 h 3"/>
                  <a:gd name="T4" fmla="*/ 0 w 6"/>
                  <a:gd name="T5" fmla="*/ 3 h 3"/>
                  <a:gd name="T6" fmla="*/ 0 w 6"/>
                  <a:gd name="T7" fmla="*/ 2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lnTo>
                      <a:pt x="6"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6" name="Freeform 9026"/>
              <p:cNvSpPr/>
              <p:nvPr/>
            </p:nvSpPr>
            <p:spPr bwMode="auto">
              <a:xfrm>
                <a:off x="5000" y="1206"/>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7" name="Rectangle 9027"/>
              <p:cNvSpPr>
                <a:spLocks noChangeArrowheads="1"/>
              </p:cNvSpPr>
              <p:nvPr/>
            </p:nvSpPr>
            <p:spPr bwMode="auto">
              <a:xfrm>
                <a:off x="4987" y="1208"/>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8" name="Freeform 9028"/>
              <p:cNvSpPr/>
              <p:nvPr/>
            </p:nvSpPr>
            <p:spPr bwMode="auto">
              <a:xfrm>
                <a:off x="4974" y="1210"/>
                <a:ext cx="6" cy="2"/>
              </a:xfrm>
              <a:custGeom>
                <a:avLst/>
                <a:gdLst>
                  <a:gd name="T0" fmla="*/ 6 w 6"/>
                  <a:gd name="T1" fmla="*/ 0 h 2"/>
                  <a:gd name="T2" fmla="*/ 6 w 6"/>
                  <a:gd name="T3" fmla="*/ 1 h 2"/>
                  <a:gd name="T4" fmla="*/ 1 w 6"/>
                  <a:gd name="T5" fmla="*/ 2 h 2"/>
                  <a:gd name="T6" fmla="*/ 0 w 6"/>
                  <a:gd name="T7" fmla="*/ 0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1" y="2"/>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9" name="Freeform 9029"/>
              <p:cNvSpPr/>
              <p:nvPr/>
            </p:nvSpPr>
            <p:spPr bwMode="auto">
              <a:xfrm>
                <a:off x="4962" y="1211"/>
                <a:ext cx="5" cy="3"/>
              </a:xfrm>
              <a:custGeom>
                <a:avLst/>
                <a:gdLst>
                  <a:gd name="T0" fmla="*/ 5 w 5"/>
                  <a:gd name="T1" fmla="*/ 0 h 3"/>
                  <a:gd name="T2" fmla="*/ 5 w 5"/>
                  <a:gd name="T3" fmla="*/ 1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0" name="Freeform 9030"/>
              <p:cNvSpPr/>
              <p:nvPr/>
            </p:nvSpPr>
            <p:spPr bwMode="auto">
              <a:xfrm>
                <a:off x="4949" y="1214"/>
                <a:ext cx="6" cy="2"/>
              </a:xfrm>
              <a:custGeom>
                <a:avLst/>
                <a:gdLst>
                  <a:gd name="T0" fmla="*/ 5 w 6"/>
                  <a:gd name="T1" fmla="*/ 0 h 2"/>
                  <a:gd name="T2" fmla="*/ 6 w 6"/>
                  <a:gd name="T3" fmla="*/ 1 h 2"/>
                  <a:gd name="T4" fmla="*/ 0 w 6"/>
                  <a:gd name="T5" fmla="*/ 2 h 2"/>
                  <a:gd name="T6" fmla="*/ 0 w 6"/>
                  <a:gd name="T7" fmla="*/ 1 h 2"/>
                  <a:gd name="T8" fmla="*/ 5 w 6"/>
                  <a:gd name="T9" fmla="*/ 0 h 2"/>
                </a:gdLst>
                <a:ahLst/>
                <a:cxnLst>
                  <a:cxn ang="0">
                    <a:pos x="T0" y="T1"/>
                  </a:cxn>
                  <a:cxn ang="0">
                    <a:pos x="T2" y="T3"/>
                  </a:cxn>
                  <a:cxn ang="0">
                    <a:pos x="T4" y="T5"/>
                  </a:cxn>
                  <a:cxn ang="0">
                    <a:pos x="T6" y="T7"/>
                  </a:cxn>
                  <a:cxn ang="0">
                    <a:pos x="T8" y="T9"/>
                  </a:cxn>
                </a:cxnLst>
                <a:rect l="0" t="0" r="r" b="b"/>
                <a:pathLst>
                  <a:path w="6" h="2">
                    <a:moveTo>
                      <a:pt x="5" y="0"/>
                    </a:moveTo>
                    <a:lnTo>
                      <a:pt x="6" y="1"/>
                    </a:lnTo>
                    <a:lnTo>
                      <a:pt x="0"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1" name="Freeform 9031"/>
              <p:cNvSpPr/>
              <p:nvPr/>
            </p:nvSpPr>
            <p:spPr bwMode="auto">
              <a:xfrm>
                <a:off x="4936" y="1215"/>
                <a:ext cx="6" cy="2"/>
              </a:xfrm>
              <a:custGeom>
                <a:avLst/>
                <a:gdLst>
                  <a:gd name="T0" fmla="*/ 6 w 6"/>
                  <a:gd name="T1" fmla="*/ 0 h 2"/>
                  <a:gd name="T2" fmla="*/ 6 w 6"/>
                  <a:gd name="T3" fmla="*/ 2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2"/>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2" name="Freeform 9032"/>
              <p:cNvSpPr/>
              <p:nvPr/>
            </p:nvSpPr>
            <p:spPr bwMode="auto">
              <a:xfrm>
                <a:off x="5061" y="1346"/>
                <a:ext cx="16" cy="17"/>
              </a:xfrm>
              <a:custGeom>
                <a:avLst/>
                <a:gdLst>
                  <a:gd name="T0" fmla="*/ 8 w 16"/>
                  <a:gd name="T1" fmla="*/ 0 h 17"/>
                  <a:gd name="T2" fmla="*/ 10 w 16"/>
                  <a:gd name="T3" fmla="*/ 1 h 17"/>
                  <a:gd name="T4" fmla="*/ 10 w 16"/>
                  <a:gd name="T5" fmla="*/ 1 h 17"/>
                  <a:gd name="T6" fmla="*/ 10 w 16"/>
                  <a:gd name="T7" fmla="*/ 1 h 17"/>
                  <a:gd name="T8" fmla="*/ 10 w 16"/>
                  <a:gd name="T9" fmla="*/ 1 h 17"/>
                  <a:gd name="T10" fmla="*/ 13 w 16"/>
                  <a:gd name="T11" fmla="*/ 2 h 17"/>
                  <a:gd name="T12" fmla="*/ 15 w 16"/>
                  <a:gd name="T13" fmla="*/ 6 h 17"/>
                  <a:gd name="T14" fmla="*/ 16 w 16"/>
                  <a:gd name="T15" fmla="*/ 9 h 17"/>
                  <a:gd name="T16" fmla="*/ 16 w 16"/>
                  <a:gd name="T17" fmla="*/ 12 h 17"/>
                  <a:gd name="T18" fmla="*/ 13 w 16"/>
                  <a:gd name="T19" fmla="*/ 14 h 17"/>
                  <a:gd name="T20" fmla="*/ 11 w 16"/>
                  <a:gd name="T21" fmla="*/ 17 h 17"/>
                  <a:gd name="T22" fmla="*/ 8 w 16"/>
                  <a:gd name="T23" fmla="*/ 17 h 17"/>
                  <a:gd name="T24" fmla="*/ 6 w 16"/>
                  <a:gd name="T25" fmla="*/ 17 h 17"/>
                  <a:gd name="T26" fmla="*/ 3 w 16"/>
                  <a:gd name="T27" fmla="*/ 14 h 17"/>
                  <a:gd name="T28" fmla="*/ 2 w 16"/>
                  <a:gd name="T29" fmla="*/ 12 h 17"/>
                  <a:gd name="T30" fmla="*/ 0 w 16"/>
                  <a:gd name="T31" fmla="*/ 9 h 17"/>
                  <a:gd name="T32" fmla="*/ 2 w 16"/>
                  <a:gd name="T33" fmla="*/ 6 h 17"/>
                  <a:gd name="T34" fmla="*/ 4 w 16"/>
                  <a:gd name="T35" fmla="*/ 2 h 17"/>
                  <a:gd name="T36" fmla="*/ 7 w 16"/>
                  <a:gd name="T37" fmla="*/ 1 h 17"/>
                  <a:gd name="T38" fmla="*/ 7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10" y="1"/>
                    </a:lnTo>
                    <a:lnTo>
                      <a:pt x="10" y="1"/>
                    </a:lnTo>
                    <a:lnTo>
                      <a:pt x="10" y="1"/>
                    </a:lnTo>
                    <a:lnTo>
                      <a:pt x="10" y="1"/>
                    </a:lnTo>
                    <a:lnTo>
                      <a:pt x="13" y="2"/>
                    </a:lnTo>
                    <a:lnTo>
                      <a:pt x="15" y="6"/>
                    </a:lnTo>
                    <a:lnTo>
                      <a:pt x="16" y="9"/>
                    </a:lnTo>
                    <a:lnTo>
                      <a:pt x="16" y="12"/>
                    </a:lnTo>
                    <a:lnTo>
                      <a:pt x="13" y="14"/>
                    </a:lnTo>
                    <a:lnTo>
                      <a:pt x="11" y="17"/>
                    </a:lnTo>
                    <a:lnTo>
                      <a:pt x="8" y="17"/>
                    </a:lnTo>
                    <a:lnTo>
                      <a:pt x="6" y="17"/>
                    </a:lnTo>
                    <a:lnTo>
                      <a:pt x="3" y="14"/>
                    </a:lnTo>
                    <a:lnTo>
                      <a:pt x="2" y="12"/>
                    </a:lnTo>
                    <a:lnTo>
                      <a:pt x="0" y="9"/>
                    </a:lnTo>
                    <a:lnTo>
                      <a:pt x="2" y="6"/>
                    </a:lnTo>
                    <a:lnTo>
                      <a:pt x="4" y="2"/>
                    </a:lnTo>
                    <a:lnTo>
                      <a:pt x="7" y="1"/>
                    </a:lnTo>
                    <a:lnTo>
                      <a:pt x="7"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3" name="Freeform 9033"/>
              <p:cNvSpPr/>
              <p:nvPr/>
            </p:nvSpPr>
            <p:spPr bwMode="auto">
              <a:xfrm>
                <a:off x="5069" y="1346"/>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4" name="Freeform 9034"/>
              <p:cNvSpPr/>
              <p:nvPr/>
            </p:nvSpPr>
            <p:spPr bwMode="auto">
              <a:xfrm>
                <a:off x="5069" y="1344"/>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5" name="Freeform 9035"/>
              <p:cNvSpPr/>
              <p:nvPr/>
            </p:nvSpPr>
            <p:spPr bwMode="auto">
              <a:xfrm>
                <a:off x="5069" y="1343"/>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6" name="Freeform 9036"/>
              <p:cNvSpPr/>
              <p:nvPr/>
            </p:nvSpPr>
            <p:spPr bwMode="auto">
              <a:xfrm>
                <a:off x="5069" y="1342"/>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7" name="Freeform 9037"/>
              <p:cNvSpPr/>
              <p:nvPr/>
            </p:nvSpPr>
            <p:spPr bwMode="auto">
              <a:xfrm>
                <a:off x="5069" y="1341"/>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8" name="Freeform 9038"/>
              <p:cNvSpPr/>
              <p:nvPr/>
            </p:nvSpPr>
            <p:spPr bwMode="auto">
              <a:xfrm>
                <a:off x="5069" y="1339"/>
                <a:ext cx="2" cy="2"/>
              </a:xfrm>
              <a:custGeom>
                <a:avLst/>
                <a:gdLst>
                  <a:gd name="T0" fmla="*/ 0 w 2"/>
                  <a:gd name="T1" fmla="*/ 0 h 2"/>
                  <a:gd name="T2" fmla="*/ 2 w 2"/>
                  <a:gd name="T3" fmla="*/ 2 h 2"/>
                  <a:gd name="T4" fmla="*/ 0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9" name="Freeform 9039"/>
              <p:cNvSpPr/>
              <p:nvPr/>
            </p:nvSpPr>
            <p:spPr bwMode="auto">
              <a:xfrm>
                <a:off x="5069" y="1338"/>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0" name="Freeform 9040"/>
              <p:cNvSpPr/>
              <p:nvPr/>
            </p:nvSpPr>
            <p:spPr bwMode="auto">
              <a:xfrm>
                <a:off x="5069" y="1338"/>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1" name="Freeform 9041"/>
              <p:cNvSpPr/>
              <p:nvPr/>
            </p:nvSpPr>
            <p:spPr bwMode="auto">
              <a:xfrm>
                <a:off x="5069" y="1337"/>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2" name="Freeform 9042"/>
              <p:cNvSpPr/>
              <p:nvPr/>
            </p:nvSpPr>
            <p:spPr bwMode="auto">
              <a:xfrm>
                <a:off x="5069" y="1335"/>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3" name="Freeform 9043"/>
              <p:cNvSpPr/>
              <p:nvPr/>
            </p:nvSpPr>
            <p:spPr bwMode="auto">
              <a:xfrm>
                <a:off x="5069" y="1334"/>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4" name="Freeform 9044"/>
              <p:cNvSpPr>
                <a:spLocks noEditPoints="1"/>
              </p:cNvSpPr>
              <p:nvPr/>
            </p:nvSpPr>
            <p:spPr bwMode="auto">
              <a:xfrm>
                <a:off x="5004" y="1316"/>
                <a:ext cx="108" cy="131"/>
              </a:xfrm>
              <a:custGeom>
                <a:avLst/>
                <a:gdLst>
                  <a:gd name="T0" fmla="*/ 23 w 108"/>
                  <a:gd name="T1" fmla="*/ 91 h 131"/>
                  <a:gd name="T2" fmla="*/ 33 w 108"/>
                  <a:gd name="T3" fmla="*/ 94 h 131"/>
                  <a:gd name="T4" fmla="*/ 40 w 108"/>
                  <a:gd name="T5" fmla="*/ 0 h 131"/>
                  <a:gd name="T6" fmla="*/ 43 w 108"/>
                  <a:gd name="T7" fmla="*/ 4 h 131"/>
                  <a:gd name="T8" fmla="*/ 43 w 108"/>
                  <a:gd name="T9" fmla="*/ 7 h 131"/>
                  <a:gd name="T10" fmla="*/ 38 w 108"/>
                  <a:gd name="T11" fmla="*/ 13 h 131"/>
                  <a:gd name="T12" fmla="*/ 35 w 108"/>
                  <a:gd name="T13" fmla="*/ 27 h 131"/>
                  <a:gd name="T14" fmla="*/ 47 w 108"/>
                  <a:gd name="T15" fmla="*/ 28 h 131"/>
                  <a:gd name="T16" fmla="*/ 52 w 108"/>
                  <a:gd name="T17" fmla="*/ 15 h 131"/>
                  <a:gd name="T18" fmla="*/ 55 w 108"/>
                  <a:gd name="T19" fmla="*/ 17 h 131"/>
                  <a:gd name="T20" fmla="*/ 60 w 108"/>
                  <a:gd name="T21" fmla="*/ 21 h 131"/>
                  <a:gd name="T22" fmla="*/ 63 w 108"/>
                  <a:gd name="T23" fmla="*/ 4 h 131"/>
                  <a:gd name="T24" fmla="*/ 65 w 108"/>
                  <a:gd name="T25" fmla="*/ 10 h 131"/>
                  <a:gd name="T26" fmla="*/ 70 w 108"/>
                  <a:gd name="T27" fmla="*/ 7 h 131"/>
                  <a:gd name="T28" fmla="*/ 67 w 108"/>
                  <a:gd name="T29" fmla="*/ 17 h 131"/>
                  <a:gd name="T30" fmla="*/ 65 w 108"/>
                  <a:gd name="T31" fmla="*/ 18 h 131"/>
                  <a:gd name="T32" fmla="*/ 59 w 108"/>
                  <a:gd name="T33" fmla="*/ 25 h 131"/>
                  <a:gd name="T34" fmla="*/ 35 w 108"/>
                  <a:gd name="T35" fmla="*/ 31 h 131"/>
                  <a:gd name="T36" fmla="*/ 39 w 108"/>
                  <a:gd name="T37" fmla="*/ 36 h 131"/>
                  <a:gd name="T38" fmla="*/ 51 w 108"/>
                  <a:gd name="T39" fmla="*/ 61 h 131"/>
                  <a:gd name="T40" fmla="*/ 94 w 108"/>
                  <a:gd name="T41" fmla="*/ 65 h 131"/>
                  <a:gd name="T42" fmla="*/ 107 w 108"/>
                  <a:gd name="T43" fmla="*/ 68 h 131"/>
                  <a:gd name="T44" fmla="*/ 98 w 108"/>
                  <a:gd name="T45" fmla="*/ 74 h 131"/>
                  <a:gd name="T46" fmla="*/ 94 w 108"/>
                  <a:gd name="T47" fmla="*/ 91 h 131"/>
                  <a:gd name="T48" fmla="*/ 99 w 108"/>
                  <a:gd name="T49" fmla="*/ 100 h 131"/>
                  <a:gd name="T50" fmla="*/ 97 w 108"/>
                  <a:gd name="T51" fmla="*/ 129 h 131"/>
                  <a:gd name="T52" fmla="*/ 94 w 108"/>
                  <a:gd name="T53" fmla="*/ 114 h 131"/>
                  <a:gd name="T54" fmla="*/ 89 w 108"/>
                  <a:gd name="T55" fmla="*/ 108 h 131"/>
                  <a:gd name="T56" fmla="*/ 78 w 108"/>
                  <a:gd name="T57" fmla="*/ 128 h 131"/>
                  <a:gd name="T58" fmla="*/ 78 w 108"/>
                  <a:gd name="T59" fmla="*/ 116 h 131"/>
                  <a:gd name="T60" fmla="*/ 76 w 108"/>
                  <a:gd name="T61" fmla="*/ 90 h 131"/>
                  <a:gd name="T62" fmla="*/ 33 w 108"/>
                  <a:gd name="T63" fmla="*/ 108 h 131"/>
                  <a:gd name="T64" fmla="*/ 25 w 108"/>
                  <a:gd name="T65" fmla="*/ 125 h 131"/>
                  <a:gd name="T66" fmla="*/ 17 w 108"/>
                  <a:gd name="T67" fmla="*/ 131 h 131"/>
                  <a:gd name="T68" fmla="*/ 22 w 108"/>
                  <a:gd name="T69" fmla="*/ 107 h 131"/>
                  <a:gd name="T70" fmla="*/ 15 w 108"/>
                  <a:gd name="T71" fmla="*/ 87 h 131"/>
                  <a:gd name="T72" fmla="*/ 25 w 108"/>
                  <a:gd name="T73" fmla="*/ 76 h 131"/>
                  <a:gd name="T74" fmla="*/ 27 w 108"/>
                  <a:gd name="T75" fmla="*/ 55 h 131"/>
                  <a:gd name="T76" fmla="*/ 21 w 108"/>
                  <a:gd name="T77" fmla="*/ 52 h 131"/>
                  <a:gd name="T78" fmla="*/ 12 w 108"/>
                  <a:gd name="T79" fmla="*/ 48 h 131"/>
                  <a:gd name="T80" fmla="*/ 15 w 108"/>
                  <a:gd name="T81" fmla="*/ 34 h 131"/>
                  <a:gd name="T82" fmla="*/ 2 w 108"/>
                  <a:gd name="T83" fmla="*/ 31 h 131"/>
                  <a:gd name="T84" fmla="*/ 6 w 108"/>
                  <a:gd name="T85" fmla="*/ 30 h 131"/>
                  <a:gd name="T86" fmla="*/ 8 w 108"/>
                  <a:gd name="T87" fmla="*/ 28 h 131"/>
                  <a:gd name="T88" fmla="*/ 18 w 108"/>
                  <a:gd name="T89" fmla="*/ 32 h 131"/>
                  <a:gd name="T90" fmla="*/ 13 w 108"/>
                  <a:gd name="T91" fmla="*/ 26 h 131"/>
                  <a:gd name="T92" fmla="*/ 1 w 108"/>
                  <a:gd name="T93" fmla="*/ 18 h 131"/>
                  <a:gd name="T94" fmla="*/ 5 w 108"/>
                  <a:gd name="T95" fmla="*/ 17 h 131"/>
                  <a:gd name="T96" fmla="*/ 8 w 108"/>
                  <a:gd name="T97" fmla="*/ 19 h 131"/>
                  <a:gd name="T98" fmla="*/ 15 w 108"/>
                  <a:gd name="T99" fmla="*/ 25 h 131"/>
                  <a:gd name="T100" fmla="*/ 27 w 108"/>
                  <a:gd name="T101" fmla="*/ 28 h 131"/>
                  <a:gd name="T102" fmla="*/ 23 w 108"/>
                  <a:gd name="T103" fmla="*/ 19 h 131"/>
                  <a:gd name="T104" fmla="*/ 19 w 108"/>
                  <a:gd name="T105" fmla="*/ 11 h 131"/>
                  <a:gd name="T106" fmla="*/ 25 w 108"/>
                  <a:gd name="T107" fmla="*/ 15 h 131"/>
                  <a:gd name="T108" fmla="*/ 25 w 108"/>
                  <a:gd name="T109" fmla="*/ 13 h 131"/>
                  <a:gd name="T110" fmla="*/ 33 w 108"/>
                  <a:gd name="T111" fmla="*/ 25 h 131"/>
                  <a:gd name="T112" fmla="*/ 33 w 108"/>
                  <a:gd name="T113" fmla="*/ 7 h 131"/>
                  <a:gd name="T114" fmla="*/ 34 w 108"/>
                  <a:gd name="T115" fmla="*/ 5 h 131"/>
                  <a:gd name="T116" fmla="*/ 36 w 108"/>
                  <a:gd name="T117" fmla="*/ 7 h 131"/>
                  <a:gd name="T118" fmla="*/ 40 w 108"/>
                  <a:gd name="T1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31">
                    <a:moveTo>
                      <a:pt x="33" y="89"/>
                    </a:moveTo>
                    <a:lnTo>
                      <a:pt x="30" y="89"/>
                    </a:lnTo>
                    <a:lnTo>
                      <a:pt x="27" y="89"/>
                    </a:lnTo>
                    <a:lnTo>
                      <a:pt x="26" y="89"/>
                    </a:lnTo>
                    <a:lnTo>
                      <a:pt x="23" y="90"/>
                    </a:lnTo>
                    <a:lnTo>
                      <a:pt x="23" y="91"/>
                    </a:lnTo>
                    <a:lnTo>
                      <a:pt x="23" y="93"/>
                    </a:lnTo>
                    <a:lnTo>
                      <a:pt x="25" y="97"/>
                    </a:lnTo>
                    <a:lnTo>
                      <a:pt x="26" y="100"/>
                    </a:lnTo>
                    <a:lnTo>
                      <a:pt x="29" y="106"/>
                    </a:lnTo>
                    <a:lnTo>
                      <a:pt x="31" y="99"/>
                    </a:lnTo>
                    <a:lnTo>
                      <a:pt x="33" y="94"/>
                    </a:lnTo>
                    <a:lnTo>
                      <a:pt x="33" y="89"/>
                    </a:lnTo>
                    <a:close/>
                    <a:moveTo>
                      <a:pt x="30" y="34"/>
                    </a:moveTo>
                    <a:lnTo>
                      <a:pt x="30" y="34"/>
                    </a:lnTo>
                    <a:lnTo>
                      <a:pt x="30" y="34"/>
                    </a:lnTo>
                    <a:lnTo>
                      <a:pt x="30" y="34"/>
                    </a:lnTo>
                    <a:close/>
                    <a:moveTo>
                      <a:pt x="40" y="0"/>
                    </a:moveTo>
                    <a:lnTo>
                      <a:pt x="42" y="1"/>
                    </a:lnTo>
                    <a:lnTo>
                      <a:pt x="42" y="1"/>
                    </a:lnTo>
                    <a:lnTo>
                      <a:pt x="42" y="2"/>
                    </a:lnTo>
                    <a:lnTo>
                      <a:pt x="42" y="4"/>
                    </a:lnTo>
                    <a:lnTo>
                      <a:pt x="42" y="4"/>
                    </a:lnTo>
                    <a:lnTo>
                      <a:pt x="43" y="4"/>
                    </a:lnTo>
                    <a:lnTo>
                      <a:pt x="44" y="4"/>
                    </a:lnTo>
                    <a:lnTo>
                      <a:pt x="46" y="4"/>
                    </a:lnTo>
                    <a:lnTo>
                      <a:pt x="46" y="5"/>
                    </a:lnTo>
                    <a:lnTo>
                      <a:pt x="47" y="5"/>
                    </a:lnTo>
                    <a:lnTo>
                      <a:pt x="46" y="6"/>
                    </a:lnTo>
                    <a:lnTo>
                      <a:pt x="43" y="7"/>
                    </a:lnTo>
                    <a:lnTo>
                      <a:pt x="43" y="7"/>
                    </a:lnTo>
                    <a:lnTo>
                      <a:pt x="43" y="7"/>
                    </a:lnTo>
                    <a:lnTo>
                      <a:pt x="42" y="7"/>
                    </a:lnTo>
                    <a:lnTo>
                      <a:pt x="40" y="9"/>
                    </a:lnTo>
                    <a:lnTo>
                      <a:pt x="39" y="10"/>
                    </a:lnTo>
                    <a:lnTo>
                      <a:pt x="38" y="13"/>
                    </a:lnTo>
                    <a:lnTo>
                      <a:pt x="38" y="17"/>
                    </a:lnTo>
                    <a:lnTo>
                      <a:pt x="38" y="21"/>
                    </a:lnTo>
                    <a:lnTo>
                      <a:pt x="36" y="22"/>
                    </a:lnTo>
                    <a:lnTo>
                      <a:pt x="36" y="25"/>
                    </a:lnTo>
                    <a:lnTo>
                      <a:pt x="35" y="26"/>
                    </a:lnTo>
                    <a:lnTo>
                      <a:pt x="35" y="27"/>
                    </a:lnTo>
                    <a:lnTo>
                      <a:pt x="35" y="28"/>
                    </a:lnTo>
                    <a:lnTo>
                      <a:pt x="36" y="30"/>
                    </a:lnTo>
                    <a:lnTo>
                      <a:pt x="39" y="30"/>
                    </a:lnTo>
                    <a:lnTo>
                      <a:pt x="42" y="30"/>
                    </a:lnTo>
                    <a:lnTo>
                      <a:pt x="44" y="28"/>
                    </a:lnTo>
                    <a:lnTo>
                      <a:pt x="47" y="28"/>
                    </a:lnTo>
                    <a:lnTo>
                      <a:pt x="50" y="27"/>
                    </a:lnTo>
                    <a:lnTo>
                      <a:pt x="52" y="26"/>
                    </a:lnTo>
                    <a:lnTo>
                      <a:pt x="52" y="23"/>
                    </a:lnTo>
                    <a:lnTo>
                      <a:pt x="52" y="21"/>
                    </a:lnTo>
                    <a:lnTo>
                      <a:pt x="52" y="18"/>
                    </a:lnTo>
                    <a:lnTo>
                      <a:pt x="52" y="15"/>
                    </a:lnTo>
                    <a:lnTo>
                      <a:pt x="53" y="13"/>
                    </a:lnTo>
                    <a:lnTo>
                      <a:pt x="55" y="11"/>
                    </a:lnTo>
                    <a:lnTo>
                      <a:pt x="55" y="11"/>
                    </a:lnTo>
                    <a:lnTo>
                      <a:pt x="55" y="13"/>
                    </a:lnTo>
                    <a:lnTo>
                      <a:pt x="55" y="14"/>
                    </a:lnTo>
                    <a:lnTo>
                      <a:pt x="55" y="17"/>
                    </a:lnTo>
                    <a:lnTo>
                      <a:pt x="55" y="19"/>
                    </a:lnTo>
                    <a:lnTo>
                      <a:pt x="55" y="21"/>
                    </a:lnTo>
                    <a:lnTo>
                      <a:pt x="56" y="22"/>
                    </a:lnTo>
                    <a:lnTo>
                      <a:pt x="59" y="23"/>
                    </a:lnTo>
                    <a:lnTo>
                      <a:pt x="60" y="22"/>
                    </a:lnTo>
                    <a:lnTo>
                      <a:pt x="60" y="21"/>
                    </a:lnTo>
                    <a:lnTo>
                      <a:pt x="61" y="18"/>
                    </a:lnTo>
                    <a:lnTo>
                      <a:pt x="61" y="17"/>
                    </a:lnTo>
                    <a:lnTo>
                      <a:pt x="61" y="11"/>
                    </a:lnTo>
                    <a:lnTo>
                      <a:pt x="61" y="6"/>
                    </a:lnTo>
                    <a:lnTo>
                      <a:pt x="63" y="5"/>
                    </a:lnTo>
                    <a:lnTo>
                      <a:pt x="63" y="4"/>
                    </a:lnTo>
                    <a:lnTo>
                      <a:pt x="64" y="4"/>
                    </a:lnTo>
                    <a:lnTo>
                      <a:pt x="65" y="5"/>
                    </a:lnTo>
                    <a:lnTo>
                      <a:pt x="65" y="6"/>
                    </a:lnTo>
                    <a:lnTo>
                      <a:pt x="65" y="9"/>
                    </a:lnTo>
                    <a:lnTo>
                      <a:pt x="65" y="9"/>
                    </a:lnTo>
                    <a:lnTo>
                      <a:pt x="65" y="10"/>
                    </a:lnTo>
                    <a:lnTo>
                      <a:pt x="65" y="11"/>
                    </a:lnTo>
                    <a:lnTo>
                      <a:pt x="67" y="11"/>
                    </a:lnTo>
                    <a:lnTo>
                      <a:pt x="68" y="10"/>
                    </a:lnTo>
                    <a:lnTo>
                      <a:pt x="68" y="9"/>
                    </a:lnTo>
                    <a:lnTo>
                      <a:pt x="69" y="9"/>
                    </a:lnTo>
                    <a:lnTo>
                      <a:pt x="70" y="7"/>
                    </a:lnTo>
                    <a:lnTo>
                      <a:pt x="70" y="9"/>
                    </a:lnTo>
                    <a:lnTo>
                      <a:pt x="70" y="10"/>
                    </a:lnTo>
                    <a:lnTo>
                      <a:pt x="70" y="13"/>
                    </a:lnTo>
                    <a:lnTo>
                      <a:pt x="68" y="14"/>
                    </a:lnTo>
                    <a:lnTo>
                      <a:pt x="67" y="17"/>
                    </a:lnTo>
                    <a:lnTo>
                      <a:pt x="67" y="17"/>
                    </a:lnTo>
                    <a:lnTo>
                      <a:pt x="65" y="17"/>
                    </a:lnTo>
                    <a:lnTo>
                      <a:pt x="65" y="17"/>
                    </a:lnTo>
                    <a:lnTo>
                      <a:pt x="65" y="17"/>
                    </a:lnTo>
                    <a:lnTo>
                      <a:pt x="65" y="17"/>
                    </a:lnTo>
                    <a:lnTo>
                      <a:pt x="67" y="18"/>
                    </a:lnTo>
                    <a:lnTo>
                      <a:pt x="65" y="18"/>
                    </a:lnTo>
                    <a:lnTo>
                      <a:pt x="65" y="18"/>
                    </a:lnTo>
                    <a:lnTo>
                      <a:pt x="65" y="17"/>
                    </a:lnTo>
                    <a:lnTo>
                      <a:pt x="64" y="18"/>
                    </a:lnTo>
                    <a:lnTo>
                      <a:pt x="63" y="21"/>
                    </a:lnTo>
                    <a:lnTo>
                      <a:pt x="61" y="23"/>
                    </a:lnTo>
                    <a:lnTo>
                      <a:pt x="59" y="25"/>
                    </a:lnTo>
                    <a:lnTo>
                      <a:pt x="56" y="27"/>
                    </a:lnTo>
                    <a:lnTo>
                      <a:pt x="52" y="28"/>
                    </a:lnTo>
                    <a:lnTo>
                      <a:pt x="47" y="31"/>
                    </a:lnTo>
                    <a:lnTo>
                      <a:pt x="43" y="31"/>
                    </a:lnTo>
                    <a:lnTo>
                      <a:pt x="39" y="31"/>
                    </a:lnTo>
                    <a:lnTo>
                      <a:pt x="35" y="31"/>
                    </a:lnTo>
                    <a:lnTo>
                      <a:pt x="33" y="32"/>
                    </a:lnTo>
                    <a:lnTo>
                      <a:pt x="35" y="32"/>
                    </a:lnTo>
                    <a:lnTo>
                      <a:pt x="38" y="32"/>
                    </a:lnTo>
                    <a:lnTo>
                      <a:pt x="40" y="34"/>
                    </a:lnTo>
                    <a:lnTo>
                      <a:pt x="43" y="34"/>
                    </a:lnTo>
                    <a:lnTo>
                      <a:pt x="39" y="36"/>
                    </a:lnTo>
                    <a:lnTo>
                      <a:pt x="36" y="39"/>
                    </a:lnTo>
                    <a:lnTo>
                      <a:pt x="40" y="43"/>
                    </a:lnTo>
                    <a:lnTo>
                      <a:pt x="44" y="47"/>
                    </a:lnTo>
                    <a:lnTo>
                      <a:pt x="47" y="52"/>
                    </a:lnTo>
                    <a:lnTo>
                      <a:pt x="50" y="57"/>
                    </a:lnTo>
                    <a:lnTo>
                      <a:pt x="51" y="61"/>
                    </a:lnTo>
                    <a:lnTo>
                      <a:pt x="53" y="62"/>
                    </a:lnTo>
                    <a:lnTo>
                      <a:pt x="70" y="64"/>
                    </a:lnTo>
                    <a:lnTo>
                      <a:pt x="78" y="62"/>
                    </a:lnTo>
                    <a:lnTo>
                      <a:pt x="86" y="62"/>
                    </a:lnTo>
                    <a:lnTo>
                      <a:pt x="94" y="65"/>
                    </a:lnTo>
                    <a:lnTo>
                      <a:pt x="94" y="65"/>
                    </a:lnTo>
                    <a:lnTo>
                      <a:pt x="97" y="65"/>
                    </a:lnTo>
                    <a:lnTo>
                      <a:pt x="99" y="65"/>
                    </a:lnTo>
                    <a:lnTo>
                      <a:pt x="102" y="66"/>
                    </a:lnTo>
                    <a:lnTo>
                      <a:pt x="106" y="66"/>
                    </a:lnTo>
                    <a:lnTo>
                      <a:pt x="108" y="66"/>
                    </a:lnTo>
                    <a:lnTo>
                      <a:pt x="107" y="68"/>
                    </a:lnTo>
                    <a:lnTo>
                      <a:pt x="106" y="69"/>
                    </a:lnTo>
                    <a:lnTo>
                      <a:pt x="103" y="69"/>
                    </a:lnTo>
                    <a:lnTo>
                      <a:pt x="101" y="69"/>
                    </a:lnTo>
                    <a:lnTo>
                      <a:pt x="98" y="69"/>
                    </a:lnTo>
                    <a:lnTo>
                      <a:pt x="98" y="72"/>
                    </a:lnTo>
                    <a:lnTo>
                      <a:pt x="98" y="74"/>
                    </a:lnTo>
                    <a:lnTo>
                      <a:pt x="99" y="77"/>
                    </a:lnTo>
                    <a:lnTo>
                      <a:pt x="99" y="79"/>
                    </a:lnTo>
                    <a:lnTo>
                      <a:pt x="98" y="83"/>
                    </a:lnTo>
                    <a:lnTo>
                      <a:pt x="95" y="86"/>
                    </a:lnTo>
                    <a:lnTo>
                      <a:pt x="95" y="89"/>
                    </a:lnTo>
                    <a:lnTo>
                      <a:pt x="94" y="91"/>
                    </a:lnTo>
                    <a:lnTo>
                      <a:pt x="94" y="94"/>
                    </a:lnTo>
                    <a:lnTo>
                      <a:pt x="95" y="95"/>
                    </a:lnTo>
                    <a:lnTo>
                      <a:pt x="98" y="97"/>
                    </a:lnTo>
                    <a:lnTo>
                      <a:pt x="99" y="98"/>
                    </a:lnTo>
                    <a:lnTo>
                      <a:pt x="99" y="99"/>
                    </a:lnTo>
                    <a:lnTo>
                      <a:pt x="99" y="100"/>
                    </a:lnTo>
                    <a:lnTo>
                      <a:pt x="99" y="107"/>
                    </a:lnTo>
                    <a:lnTo>
                      <a:pt x="98" y="123"/>
                    </a:lnTo>
                    <a:lnTo>
                      <a:pt x="98" y="124"/>
                    </a:lnTo>
                    <a:lnTo>
                      <a:pt x="98" y="127"/>
                    </a:lnTo>
                    <a:lnTo>
                      <a:pt x="98" y="128"/>
                    </a:lnTo>
                    <a:lnTo>
                      <a:pt x="97" y="129"/>
                    </a:lnTo>
                    <a:lnTo>
                      <a:pt x="95" y="131"/>
                    </a:lnTo>
                    <a:lnTo>
                      <a:pt x="94" y="131"/>
                    </a:lnTo>
                    <a:lnTo>
                      <a:pt x="91" y="131"/>
                    </a:lnTo>
                    <a:lnTo>
                      <a:pt x="90" y="131"/>
                    </a:lnTo>
                    <a:lnTo>
                      <a:pt x="93" y="123"/>
                    </a:lnTo>
                    <a:lnTo>
                      <a:pt x="94" y="114"/>
                    </a:lnTo>
                    <a:lnTo>
                      <a:pt x="94" y="106"/>
                    </a:lnTo>
                    <a:lnTo>
                      <a:pt x="93" y="103"/>
                    </a:lnTo>
                    <a:lnTo>
                      <a:pt x="90" y="102"/>
                    </a:lnTo>
                    <a:lnTo>
                      <a:pt x="90" y="103"/>
                    </a:lnTo>
                    <a:lnTo>
                      <a:pt x="90" y="106"/>
                    </a:lnTo>
                    <a:lnTo>
                      <a:pt x="89" y="108"/>
                    </a:lnTo>
                    <a:lnTo>
                      <a:pt x="87" y="112"/>
                    </a:lnTo>
                    <a:lnTo>
                      <a:pt x="85" y="115"/>
                    </a:lnTo>
                    <a:lnTo>
                      <a:pt x="82" y="119"/>
                    </a:lnTo>
                    <a:lnTo>
                      <a:pt x="81" y="121"/>
                    </a:lnTo>
                    <a:lnTo>
                      <a:pt x="78" y="125"/>
                    </a:lnTo>
                    <a:lnTo>
                      <a:pt x="78" y="128"/>
                    </a:lnTo>
                    <a:lnTo>
                      <a:pt x="77" y="129"/>
                    </a:lnTo>
                    <a:lnTo>
                      <a:pt x="77" y="131"/>
                    </a:lnTo>
                    <a:lnTo>
                      <a:pt x="73" y="131"/>
                    </a:lnTo>
                    <a:lnTo>
                      <a:pt x="69" y="131"/>
                    </a:lnTo>
                    <a:lnTo>
                      <a:pt x="73" y="123"/>
                    </a:lnTo>
                    <a:lnTo>
                      <a:pt x="78" y="116"/>
                    </a:lnTo>
                    <a:lnTo>
                      <a:pt x="82" y="108"/>
                    </a:lnTo>
                    <a:lnTo>
                      <a:pt x="82" y="104"/>
                    </a:lnTo>
                    <a:lnTo>
                      <a:pt x="81" y="102"/>
                    </a:lnTo>
                    <a:lnTo>
                      <a:pt x="78" y="98"/>
                    </a:lnTo>
                    <a:lnTo>
                      <a:pt x="77" y="94"/>
                    </a:lnTo>
                    <a:lnTo>
                      <a:pt x="76" y="90"/>
                    </a:lnTo>
                    <a:lnTo>
                      <a:pt x="72" y="91"/>
                    </a:lnTo>
                    <a:lnTo>
                      <a:pt x="60" y="94"/>
                    </a:lnTo>
                    <a:lnTo>
                      <a:pt x="47" y="93"/>
                    </a:lnTo>
                    <a:lnTo>
                      <a:pt x="43" y="98"/>
                    </a:lnTo>
                    <a:lnTo>
                      <a:pt x="38" y="103"/>
                    </a:lnTo>
                    <a:lnTo>
                      <a:pt x="33" y="108"/>
                    </a:lnTo>
                    <a:lnTo>
                      <a:pt x="30" y="114"/>
                    </a:lnTo>
                    <a:lnTo>
                      <a:pt x="27" y="116"/>
                    </a:lnTo>
                    <a:lnTo>
                      <a:pt x="26" y="119"/>
                    </a:lnTo>
                    <a:lnTo>
                      <a:pt x="26" y="121"/>
                    </a:lnTo>
                    <a:lnTo>
                      <a:pt x="26" y="123"/>
                    </a:lnTo>
                    <a:lnTo>
                      <a:pt x="25" y="125"/>
                    </a:lnTo>
                    <a:lnTo>
                      <a:pt x="23" y="127"/>
                    </a:lnTo>
                    <a:lnTo>
                      <a:pt x="23" y="128"/>
                    </a:lnTo>
                    <a:lnTo>
                      <a:pt x="22" y="129"/>
                    </a:lnTo>
                    <a:lnTo>
                      <a:pt x="21" y="131"/>
                    </a:lnTo>
                    <a:lnTo>
                      <a:pt x="19" y="131"/>
                    </a:lnTo>
                    <a:lnTo>
                      <a:pt x="17" y="131"/>
                    </a:lnTo>
                    <a:lnTo>
                      <a:pt x="14" y="131"/>
                    </a:lnTo>
                    <a:lnTo>
                      <a:pt x="18" y="125"/>
                    </a:lnTo>
                    <a:lnTo>
                      <a:pt x="21" y="120"/>
                    </a:lnTo>
                    <a:lnTo>
                      <a:pt x="22" y="117"/>
                    </a:lnTo>
                    <a:lnTo>
                      <a:pt x="25" y="114"/>
                    </a:lnTo>
                    <a:lnTo>
                      <a:pt x="22" y="107"/>
                    </a:lnTo>
                    <a:lnTo>
                      <a:pt x="21" y="100"/>
                    </a:lnTo>
                    <a:lnTo>
                      <a:pt x="19" y="98"/>
                    </a:lnTo>
                    <a:lnTo>
                      <a:pt x="17" y="95"/>
                    </a:lnTo>
                    <a:lnTo>
                      <a:pt x="15" y="93"/>
                    </a:lnTo>
                    <a:lnTo>
                      <a:pt x="14" y="90"/>
                    </a:lnTo>
                    <a:lnTo>
                      <a:pt x="15" y="87"/>
                    </a:lnTo>
                    <a:lnTo>
                      <a:pt x="18" y="85"/>
                    </a:lnTo>
                    <a:lnTo>
                      <a:pt x="21" y="83"/>
                    </a:lnTo>
                    <a:lnTo>
                      <a:pt x="23" y="82"/>
                    </a:lnTo>
                    <a:lnTo>
                      <a:pt x="26" y="81"/>
                    </a:lnTo>
                    <a:lnTo>
                      <a:pt x="27" y="79"/>
                    </a:lnTo>
                    <a:lnTo>
                      <a:pt x="25" y="76"/>
                    </a:lnTo>
                    <a:lnTo>
                      <a:pt x="23" y="72"/>
                    </a:lnTo>
                    <a:lnTo>
                      <a:pt x="23" y="66"/>
                    </a:lnTo>
                    <a:lnTo>
                      <a:pt x="25" y="61"/>
                    </a:lnTo>
                    <a:lnTo>
                      <a:pt x="26" y="59"/>
                    </a:lnTo>
                    <a:lnTo>
                      <a:pt x="26" y="57"/>
                    </a:lnTo>
                    <a:lnTo>
                      <a:pt x="27" y="55"/>
                    </a:lnTo>
                    <a:lnTo>
                      <a:pt x="29" y="51"/>
                    </a:lnTo>
                    <a:lnTo>
                      <a:pt x="27" y="49"/>
                    </a:lnTo>
                    <a:lnTo>
                      <a:pt x="26" y="49"/>
                    </a:lnTo>
                    <a:lnTo>
                      <a:pt x="25" y="49"/>
                    </a:lnTo>
                    <a:lnTo>
                      <a:pt x="22" y="51"/>
                    </a:lnTo>
                    <a:lnTo>
                      <a:pt x="21" y="52"/>
                    </a:lnTo>
                    <a:lnTo>
                      <a:pt x="18" y="53"/>
                    </a:lnTo>
                    <a:lnTo>
                      <a:pt x="15" y="53"/>
                    </a:lnTo>
                    <a:lnTo>
                      <a:pt x="14" y="53"/>
                    </a:lnTo>
                    <a:lnTo>
                      <a:pt x="12" y="52"/>
                    </a:lnTo>
                    <a:lnTo>
                      <a:pt x="12" y="51"/>
                    </a:lnTo>
                    <a:lnTo>
                      <a:pt x="12" y="48"/>
                    </a:lnTo>
                    <a:lnTo>
                      <a:pt x="14" y="43"/>
                    </a:lnTo>
                    <a:lnTo>
                      <a:pt x="18" y="38"/>
                    </a:lnTo>
                    <a:lnTo>
                      <a:pt x="21" y="35"/>
                    </a:lnTo>
                    <a:lnTo>
                      <a:pt x="23" y="34"/>
                    </a:lnTo>
                    <a:lnTo>
                      <a:pt x="19" y="34"/>
                    </a:lnTo>
                    <a:lnTo>
                      <a:pt x="15" y="34"/>
                    </a:lnTo>
                    <a:lnTo>
                      <a:pt x="14" y="34"/>
                    </a:lnTo>
                    <a:lnTo>
                      <a:pt x="10" y="34"/>
                    </a:lnTo>
                    <a:lnTo>
                      <a:pt x="8" y="32"/>
                    </a:lnTo>
                    <a:lnTo>
                      <a:pt x="5" y="32"/>
                    </a:lnTo>
                    <a:lnTo>
                      <a:pt x="4" y="32"/>
                    </a:lnTo>
                    <a:lnTo>
                      <a:pt x="2" y="31"/>
                    </a:lnTo>
                    <a:lnTo>
                      <a:pt x="2" y="30"/>
                    </a:lnTo>
                    <a:lnTo>
                      <a:pt x="2" y="28"/>
                    </a:lnTo>
                    <a:lnTo>
                      <a:pt x="4" y="28"/>
                    </a:lnTo>
                    <a:lnTo>
                      <a:pt x="4" y="28"/>
                    </a:lnTo>
                    <a:lnTo>
                      <a:pt x="5" y="28"/>
                    </a:lnTo>
                    <a:lnTo>
                      <a:pt x="6" y="30"/>
                    </a:lnTo>
                    <a:lnTo>
                      <a:pt x="8" y="30"/>
                    </a:lnTo>
                    <a:lnTo>
                      <a:pt x="8" y="30"/>
                    </a:lnTo>
                    <a:lnTo>
                      <a:pt x="8" y="30"/>
                    </a:lnTo>
                    <a:lnTo>
                      <a:pt x="8" y="30"/>
                    </a:lnTo>
                    <a:lnTo>
                      <a:pt x="8" y="28"/>
                    </a:lnTo>
                    <a:lnTo>
                      <a:pt x="8" y="28"/>
                    </a:lnTo>
                    <a:lnTo>
                      <a:pt x="9" y="28"/>
                    </a:lnTo>
                    <a:lnTo>
                      <a:pt x="12" y="30"/>
                    </a:lnTo>
                    <a:lnTo>
                      <a:pt x="13" y="31"/>
                    </a:lnTo>
                    <a:lnTo>
                      <a:pt x="14" y="31"/>
                    </a:lnTo>
                    <a:lnTo>
                      <a:pt x="15" y="32"/>
                    </a:lnTo>
                    <a:lnTo>
                      <a:pt x="18" y="32"/>
                    </a:lnTo>
                    <a:lnTo>
                      <a:pt x="21" y="32"/>
                    </a:lnTo>
                    <a:lnTo>
                      <a:pt x="21" y="31"/>
                    </a:lnTo>
                    <a:lnTo>
                      <a:pt x="21" y="30"/>
                    </a:lnTo>
                    <a:lnTo>
                      <a:pt x="18" y="27"/>
                    </a:lnTo>
                    <a:lnTo>
                      <a:pt x="15" y="27"/>
                    </a:lnTo>
                    <a:lnTo>
                      <a:pt x="13" y="26"/>
                    </a:lnTo>
                    <a:lnTo>
                      <a:pt x="9" y="25"/>
                    </a:lnTo>
                    <a:lnTo>
                      <a:pt x="5" y="23"/>
                    </a:lnTo>
                    <a:lnTo>
                      <a:pt x="2" y="22"/>
                    </a:lnTo>
                    <a:lnTo>
                      <a:pt x="1" y="21"/>
                    </a:lnTo>
                    <a:lnTo>
                      <a:pt x="0" y="19"/>
                    </a:lnTo>
                    <a:lnTo>
                      <a:pt x="1" y="18"/>
                    </a:lnTo>
                    <a:lnTo>
                      <a:pt x="1" y="18"/>
                    </a:lnTo>
                    <a:lnTo>
                      <a:pt x="2" y="19"/>
                    </a:lnTo>
                    <a:lnTo>
                      <a:pt x="4" y="19"/>
                    </a:lnTo>
                    <a:lnTo>
                      <a:pt x="5" y="19"/>
                    </a:lnTo>
                    <a:lnTo>
                      <a:pt x="5" y="18"/>
                    </a:lnTo>
                    <a:lnTo>
                      <a:pt x="5" y="17"/>
                    </a:lnTo>
                    <a:lnTo>
                      <a:pt x="5" y="17"/>
                    </a:lnTo>
                    <a:lnTo>
                      <a:pt x="6" y="17"/>
                    </a:lnTo>
                    <a:lnTo>
                      <a:pt x="8" y="17"/>
                    </a:lnTo>
                    <a:lnTo>
                      <a:pt x="8" y="18"/>
                    </a:lnTo>
                    <a:lnTo>
                      <a:pt x="8" y="18"/>
                    </a:lnTo>
                    <a:lnTo>
                      <a:pt x="8" y="19"/>
                    </a:lnTo>
                    <a:lnTo>
                      <a:pt x="8" y="21"/>
                    </a:lnTo>
                    <a:lnTo>
                      <a:pt x="8" y="22"/>
                    </a:lnTo>
                    <a:lnTo>
                      <a:pt x="8" y="23"/>
                    </a:lnTo>
                    <a:lnTo>
                      <a:pt x="9" y="23"/>
                    </a:lnTo>
                    <a:lnTo>
                      <a:pt x="14" y="25"/>
                    </a:lnTo>
                    <a:lnTo>
                      <a:pt x="15" y="25"/>
                    </a:lnTo>
                    <a:lnTo>
                      <a:pt x="17" y="26"/>
                    </a:lnTo>
                    <a:lnTo>
                      <a:pt x="17" y="26"/>
                    </a:lnTo>
                    <a:lnTo>
                      <a:pt x="21" y="27"/>
                    </a:lnTo>
                    <a:lnTo>
                      <a:pt x="25" y="28"/>
                    </a:lnTo>
                    <a:lnTo>
                      <a:pt x="26" y="28"/>
                    </a:lnTo>
                    <a:lnTo>
                      <a:pt x="27" y="28"/>
                    </a:lnTo>
                    <a:lnTo>
                      <a:pt x="29" y="28"/>
                    </a:lnTo>
                    <a:lnTo>
                      <a:pt x="30" y="27"/>
                    </a:lnTo>
                    <a:lnTo>
                      <a:pt x="29" y="25"/>
                    </a:lnTo>
                    <a:lnTo>
                      <a:pt x="27" y="23"/>
                    </a:lnTo>
                    <a:lnTo>
                      <a:pt x="25" y="21"/>
                    </a:lnTo>
                    <a:lnTo>
                      <a:pt x="23" y="19"/>
                    </a:lnTo>
                    <a:lnTo>
                      <a:pt x="21" y="18"/>
                    </a:lnTo>
                    <a:lnTo>
                      <a:pt x="21" y="17"/>
                    </a:lnTo>
                    <a:lnTo>
                      <a:pt x="18" y="14"/>
                    </a:lnTo>
                    <a:lnTo>
                      <a:pt x="18" y="13"/>
                    </a:lnTo>
                    <a:lnTo>
                      <a:pt x="18" y="11"/>
                    </a:lnTo>
                    <a:lnTo>
                      <a:pt x="19" y="11"/>
                    </a:lnTo>
                    <a:lnTo>
                      <a:pt x="21" y="11"/>
                    </a:lnTo>
                    <a:lnTo>
                      <a:pt x="22" y="13"/>
                    </a:lnTo>
                    <a:lnTo>
                      <a:pt x="22" y="14"/>
                    </a:lnTo>
                    <a:lnTo>
                      <a:pt x="23" y="14"/>
                    </a:lnTo>
                    <a:lnTo>
                      <a:pt x="23" y="15"/>
                    </a:lnTo>
                    <a:lnTo>
                      <a:pt x="25" y="15"/>
                    </a:lnTo>
                    <a:lnTo>
                      <a:pt x="25" y="14"/>
                    </a:lnTo>
                    <a:lnTo>
                      <a:pt x="23" y="14"/>
                    </a:lnTo>
                    <a:lnTo>
                      <a:pt x="23" y="13"/>
                    </a:lnTo>
                    <a:lnTo>
                      <a:pt x="23" y="13"/>
                    </a:lnTo>
                    <a:lnTo>
                      <a:pt x="25" y="13"/>
                    </a:lnTo>
                    <a:lnTo>
                      <a:pt x="25" y="13"/>
                    </a:lnTo>
                    <a:lnTo>
                      <a:pt x="27" y="15"/>
                    </a:lnTo>
                    <a:lnTo>
                      <a:pt x="29" y="18"/>
                    </a:lnTo>
                    <a:lnTo>
                      <a:pt x="29" y="22"/>
                    </a:lnTo>
                    <a:lnTo>
                      <a:pt x="31" y="25"/>
                    </a:lnTo>
                    <a:lnTo>
                      <a:pt x="31" y="25"/>
                    </a:lnTo>
                    <a:lnTo>
                      <a:pt x="33" y="25"/>
                    </a:lnTo>
                    <a:lnTo>
                      <a:pt x="33" y="25"/>
                    </a:lnTo>
                    <a:lnTo>
                      <a:pt x="35" y="21"/>
                    </a:lnTo>
                    <a:lnTo>
                      <a:pt x="35" y="17"/>
                    </a:lnTo>
                    <a:lnTo>
                      <a:pt x="34" y="11"/>
                    </a:lnTo>
                    <a:lnTo>
                      <a:pt x="34" y="10"/>
                    </a:lnTo>
                    <a:lnTo>
                      <a:pt x="33" y="7"/>
                    </a:lnTo>
                    <a:lnTo>
                      <a:pt x="33" y="6"/>
                    </a:lnTo>
                    <a:lnTo>
                      <a:pt x="31" y="6"/>
                    </a:lnTo>
                    <a:lnTo>
                      <a:pt x="31" y="5"/>
                    </a:lnTo>
                    <a:lnTo>
                      <a:pt x="31" y="5"/>
                    </a:lnTo>
                    <a:lnTo>
                      <a:pt x="33" y="5"/>
                    </a:lnTo>
                    <a:lnTo>
                      <a:pt x="34" y="5"/>
                    </a:lnTo>
                    <a:lnTo>
                      <a:pt x="34" y="6"/>
                    </a:lnTo>
                    <a:lnTo>
                      <a:pt x="35" y="7"/>
                    </a:lnTo>
                    <a:lnTo>
                      <a:pt x="35" y="7"/>
                    </a:lnTo>
                    <a:lnTo>
                      <a:pt x="35" y="9"/>
                    </a:lnTo>
                    <a:lnTo>
                      <a:pt x="35" y="9"/>
                    </a:lnTo>
                    <a:lnTo>
                      <a:pt x="36" y="7"/>
                    </a:lnTo>
                    <a:lnTo>
                      <a:pt x="36" y="7"/>
                    </a:lnTo>
                    <a:lnTo>
                      <a:pt x="38" y="5"/>
                    </a:lnTo>
                    <a:lnTo>
                      <a:pt x="38" y="2"/>
                    </a:lnTo>
                    <a:lnTo>
                      <a:pt x="39" y="1"/>
                    </a:lnTo>
                    <a:lnTo>
                      <a:pt x="40" y="0"/>
                    </a:lnTo>
                    <a:lnTo>
                      <a:pt x="4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5" name="Freeform 9045"/>
              <p:cNvSpPr/>
              <p:nvPr/>
            </p:nvSpPr>
            <p:spPr bwMode="auto">
              <a:xfrm>
                <a:off x="5043" y="1327"/>
                <a:ext cx="9" cy="11"/>
              </a:xfrm>
              <a:custGeom>
                <a:avLst/>
                <a:gdLst>
                  <a:gd name="T0" fmla="*/ 4 w 9"/>
                  <a:gd name="T1" fmla="*/ 0 h 11"/>
                  <a:gd name="T2" fmla="*/ 4 w 9"/>
                  <a:gd name="T3" fmla="*/ 2 h 11"/>
                  <a:gd name="T4" fmla="*/ 4 w 9"/>
                  <a:gd name="T5" fmla="*/ 2 h 11"/>
                  <a:gd name="T6" fmla="*/ 5 w 9"/>
                  <a:gd name="T7" fmla="*/ 2 h 11"/>
                  <a:gd name="T8" fmla="*/ 5 w 9"/>
                  <a:gd name="T9" fmla="*/ 2 h 11"/>
                  <a:gd name="T10" fmla="*/ 5 w 9"/>
                  <a:gd name="T11" fmla="*/ 2 h 11"/>
                  <a:gd name="T12" fmla="*/ 7 w 9"/>
                  <a:gd name="T13" fmla="*/ 2 h 11"/>
                  <a:gd name="T14" fmla="*/ 8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1 w 9"/>
                  <a:gd name="T33" fmla="*/ 2 h 11"/>
                  <a:gd name="T34" fmla="*/ 3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4" y="2"/>
                    </a:lnTo>
                    <a:lnTo>
                      <a:pt x="4" y="2"/>
                    </a:lnTo>
                    <a:lnTo>
                      <a:pt x="5" y="2"/>
                    </a:lnTo>
                    <a:lnTo>
                      <a:pt x="5" y="2"/>
                    </a:lnTo>
                    <a:lnTo>
                      <a:pt x="5" y="2"/>
                    </a:lnTo>
                    <a:lnTo>
                      <a:pt x="7" y="2"/>
                    </a:lnTo>
                    <a:lnTo>
                      <a:pt x="8" y="3"/>
                    </a:lnTo>
                    <a:lnTo>
                      <a:pt x="9" y="4"/>
                    </a:lnTo>
                    <a:lnTo>
                      <a:pt x="8" y="7"/>
                    </a:lnTo>
                    <a:lnTo>
                      <a:pt x="7" y="8"/>
                    </a:lnTo>
                    <a:lnTo>
                      <a:pt x="4" y="11"/>
                    </a:lnTo>
                    <a:lnTo>
                      <a:pt x="3" y="8"/>
                    </a:lnTo>
                    <a:lnTo>
                      <a:pt x="0" y="7"/>
                    </a:lnTo>
                    <a:lnTo>
                      <a:pt x="0" y="4"/>
                    </a:lnTo>
                    <a:lnTo>
                      <a:pt x="0" y="3"/>
                    </a:lnTo>
                    <a:lnTo>
                      <a:pt x="1" y="2"/>
                    </a:lnTo>
                    <a:lnTo>
                      <a:pt x="3"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6" name="Rectangle 9046"/>
              <p:cNvSpPr>
                <a:spLocks noChangeArrowheads="1"/>
              </p:cNvSpPr>
              <p:nvPr/>
            </p:nvSpPr>
            <p:spPr bwMode="auto">
              <a:xfrm>
                <a:off x="5047" y="1327"/>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47" name="Freeform 9047"/>
              <p:cNvSpPr/>
              <p:nvPr/>
            </p:nvSpPr>
            <p:spPr bwMode="auto">
              <a:xfrm>
                <a:off x="5047" y="1326"/>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8" name="Freeform 9048"/>
              <p:cNvSpPr/>
              <p:nvPr/>
            </p:nvSpPr>
            <p:spPr bwMode="auto">
              <a:xfrm>
                <a:off x="5047" y="1325"/>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9" name="Freeform 9049"/>
              <p:cNvSpPr/>
              <p:nvPr/>
            </p:nvSpPr>
            <p:spPr bwMode="auto">
              <a:xfrm>
                <a:off x="5047" y="1323"/>
                <a:ext cx="0" cy="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0" name="Rectangle 9050"/>
              <p:cNvSpPr>
                <a:spLocks noChangeArrowheads="1"/>
              </p:cNvSpPr>
              <p:nvPr/>
            </p:nvSpPr>
            <p:spPr bwMode="auto">
              <a:xfrm>
                <a:off x="5047" y="1323"/>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51" name="Freeform 9051"/>
              <p:cNvSpPr/>
              <p:nvPr/>
            </p:nvSpPr>
            <p:spPr bwMode="auto">
              <a:xfrm>
                <a:off x="5157" y="1346"/>
                <a:ext cx="16" cy="17"/>
              </a:xfrm>
              <a:custGeom>
                <a:avLst/>
                <a:gdLst>
                  <a:gd name="T0" fmla="*/ 8 w 16"/>
                  <a:gd name="T1" fmla="*/ 0 h 17"/>
                  <a:gd name="T2" fmla="*/ 9 w 16"/>
                  <a:gd name="T3" fmla="*/ 1 h 17"/>
                  <a:gd name="T4" fmla="*/ 9 w 16"/>
                  <a:gd name="T5" fmla="*/ 1 h 17"/>
                  <a:gd name="T6" fmla="*/ 9 w 16"/>
                  <a:gd name="T7" fmla="*/ 1 h 17"/>
                  <a:gd name="T8" fmla="*/ 9 w 16"/>
                  <a:gd name="T9" fmla="*/ 1 h 17"/>
                  <a:gd name="T10" fmla="*/ 13 w 16"/>
                  <a:gd name="T11" fmla="*/ 2 h 17"/>
                  <a:gd name="T12" fmla="*/ 16 w 16"/>
                  <a:gd name="T13" fmla="*/ 6 h 17"/>
                  <a:gd name="T14" fmla="*/ 16 w 16"/>
                  <a:gd name="T15" fmla="*/ 9 h 17"/>
                  <a:gd name="T16" fmla="*/ 16 w 16"/>
                  <a:gd name="T17" fmla="*/ 12 h 17"/>
                  <a:gd name="T18" fmla="*/ 13 w 16"/>
                  <a:gd name="T19" fmla="*/ 14 h 17"/>
                  <a:gd name="T20" fmla="*/ 12 w 16"/>
                  <a:gd name="T21" fmla="*/ 17 h 17"/>
                  <a:gd name="T22" fmla="*/ 8 w 16"/>
                  <a:gd name="T23" fmla="*/ 17 h 17"/>
                  <a:gd name="T24" fmla="*/ 5 w 16"/>
                  <a:gd name="T25" fmla="*/ 17 h 17"/>
                  <a:gd name="T26" fmla="*/ 3 w 16"/>
                  <a:gd name="T27" fmla="*/ 14 h 17"/>
                  <a:gd name="T28" fmla="*/ 1 w 16"/>
                  <a:gd name="T29" fmla="*/ 12 h 17"/>
                  <a:gd name="T30" fmla="*/ 0 w 16"/>
                  <a:gd name="T31" fmla="*/ 9 h 17"/>
                  <a:gd name="T32" fmla="*/ 1 w 16"/>
                  <a:gd name="T33" fmla="*/ 6 h 17"/>
                  <a:gd name="T34" fmla="*/ 4 w 16"/>
                  <a:gd name="T35" fmla="*/ 2 h 17"/>
                  <a:gd name="T36" fmla="*/ 6 w 16"/>
                  <a:gd name="T37" fmla="*/ 1 h 17"/>
                  <a:gd name="T38" fmla="*/ 6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9" y="1"/>
                    </a:lnTo>
                    <a:lnTo>
                      <a:pt x="9" y="1"/>
                    </a:lnTo>
                    <a:lnTo>
                      <a:pt x="9" y="1"/>
                    </a:lnTo>
                    <a:lnTo>
                      <a:pt x="9" y="1"/>
                    </a:lnTo>
                    <a:lnTo>
                      <a:pt x="13" y="2"/>
                    </a:lnTo>
                    <a:lnTo>
                      <a:pt x="16" y="6"/>
                    </a:lnTo>
                    <a:lnTo>
                      <a:pt x="16" y="9"/>
                    </a:lnTo>
                    <a:lnTo>
                      <a:pt x="16" y="12"/>
                    </a:lnTo>
                    <a:lnTo>
                      <a:pt x="13" y="14"/>
                    </a:lnTo>
                    <a:lnTo>
                      <a:pt x="12" y="17"/>
                    </a:lnTo>
                    <a:lnTo>
                      <a:pt x="8" y="17"/>
                    </a:lnTo>
                    <a:lnTo>
                      <a:pt x="5" y="17"/>
                    </a:lnTo>
                    <a:lnTo>
                      <a:pt x="3" y="14"/>
                    </a:lnTo>
                    <a:lnTo>
                      <a:pt x="1" y="12"/>
                    </a:lnTo>
                    <a:lnTo>
                      <a:pt x="0" y="9"/>
                    </a:lnTo>
                    <a:lnTo>
                      <a:pt x="1" y="6"/>
                    </a:lnTo>
                    <a:lnTo>
                      <a:pt x="4" y="2"/>
                    </a:lnTo>
                    <a:lnTo>
                      <a:pt x="6" y="1"/>
                    </a:lnTo>
                    <a:lnTo>
                      <a:pt x="6"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2" name="Freeform 9052"/>
              <p:cNvSpPr/>
              <p:nvPr/>
            </p:nvSpPr>
            <p:spPr bwMode="auto">
              <a:xfrm>
                <a:off x="5165" y="1346"/>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3" name="Freeform 9053"/>
              <p:cNvSpPr/>
              <p:nvPr/>
            </p:nvSpPr>
            <p:spPr bwMode="auto">
              <a:xfrm>
                <a:off x="5165" y="1344"/>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4" name="Freeform 9054"/>
              <p:cNvSpPr/>
              <p:nvPr/>
            </p:nvSpPr>
            <p:spPr bwMode="auto">
              <a:xfrm>
                <a:off x="5165" y="1343"/>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5" name="Freeform 9055"/>
              <p:cNvSpPr/>
              <p:nvPr/>
            </p:nvSpPr>
            <p:spPr bwMode="auto">
              <a:xfrm>
                <a:off x="5165" y="1342"/>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6" name="Freeform 9056"/>
              <p:cNvSpPr/>
              <p:nvPr/>
            </p:nvSpPr>
            <p:spPr bwMode="auto">
              <a:xfrm>
                <a:off x="5165" y="1341"/>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7" name="Freeform 9057"/>
              <p:cNvSpPr/>
              <p:nvPr/>
            </p:nvSpPr>
            <p:spPr bwMode="auto">
              <a:xfrm>
                <a:off x="5165" y="1339"/>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8" name="Freeform 9058"/>
              <p:cNvSpPr/>
              <p:nvPr/>
            </p:nvSpPr>
            <p:spPr bwMode="auto">
              <a:xfrm>
                <a:off x="5165" y="1338"/>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9" name="Freeform 9059"/>
              <p:cNvSpPr/>
              <p:nvPr/>
            </p:nvSpPr>
            <p:spPr bwMode="auto">
              <a:xfrm>
                <a:off x="5165" y="1338"/>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0" name="Freeform 9060"/>
              <p:cNvSpPr/>
              <p:nvPr/>
            </p:nvSpPr>
            <p:spPr bwMode="auto">
              <a:xfrm>
                <a:off x="5165" y="1337"/>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1" name="Freeform 9061"/>
              <p:cNvSpPr/>
              <p:nvPr/>
            </p:nvSpPr>
            <p:spPr bwMode="auto">
              <a:xfrm>
                <a:off x="5165" y="1335"/>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2" name="Freeform 9062"/>
              <p:cNvSpPr/>
              <p:nvPr/>
            </p:nvSpPr>
            <p:spPr bwMode="auto">
              <a:xfrm>
                <a:off x="5165" y="1334"/>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3" name="Freeform 9063"/>
              <p:cNvSpPr>
                <a:spLocks noEditPoints="1"/>
              </p:cNvSpPr>
              <p:nvPr/>
            </p:nvSpPr>
            <p:spPr bwMode="auto">
              <a:xfrm>
                <a:off x="5123" y="1316"/>
                <a:ext cx="107" cy="131"/>
              </a:xfrm>
              <a:custGeom>
                <a:avLst/>
                <a:gdLst>
                  <a:gd name="T0" fmla="*/ 84 w 107"/>
                  <a:gd name="T1" fmla="*/ 97 h 131"/>
                  <a:gd name="T2" fmla="*/ 77 w 107"/>
                  <a:gd name="T3" fmla="*/ 89 h 131"/>
                  <a:gd name="T4" fmla="*/ 67 w 107"/>
                  <a:gd name="T5" fmla="*/ 0 h 131"/>
                  <a:gd name="T6" fmla="*/ 72 w 107"/>
                  <a:gd name="T7" fmla="*/ 7 h 131"/>
                  <a:gd name="T8" fmla="*/ 75 w 107"/>
                  <a:gd name="T9" fmla="*/ 5 h 131"/>
                  <a:gd name="T10" fmla="*/ 75 w 107"/>
                  <a:gd name="T11" fmla="*/ 7 h 131"/>
                  <a:gd name="T12" fmla="*/ 75 w 107"/>
                  <a:gd name="T13" fmla="*/ 25 h 131"/>
                  <a:gd name="T14" fmla="*/ 82 w 107"/>
                  <a:gd name="T15" fmla="*/ 13 h 131"/>
                  <a:gd name="T16" fmla="*/ 84 w 107"/>
                  <a:gd name="T17" fmla="*/ 15 h 131"/>
                  <a:gd name="T18" fmla="*/ 89 w 107"/>
                  <a:gd name="T19" fmla="*/ 11 h 131"/>
                  <a:gd name="T20" fmla="*/ 85 w 107"/>
                  <a:gd name="T21" fmla="*/ 19 h 131"/>
                  <a:gd name="T22" fmla="*/ 80 w 107"/>
                  <a:gd name="T23" fmla="*/ 28 h 131"/>
                  <a:gd name="T24" fmla="*/ 93 w 107"/>
                  <a:gd name="T25" fmla="*/ 25 h 131"/>
                  <a:gd name="T26" fmla="*/ 101 w 107"/>
                  <a:gd name="T27" fmla="*/ 19 h 131"/>
                  <a:gd name="T28" fmla="*/ 103 w 107"/>
                  <a:gd name="T29" fmla="*/ 17 h 131"/>
                  <a:gd name="T30" fmla="*/ 107 w 107"/>
                  <a:gd name="T31" fmla="*/ 18 h 131"/>
                  <a:gd name="T32" fmla="*/ 95 w 107"/>
                  <a:gd name="T33" fmla="*/ 26 h 131"/>
                  <a:gd name="T34" fmla="*/ 89 w 107"/>
                  <a:gd name="T35" fmla="*/ 32 h 131"/>
                  <a:gd name="T36" fmla="*/ 99 w 107"/>
                  <a:gd name="T37" fmla="*/ 28 h 131"/>
                  <a:gd name="T38" fmla="*/ 101 w 107"/>
                  <a:gd name="T39" fmla="*/ 30 h 131"/>
                  <a:gd name="T40" fmla="*/ 106 w 107"/>
                  <a:gd name="T41" fmla="*/ 31 h 131"/>
                  <a:gd name="T42" fmla="*/ 92 w 107"/>
                  <a:gd name="T43" fmla="*/ 34 h 131"/>
                  <a:gd name="T44" fmla="*/ 97 w 107"/>
                  <a:gd name="T45" fmla="*/ 48 h 131"/>
                  <a:gd name="T46" fmla="*/ 88 w 107"/>
                  <a:gd name="T47" fmla="*/ 52 h 131"/>
                  <a:gd name="T48" fmla="*/ 80 w 107"/>
                  <a:gd name="T49" fmla="*/ 55 h 131"/>
                  <a:gd name="T50" fmla="*/ 82 w 107"/>
                  <a:gd name="T51" fmla="*/ 76 h 131"/>
                  <a:gd name="T52" fmla="*/ 92 w 107"/>
                  <a:gd name="T53" fmla="*/ 87 h 131"/>
                  <a:gd name="T54" fmla="*/ 85 w 107"/>
                  <a:gd name="T55" fmla="*/ 107 h 131"/>
                  <a:gd name="T56" fmla="*/ 90 w 107"/>
                  <a:gd name="T57" fmla="*/ 131 h 131"/>
                  <a:gd name="T58" fmla="*/ 82 w 107"/>
                  <a:gd name="T59" fmla="*/ 125 h 131"/>
                  <a:gd name="T60" fmla="*/ 75 w 107"/>
                  <a:gd name="T61" fmla="*/ 108 h 131"/>
                  <a:gd name="T62" fmla="*/ 34 w 107"/>
                  <a:gd name="T63" fmla="*/ 91 h 131"/>
                  <a:gd name="T64" fmla="*/ 25 w 107"/>
                  <a:gd name="T65" fmla="*/ 108 h 131"/>
                  <a:gd name="T66" fmla="*/ 30 w 107"/>
                  <a:gd name="T67" fmla="*/ 129 h 131"/>
                  <a:gd name="T68" fmla="*/ 21 w 107"/>
                  <a:gd name="T69" fmla="*/ 112 h 131"/>
                  <a:gd name="T70" fmla="*/ 14 w 107"/>
                  <a:gd name="T71" fmla="*/ 106 h 131"/>
                  <a:gd name="T72" fmla="*/ 12 w 107"/>
                  <a:gd name="T73" fmla="*/ 131 h 131"/>
                  <a:gd name="T74" fmla="*/ 9 w 107"/>
                  <a:gd name="T75" fmla="*/ 115 h 131"/>
                  <a:gd name="T76" fmla="*/ 10 w 107"/>
                  <a:gd name="T77" fmla="*/ 97 h 131"/>
                  <a:gd name="T78" fmla="*/ 10 w 107"/>
                  <a:gd name="T79" fmla="*/ 83 h 131"/>
                  <a:gd name="T80" fmla="*/ 8 w 107"/>
                  <a:gd name="T81" fmla="*/ 69 h 131"/>
                  <a:gd name="T82" fmla="*/ 5 w 107"/>
                  <a:gd name="T83" fmla="*/ 66 h 131"/>
                  <a:gd name="T84" fmla="*/ 29 w 107"/>
                  <a:gd name="T85" fmla="*/ 62 h 131"/>
                  <a:gd name="T86" fmla="*/ 64 w 107"/>
                  <a:gd name="T87" fmla="*/ 47 h 131"/>
                  <a:gd name="T88" fmla="*/ 71 w 107"/>
                  <a:gd name="T89" fmla="*/ 32 h 131"/>
                  <a:gd name="T90" fmla="*/ 60 w 107"/>
                  <a:gd name="T91" fmla="*/ 31 h 131"/>
                  <a:gd name="T92" fmla="*/ 43 w 107"/>
                  <a:gd name="T93" fmla="*/ 18 h 131"/>
                  <a:gd name="T94" fmla="*/ 42 w 107"/>
                  <a:gd name="T95" fmla="*/ 17 h 131"/>
                  <a:gd name="T96" fmla="*/ 38 w 107"/>
                  <a:gd name="T97" fmla="*/ 13 h 131"/>
                  <a:gd name="T98" fmla="*/ 40 w 107"/>
                  <a:gd name="T99" fmla="*/ 10 h 131"/>
                  <a:gd name="T100" fmla="*/ 43 w 107"/>
                  <a:gd name="T101" fmla="*/ 6 h 131"/>
                  <a:gd name="T102" fmla="*/ 46 w 107"/>
                  <a:gd name="T103" fmla="*/ 11 h 131"/>
                  <a:gd name="T104" fmla="*/ 51 w 107"/>
                  <a:gd name="T105" fmla="*/ 22 h 131"/>
                  <a:gd name="T106" fmla="*/ 54 w 107"/>
                  <a:gd name="T107" fmla="*/ 11 h 131"/>
                  <a:gd name="T108" fmla="*/ 55 w 107"/>
                  <a:gd name="T109" fmla="*/ 23 h 131"/>
                  <a:gd name="T110" fmla="*/ 69 w 107"/>
                  <a:gd name="T111" fmla="*/ 30 h 131"/>
                  <a:gd name="T112" fmla="*/ 71 w 107"/>
                  <a:gd name="T113" fmla="*/ 22 h 131"/>
                  <a:gd name="T114" fmla="*/ 65 w 107"/>
                  <a:gd name="T115" fmla="*/ 7 h 131"/>
                  <a:gd name="T116" fmla="*/ 61 w 107"/>
                  <a:gd name="T117" fmla="*/ 5 h 131"/>
                  <a:gd name="T118" fmla="*/ 67 w 107"/>
                  <a:gd name="T1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131">
                    <a:moveTo>
                      <a:pt x="75" y="89"/>
                    </a:moveTo>
                    <a:lnTo>
                      <a:pt x="75" y="94"/>
                    </a:lnTo>
                    <a:lnTo>
                      <a:pt x="77" y="99"/>
                    </a:lnTo>
                    <a:lnTo>
                      <a:pt x="78" y="106"/>
                    </a:lnTo>
                    <a:lnTo>
                      <a:pt x="81" y="100"/>
                    </a:lnTo>
                    <a:lnTo>
                      <a:pt x="84" y="97"/>
                    </a:lnTo>
                    <a:lnTo>
                      <a:pt x="85" y="93"/>
                    </a:lnTo>
                    <a:lnTo>
                      <a:pt x="85" y="91"/>
                    </a:lnTo>
                    <a:lnTo>
                      <a:pt x="84" y="90"/>
                    </a:lnTo>
                    <a:lnTo>
                      <a:pt x="82" y="89"/>
                    </a:lnTo>
                    <a:lnTo>
                      <a:pt x="80" y="89"/>
                    </a:lnTo>
                    <a:lnTo>
                      <a:pt x="77" y="89"/>
                    </a:lnTo>
                    <a:lnTo>
                      <a:pt x="75" y="89"/>
                    </a:lnTo>
                    <a:close/>
                    <a:moveTo>
                      <a:pt x="77" y="34"/>
                    </a:moveTo>
                    <a:lnTo>
                      <a:pt x="77" y="34"/>
                    </a:lnTo>
                    <a:lnTo>
                      <a:pt x="77" y="34"/>
                    </a:lnTo>
                    <a:lnTo>
                      <a:pt x="77" y="34"/>
                    </a:lnTo>
                    <a:close/>
                    <a:moveTo>
                      <a:pt x="67" y="0"/>
                    </a:moveTo>
                    <a:lnTo>
                      <a:pt x="68" y="0"/>
                    </a:lnTo>
                    <a:lnTo>
                      <a:pt x="69" y="1"/>
                    </a:lnTo>
                    <a:lnTo>
                      <a:pt x="69" y="2"/>
                    </a:lnTo>
                    <a:lnTo>
                      <a:pt x="71" y="5"/>
                    </a:lnTo>
                    <a:lnTo>
                      <a:pt x="72" y="7"/>
                    </a:lnTo>
                    <a:lnTo>
                      <a:pt x="72" y="7"/>
                    </a:lnTo>
                    <a:lnTo>
                      <a:pt x="72" y="9"/>
                    </a:lnTo>
                    <a:lnTo>
                      <a:pt x="73" y="9"/>
                    </a:lnTo>
                    <a:lnTo>
                      <a:pt x="73" y="7"/>
                    </a:lnTo>
                    <a:lnTo>
                      <a:pt x="73" y="7"/>
                    </a:lnTo>
                    <a:lnTo>
                      <a:pt x="73" y="6"/>
                    </a:lnTo>
                    <a:lnTo>
                      <a:pt x="75" y="5"/>
                    </a:lnTo>
                    <a:lnTo>
                      <a:pt x="76" y="5"/>
                    </a:lnTo>
                    <a:lnTo>
                      <a:pt x="76" y="5"/>
                    </a:lnTo>
                    <a:lnTo>
                      <a:pt x="77" y="5"/>
                    </a:lnTo>
                    <a:lnTo>
                      <a:pt x="76" y="6"/>
                    </a:lnTo>
                    <a:lnTo>
                      <a:pt x="76" y="6"/>
                    </a:lnTo>
                    <a:lnTo>
                      <a:pt x="75" y="7"/>
                    </a:lnTo>
                    <a:lnTo>
                      <a:pt x="73" y="10"/>
                    </a:lnTo>
                    <a:lnTo>
                      <a:pt x="73" y="11"/>
                    </a:lnTo>
                    <a:lnTo>
                      <a:pt x="72" y="17"/>
                    </a:lnTo>
                    <a:lnTo>
                      <a:pt x="73" y="21"/>
                    </a:lnTo>
                    <a:lnTo>
                      <a:pt x="75" y="25"/>
                    </a:lnTo>
                    <a:lnTo>
                      <a:pt x="75" y="25"/>
                    </a:lnTo>
                    <a:lnTo>
                      <a:pt x="76" y="25"/>
                    </a:lnTo>
                    <a:lnTo>
                      <a:pt x="77" y="25"/>
                    </a:lnTo>
                    <a:lnTo>
                      <a:pt x="78" y="22"/>
                    </a:lnTo>
                    <a:lnTo>
                      <a:pt x="80" y="18"/>
                    </a:lnTo>
                    <a:lnTo>
                      <a:pt x="81" y="15"/>
                    </a:lnTo>
                    <a:lnTo>
                      <a:pt x="82" y="13"/>
                    </a:lnTo>
                    <a:lnTo>
                      <a:pt x="84" y="13"/>
                    </a:lnTo>
                    <a:lnTo>
                      <a:pt x="84" y="13"/>
                    </a:lnTo>
                    <a:lnTo>
                      <a:pt x="84" y="13"/>
                    </a:lnTo>
                    <a:lnTo>
                      <a:pt x="84" y="14"/>
                    </a:lnTo>
                    <a:lnTo>
                      <a:pt x="84" y="14"/>
                    </a:lnTo>
                    <a:lnTo>
                      <a:pt x="84" y="15"/>
                    </a:lnTo>
                    <a:lnTo>
                      <a:pt x="84" y="15"/>
                    </a:lnTo>
                    <a:lnTo>
                      <a:pt x="85" y="14"/>
                    </a:lnTo>
                    <a:lnTo>
                      <a:pt x="85" y="14"/>
                    </a:lnTo>
                    <a:lnTo>
                      <a:pt x="86" y="13"/>
                    </a:lnTo>
                    <a:lnTo>
                      <a:pt x="88" y="11"/>
                    </a:lnTo>
                    <a:lnTo>
                      <a:pt x="89" y="11"/>
                    </a:lnTo>
                    <a:lnTo>
                      <a:pt x="89" y="11"/>
                    </a:lnTo>
                    <a:lnTo>
                      <a:pt x="89" y="13"/>
                    </a:lnTo>
                    <a:lnTo>
                      <a:pt x="89" y="14"/>
                    </a:lnTo>
                    <a:lnTo>
                      <a:pt x="88" y="17"/>
                    </a:lnTo>
                    <a:lnTo>
                      <a:pt x="86" y="18"/>
                    </a:lnTo>
                    <a:lnTo>
                      <a:pt x="85" y="19"/>
                    </a:lnTo>
                    <a:lnTo>
                      <a:pt x="82" y="21"/>
                    </a:lnTo>
                    <a:lnTo>
                      <a:pt x="80" y="23"/>
                    </a:lnTo>
                    <a:lnTo>
                      <a:pt x="78" y="25"/>
                    </a:lnTo>
                    <a:lnTo>
                      <a:pt x="78" y="27"/>
                    </a:lnTo>
                    <a:lnTo>
                      <a:pt x="78" y="28"/>
                    </a:lnTo>
                    <a:lnTo>
                      <a:pt x="80" y="28"/>
                    </a:lnTo>
                    <a:lnTo>
                      <a:pt x="82" y="28"/>
                    </a:lnTo>
                    <a:lnTo>
                      <a:pt x="84" y="28"/>
                    </a:lnTo>
                    <a:lnTo>
                      <a:pt x="86" y="27"/>
                    </a:lnTo>
                    <a:lnTo>
                      <a:pt x="90" y="26"/>
                    </a:lnTo>
                    <a:lnTo>
                      <a:pt x="92" y="26"/>
                    </a:lnTo>
                    <a:lnTo>
                      <a:pt x="93" y="25"/>
                    </a:lnTo>
                    <a:lnTo>
                      <a:pt x="94" y="25"/>
                    </a:lnTo>
                    <a:lnTo>
                      <a:pt x="98" y="23"/>
                    </a:lnTo>
                    <a:lnTo>
                      <a:pt x="99" y="23"/>
                    </a:lnTo>
                    <a:lnTo>
                      <a:pt x="101" y="22"/>
                    </a:lnTo>
                    <a:lnTo>
                      <a:pt x="101" y="21"/>
                    </a:lnTo>
                    <a:lnTo>
                      <a:pt x="101" y="19"/>
                    </a:lnTo>
                    <a:lnTo>
                      <a:pt x="101" y="18"/>
                    </a:lnTo>
                    <a:lnTo>
                      <a:pt x="101" y="18"/>
                    </a:lnTo>
                    <a:lnTo>
                      <a:pt x="101" y="17"/>
                    </a:lnTo>
                    <a:lnTo>
                      <a:pt x="102" y="17"/>
                    </a:lnTo>
                    <a:lnTo>
                      <a:pt x="102" y="17"/>
                    </a:lnTo>
                    <a:lnTo>
                      <a:pt x="103" y="17"/>
                    </a:lnTo>
                    <a:lnTo>
                      <a:pt x="103" y="18"/>
                    </a:lnTo>
                    <a:lnTo>
                      <a:pt x="103" y="19"/>
                    </a:lnTo>
                    <a:lnTo>
                      <a:pt x="105" y="19"/>
                    </a:lnTo>
                    <a:lnTo>
                      <a:pt x="105" y="19"/>
                    </a:lnTo>
                    <a:lnTo>
                      <a:pt x="106" y="18"/>
                    </a:lnTo>
                    <a:lnTo>
                      <a:pt x="107" y="18"/>
                    </a:lnTo>
                    <a:lnTo>
                      <a:pt x="107" y="19"/>
                    </a:lnTo>
                    <a:lnTo>
                      <a:pt x="107" y="21"/>
                    </a:lnTo>
                    <a:lnTo>
                      <a:pt x="106" y="22"/>
                    </a:lnTo>
                    <a:lnTo>
                      <a:pt x="103" y="23"/>
                    </a:lnTo>
                    <a:lnTo>
                      <a:pt x="99" y="25"/>
                    </a:lnTo>
                    <a:lnTo>
                      <a:pt x="95" y="26"/>
                    </a:lnTo>
                    <a:lnTo>
                      <a:pt x="92" y="27"/>
                    </a:lnTo>
                    <a:lnTo>
                      <a:pt x="90" y="27"/>
                    </a:lnTo>
                    <a:lnTo>
                      <a:pt x="88" y="30"/>
                    </a:lnTo>
                    <a:lnTo>
                      <a:pt x="86" y="31"/>
                    </a:lnTo>
                    <a:lnTo>
                      <a:pt x="88" y="32"/>
                    </a:lnTo>
                    <a:lnTo>
                      <a:pt x="89" y="32"/>
                    </a:lnTo>
                    <a:lnTo>
                      <a:pt x="92" y="32"/>
                    </a:lnTo>
                    <a:lnTo>
                      <a:pt x="93" y="31"/>
                    </a:lnTo>
                    <a:lnTo>
                      <a:pt x="94" y="31"/>
                    </a:lnTo>
                    <a:lnTo>
                      <a:pt x="97" y="30"/>
                    </a:lnTo>
                    <a:lnTo>
                      <a:pt x="98" y="28"/>
                    </a:lnTo>
                    <a:lnTo>
                      <a:pt x="99" y="28"/>
                    </a:lnTo>
                    <a:lnTo>
                      <a:pt x="99" y="28"/>
                    </a:lnTo>
                    <a:lnTo>
                      <a:pt x="99" y="30"/>
                    </a:lnTo>
                    <a:lnTo>
                      <a:pt x="99" y="30"/>
                    </a:lnTo>
                    <a:lnTo>
                      <a:pt x="99" y="30"/>
                    </a:lnTo>
                    <a:lnTo>
                      <a:pt x="101" y="30"/>
                    </a:lnTo>
                    <a:lnTo>
                      <a:pt x="101" y="30"/>
                    </a:lnTo>
                    <a:lnTo>
                      <a:pt x="102" y="28"/>
                    </a:lnTo>
                    <a:lnTo>
                      <a:pt x="103" y="28"/>
                    </a:lnTo>
                    <a:lnTo>
                      <a:pt x="105" y="28"/>
                    </a:lnTo>
                    <a:lnTo>
                      <a:pt x="106" y="28"/>
                    </a:lnTo>
                    <a:lnTo>
                      <a:pt x="106" y="30"/>
                    </a:lnTo>
                    <a:lnTo>
                      <a:pt x="106" y="31"/>
                    </a:lnTo>
                    <a:lnTo>
                      <a:pt x="105" y="32"/>
                    </a:lnTo>
                    <a:lnTo>
                      <a:pt x="103" y="32"/>
                    </a:lnTo>
                    <a:lnTo>
                      <a:pt x="101" y="32"/>
                    </a:lnTo>
                    <a:lnTo>
                      <a:pt x="97" y="34"/>
                    </a:lnTo>
                    <a:lnTo>
                      <a:pt x="94" y="34"/>
                    </a:lnTo>
                    <a:lnTo>
                      <a:pt x="92" y="34"/>
                    </a:lnTo>
                    <a:lnTo>
                      <a:pt x="89" y="34"/>
                    </a:lnTo>
                    <a:lnTo>
                      <a:pt x="85" y="34"/>
                    </a:lnTo>
                    <a:lnTo>
                      <a:pt x="88" y="35"/>
                    </a:lnTo>
                    <a:lnTo>
                      <a:pt x="90" y="38"/>
                    </a:lnTo>
                    <a:lnTo>
                      <a:pt x="93" y="43"/>
                    </a:lnTo>
                    <a:lnTo>
                      <a:pt x="97" y="48"/>
                    </a:lnTo>
                    <a:lnTo>
                      <a:pt x="97" y="51"/>
                    </a:lnTo>
                    <a:lnTo>
                      <a:pt x="95" y="52"/>
                    </a:lnTo>
                    <a:lnTo>
                      <a:pt x="94" y="53"/>
                    </a:lnTo>
                    <a:lnTo>
                      <a:pt x="92" y="53"/>
                    </a:lnTo>
                    <a:lnTo>
                      <a:pt x="89" y="53"/>
                    </a:lnTo>
                    <a:lnTo>
                      <a:pt x="88" y="52"/>
                    </a:lnTo>
                    <a:lnTo>
                      <a:pt x="85" y="51"/>
                    </a:lnTo>
                    <a:lnTo>
                      <a:pt x="84" y="49"/>
                    </a:lnTo>
                    <a:lnTo>
                      <a:pt x="81" y="49"/>
                    </a:lnTo>
                    <a:lnTo>
                      <a:pt x="80" y="49"/>
                    </a:lnTo>
                    <a:lnTo>
                      <a:pt x="80" y="51"/>
                    </a:lnTo>
                    <a:lnTo>
                      <a:pt x="80" y="55"/>
                    </a:lnTo>
                    <a:lnTo>
                      <a:pt x="81" y="57"/>
                    </a:lnTo>
                    <a:lnTo>
                      <a:pt x="82" y="59"/>
                    </a:lnTo>
                    <a:lnTo>
                      <a:pt x="82" y="61"/>
                    </a:lnTo>
                    <a:lnTo>
                      <a:pt x="84" y="66"/>
                    </a:lnTo>
                    <a:lnTo>
                      <a:pt x="84" y="72"/>
                    </a:lnTo>
                    <a:lnTo>
                      <a:pt x="82" y="76"/>
                    </a:lnTo>
                    <a:lnTo>
                      <a:pt x="80" y="79"/>
                    </a:lnTo>
                    <a:lnTo>
                      <a:pt x="81" y="81"/>
                    </a:lnTo>
                    <a:lnTo>
                      <a:pt x="84" y="82"/>
                    </a:lnTo>
                    <a:lnTo>
                      <a:pt x="88" y="83"/>
                    </a:lnTo>
                    <a:lnTo>
                      <a:pt x="90" y="85"/>
                    </a:lnTo>
                    <a:lnTo>
                      <a:pt x="92" y="87"/>
                    </a:lnTo>
                    <a:lnTo>
                      <a:pt x="93" y="90"/>
                    </a:lnTo>
                    <a:lnTo>
                      <a:pt x="92" y="93"/>
                    </a:lnTo>
                    <a:lnTo>
                      <a:pt x="90" y="95"/>
                    </a:lnTo>
                    <a:lnTo>
                      <a:pt x="89" y="98"/>
                    </a:lnTo>
                    <a:lnTo>
                      <a:pt x="88" y="100"/>
                    </a:lnTo>
                    <a:lnTo>
                      <a:pt x="85" y="107"/>
                    </a:lnTo>
                    <a:lnTo>
                      <a:pt x="84" y="114"/>
                    </a:lnTo>
                    <a:lnTo>
                      <a:pt x="85" y="117"/>
                    </a:lnTo>
                    <a:lnTo>
                      <a:pt x="86" y="120"/>
                    </a:lnTo>
                    <a:lnTo>
                      <a:pt x="90" y="125"/>
                    </a:lnTo>
                    <a:lnTo>
                      <a:pt x="94" y="131"/>
                    </a:lnTo>
                    <a:lnTo>
                      <a:pt x="90" y="131"/>
                    </a:lnTo>
                    <a:lnTo>
                      <a:pt x="88" y="131"/>
                    </a:lnTo>
                    <a:lnTo>
                      <a:pt x="86" y="131"/>
                    </a:lnTo>
                    <a:lnTo>
                      <a:pt x="85" y="129"/>
                    </a:lnTo>
                    <a:lnTo>
                      <a:pt x="85" y="128"/>
                    </a:lnTo>
                    <a:lnTo>
                      <a:pt x="84" y="127"/>
                    </a:lnTo>
                    <a:lnTo>
                      <a:pt x="82" y="125"/>
                    </a:lnTo>
                    <a:lnTo>
                      <a:pt x="82" y="123"/>
                    </a:lnTo>
                    <a:lnTo>
                      <a:pt x="82" y="121"/>
                    </a:lnTo>
                    <a:lnTo>
                      <a:pt x="81" y="119"/>
                    </a:lnTo>
                    <a:lnTo>
                      <a:pt x="80" y="116"/>
                    </a:lnTo>
                    <a:lnTo>
                      <a:pt x="78" y="114"/>
                    </a:lnTo>
                    <a:lnTo>
                      <a:pt x="75" y="108"/>
                    </a:lnTo>
                    <a:lnTo>
                      <a:pt x="71" y="103"/>
                    </a:lnTo>
                    <a:lnTo>
                      <a:pt x="65" y="98"/>
                    </a:lnTo>
                    <a:lnTo>
                      <a:pt x="61" y="93"/>
                    </a:lnTo>
                    <a:lnTo>
                      <a:pt x="48" y="94"/>
                    </a:lnTo>
                    <a:lnTo>
                      <a:pt x="35" y="91"/>
                    </a:lnTo>
                    <a:lnTo>
                      <a:pt x="34" y="91"/>
                    </a:lnTo>
                    <a:lnTo>
                      <a:pt x="33" y="90"/>
                    </a:lnTo>
                    <a:lnTo>
                      <a:pt x="31" y="94"/>
                    </a:lnTo>
                    <a:lnTo>
                      <a:pt x="29" y="98"/>
                    </a:lnTo>
                    <a:lnTo>
                      <a:pt x="27" y="102"/>
                    </a:lnTo>
                    <a:lnTo>
                      <a:pt x="25" y="104"/>
                    </a:lnTo>
                    <a:lnTo>
                      <a:pt x="25" y="108"/>
                    </a:lnTo>
                    <a:lnTo>
                      <a:pt x="29" y="116"/>
                    </a:lnTo>
                    <a:lnTo>
                      <a:pt x="35" y="123"/>
                    </a:lnTo>
                    <a:lnTo>
                      <a:pt x="38" y="131"/>
                    </a:lnTo>
                    <a:lnTo>
                      <a:pt x="34" y="131"/>
                    </a:lnTo>
                    <a:lnTo>
                      <a:pt x="31" y="131"/>
                    </a:lnTo>
                    <a:lnTo>
                      <a:pt x="30" y="129"/>
                    </a:lnTo>
                    <a:lnTo>
                      <a:pt x="30" y="128"/>
                    </a:lnTo>
                    <a:lnTo>
                      <a:pt x="29" y="125"/>
                    </a:lnTo>
                    <a:lnTo>
                      <a:pt x="27" y="121"/>
                    </a:lnTo>
                    <a:lnTo>
                      <a:pt x="25" y="119"/>
                    </a:lnTo>
                    <a:lnTo>
                      <a:pt x="22" y="115"/>
                    </a:lnTo>
                    <a:lnTo>
                      <a:pt x="21" y="112"/>
                    </a:lnTo>
                    <a:lnTo>
                      <a:pt x="18" y="108"/>
                    </a:lnTo>
                    <a:lnTo>
                      <a:pt x="17" y="106"/>
                    </a:lnTo>
                    <a:lnTo>
                      <a:pt x="17" y="103"/>
                    </a:lnTo>
                    <a:lnTo>
                      <a:pt x="17" y="102"/>
                    </a:lnTo>
                    <a:lnTo>
                      <a:pt x="16" y="103"/>
                    </a:lnTo>
                    <a:lnTo>
                      <a:pt x="14" y="106"/>
                    </a:lnTo>
                    <a:lnTo>
                      <a:pt x="13" y="114"/>
                    </a:lnTo>
                    <a:lnTo>
                      <a:pt x="16" y="123"/>
                    </a:lnTo>
                    <a:lnTo>
                      <a:pt x="18" y="131"/>
                    </a:lnTo>
                    <a:lnTo>
                      <a:pt x="16" y="131"/>
                    </a:lnTo>
                    <a:lnTo>
                      <a:pt x="14" y="131"/>
                    </a:lnTo>
                    <a:lnTo>
                      <a:pt x="12" y="131"/>
                    </a:lnTo>
                    <a:lnTo>
                      <a:pt x="10" y="129"/>
                    </a:lnTo>
                    <a:lnTo>
                      <a:pt x="10" y="128"/>
                    </a:lnTo>
                    <a:lnTo>
                      <a:pt x="10" y="127"/>
                    </a:lnTo>
                    <a:lnTo>
                      <a:pt x="10" y="124"/>
                    </a:lnTo>
                    <a:lnTo>
                      <a:pt x="9" y="123"/>
                    </a:lnTo>
                    <a:lnTo>
                      <a:pt x="9" y="115"/>
                    </a:lnTo>
                    <a:lnTo>
                      <a:pt x="8" y="107"/>
                    </a:lnTo>
                    <a:lnTo>
                      <a:pt x="8" y="104"/>
                    </a:lnTo>
                    <a:lnTo>
                      <a:pt x="8" y="100"/>
                    </a:lnTo>
                    <a:lnTo>
                      <a:pt x="8" y="99"/>
                    </a:lnTo>
                    <a:lnTo>
                      <a:pt x="9" y="98"/>
                    </a:lnTo>
                    <a:lnTo>
                      <a:pt x="10" y="97"/>
                    </a:lnTo>
                    <a:lnTo>
                      <a:pt x="12" y="95"/>
                    </a:lnTo>
                    <a:lnTo>
                      <a:pt x="13" y="94"/>
                    </a:lnTo>
                    <a:lnTo>
                      <a:pt x="13" y="91"/>
                    </a:lnTo>
                    <a:lnTo>
                      <a:pt x="13" y="89"/>
                    </a:lnTo>
                    <a:lnTo>
                      <a:pt x="12" y="86"/>
                    </a:lnTo>
                    <a:lnTo>
                      <a:pt x="10" y="83"/>
                    </a:lnTo>
                    <a:lnTo>
                      <a:pt x="9" y="79"/>
                    </a:lnTo>
                    <a:lnTo>
                      <a:pt x="9" y="77"/>
                    </a:lnTo>
                    <a:lnTo>
                      <a:pt x="9" y="74"/>
                    </a:lnTo>
                    <a:lnTo>
                      <a:pt x="9" y="72"/>
                    </a:lnTo>
                    <a:lnTo>
                      <a:pt x="10" y="69"/>
                    </a:lnTo>
                    <a:lnTo>
                      <a:pt x="8" y="69"/>
                    </a:lnTo>
                    <a:lnTo>
                      <a:pt x="5" y="69"/>
                    </a:lnTo>
                    <a:lnTo>
                      <a:pt x="3" y="69"/>
                    </a:lnTo>
                    <a:lnTo>
                      <a:pt x="0" y="68"/>
                    </a:lnTo>
                    <a:lnTo>
                      <a:pt x="0" y="66"/>
                    </a:lnTo>
                    <a:lnTo>
                      <a:pt x="3" y="66"/>
                    </a:lnTo>
                    <a:lnTo>
                      <a:pt x="5" y="66"/>
                    </a:lnTo>
                    <a:lnTo>
                      <a:pt x="8" y="65"/>
                    </a:lnTo>
                    <a:lnTo>
                      <a:pt x="10" y="65"/>
                    </a:lnTo>
                    <a:lnTo>
                      <a:pt x="13" y="65"/>
                    </a:lnTo>
                    <a:lnTo>
                      <a:pt x="14" y="65"/>
                    </a:lnTo>
                    <a:lnTo>
                      <a:pt x="21" y="62"/>
                    </a:lnTo>
                    <a:lnTo>
                      <a:pt x="29" y="62"/>
                    </a:lnTo>
                    <a:lnTo>
                      <a:pt x="38" y="64"/>
                    </a:lnTo>
                    <a:lnTo>
                      <a:pt x="54" y="62"/>
                    </a:lnTo>
                    <a:lnTo>
                      <a:pt x="56" y="61"/>
                    </a:lnTo>
                    <a:lnTo>
                      <a:pt x="59" y="57"/>
                    </a:lnTo>
                    <a:lnTo>
                      <a:pt x="61" y="52"/>
                    </a:lnTo>
                    <a:lnTo>
                      <a:pt x="64" y="47"/>
                    </a:lnTo>
                    <a:lnTo>
                      <a:pt x="67" y="43"/>
                    </a:lnTo>
                    <a:lnTo>
                      <a:pt x="71" y="39"/>
                    </a:lnTo>
                    <a:lnTo>
                      <a:pt x="68" y="36"/>
                    </a:lnTo>
                    <a:lnTo>
                      <a:pt x="65" y="34"/>
                    </a:lnTo>
                    <a:lnTo>
                      <a:pt x="68" y="34"/>
                    </a:lnTo>
                    <a:lnTo>
                      <a:pt x="71" y="32"/>
                    </a:lnTo>
                    <a:lnTo>
                      <a:pt x="73" y="32"/>
                    </a:lnTo>
                    <a:lnTo>
                      <a:pt x="76" y="32"/>
                    </a:lnTo>
                    <a:lnTo>
                      <a:pt x="72" y="31"/>
                    </a:lnTo>
                    <a:lnTo>
                      <a:pt x="69" y="31"/>
                    </a:lnTo>
                    <a:lnTo>
                      <a:pt x="65" y="31"/>
                    </a:lnTo>
                    <a:lnTo>
                      <a:pt x="60" y="31"/>
                    </a:lnTo>
                    <a:lnTo>
                      <a:pt x="56" y="28"/>
                    </a:lnTo>
                    <a:lnTo>
                      <a:pt x="52" y="27"/>
                    </a:lnTo>
                    <a:lnTo>
                      <a:pt x="48" y="25"/>
                    </a:lnTo>
                    <a:lnTo>
                      <a:pt x="47" y="23"/>
                    </a:lnTo>
                    <a:lnTo>
                      <a:pt x="46" y="21"/>
                    </a:lnTo>
                    <a:lnTo>
                      <a:pt x="43" y="18"/>
                    </a:lnTo>
                    <a:lnTo>
                      <a:pt x="43" y="17"/>
                    </a:lnTo>
                    <a:lnTo>
                      <a:pt x="43" y="18"/>
                    </a:lnTo>
                    <a:lnTo>
                      <a:pt x="42" y="18"/>
                    </a:lnTo>
                    <a:lnTo>
                      <a:pt x="42" y="18"/>
                    </a:lnTo>
                    <a:lnTo>
                      <a:pt x="42" y="17"/>
                    </a:lnTo>
                    <a:lnTo>
                      <a:pt x="42" y="17"/>
                    </a:lnTo>
                    <a:lnTo>
                      <a:pt x="42" y="17"/>
                    </a:lnTo>
                    <a:lnTo>
                      <a:pt x="42" y="17"/>
                    </a:lnTo>
                    <a:lnTo>
                      <a:pt x="42" y="17"/>
                    </a:lnTo>
                    <a:lnTo>
                      <a:pt x="42" y="17"/>
                    </a:lnTo>
                    <a:lnTo>
                      <a:pt x="39" y="14"/>
                    </a:lnTo>
                    <a:lnTo>
                      <a:pt x="38" y="13"/>
                    </a:lnTo>
                    <a:lnTo>
                      <a:pt x="37" y="10"/>
                    </a:lnTo>
                    <a:lnTo>
                      <a:pt x="37" y="9"/>
                    </a:lnTo>
                    <a:lnTo>
                      <a:pt x="38" y="7"/>
                    </a:lnTo>
                    <a:lnTo>
                      <a:pt x="39" y="9"/>
                    </a:lnTo>
                    <a:lnTo>
                      <a:pt x="39" y="9"/>
                    </a:lnTo>
                    <a:lnTo>
                      <a:pt x="40" y="10"/>
                    </a:lnTo>
                    <a:lnTo>
                      <a:pt x="42" y="11"/>
                    </a:lnTo>
                    <a:lnTo>
                      <a:pt x="43" y="11"/>
                    </a:lnTo>
                    <a:lnTo>
                      <a:pt x="43" y="10"/>
                    </a:lnTo>
                    <a:lnTo>
                      <a:pt x="43" y="9"/>
                    </a:lnTo>
                    <a:lnTo>
                      <a:pt x="43" y="9"/>
                    </a:lnTo>
                    <a:lnTo>
                      <a:pt x="43" y="6"/>
                    </a:lnTo>
                    <a:lnTo>
                      <a:pt x="43" y="5"/>
                    </a:lnTo>
                    <a:lnTo>
                      <a:pt x="43" y="4"/>
                    </a:lnTo>
                    <a:lnTo>
                      <a:pt x="44" y="4"/>
                    </a:lnTo>
                    <a:lnTo>
                      <a:pt x="46" y="5"/>
                    </a:lnTo>
                    <a:lnTo>
                      <a:pt x="46" y="6"/>
                    </a:lnTo>
                    <a:lnTo>
                      <a:pt x="46" y="11"/>
                    </a:lnTo>
                    <a:lnTo>
                      <a:pt x="46" y="17"/>
                    </a:lnTo>
                    <a:lnTo>
                      <a:pt x="46" y="18"/>
                    </a:lnTo>
                    <a:lnTo>
                      <a:pt x="47" y="21"/>
                    </a:lnTo>
                    <a:lnTo>
                      <a:pt x="48" y="22"/>
                    </a:lnTo>
                    <a:lnTo>
                      <a:pt x="50" y="23"/>
                    </a:lnTo>
                    <a:lnTo>
                      <a:pt x="51" y="22"/>
                    </a:lnTo>
                    <a:lnTo>
                      <a:pt x="52" y="21"/>
                    </a:lnTo>
                    <a:lnTo>
                      <a:pt x="52" y="19"/>
                    </a:lnTo>
                    <a:lnTo>
                      <a:pt x="52" y="17"/>
                    </a:lnTo>
                    <a:lnTo>
                      <a:pt x="52" y="14"/>
                    </a:lnTo>
                    <a:lnTo>
                      <a:pt x="52" y="13"/>
                    </a:lnTo>
                    <a:lnTo>
                      <a:pt x="54" y="11"/>
                    </a:lnTo>
                    <a:lnTo>
                      <a:pt x="54" y="11"/>
                    </a:lnTo>
                    <a:lnTo>
                      <a:pt x="54" y="13"/>
                    </a:lnTo>
                    <a:lnTo>
                      <a:pt x="55" y="15"/>
                    </a:lnTo>
                    <a:lnTo>
                      <a:pt x="55" y="18"/>
                    </a:lnTo>
                    <a:lnTo>
                      <a:pt x="55" y="21"/>
                    </a:lnTo>
                    <a:lnTo>
                      <a:pt x="55" y="23"/>
                    </a:lnTo>
                    <a:lnTo>
                      <a:pt x="56" y="26"/>
                    </a:lnTo>
                    <a:lnTo>
                      <a:pt x="58" y="27"/>
                    </a:lnTo>
                    <a:lnTo>
                      <a:pt x="61" y="28"/>
                    </a:lnTo>
                    <a:lnTo>
                      <a:pt x="64" y="28"/>
                    </a:lnTo>
                    <a:lnTo>
                      <a:pt x="67" y="30"/>
                    </a:lnTo>
                    <a:lnTo>
                      <a:pt x="69" y="30"/>
                    </a:lnTo>
                    <a:lnTo>
                      <a:pt x="71" y="30"/>
                    </a:lnTo>
                    <a:lnTo>
                      <a:pt x="73" y="28"/>
                    </a:lnTo>
                    <a:lnTo>
                      <a:pt x="73" y="27"/>
                    </a:lnTo>
                    <a:lnTo>
                      <a:pt x="73" y="26"/>
                    </a:lnTo>
                    <a:lnTo>
                      <a:pt x="72" y="25"/>
                    </a:lnTo>
                    <a:lnTo>
                      <a:pt x="71" y="22"/>
                    </a:lnTo>
                    <a:lnTo>
                      <a:pt x="71" y="21"/>
                    </a:lnTo>
                    <a:lnTo>
                      <a:pt x="71" y="17"/>
                    </a:lnTo>
                    <a:lnTo>
                      <a:pt x="69" y="13"/>
                    </a:lnTo>
                    <a:lnTo>
                      <a:pt x="69" y="10"/>
                    </a:lnTo>
                    <a:lnTo>
                      <a:pt x="68" y="9"/>
                    </a:lnTo>
                    <a:lnTo>
                      <a:pt x="65" y="7"/>
                    </a:lnTo>
                    <a:lnTo>
                      <a:pt x="65" y="7"/>
                    </a:lnTo>
                    <a:lnTo>
                      <a:pt x="64" y="7"/>
                    </a:lnTo>
                    <a:lnTo>
                      <a:pt x="64" y="7"/>
                    </a:lnTo>
                    <a:lnTo>
                      <a:pt x="63" y="6"/>
                    </a:lnTo>
                    <a:lnTo>
                      <a:pt x="61" y="5"/>
                    </a:lnTo>
                    <a:lnTo>
                      <a:pt x="61" y="5"/>
                    </a:lnTo>
                    <a:lnTo>
                      <a:pt x="63" y="4"/>
                    </a:lnTo>
                    <a:lnTo>
                      <a:pt x="64" y="4"/>
                    </a:lnTo>
                    <a:lnTo>
                      <a:pt x="65" y="4"/>
                    </a:lnTo>
                    <a:lnTo>
                      <a:pt x="65" y="4"/>
                    </a:lnTo>
                    <a:lnTo>
                      <a:pt x="67" y="4"/>
                    </a:lnTo>
                    <a:lnTo>
                      <a:pt x="67" y="2"/>
                    </a:lnTo>
                    <a:lnTo>
                      <a:pt x="67" y="1"/>
                    </a:lnTo>
                    <a:lnTo>
                      <a:pt x="65" y="1"/>
                    </a:lnTo>
                    <a:lnTo>
                      <a:pt x="67"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4" name="Freeform 9064"/>
              <p:cNvSpPr/>
              <p:nvPr/>
            </p:nvSpPr>
            <p:spPr bwMode="auto">
              <a:xfrm>
                <a:off x="5183" y="1327"/>
                <a:ext cx="9" cy="11"/>
              </a:xfrm>
              <a:custGeom>
                <a:avLst/>
                <a:gdLst>
                  <a:gd name="T0" fmla="*/ 4 w 9"/>
                  <a:gd name="T1" fmla="*/ 0 h 11"/>
                  <a:gd name="T2" fmla="*/ 5 w 9"/>
                  <a:gd name="T3" fmla="*/ 2 h 11"/>
                  <a:gd name="T4" fmla="*/ 5 w 9"/>
                  <a:gd name="T5" fmla="*/ 2 h 11"/>
                  <a:gd name="T6" fmla="*/ 5 w 9"/>
                  <a:gd name="T7" fmla="*/ 2 h 11"/>
                  <a:gd name="T8" fmla="*/ 5 w 9"/>
                  <a:gd name="T9" fmla="*/ 2 h 11"/>
                  <a:gd name="T10" fmla="*/ 5 w 9"/>
                  <a:gd name="T11" fmla="*/ 2 h 11"/>
                  <a:gd name="T12" fmla="*/ 8 w 9"/>
                  <a:gd name="T13" fmla="*/ 2 h 11"/>
                  <a:gd name="T14" fmla="*/ 9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3 w 9"/>
                  <a:gd name="T33" fmla="*/ 2 h 11"/>
                  <a:gd name="T34" fmla="*/ 4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5" y="2"/>
                    </a:lnTo>
                    <a:lnTo>
                      <a:pt x="5" y="2"/>
                    </a:lnTo>
                    <a:lnTo>
                      <a:pt x="5" y="2"/>
                    </a:lnTo>
                    <a:lnTo>
                      <a:pt x="5" y="2"/>
                    </a:lnTo>
                    <a:lnTo>
                      <a:pt x="5" y="2"/>
                    </a:lnTo>
                    <a:lnTo>
                      <a:pt x="8" y="2"/>
                    </a:lnTo>
                    <a:lnTo>
                      <a:pt x="9" y="3"/>
                    </a:lnTo>
                    <a:lnTo>
                      <a:pt x="9" y="4"/>
                    </a:lnTo>
                    <a:lnTo>
                      <a:pt x="8" y="7"/>
                    </a:lnTo>
                    <a:lnTo>
                      <a:pt x="7" y="8"/>
                    </a:lnTo>
                    <a:lnTo>
                      <a:pt x="4" y="11"/>
                    </a:lnTo>
                    <a:lnTo>
                      <a:pt x="3" y="8"/>
                    </a:lnTo>
                    <a:lnTo>
                      <a:pt x="0" y="7"/>
                    </a:lnTo>
                    <a:lnTo>
                      <a:pt x="0" y="4"/>
                    </a:lnTo>
                    <a:lnTo>
                      <a:pt x="0" y="3"/>
                    </a:lnTo>
                    <a:lnTo>
                      <a:pt x="3" y="2"/>
                    </a:lnTo>
                    <a:lnTo>
                      <a:pt x="4"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5" name="Freeform 9065"/>
              <p:cNvSpPr/>
              <p:nvPr/>
            </p:nvSpPr>
            <p:spPr bwMode="auto">
              <a:xfrm>
                <a:off x="5187" y="1327"/>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6" name="Freeform 9066"/>
              <p:cNvSpPr/>
              <p:nvPr/>
            </p:nvSpPr>
            <p:spPr bwMode="auto">
              <a:xfrm>
                <a:off x="5187" y="1326"/>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7" name="Freeform 9067"/>
              <p:cNvSpPr/>
              <p:nvPr/>
            </p:nvSpPr>
            <p:spPr bwMode="auto">
              <a:xfrm>
                <a:off x="5187" y="1325"/>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8" name="Freeform 9068"/>
              <p:cNvSpPr/>
              <p:nvPr/>
            </p:nvSpPr>
            <p:spPr bwMode="auto">
              <a:xfrm>
                <a:off x="5187" y="1323"/>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9" name="Freeform 9069"/>
              <p:cNvSpPr/>
              <p:nvPr/>
            </p:nvSpPr>
            <p:spPr bwMode="auto">
              <a:xfrm>
                <a:off x="5187" y="1323"/>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0" name="Freeform 9070"/>
              <p:cNvSpPr/>
              <p:nvPr/>
            </p:nvSpPr>
            <p:spPr bwMode="auto">
              <a:xfrm>
                <a:off x="4958" y="1228"/>
                <a:ext cx="27" cy="27"/>
              </a:xfrm>
              <a:custGeom>
                <a:avLst/>
                <a:gdLst>
                  <a:gd name="T0" fmla="*/ 13 w 27"/>
                  <a:gd name="T1" fmla="*/ 0 h 27"/>
                  <a:gd name="T2" fmla="*/ 14 w 27"/>
                  <a:gd name="T3" fmla="*/ 0 h 27"/>
                  <a:gd name="T4" fmla="*/ 14 w 27"/>
                  <a:gd name="T5" fmla="*/ 1 h 27"/>
                  <a:gd name="T6" fmla="*/ 17 w 27"/>
                  <a:gd name="T7" fmla="*/ 6 h 27"/>
                  <a:gd name="T8" fmla="*/ 18 w 27"/>
                  <a:gd name="T9" fmla="*/ 8 h 27"/>
                  <a:gd name="T10" fmla="*/ 21 w 27"/>
                  <a:gd name="T11" fmla="*/ 9 h 27"/>
                  <a:gd name="T12" fmla="*/ 26 w 27"/>
                  <a:gd name="T13" fmla="*/ 9 h 27"/>
                  <a:gd name="T14" fmla="*/ 27 w 27"/>
                  <a:gd name="T15" fmla="*/ 10 h 27"/>
                  <a:gd name="T16" fmla="*/ 27 w 27"/>
                  <a:gd name="T17" fmla="*/ 10 h 27"/>
                  <a:gd name="T18" fmla="*/ 27 w 27"/>
                  <a:gd name="T19" fmla="*/ 12 h 27"/>
                  <a:gd name="T20" fmla="*/ 24 w 27"/>
                  <a:gd name="T21" fmla="*/ 16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6 w 27"/>
                  <a:gd name="T35" fmla="*/ 25 h 27"/>
                  <a:gd name="T36" fmla="*/ 13 w 27"/>
                  <a:gd name="T37" fmla="*/ 23 h 27"/>
                  <a:gd name="T38" fmla="*/ 10 w 27"/>
                  <a:gd name="T39" fmla="*/ 25 h 27"/>
                  <a:gd name="T40" fmla="*/ 7 w 27"/>
                  <a:gd name="T41" fmla="*/ 27 h 27"/>
                  <a:gd name="T42" fmla="*/ 5 w 27"/>
                  <a:gd name="T43" fmla="*/ 27 h 27"/>
                  <a:gd name="T44" fmla="*/ 4 w 27"/>
                  <a:gd name="T45" fmla="*/ 26 h 27"/>
                  <a:gd name="T46" fmla="*/ 4 w 27"/>
                  <a:gd name="T47" fmla="*/ 26 h 27"/>
                  <a:gd name="T48" fmla="*/ 5 w 27"/>
                  <a:gd name="T49" fmla="*/ 21 h 27"/>
                  <a:gd name="T50" fmla="*/ 5 w 27"/>
                  <a:gd name="T51" fmla="*/ 18 h 27"/>
                  <a:gd name="T52" fmla="*/ 4 w 27"/>
                  <a:gd name="T53" fmla="*/ 16 h 27"/>
                  <a:gd name="T54" fmla="*/ 0 w 27"/>
                  <a:gd name="T55" fmla="*/ 12 h 27"/>
                  <a:gd name="T56" fmla="*/ 0 w 27"/>
                  <a:gd name="T57" fmla="*/ 10 h 27"/>
                  <a:gd name="T58" fmla="*/ 0 w 27"/>
                  <a:gd name="T59" fmla="*/ 10 h 27"/>
                  <a:gd name="T60" fmla="*/ 1 w 27"/>
                  <a:gd name="T61" fmla="*/ 9 h 27"/>
                  <a:gd name="T62" fmla="*/ 7 w 27"/>
                  <a:gd name="T63" fmla="*/ 9 h 27"/>
                  <a:gd name="T64" fmla="*/ 8 w 27"/>
                  <a:gd name="T65" fmla="*/ 8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8"/>
                    </a:lnTo>
                    <a:lnTo>
                      <a:pt x="21" y="9"/>
                    </a:lnTo>
                    <a:lnTo>
                      <a:pt x="26" y="9"/>
                    </a:lnTo>
                    <a:lnTo>
                      <a:pt x="27" y="10"/>
                    </a:lnTo>
                    <a:lnTo>
                      <a:pt x="27" y="10"/>
                    </a:lnTo>
                    <a:lnTo>
                      <a:pt x="27" y="12"/>
                    </a:lnTo>
                    <a:lnTo>
                      <a:pt x="24" y="16"/>
                    </a:lnTo>
                    <a:lnTo>
                      <a:pt x="22" y="18"/>
                    </a:lnTo>
                    <a:lnTo>
                      <a:pt x="22" y="21"/>
                    </a:lnTo>
                    <a:lnTo>
                      <a:pt x="22" y="26"/>
                    </a:lnTo>
                    <a:lnTo>
                      <a:pt x="22" y="27"/>
                    </a:lnTo>
                    <a:lnTo>
                      <a:pt x="22" y="27"/>
                    </a:lnTo>
                    <a:lnTo>
                      <a:pt x="21" y="27"/>
                    </a:lnTo>
                    <a:lnTo>
                      <a:pt x="16" y="25"/>
                    </a:lnTo>
                    <a:lnTo>
                      <a:pt x="13" y="23"/>
                    </a:lnTo>
                    <a:lnTo>
                      <a:pt x="10" y="25"/>
                    </a:lnTo>
                    <a:lnTo>
                      <a:pt x="7" y="27"/>
                    </a:lnTo>
                    <a:lnTo>
                      <a:pt x="5" y="27"/>
                    </a:lnTo>
                    <a:lnTo>
                      <a:pt x="4" y="26"/>
                    </a:lnTo>
                    <a:lnTo>
                      <a:pt x="4" y="26"/>
                    </a:lnTo>
                    <a:lnTo>
                      <a:pt x="5" y="21"/>
                    </a:lnTo>
                    <a:lnTo>
                      <a:pt x="5" y="18"/>
                    </a:lnTo>
                    <a:lnTo>
                      <a:pt x="4" y="16"/>
                    </a:lnTo>
                    <a:lnTo>
                      <a:pt x="0" y="12"/>
                    </a:lnTo>
                    <a:lnTo>
                      <a:pt x="0" y="10"/>
                    </a:lnTo>
                    <a:lnTo>
                      <a:pt x="0" y="10"/>
                    </a:lnTo>
                    <a:lnTo>
                      <a:pt x="1" y="9"/>
                    </a:lnTo>
                    <a:lnTo>
                      <a:pt x="7" y="9"/>
                    </a:lnTo>
                    <a:lnTo>
                      <a:pt x="8" y="8"/>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1" name="Freeform 9071"/>
              <p:cNvSpPr/>
              <p:nvPr/>
            </p:nvSpPr>
            <p:spPr bwMode="auto">
              <a:xfrm>
                <a:off x="5258" y="1227"/>
                <a:ext cx="27" cy="27"/>
              </a:xfrm>
              <a:custGeom>
                <a:avLst/>
                <a:gdLst>
                  <a:gd name="T0" fmla="*/ 13 w 27"/>
                  <a:gd name="T1" fmla="*/ 0 h 27"/>
                  <a:gd name="T2" fmla="*/ 14 w 27"/>
                  <a:gd name="T3" fmla="*/ 0 h 27"/>
                  <a:gd name="T4" fmla="*/ 14 w 27"/>
                  <a:gd name="T5" fmla="*/ 1 h 27"/>
                  <a:gd name="T6" fmla="*/ 17 w 27"/>
                  <a:gd name="T7" fmla="*/ 6 h 27"/>
                  <a:gd name="T8" fmla="*/ 18 w 27"/>
                  <a:gd name="T9" fmla="*/ 7 h 27"/>
                  <a:gd name="T10" fmla="*/ 21 w 27"/>
                  <a:gd name="T11" fmla="*/ 9 h 27"/>
                  <a:gd name="T12" fmla="*/ 26 w 27"/>
                  <a:gd name="T13" fmla="*/ 10 h 27"/>
                  <a:gd name="T14" fmla="*/ 27 w 27"/>
                  <a:gd name="T15" fmla="*/ 10 h 27"/>
                  <a:gd name="T16" fmla="*/ 27 w 27"/>
                  <a:gd name="T17" fmla="*/ 11 h 27"/>
                  <a:gd name="T18" fmla="*/ 27 w 27"/>
                  <a:gd name="T19" fmla="*/ 11 h 27"/>
                  <a:gd name="T20" fmla="*/ 23 w 27"/>
                  <a:gd name="T21" fmla="*/ 15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5 w 27"/>
                  <a:gd name="T35" fmla="*/ 24 h 27"/>
                  <a:gd name="T36" fmla="*/ 13 w 27"/>
                  <a:gd name="T37" fmla="*/ 23 h 27"/>
                  <a:gd name="T38" fmla="*/ 10 w 27"/>
                  <a:gd name="T39" fmla="*/ 24 h 27"/>
                  <a:gd name="T40" fmla="*/ 6 w 27"/>
                  <a:gd name="T41" fmla="*/ 27 h 27"/>
                  <a:gd name="T42" fmla="*/ 5 w 27"/>
                  <a:gd name="T43" fmla="*/ 27 h 27"/>
                  <a:gd name="T44" fmla="*/ 4 w 27"/>
                  <a:gd name="T45" fmla="*/ 27 h 27"/>
                  <a:gd name="T46" fmla="*/ 4 w 27"/>
                  <a:gd name="T47" fmla="*/ 26 h 27"/>
                  <a:gd name="T48" fmla="*/ 5 w 27"/>
                  <a:gd name="T49" fmla="*/ 21 h 27"/>
                  <a:gd name="T50" fmla="*/ 5 w 27"/>
                  <a:gd name="T51" fmla="*/ 18 h 27"/>
                  <a:gd name="T52" fmla="*/ 4 w 27"/>
                  <a:gd name="T53" fmla="*/ 15 h 27"/>
                  <a:gd name="T54" fmla="*/ 0 w 27"/>
                  <a:gd name="T55" fmla="*/ 11 h 27"/>
                  <a:gd name="T56" fmla="*/ 0 w 27"/>
                  <a:gd name="T57" fmla="*/ 10 h 27"/>
                  <a:gd name="T58" fmla="*/ 0 w 27"/>
                  <a:gd name="T59" fmla="*/ 10 h 27"/>
                  <a:gd name="T60" fmla="*/ 1 w 27"/>
                  <a:gd name="T61" fmla="*/ 9 h 27"/>
                  <a:gd name="T62" fmla="*/ 6 w 27"/>
                  <a:gd name="T63" fmla="*/ 9 h 27"/>
                  <a:gd name="T64" fmla="*/ 8 w 27"/>
                  <a:gd name="T65" fmla="*/ 7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7"/>
                    </a:lnTo>
                    <a:lnTo>
                      <a:pt x="21" y="9"/>
                    </a:lnTo>
                    <a:lnTo>
                      <a:pt x="26" y="10"/>
                    </a:lnTo>
                    <a:lnTo>
                      <a:pt x="27" y="10"/>
                    </a:lnTo>
                    <a:lnTo>
                      <a:pt x="27" y="11"/>
                    </a:lnTo>
                    <a:lnTo>
                      <a:pt x="27" y="11"/>
                    </a:lnTo>
                    <a:lnTo>
                      <a:pt x="23" y="15"/>
                    </a:lnTo>
                    <a:lnTo>
                      <a:pt x="22" y="18"/>
                    </a:lnTo>
                    <a:lnTo>
                      <a:pt x="22" y="21"/>
                    </a:lnTo>
                    <a:lnTo>
                      <a:pt x="22" y="26"/>
                    </a:lnTo>
                    <a:lnTo>
                      <a:pt x="22" y="27"/>
                    </a:lnTo>
                    <a:lnTo>
                      <a:pt x="22" y="27"/>
                    </a:lnTo>
                    <a:lnTo>
                      <a:pt x="21" y="27"/>
                    </a:lnTo>
                    <a:lnTo>
                      <a:pt x="15" y="24"/>
                    </a:lnTo>
                    <a:lnTo>
                      <a:pt x="13" y="23"/>
                    </a:lnTo>
                    <a:lnTo>
                      <a:pt x="10" y="24"/>
                    </a:lnTo>
                    <a:lnTo>
                      <a:pt x="6" y="27"/>
                    </a:lnTo>
                    <a:lnTo>
                      <a:pt x="5" y="27"/>
                    </a:lnTo>
                    <a:lnTo>
                      <a:pt x="4" y="27"/>
                    </a:lnTo>
                    <a:lnTo>
                      <a:pt x="4" y="26"/>
                    </a:lnTo>
                    <a:lnTo>
                      <a:pt x="5" y="21"/>
                    </a:lnTo>
                    <a:lnTo>
                      <a:pt x="5" y="18"/>
                    </a:lnTo>
                    <a:lnTo>
                      <a:pt x="4" y="15"/>
                    </a:lnTo>
                    <a:lnTo>
                      <a:pt x="0" y="11"/>
                    </a:lnTo>
                    <a:lnTo>
                      <a:pt x="0" y="10"/>
                    </a:lnTo>
                    <a:lnTo>
                      <a:pt x="0" y="10"/>
                    </a:lnTo>
                    <a:lnTo>
                      <a:pt x="1" y="9"/>
                    </a:lnTo>
                    <a:lnTo>
                      <a:pt x="6" y="9"/>
                    </a:lnTo>
                    <a:lnTo>
                      <a:pt x="8" y="7"/>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2" name="Freeform 9072"/>
              <p:cNvSpPr/>
              <p:nvPr/>
            </p:nvSpPr>
            <p:spPr bwMode="auto">
              <a:xfrm>
                <a:off x="4929" y="1466"/>
                <a:ext cx="367" cy="76"/>
              </a:xfrm>
              <a:custGeom>
                <a:avLst/>
                <a:gdLst>
                  <a:gd name="T0" fmla="*/ 0 w 367"/>
                  <a:gd name="T1" fmla="*/ 0 h 76"/>
                  <a:gd name="T2" fmla="*/ 367 w 367"/>
                  <a:gd name="T3" fmla="*/ 0 h 76"/>
                  <a:gd name="T4" fmla="*/ 344 w 367"/>
                  <a:gd name="T5" fmla="*/ 38 h 76"/>
                  <a:gd name="T6" fmla="*/ 367 w 367"/>
                  <a:gd name="T7" fmla="*/ 76 h 76"/>
                  <a:gd name="T8" fmla="*/ 0 w 367"/>
                  <a:gd name="T9" fmla="*/ 76 h 76"/>
                  <a:gd name="T10" fmla="*/ 28 w 367"/>
                  <a:gd name="T11" fmla="*/ 39 h 76"/>
                  <a:gd name="T12" fmla="*/ 0 w 36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367" h="76">
                    <a:moveTo>
                      <a:pt x="0" y="0"/>
                    </a:moveTo>
                    <a:lnTo>
                      <a:pt x="367" y="0"/>
                    </a:lnTo>
                    <a:lnTo>
                      <a:pt x="344" y="38"/>
                    </a:lnTo>
                    <a:lnTo>
                      <a:pt x="367" y="76"/>
                    </a:lnTo>
                    <a:lnTo>
                      <a:pt x="0" y="76"/>
                    </a:lnTo>
                    <a:lnTo>
                      <a:pt x="28" y="39"/>
                    </a:lnTo>
                    <a:lnTo>
                      <a:pt x="0"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3" name="Freeform 9073"/>
              <p:cNvSpPr/>
              <p:nvPr/>
            </p:nvSpPr>
            <p:spPr bwMode="auto">
              <a:xfrm>
                <a:off x="4930" y="1382"/>
                <a:ext cx="49" cy="28"/>
              </a:xfrm>
              <a:custGeom>
                <a:avLst/>
                <a:gdLst>
                  <a:gd name="T0" fmla="*/ 15 w 49"/>
                  <a:gd name="T1" fmla="*/ 0 h 28"/>
                  <a:gd name="T2" fmla="*/ 16 w 49"/>
                  <a:gd name="T3" fmla="*/ 2 h 28"/>
                  <a:gd name="T4" fmla="*/ 17 w 49"/>
                  <a:gd name="T5" fmla="*/ 3 h 28"/>
                  <a:gd name="T6" fmla="*/ 20 w 49"/>
                  <a:gd name="T7" fmla="*/ 4 h 28"/>
                  <a:gd name="T8" fmla="*/ 23 w 49"/>
                  <a:gd name="T9" fmla="*/ 6 h 28"/>
                  <a:gd name="T10" fmla="*/ 25 w 49"/>
                  <a:gd name="T11" fmla="*/ 4 h 28"/>
                  <a:gd name="T12" fmla="*/ 27 w 49"/>
                  <a:gd name="T13" fmla="*/ 4 h 28"/>
                  <a:gd name="T14" fmla="*/ 28 w 49"/>
                  <a:gd name="T15" fmla="*/ 2 h 28"/>
                  <a:gd name="T16" fmla="*/ 29 w 49"/>
                  <a:gd name="T17" fmla="*/ 4 h 28"/>
                  <a:gd name="T18" fmla="*/ 32 w 49"/>
                  <a:gd name="T19" fmla="*/ 4 h 28"/>
                  <a:gd name="T20" fmla="*/ 35 w 49"/>
                  <a:gd name="T21" fmla="*/ 4 h 28"/>
                  <a:gd name="T22" fmla="*/ 37 w 49"/>
                  <a:gd name="T23" fmla="*/ 3 h 28"/>
                  <a:gd name="T24" fmla="*/ 37 w 49"/>
                  <a:gd name="T25" fmla="*/ 6 h 28"/>
                  <a:gd name="T26" fmla="*/ 38 w 49"/>
                  <a:gd name="T27" fmla="*/ 7 h 28"/>
                  <a:gd name="T28" fmla="*/ 41 w 49"/>
                  <a:gd name="T29" fmla="*/ 8 h 28"/>
                  <a:gd name="T30" fmla="*/ 44 w 49"/>
                  <a:gd name="T31" fmla="*/ 8 h 28"/>
                  <a:gd name="T32" fmla="*/ 46 w 49"/>
                  <a:gd name="T33" fmla="*/ 8 h 28"/>
                  <a:gd name="T34" fmla="*/ 49 w 49"/>
                  <a:gd name="T35" fmla="*/ 8 h 28"/>
                  <a:gd name="T36" fmla="*/ 46 w 49"/>
                  <a:gd name="T37" fmla="*/ 8 h 28"/>
                  <a:gd name="T38" fmla="*/ 45 w 49"/>
                  <a:gd name="T39" fmla="*/ 11 h 28"/>
                  <a:gd name="T40" fmla="*/ 44 w 49"/>
                  <a:gd name="T41" fmla="*/ 13 h 28"/>
                  <a:gd name="T42" fmla="*/ 42 w 49"/>
                  <a:gd name="T43" fmla="*/ 15 h 28"/>
                  <a:gd name="T44" fmla="*/ 44 w 49"/>
                  <a:gd name="T45" fmla="*/ 17 h 28"/>
                  <a:gd name="T46" fmla="*/ 45 w 49"/>
                  <a:gd name="T47" fmla="*/ 20 h 28"/>
                  <a:gd name="T48" fmla="*/ 42 w 49"/>
                  <a:gd name="T49" fmla="*/ 20 h 28"/>
                  <a:gd name="T50" fmla="*/ 40 w 49"/>
                  <a:gd name="T51" fmla="*/ 20 h 28"/>
                  <a:gd name="T52" fmla="*/ 37 w 49"/>
                  <a:gd name="T53" fmla="*/ 21 h 28"/>
                  <a:gd name="T54" fmla="*/ 36 w 49"/>
                  <a:gd name="T55" fmla="*/ 23 h 28"/>
                  <a:gd name="T56" fmla="*/ 36 w 49"/>
                  <a:gd name="T57" fmla="*/ 25 h 28"/>
                  <a:gd name="T58" fmla="*/ 36 w 49"/>
                  <a:gd name="T59" fmla="*/ 28 h 28"/>
                  <a:gd name="T60" fmla="*/ 35 w 49"/>
                  <a:gd name="T61" fmla="*/ 27 h 28"/>
                  <a:gd name="T62" fmla="*/ 32 w 49"/>
                  <a:gd name="T63" fmla="*/ 25 h 28"/>
                  <a:gd name="T64" fmla="*/ 29 w 49"/>
                  <a:gd name="T65" fmla="*/ 24 h 28"/>
                  <a:gd name="T66" fmla="*/ 28 w 49"/>
                  <a:gd name="T67" fmla="*/ 23 h 28"/>
                  <a:gd name="T68" fmla="*/ 25 w 49"/>
                  <a:gd name="T69" fmla="*/ 24 h 28"/>
                  <a:gd name="T70" fmla="*/ 24 w 49"/>
                  <a:gd name="T71" fmla="*/ 25 h 28"/>
                  <a:gd name="T72" fmla="*/ 24 w 49"/>
                  <a:gd name="T73" fmla="*/ 28 h 28"/>
                  <a:gd name="T74" fmla="*/ 19 w 49"/>
                  <a:gd name="T75" fmla="*/ 21 h 28"/>
                  <a:gd name="T76" fmla="*/ 10 w 49"/>
                  <a:gd name="T77" fmla="*/ 17 h 28"/>
                  <a:gd name="T78" fmla="*/ 2 w 49"/>
                  <a:gd name="T79" fmla="*/ 15 h 28"/>
                  <a:gd name="T80" fmla="*/ 0 w 49"/>
                  <a:gd name="T81" fmla="*/ 16 h 28"/>
                  <a:gd name="T82" fmla="*/ 2 w 49"/>
                  <a:gd name="T83" fmla="*/ 13 h 28"/>
                  <a:gd name="T84" fmla="*/ 2 w 49"/>
                  <a:gd name="T85" fmla="*/ 12 h 28"/>
                  <a:gd name="T86" fmla="*/ 2 w 49"/>
                  <a:gd name="T87" fmla="*/ 11 h 28"/>
                  <a:gd name="T88" fmla="*/ 2 w 49"/>
                  <a:gd name="T89" fmla="*/ 10 h 28"/>
                  <a:gd name="T90" fmla="*/ 2 w 49"/>
                  <a:gd name="T91" fmla="*/ 8 h 28"/>
                  <a:gd name="T92" fmla="*/ 3 w 49"/>
                  <a:gd name="T93" fmla="*/ 8 h 28"/>
                  <a:gd name="T94" fmla="*/ 4 w 49"/>
                  <a:gd name="T95" fmla="*/ 8 h 28"/>
                  <a:gd name="T96" fmla="*/ 8 w 49"/>
                  <a:gd name="T97" fmla="*/ 8 h 28"/>
                  <a:gd name="T98" fmla="*/ 11 w 49"/>
                  <a:gd name="T99" fmla="*/ 7 h 28"/>
                  <a:gd name="T100" fmla="*/ 12 w 49"/>
                  <a:gd name="T101" fmla="*/ 4 h 28"/>
                  <a:gd name="T102" fmla="*/ 15 w 49"/>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28">
                    <a:moveTo>
                      <a:pt x="15" y="0"/>
                    </a:moveTo>
                    <a:lnTo>
                      <a:pt x="16" y="2"/>
                    </a:lnTo>
                    <a:lnTo>
                      <a:pt x="17" y="3"/>
                    </a:lnTo>
                    <a:lnTo>
                      <a:pt x="20" y="4"/>
                    </a:lnTo>
                    <a:lnTo>
                      <a:pt x="23" y="6"/>
                    </a:lnTo>
                    <a:lnTo>
                      <a:pt x="25" y="4"/>
                    </a:lnTo>
                    <a:lnTo>
                      <a:pt x="27" y="4"/>
                    </a:lnTo>
                    <a:lnTo>
                      <a:pt x="28" y="2"/>
                    </a:lnTo>
                    <a:lnTo>
                      <a:pt x="29" y="4"/>
                    </a:lnTo>
                    <a:lnTo>
                      <a:pt x="32" y="4"/>
                    </a:lnTo>
                    <a:lnTo>
                      <a:pt x="35" y="4"/>
                    </a:lnTo>
                    <a:lnTo>
                      <a:pt x="37" y="3"/>
                    </a:lnTo>
                    <a:lnTo>
                      <a:pt x="37" y="6"/>
                    </a:lnTo>
                    <a:lnTo>
                      <a:pt x="38" y="7"/>
                    </a:lnTo>
                    <a:lnTo>
                      <a:pt x="41" y="8"/>
                    </a:lnTo>
                    <a:lnTo>
                      <a:pt x="44" y="8"/>
                    </a:lnTo>
                    <a:lnTo>
                      <a:pt x="46" y="8"/>
                    </a:lnTo>
                    <a:lnTo>
                      <a:pt x="49" y="8"/>
                    </a:lnTo>
                    <a:lnTo>
                      <a:pt x="46" y="8"/>
                    </a:lnTo>
                    <a:lnTo>
                      <a:pt x="45" y="11"/>
                    </a:lnTo>
                    <a:lnTo>
                      <a:pt x="44" y="13"/>
                    </a:lnTo>
                    <a:lnTo>
                      <a:pt x="42" y="15"/>
                    </a:lnTo>
                    <a:lnTo>
                      <a:pt x="44" y="17"/>
                    </a:lnTo>
                    <a:lnTo>
                      <a:pt x="45" y="20"/>
                    </a:lnTo>
                    <a:lnTo>
                      <a:pt x="42" y="20"/>
                    </a:lnTo>
                    <a:lnTo>
                      <a:pt x="40" y="20"/>
                    </a:lnTo>
                    <a:lnTo>
                      <a:pt x="37" y="21"/>
                    </a:lnTo>
                    <a:lnTo>
                      <a:pt x="36" y="23"/>
                    </a:lnTo>
                    <a:lnTo>
                      <a:pt x="36" y="25"/>
                    </a:lnTo>
                    <a:lnTo>
                      <a:pt x="36" y="28"/>
                    </a:lnTo>
                    <a:lnTo>
                      <a:pt x="35" y="27"/>
                    </a:lnTo>
                    <a:lnTo>
                      <a:pt x="32" y="25"/>
                    </a:lnTo>
                    <a:lnTo>
                      <a:pt x="29" y="24"/>
                    </a:lnTo>
                    <a:lnTo>
                      <a:pt x="28" y="23"/>
                    </a:lnTo>
                    <a:lnTo>
                      <a:pt x="25" y="24"/>
                    </a:lnTo>
                    <a:lnTo>
                      <a:pt x="24" y="25"/>
                    </a:lnTo>
                    <a:lnTo>
                      <a:pt x="24" y="28"/>
                    </a:lnTo>
                    <a:lnTo>
                      <a:pt x="19" y="21"/>
                    </a:lnTo>
                    <a:lnTo>
                      <a:pt x="10" y="17"/>
                    </a:lnTo>
                    <a:lnTo>
                      <a:pt x="2" y="15"/>
                    </a:lnTo>
                    <a:lnTo>
                      <a:pt x="0" y="16"/>
                    </a:lnTo>
                    <a:lnTo>
                      <a:pt x="2" y="13"/>
                    </a:lnTo>
                    <a:lnTo>
                      <a:pt x="2" y="12"/>
                    </a:lnTo>
                    <a:lnTo>
                      <a:pt x="2" y="11"/>
                    </a:lnTo>
                    <a:lnTo>
                      <a:pt x="2" y="10"/>
                    </a:lnTo>
                    <a:lnTo>
                      <a:pt x="2" y="8"/>
                    </a:lnTo>
                    <a:lnTo>
                      <a:pt x="3" y="8"/>
                    </a:lnTo>
                    <a:lnTo>
                      <a:pt x="4" y="8"/>
                    </a:lnTo>
                    <a:lnTo>
                      <a:pt x="8" y="8"/>
                    </a:lnTo>
                    <a:lnTo>
                      <a:pt x="11" y="7"/>
                    </a:lnTo>
                    <a:lnTo>
                      <a:pt x="12" y="4"/>
                    </a:lnTo>
                    <a:lnTo>
                      <a:pt x="1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4" name="Freeform 9074"/>
              <p:cNvSpPr/>
              <p:nvPr/>
            </p:nvSpPr>
            <p:spPr bwMode="auto">
              <a:xfrm>
                <a:off x="4934" y="1384"/>
                <a:ext cx="42" cy="23"/>
              </a:xfrm>
              <a:custGeom>
                <a:avLst/>
                <a:gdLst>
                  <a:gd name="T0" fmla="*/ 12 w 42"/>
                  <a:gd name="T1" fmla="*/ 0 h 23"/>
                  <a:gd name="T2" fmla="*/ 13 w 42"/>
                  <a:gd name="T3" fmla="*/ 1 h 23"/>
                  <a:gd name="T4" fmla="*/ 16 w 42"/>
                  <a:gd name="T5" fmla="*/ 2 h 23"/>
                  <a:gd name="T6" fmla="*/ 19 w 42"/>
                  <a:gd name="T7" fmla="*/ 2 h 23"/>
                  <a:gd name="T8" fmla="*/ 20 w 42"/>
                  <a:gd name="T9" fmla="*/ 4 h 23"/>
                  <a:gd name="T10" fmla="*/ 23 w 42"/>
                  <a:gd name="T11" fmla="*/ 2 h 23"/>
                  <a:gd name="T12" fmla="*/ 24 w 42"/>
                  <a:gd name="T13" fmla="*/ 0 h 23"/>
                  <a:gd name="T14" fmla="*/ 25 w 42"/>
                  <a:gd name="T15" fmla="*/ 2 h 23"/>
                  <a:gd name="T16" fmla="*/ 28 w 42"/>
                  <a:gd name="T17" fmla="*/ 2 h 23"/>
                  <a:gd name="T18" fmla="*/ 29 w 42"/>
                  <a:gd name="T19" fmla="*/ 2 h 23"/>
                  <a:gd name="T20" fmla="*/ 32 w 42"/>
                  <a:gd name="T21" fmla="*/ 1 h 23"/>
                  <a:gd name="T22" fmla="*/ 32 w 42"/>
                  <a:gd name="T23" fmla="*/ 4 h 23"/>
                  <a:gd name="T24" fmla="*/ 33 w 42"/>
                  <a:gd name="T25" fmla="*/ 5 h 23"/>
                  <a:gd name="T26" fmla="*/ 36 w 42"/>
                  <a:gd name="T27" fmla="*/ 5 h 23"/>
                  <a:gd name="T28" fmla="*/ 38 w 42"/>
                  <a:gd name="T29" fmla="*/ 6 h 23"/>
                  <a:gd name="T30" fmla="*/ 41 w 42"/>
                  <a:gd name="T31" fmla="*/ 6 h 23"/>
                  <a:gd name="T32" fmla="*/ 42 w 42"/>
                  <a:gd name="T33" fmla="*/ 5 h 23"/>
                  <a:gd name="T34" fmla="*/ 40 w 42"/>
                  <a:gd name="T35" fmla="*/ 6 h 23"/>
                  <a:gd name="T36" fmla="*/ 38 w 42"/>
                  <a:gd name="T37" fmla="*/ 9 h 23"/>
                  <a:gd name="T38" fmla="*/ 37 w 42"/>
                  <a:gd name="T39" fmla="*/ 11 h 23"/>
                  <a:gd name="T40" fmla="*/ 37 w 42"/>
                  <a:gd name="T41" fmla="*/ 14 h 23"/>
                  <a:gd name="T42" fmla="*/ 40 w 42"/>
                  <a:gd name="T43" fmla="*/ 17 h 23"/>
                  <a:gd name="T44" fmla="*/ 37 w 42"/>
                  <a:gd name="T45" fmla="*/ 15 h 23"/>
                  <a:gd name="T46" fmla="*/ 33 w 42"/>
                  <a:gd name="T47" fmla="*/ 17 h 23"/>
                  <a:gd name="T48" fmla="*/ 32 w 42"/>
                  <a:gd name="T49" fmla="*/ 18 h 23"/>
                  <a:gd name="T50" fmla="*/ 31 w 42"/>
                  <a:gd name="T51" fmla="*/ 21 h 23"/>
                  <a:gd name="T52" fmla="*/ 32 w 42"/>
                  <a:gd name="T53" fmla="*/ 23 h 23"/>
                  <a:gd name="T54" fmla="*/ 29 w 42"/>
                  <a:gd name="T55" fmla="*/ 22 h 23"/>
                  <a:gd name="T56" fmla="*/ 28 w 42"/>
                  <a:gd name="T57" fmla="*/ 21 h 23"/>
                  <a:gd name="T58" fmla="*/ 25 w 42"/>
                  <a:gd name="T59" fmla="*/ 19 h 23"/>
                  <a:gd name="T60" fmla="*/ 24 w 42"/>
                  <a:gd name="T61" fmla="*/ 19 h 23"/>
                  <a:gd name="T62" fmla="*/ 21 w 42"/>
                  <a:gd name="T63" fmla="*/ 19 h 23"/>
                  <a:gd name="T64" fmla="*/ 21 w 42"/>
                  <a:gd name="T65" fmla="*/ 21 h 23"/>
                  <a:gd name="T66" fmla="*/ 20 w 42"/>
                  <a:gd name="T67" fmla="*/ 23 h 23"/>
                  <a:gd name="T68" fmla="*/ 17 w 42"/>
                  <a:gd name="T69" fmla="*/ 19 h 23"/>
                  <a:gd name="T70" fmla="*/ 13 w 42"/>
                  <a:gd name="T71" fmla="*/ 17 h 23"/>
                  <a:gd name="T72" fmla="*/ 10 w 42"/>
                  <a:gd name="T73" fmla="*/ 14 h 23"/>
                  <a:gd name="T74" fmla="*/ 4 w 42"/>
                  <a:gd name="T75" fmla="*/ 13 h 23"/>
                  <a:gd name="T76" fmla="*/ 0 w 42"/>
                  <a:gd name="T77" fmla="*/ 13 h 23"/>
                  <a:gd name="T78" fmla="*/ 0 w 42"/>
                  <a:gd name="T79" fmla="*/ 13 h 23"/>
                  <a:gd name="T80" fmla="*/ 0 w 42"/>
                  <a:gd name="T81" fmla="*/ 10 h 23"/>
                  <a:gd name="T82" fmla="*/ 0 w 42"/>
                  <a:gd name="T83" fmla="*/ 8 h 23"/>
                  <a:gd name="T84" fmla="*/ 0 w 42"/>
                  <a:gd name="T85" fmla="*/ 6 h 23"/>
                  <a:gd name="T86" fmla="*/ 0 w 42"/>
                  <a:gd name="T87" fmla="*/ 6 h 23"/>
                  <a:gd name="T88" fmla="*/ 2 w 42"/>
                  <a:gd name="T89" fmla="*/ 6 h 23"/>
                  <a:gd name="T90" fmla="*/ 3 w 42"/>
                  <a:gd name="T91" fmla="*/ 6 h 23"/>
                  <a:gd name="T92" fmla="*/ 7 w 42"/>
                  <a:gd name="T93" fmla="*/ 6 h 23"/>
                  <a:gd name="T94" fmla="*/ 8 w 42"/>
                  <a:gd name="T95" fmla="*/ 5 h 23"/>
                  <a:gd name="T96" fmla="*/ 11 w 42"/>
                  <a:gd name="T97" fmla="*/ 2 h 23"/>
                  <a:gd name="T98" fmla="*/ 12 w 42"/>
                  <a:gd name="T9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3">
                    <a:moveTo>
                      <a:pt x="12" y="0"/>
                    </a:moveTo>
                    <a:lnTo>
                      <a:pt x="13" y="1"/>
                    </a:lnTo>
                    <a:lnTo>
                      <a:pt x="16" y="2"/>
                    </a:lnTo>
                    <a:lnTo>
                      <a:pt x="19" y="2"/>
                    </a:lnTo>
                    <a:lnTo>
                      <a:pt x="20" y="4"/>
                    </a:lnTo>
                    <a:lnTo>
                      <a:pt x="23" y="2"/>
                    </a:lnTo>
                    <a:lnTo>
                      <a:pt x="24" y="0"/>
                    </a:lnTo>
                    <a:lnTo>
                      <a:pt x="25" y="2"/>
                    </a:lnTo>
                    <a:lnTo>
                      <a:pt x="28" y="2"/>
                    </a:lnTo>
                    <a:lnTo>
                      <a:pt x="29" y="2"/>
                    </a:lnTo>
                    <a:lnTo>
                      <a:pt x="32" y="1"/>
                    </a:lnTo>
                    <a:lnTo>
                      <a:pt x="32" y="4"/>
                    </a:lnTo>
                    <a:lnTo>
                      <a:pt x="33" y="5"/>
                    </a:lnTo>
                    <a:lnTo>
                      <a:pt x="36" y="5"/>
                    </a:lnTo>
                    <a:lnTo>
                      <a:pt x="38" y="6"/>
                    </a:lnTo>
                    <a:lnTo>
                      <a:pt x="41" y="6"/>
                    </a:lnTo>
                    <a:lnTo>
                      <a:pt x="42" y="5"/>
                    </a:lnTo>
                    <a:lnTo>
                      <a:pt x="40" y="6"/>
                    </a:lnTo>
                    <a:lnTo>
                      <a:pt x="38" y="9"/>
                    </a:lnTo>
                    <a:lnTo>
                      <a:pt x="37" y="11"/>
                    </a:lnTo>
                    <a:lnTo>
                      <a:pt x="37" y="14"/>
                    </a:lnTo>
                    <a:lnTo>
                      <a:pt x="40" y="17"/>
                    </a:lnTo>
                    <a:lnTo>
                      <a:pt x="37" y="15"/>
                    </a:lnTo>
                    <a:lnTo>
                      <a:pt x="33" y="17"/>
                    </a:lnTo>
                    <a:lnTo>
                      <a:pt x="32" y="18"/>
                    </a:lnTo>
                    <a:lnTo>
                      <a:pt x="31" y="21"/>
                    </a:lnTo>
                    <a:lnTo>
                      <a:pt x="32" y="23"/>
                    </a:lnTo>
                    <a:lnTo>
                      <a:pt x="29" y="22"/>
                    </a:lnTo>
                    <a:lnTo>
                      <a:pt x="28" y="21"/>
                    </a:lnTo>
                    <a:lnTo>
                      <a:pt x="25" y="19"/>
                    </a:lnTo>
                    <a:lnTo>
                      <a:pt x="24" y="19"/>
                    </a:lnTo>
                    <a:lnTo>
                      <a:pt x="21" y="19"/>
                    </a:lnTo>
                    <a:lnTo>
                      <a:pt x="21" y="21"/>
                    </a:lnTo>
                    <a:lnTo>
                      <a:pt x="20" y="23"/>
                    </a:lnTo>
                    <a:lnTo>
                      <a:pt x="17" y="19"/>
                    </a:lnTo>
                    <a:lnTo>
                      <a:pt x="13" y="17"/>
                    </a:lnTo>
                    <a:lnTo>
                      <a:pt x="10" y="14"/>
                    </a:lnTo>
                    <a:lnTo>
                      <a:pt x="4" y="13"/>
                    </a:lnTo>
                    <a:lnTo>
                      <a:pt x="0" y="13"/>
                    </a:lnTo>
                    <a:lnTo>
                      <a:pt x="0" y="13"/>
                    </a:lnTo>
                    <a:lnTo>
                      <a:pt x="0" y="10"/>
                    </a:lnTo>
                    <a:lnTo>
                      <a:pt x="0" y="8"/>
                    </a:lnTo>
                    <a:lnTo>
                      <a:pt x="0" y="6"/>
                    </a:lnTo>
                    <a:lnTo>
                      <a:pt x="0" y="6"/>
                    </a:lnTo>
                    <a:lnTo>
                      <a:pt x="2" y="6"/>
                    </a:lnTo>
                    <a:lnTo>
                      <a:pt x="3" y="6"/>
                    </a:lnTo>
                    <a:lnTo>
                      <a:pt x="7" y="6"/>
                    </a:lnTo>
                    <a:lnTo>
                      <a:pt x="8" y="5"/>
                    </a:lnTo>
                    <a:lnTo>
                      <a:pt x="11" y="2"/>
                    </a:lnTo>
                    <a:lnTo>
                      <a:pt x="12" y="0"/>
                    </a:lnTo>
                    <a:close/>
                  </a:path>
                </a:pathLst>
              </a:custGeom>
              <a:solidFill>
                <a:srgbClr val="529800"/>
              </a:solidFill>
              <a:ln w="0">
                <a:solidFill>
                  <a:srgbClr val="5298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5" name="Freeform 9075"/>
              <p:cNvSpPr/>
              <p:nvPr/>
            </p:nvSpPr>
            <p:spPr bwMode="auto">
              <a:xfrm>
                <a:off x="4847" y="1389"/>
                <a:ext cx="44" cy="21"/>
              </a:xfrm>
              <a:custGeom>
                <a:avLst/>
                <a:gdLst>
                  <a:gd name="T0" fmla="*/ 25 w 44"/>
                  <a:gd name="T1" fmla="*/ 0 h 21"/>
                  <a:gd name="T2" fmla="*/ 26 w 44"/>
                  <a:gd name="T3" fmla="*/ 1 h 21"/>
                  <a:gd name="T4" fmla="*/ 30 w 44"/>
                  <a:gd name="T5" fmla="*/ 3 h 21"/>
                  <a:gd name="T6" fmla="*/ 32 w 44"/>
                  <a:gd name="T7" fmla="*/ 4 h 21"/>
                  <a:gd name="T8" fmla="*/ 36 w 44"/>
                  <a:gd name="T9" fmla="*/ 4 h 21"/>
                  <a:gd name="T10" fmla="*/ 39 w 44"/>
                  <a:gd name="T11" fmla="*/ 5 h 21"/>
                  <a:gd name="T12" fmla="*/ 40 w 44"/>
                  <a:gd name="T13" fmla="*/ 6 h 21"/>
                  <a:gd name="T14" fmla="*/ 42 w 44"/>
                  <a:gd name="T15" fmla="*/ 9 h 21"/>
                  <a:gd name="T16" fmla="*/ 43 w 44"/>
                  <a:gd name="T17" fmla="*/ 12 h 21"/>
                  <a:gd name="T18" fmla="*/ 43 w 44"/>
                  <a:gd name="T19" fmla="*/ 13 h 21"/>
                  <a:gd name="T20" fmla="*/ 44 w 44"/>
                  <a:gd name="T21" fmla="*/ 17 h 21"/>
                  <a:gd name="T22" fmla="*/ 44 w 44"/>
                  <a:gd name="T23" fmla="*/ 18 h 21"/>
                  <a:gd name="T24" fmla="*/ 43 w 44"/>
                  <a:gd name="T25" fmla="*/ 20 h 21"/>
                  <a:gd name="T26" fmla="*/ 40 w 44"/>
                  <a:gd name="T27" fmla="*/ 20 h 21"/>
                  <a:gd name="T28" fmla="*/ 38 w 44"/>
                  <a:gd name="T29" fmla="*/ 20 h 21"/>
                  <a:gd name="T30" fmla="*/ 35 w 44"/>
                  <a:gd name="T31" fmla="*/ 20 h 21"/>
                  <a:gd name="T32" fmla="*/ 32 w 44"/>
                  <a:gd name="T33" fmla="*/ 20 h 21"/>
                  <a:gd name="T34" fmla="*/ 30 w 44"/>
                  <a:gd name="T35" fmla="*/ 18 h 21"/>
                  <a:gd name="T36" fmla="*/ 27 w 44"/>
                  <a:gd name="T37" fmla="*/ 18 h 21"/>
                  <a:gd name="T38" fmla="*/ 26 w 44"/>
                  <a:gd name="T39" fmla="*/ 20 h 21"/>
                  <a:gd name="T40" fmla="*/ 26 w 44"/>
                  <a:gd name="T41" fmla="*/ 18 h 21"/>
                  <a:gd name="T42" fmla="*/ 25 w 44"/>
                  <a:gd name="T43" fmla="*/ 17 h 21"/>
                  <a:gd name="T44" fmla="*/ 22 w 44"/>
                  <a:gd name="T45" fmla="*/ 17 h 21"/>
                  <a:gd name="T46" fmla="*/ 21 w 44"/>
                  <a:gd name="T47" fmla="*/ 17 h 21"/>
                  <a:gd name="T48" fmla="*/ 18 w 44"/>
                  <a:gd name="T49" fmla="*/ 18 h 21"/>
                  <a:gd name="T50" fmla="*/ 17 w 44"/>
                  <a:gd name="T51" fmla="*/ 20 h 21"/>
                  <a:gd name="T52" fmla="*/ 15 w 44"/>
                  <a:gd name="T53" fmla="*/ 21 h 21"/>
                  <a:gd name="T54" fmla="*/ 15 w 44"/>
                  <a:gd name="T55" fmla="*/ 18 h 21"/>
                  <a:gd name="T56" fmla="*/ 15 w 44"/>
                  <a:gd name="T57" fmla="*/ 17 h 21"/>
                  <a:gd name="T58" fmla="*/ 14 w 44"/>
                  <a:gd name="T59" fmla="*/ 17 h 21"/>
                  <a:gd name="T60" fmla="*/ 13 w 44"/>
                  <a:gd name="T61" fmla="*/ 18 h 21"/>
                  <a:gd name="T62" fmla="*/ 11 w 44"/>
                  <a:gd name="T63" fmla="*/ 18 h 21"/>
                  <a:gd name="T64" fmla="*/ 9 w 44"/>
                  <a:gd name="T65" fmla="*/ 20 h 21"/>
                  <a:gd name="T66" fmla="*/ 10 w 44"/>
                  <a:gd name="T67" fmla="*/ 17 h 21"/>
                  <a:gd name="T68" fmla="*/ 10 w 44"/>
                  <a:gd name="T69" fmla="*/ 16 h 21"/>
                  <a:gd name="T70" fmla="*/ 10 w 44"/>
                  <a:gd name="T71" fmla="*/ 14 h 21"/>
                  <a:gd name="T72" fmla="*/ 8 w 44"/>
                  <a:gd name="T73" fmla="*/ 14 h 21"/>
                  <a:gd name="T74" fmla="*/ 6 w 44"/>
                  <a:gd name="T75" fmla="*/ 13 h 21"/>
                  <a:gd name="T76" fmla="*/ 4 w 44"/>
                  <a:gd name="T77" fmla="*/ 13 h 21"/>
                  <a:gd name="T78" fmla="*/ 1 w 44"/>
                  <a:gd name="T79" fmla="*/ 13 h 21"/>
                  <a:gd name="T80" fmla="*/ 0 w 44"/>
                  <a:gd name="T81" fmla="*/ 13 h 21"/>
                  <a:gd name="T82" fmla="*/ 1 w 44"/>
                  <a:gd name="T83" fmla="*/ 12 h 21"/>
                  <a:gd name="T84" fmla="*/ 4 w 44"/>
                  <a:gd name="T85" fmla="*/ 12 h 21"/>
                  <a:gd name="T86" fmla="*/ 6 w 44"/>
                  <a:gd name="T87" fmla="*/ 12 h 21"/>
                  <a:gd name="T88" fmla="*/ 9 w 44"/>
                  <a:gd name="T89" fmla="*/ 12 h 21"/>
                  <a:gd name="T90" fmla="*/ 10 w 44"/>
                  <a:gd name="T91" fmla="*/ 10 h 21"/>
                  <a:gd name="T92" fmla="*/ 13 w 44"/>
                  <a:gd name="T93" fmla="*/ 9 h 21"/>
                  <a:gd name="T94" fmla="*/ 13 w 44"/>
                  <a:gd name="T95" fmla="*/ 6 h 21"/>
                  <a:gd name="T96" fmla="*/ 11 w 44"/>
                  <a:gd name="T97" fmla="*/ 5 h 21"/>
                  <a:gd name="T98" fmla="*/ 14 w 44"/>
                  <a:gd name="T99" fmla="*/ 5 h 21"/>
                  <a:gd name="T100" fmla="*/ 17 w 44"/>
                  <a:gd name="T101" fmla="*/ 5 h 21"/>
                  <a:gd name="T102" fmla="*/ 19 w 44"/>
                  <a:gd name="T103" fmla="*/ 5 h 21"/>
                  <a:gd name="T104" fmla="*/ 22 w 44"/>
                  <a:gd name="T105" fmla="*/ 4 h 21"/>
                  <a:gd name="T106" fmla="*/ 23 w 44"/>
                  <a:gd name="T107" fmla="*/ 3 h 21"/>
                  <a:gd name="T108" fmla="*/ 25 w 44"/>
                  <a:gd name="T10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21">
                    <a:moveTo>
                      <a:pt x="25" y="0"/>
                    </a:moveTo>
                    <a:lnTo>
                      <a:pt x="26" y="1"/>
                    </a:lnTo>
                    <a:lnTo>
                      <a:pt x="30" y="3"/>
                    </a:lnTo>
                    <a:lnTo>
                      <a:pt x="32" y="4"/>
                    </a:lnTo>
                    <a:lnTo>
                      <a:pt x="36" y="4"/>
                    </a:lnTo>
                    <a:lnTo>
                      <a:pt x="39" y="5"/>
                    </a:lnTo>
                    <a:lnTo>
                      <a:pt x="40" y="6"/>
                    </a:lnTo>
                    <a:lnTo>
                      <a:pt x="42" y="9"/>
                    </a:lnTo>
                    <a:lnTo>
                      <a:pt x="43" y="12"/>
                    </a:lnTo>
                    <a:lnTo>
                      <a:pt x="43" y="13"/>
                    </a:lnTo>
                    <a:lnTo>
                      <a:pt x="44" y="17"/>
                    </a:lnTo>
                    <a:lnTo>
                      <a:pt x="44" y="18"/>
                    </a:lnTo>
                    <a:lnTo>
                      <a:pt x="43" y="20"/>
                    </a:lnTo>
                    <a:lnTo>
                      <a:pt x="40" y="20"/>
                    </a:lnTo>
                    <a:lnTo>
                      <a:pt x="38" y="20"/>
                    </a:lnTo>
                    <a:lnTo>
                      <a:pt x="35" y="20"/>
                    </a:lnTo>
                    <a:lnTo>
                      <a:pt x="32" y="20"/>
                    </a:lnTo>
                    <a:lnTo>
                      <a:pt x="30" y="18"/>
                    </a:lnTo>
                    <a:lnTo>
                      <a:pt x="27" y="18"/>
                    </a:lnTo>
                    <a:lnTo>
                      <a:pt x="26" y="20"/>
                    </a:lnTo>
                    <a:lnTo>
                      <a:pt x="26" y="18"/>
                    </a:lnTo>
                    <a:lnTo>
                      <a:pt x="25" y="17"/>
                    </a:lnTo>
                    <a:lnTo>
                      <a:pt x="22" y="17"/>
                    </a:lnTo>
                    <a:lnTo>
                      <a:pt x="21" y="17"/>
                    </a:lnTo>
                    <a:lnTo>
                      <a:pt x="18" y="18"/>
                    </a:lnTo>
                    <a:lnTo>
                      <a:pt x="17" y="20"/>
                    </a:lnTo>
                    <a:lnTo>
                      <a:pt x="15" y="21"/>
                    </a:lnTo>
                    <a:lnTo>
                      <a:pt x="15" y="18"/>
                    </a:lnTo>
                    <a:lnTo>
                      <a:pt x="15" y="17"/>
                    </a:lnTo>
                    <a:lnTo>
                      <a:pt x="14" y="17"/>
                    </a:lnTo>
                    <a:lnTo>
                      <a:pt x="13" y="18"/>
                    </a:lnTo>
                    <a:lnTo>
                      <a:pt x="11" y="18"/>
                    </a:lnTo>
                    <a:lnTo>
                      <a:pt x="9" y="20"/>
                    </a:lnTo>
                    <a:lnTo>
                      <a:pt x="10" y="17"/>
                    </a:lnTo>
                    <a:lnTo>
                      <a:pt x="10" y="16"/>
                    </a:lnTo>
                    <a:lnTo>
                      <a:pt x="10" y="14"/>
                    </a:lnTo>
                    <a:lnTo>
                      <a:pt x="8" y="14"/>
                    </a:lnTo>
                    <a:lnTo>
                      <a:pt x="6" y="13"/>
                    </a:lnTo>
                    <a:lnTo>
                      <a:pt x="4" y="13"/>
                    </a:lnTo>
                    <a:lnTo>
                      <a:pt x="1" y="13"/>
                    </a:lnTo>
                    <a:lnTo>
                      <a:pt x="0" y="13"/>
                    </a:lnTo>
                    <a:lnTo>
                      <a:pt x="1" y="12"/>
                    </a:lnTo>
                    <a:lnTo>
                      <a:pt x="4" y="12"/>
                    </a:lnTo>
                    <a:lnTo>
                      <a:pt x="6" y="12"/>
                    </a:lnTo>
                    <a:lnTo>
                      <a:pt x="9" y="12"/>
                    </a:lnTo>
                    <a:lnTo>
                      <a:pt x="10" y="10"/>
                    </a:lnTo>
                    <a:lnTo>
                      <a:pt x="13" y="9"/>
                    </a:lnTo>
                    <a:lnTo>
                      <a:pt x="13" y="6"/>
                    </a:lnTo>
                    <a:lnTo>
                      <a:pt x="11" y="5"/>
                    </a:lnTo>
                    <a:lnTo>
                      <a:pt x="14" y="5"/>
                    </a:lnTo>
                    <a:lnTo>
                      <a:pt x="17" y="5"/>
                    </a:lnTo>
                    <a:lnTo>
                      <a:pt x="19" y="5"/>
                    </a:lnTo>
                    <a:lnTo>
                      <a:pt x="22" y="4"/>
                    </a:lnTo>
                    <a:lnTo>
                      <a:pt x="23" y="3"/>
                    </a:lnTo>
                    <a:lnTo>
                      <a:pt x="2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6" name="Freeform 9076"/>
              <p:cNvSpPr/>
              <p:nvPr/>
            </p:nvSpPr>
            <p:spPr bwMode="auto">
              <a:xfrm>
                <a:off x="4851" y="1390"/>
                <a:ext cx="36" cy="17"/>
              </a:xfrm>
              <a:custGeom>
                <a:avLst/>
                <a:gdLst>
                  <a:gd name="T0" fmla="*/ 19 w 36"/>
                  <a:gd name="T1" fmla="*/ 0 h 17"/>
                  <a:gd name="T2" fmla="*/ 22 w 36"/>
                  <a:gd name="T3" fmla="*/ 2 h 17"/>
                  <a:gd name="T4" fmla="*/ 24 w 36"/>
                  <a:gd name="T5" fmla="*/ 3 h 17"/>
                  <a:gd name="T6" fmla="*/ 27 w 36"/>
                  <a:gd name="T7" fmla="*/ 3 h 17"/>
                  <a:gd name="T8" fmla="*/ 30 w 36"/>
                  <a:gd name="T9" fmla="*/ 4 h 17"/>
                  <a:gd name="T10" fmla="*/ 32 w 36"/>
                  <a:gd name="T11" fmla="*/ 4 h 17"/>
                  <a:gd name="T12" fmla="*/ 34 w 36"/>
                  <a:gd name="T13" fmla="*/ 7 h 17"/>
                  <a:gd name="T14" fmla="*/ 35 w 36"/>
                  <a:gd name="T15" fmla="*/ 9 h 17"/>
                  <a:gd name="T16" fmla="*/ 36 w 36"/>
                  <a:gd name="T17" fmla="*/ 12 h 17"/>
                  <a:gd name="T18" fmla="*/ 36 w 36"/>
                  <a:gd name="T19" fmla="*/ 15 h 17"/>
                  <a:gd name="T20" fmla="*/ 36 w 36"/>
                  <a:gd name="T21" fmla="*/ 16 h 17"/>
                  <a:gd name="T22" fmla="*/ 35 w 36"/>
                  <a:gd name="T23" fmla="*/ 17 h 17"/>
                  <a:gd name="T24" fmla="*/ 32 w 36"/>
                  <a:gd name="T25" fmla="*/ 17 h 17"/>
                  <a:gd name="T26" fmla="*/ 30 w 36"/>
                  <a:gd name="T27" fmla="*/ 17 h 17"/>
                  <a:gd name="T28" fmla="*/ 27 w 36"/>
                  <a:gd name="T29" fmla="*/ 16 h 17"/>
                  <a:gd name="T30" fmla="*/ 26 w 36"/>
                  <a:gd name="T31" fmla="*/ 16 h 17"/>
                  <a:gd name="T32" fmla="*/ 23 w 36"/>
                  <a:gd name="T33" fmla="*/ 16 h 17"/>
                  <a:gd name="T34" fmla="*/ 22 w 36"/>
                  <a:gd name="T35" fmla="*/ 17 h 17"/>
                  <a:gd name="T36" fmla="*/ 21 w 36"/>
                  <a:gd name="T37" fmla="*/ 16 h 17"/>
                  <a:gd name="T38" fmla="*/ 21 w 36"/>
                  <a:gd name="T39" fmla="*/ 15 h 17"/>
                  <a:gd name="T40" fmla="*/ 18 w 36"/>
                  <a:gd name="T41" fmla="*/ 15 h 17"/>
                  <a:gd name="T42" fmla="*/ 17 w 36"/>
                  <a:gd name="T43" fmla="*/ 15 h 17"/>
                  <a:gd name="T44" fmla="*/ 15 w 36"/>
                  <a:gd name="T45" fmla="*/ 16 h 17"/>
                  <a:gd name="T46" fmla="*/ 14 w 36"/>
                  <a:gd name="T47" fmla="*/ 17 h 17"/>
                  <a:gd name="T48" fmla="*/ 13 w 36"/>
                  <a:gd name="T49" fmla="*/ 17 h 17"/>
                  <a:gd name="T50" fmla="*/ 13 w 36"/>
                  <a:gd name="T51" fmla="*/ 16 h 17"/>
                  <a:gd name="T52" fmla="*/ 11 w 36"/>
                  <a:gd name="T53" fmla="*/ 15 h 17"/>
                  <a:gd name="T54" fmla="*/ 10 w 36"/>
                  <a:gd name="T55" fmla="*/ 15 h 17"/>
                  <a:gd name="T56" fmla="*/ 9 w 36"/>
                  <a:gd name="T57" fmla="*/ 16 h 17"/>
                  <a:gd name="T58" fmla="*/ 7 w 36"/>
                  <a:gd name="T59" fmla="*/ 16 h 17"/>
                  <a:gd name="T60" fmla="*/ 9 w 36"/>
                  <a:gd name="T61" fmla="*/ 15 h 17"/>
                  <a:gd name="T62" fmla="*/ 9 w 36"/>
                  <a:gd name="T63" fmla="*/ 13 h 17"/>
                  <a:gd name="T64" fmla="*/ 7 w 36"/>
                  <a:gd name="T65" fmla="*/ 12 h 17"/>
                  <a:gd name="T66" fmla="*/ 5 w 36"/>
                  <a:gd name="T67" fmla="*/ 12 h 17"/>
                  <a:gd name="T68" fmla="*/ 2 w 36"/>
                  <a:gd name="T69" fmla="*/ 11 h 17"/>
                  <a:gd name="T70" fmla="*/ 1 w 36"/>
                  <a:gd name="T71" fmla="*/ 11 h 17"/>
                  <a:gd name="T72" fmla="*/ 0 w 36"/>
                  <a:gd name="T73" fmla="*/ 11 h 17"/>
                  <a:gd name="T74" fmla="*/ 1 w 36"/>
                  <a:gd name="T75" fmla="*/ 11 h 17"/>
                  <a:gd name="T76" fmla="*/ 2 w 36"/>
                  <a:gd name="T77" fmla="*/ 11 h 17"/>
                  <a:gd name="T78" fmla="*/ 5 w 36"/>
                  <a:gd name="T79" fmla="*/ 11 h 17"/>
                  <a:gd name="T80" fmla="*/ 7 w 36"/>
                  <a:gd name="T81" fmla="*/ 9 h 17"/>
                  <a:gd name="T82" fmla="*/ 9 w 36"/>
                  <a:gd name="T83" fmla="*/ 8 h 17"/>
                  <a:gd name="T84" fmla="*/ 10 w 36"/>
                  <a:gd name="T85" fmla="*/ 7 h 17"/>
                  <a:gd name="T86" fmla="*/ 10 w 36"/>
                  <a:gd name="T87" fmla="*/ 4 h 17"/>
                  <a:gd name="T88" fmla="*/ 11 w 36"/>
                  <a:gd name="T89" fmla="*/ 4 h 17"/>
                  <a:gd name="T90" fmla="*/ 14 w 36"/>
                  <a:gd name="T91" fmla="*/ 4 h 17"/>
                  <a:gd name="T92" fmla="*/ 17 w 36"/>
                  <a:gd name="T93" fmla="*/ 4 h 17"/>
                  <a:gd name="T94" fmla="*/ 19 w 36"/>
                  <a:gd name="T95" fmla="*/ 3 h 17"/>
                  <a:gd name="T96" fmla="*/ 19 w 36"/>
                  <a:gd name="T9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7">
                    <a:moveTo>
                      <a:pt x="19" y="0"/>
                    </a:moveTo>
                    <a:lnTo>
                      <a:pt x="22" y="2"/>
                    </a:lnTo>
                    <a:lnTo>
                      <a:pt x="24" y="3"/>
                    </a:lnTo>
                    <a:lnTo>
                      <a:pt x="27" y="3"/>
                    </a:lnTo>
                    <a:lnTo>
                      <a:pt x="30" y="4"/>
                    </a:lnTo>
                    <a:lnTo>
                      <a:pt x="32" y="4"/>
                    </a:lnTo>
                    <a:lnTo>
                      <a:pt x="34" y="7"/>
                    </a:lnTo>
                    <a:lnTo>
                      <a:pt x="35" y="9"/>
                    </a:lnTo>
                    <a:lnTo>
                      <a:pt x="36" y="12"/>
                    </a:lnTo>
                    <a:lnTo>
                      <a:pt x="36" y="15"/>
                    </a:lnTo>
                    <a:lnTo>
                      <a:pt x="36" y="16"/>
                    </a:lnTo>
                    <a:lnTo>
                      <a:pt x="35" y="17"/>
                    </a:lnTo>
                    <a:lnTo>
                      <a:pt x="32" y="17"/>
                    </a:lnTo>
                    <a:lnTo>
                      <a:pt x="30" y="17"/>
                    </a:lnTo>
                    <a:lnTo>
                      <a:pt x="27" y="16"/>
                    </a:lnTo>
                    <a:lnTo>
                      <a:pt x="26" y="16"/>
                    </a:lnTo>
                    <a:lnTo>
                      <a:pt x="23" y="16"/>
                    </a:lnTo>
                    <a:lnTo>
                      <a:pt x="22" y="17"/>
                    </a:lnTo>
                    <a:lnTo>
                      <a:pt x="21" y="16"/>
                    </a:lnTo>
                    <a:lnTo>
                      <a:pt x="21" y="15"/>
                    </a:lnTo>
                    <a:lnTo>
                      <a:pt x="18" y="15"/>
                    </a:lnTo>
                    <a:lnTo>
                      <a:pt x="17" y="15"/>
                    </a:lnTo>
                    <a:lnTo>
                      <a:pt x="15" y="16"/>
                    </a:lnTo>
                    <a:lnTo>
                      <a:pt x="14" y="17"/>
                    </a:lnTo>
                    <a:lnTo>
                      <a:pt x="13" y="17"/>
                    </a:lnTo>
                    <a:lnTo>
                      <a:pt x="13" y="16"/>
                    </a:lnTo>
                    <a:lnTo>
                      <a:pt x="11" y="15"/>
                    </a:lnTo>
                    <a:lnTo>
                      <a:pt x="10" y="15"/>
                    </a:lnTo>
                    <a:lnTo>
                      <a:pt x="9" y="16"/>
                    </a:lnTo>
                    <a:lnTo>
                      <a:pt x="7" y="16"/>
                    </a:lnTo>
                    <a:lnTo>
                      <a:pt x="9" y="15"/>
                    </a:lnTo>
                    <a:lnTo>
                      <a:pt x="9" y="13"/>
                    </a:lnTo>
                    <a:lnTo>
                      <a:pt x="7" y="12"/>
                    </a:lnTo>
                    <a:lnTo>
                      <a:pt x="5" y="12"/>
                    </a:lnTo>
                    <a:lnTo>
                      <a:pt x="2" y="11"/>
                    </a:lnTo>
                    <a:lnTo>
                      <a:pt x="1" y="11"/>
                    </a:lnTo>
                    <a:lnTo>
                      <a:pt x="0" y="11"/>
                    </a:lnTo>
                    <a:lnTo>
                      <a:pt x="1" y="11"/>
                    </a:lnTo>
                    <a:lnTo>
                      <a:pt x="2" y="11"/>
                    </a:lnTo>
                    <a:lnTo>
                      <a:pt x="5" y="11"/>
                    </a:lnTo>
                    <a:lnTo>
                      <a:pt x="7" y="9"/>
                    </a:lnTo>
                    <a:lnTo>
                      <a:pt x="9" y="8"/>
                    </a:lnTo>
                    <a:lnTo>
                      <a:pt x="10" y="7"/>
                    </a:lnTo>
                    <a:lnTo>
                      <a:pt x="10" y="4"/>
                    </a:lnTo>
                    <a:lnTo>
                      <a:pt x="11" y="4"/>
                    </a:lnTo>
                    <a:lnTo>
                      <a:pt x="14" y="4"/>
                    </a:lnTo>
                    <a:lnTo>
                      <a:pt x="17" y="4"/>
                    </a:lnTo>
                    <a:lnTo>
                      <a:pt x="19" y="3"/>
                    </a:lnTo>
                    <a:lnTo>
                      <a:pt x="19" y="0"/>
                    </a:lnTo>
                    <a:close/>
                  </a:path>
                </a:pathLst>
              </a:custGeom>
              <a:solidFill>
                <a:srgbClr val="2D6B00"/>
              </a:solidFill>
              <a:ln w="0">
                <a:solidFill>
                  <a:srgbClr val="2D6B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7" name="Freeform 9077"/>
              <p:cNvSpPr/>
              <p:nvPr/>
            </p:nvSpPr>
            <p:spPr bwMode="auto">
              <a:xfrm>
                <a:off x="4940" y="1394"/>
                <a:ext cx="36" cy="24"/>
              </a:xfrm>
              <a:custGeom>
                <a:avLst/>
                <a:gdLst>
                  <a:gd name="T0" fmla="*/ 4 w 36"/>
                  <a:gd name="T1" fmla="*/ 0 h 24"/>
                  <a:gd name="T2" fmla="*/ 5 w 36"/>
                  <a:gd name="T3" fmla="*/ 1 h 24"/>
                  <a:gd name="T4" fmla="*/ 7 w 36"/>
                  <a:gd name="T5" fmla="*/ 3 h 24"/>
                  <a:gd name="T6" fmla="*/ 10 w 36"/>
                  <a:gd name="T7" fmla="*/ 4 h 24"/>
                  <a:gd name="T8" fmla="*/ 13 w 36"/>
                  <a:gd name="T9" fmla="*/ 5 h 24"/>
                  <a:gd name="T10" fmla="*/ 14 w 36"/>
                  <a:gd name="T11" fmla="*/ 5 h 24"/>
                  <a:gd name="T12" fmla="*/ 17 w 36"/>
                  <a:gd name="T13" fmla="*/ 5 h 24"/>
                  <a:gd name="T14" fmla="*/ 17 w 36"/>
                  <a:gd name="T15" fmla="*/ 8 h 24"/>
                  <a:gd name="T16" fmla="*/ 17 w 36"/>
                  <a:gd name="T17" fmla="*/ 9 h 24"/>
                  <a:gd name="T18" fmla="*/ 18 w 36"/>
                  <a:gd name="T19" fmla="*/ 9 h 24"/>
                  <a:gd name="T20" fmla="*/ 21 w 36"/>
                  <a:gd name="T21" fmla="*/ 9 h 24"/>
                  <a:gd name="T22" fmla="*/ 23 w 36"/>
                  <a:gd name="T23" fmla="*/ 9 h 24"/>
                  <a:gd name="T24" fmla="*/ 25 w 36"/>
                  <a:gd name="T25" fmla="*/ 9 h 24"/>
                  <a:gd name="T26" fmla="*/ 26 w 36"/>
                  <a:gd name="T27" fmla="*/ 9 h 24"/>
                  <a:gd name="T28" fmla="*/ 25 w 36"/>
                  <a:gd name="T29" fmla="*/ 11 h 24"/>
                  <a:gd name="T30" fmla="*/ 25 w 36"/>
                  <a:gd name="T31" fmla="*/ 12 h 24"/>
                  <a:gd name="T32" fmla="*/ 26 w 36"/>
                  <a:gd name="T33" fmla="*/ 12 h 24"/>
                  <a:gd name="T34" fmla="*/ 27 w 36"/>
                  <a:gd name="T35" fmla="*/ 12 h 24"/>
                  <a:gd name="T36" fmla="*/ 28 w 36"/>
                  <a:gd name="T37" fmla="*/ 12 h 24"/>
                  <a:gd name="T38" fmla="*/ 31 w 36"/>
                  <a:gd name="T39" fmla="*/ 12 h 24"/>
                  <a:gd name="T40" fmla="*/ 28 w 36"/>
                  <a:gd name="T41" fmla="*/ 13 h 24"/>
                  <a:gd name="T42" fmla="*/ 28 w 36"/>
                  <a:gd name="T43" fmla="*/ 15 h 24"/>
                  <a:gd name="T44" fmla="*/ 30 w 36"/>
                  <a:gd name="T45" fmla="*/ 16 h 24"/>
                  <a:gd name="T46" fmla="*/ 31 w 36"/>
                  <a:gd name="T47" fmla="*/ 19 h 24"/>
                  <a:gd name="T48" fmla="*/ 34 w 36"/>
                  <a:gd name="T49" fmla="*/ 19 h 24"/>
                  <a:gd name="T50" fmla="*/ 35 w 36"/>
                  <a:gd name="T51" fmla="*/ 20 h 24"/>
                  <a:gd name="T52" fmla="*/ 36 w 36"/>
                  <a:gd name="T53" fmla="*/ 21 h 24"/>
                  <a:gd name="T54" fmla="*/ 35 w 36"/>
                  <a:gd name="T55" fmla="*/ 21 h 24"/>
                  <a:gd name="T56" fmla="*/ 34 w 36"/>
                  <a:gd name="T57" fmla="*/ 20 h 24"/>
                  <a:gd name="T58" fmla="*/ 31 w 36"/>
                  <a:gd name="T59" fmla="*/ 20 h 24"/>
                  <a:gd name="T60" fmla="*/ 28 w 36"/>
                  <a:gd name="T61" fmla="*/ 20 h 24"/>
                  <a:gd name="T62" fmla="*/ 26 w 36"/>
                  <a:gd name="T63" fmla="*/ 20 h 24"/>
                  <a:gd name="T64" fmla="*/ 25 w 36"/>
                  <a:gd name="T65" fmla="*/ 20 h 24"/>
                  <a:gd name="T66" fmla="*/ 23 w 36"/>
                  <a:gd name="T67" fmla="*/ 21 h 24"/>
                  <a:gd name="T68" fmla="*/ 23 w 36"/>
                  <a:gd name="T69" fmla="*/ 24 h 24"/>
                  <a:gd name="T70" fmla="*/ 22 w 36"/>
                  <a:gd name="T71" fmla="*/ 22 h 24"/>
                  <a:gd name="T72" fmla="*/ 19 w 36"/>
                  <a:gd name="T73" fmla="*/ 21 h 24"/>
                  <a:gd name="T74" fmla="*/ 15 w 36"/>
                  <a:gd name="T75" fmla="*/ 21 h 24"/>
                  <a:gd name="T76" fmla="*/ 13 w 36"/>
                  <a:gd name="T77" fmla="*/ 21 h 24"/>
                  <a:gd name="T78" fmla="*/ 11 w 36"/>
                  <a:gd name="T79" fmla="*/ 24 h 24"/>
                  <a:gd name="T80" fmla="*/ 10 w 36"/>
                  <a:gd name="T81" fmla="*/ 21 h 24"/>
                  <a:gd name="T82" fmla="*/ 7 w 36"/>
                  <a:gd name="T83" fmla="*/ 20 h 24"/>
                  <a:gd name="T84" fmla="*/ 5 w 36"/>
                  <a:gd name="T85" fmla="*/ 17 h 24"/>
                  <a:gd name="T86" fmla="*/ 2 w 36"/>
                  <a:gd name="T87" fmla="*/ 16 h 24"/>
                  <a:gd name="T88" fmla="*/ 1 w 36"/>
                  <a:gd name="T89" fmla="*/ 15 h 24"/>
                  <a:gd name="T90" fmla="*/ 0 w 36"/>
                  <a:gd name="T91" fmla="*/ 12 h 24"/>
                  <a:gd name="T92" fmla="*/ 0 w 36"/>
                  <a:gd name="T93" fmla="*/ 9 h 24"/>
                  <a:gd name="T94" fmla="*/ 0 w 36"/>
                  <a:gd name="T95" fmla="*/ 8 h 24"/>
                  <a:gd name="T96" fmla="*/ 0 w 36"/>
                  <a:gd name="T97" fmla="*/ 5 h 24"/>
                  <a:gd name="T98" fmla="*/ 0 w 36"/>
                  <a:gd name="T99" fmla="*/ 3 h 24"/>
                  <a:gd name="T100" fmla="*/ 1 w 36"/>
                  <a:gd name="T101" fmla="*/ 0 h 24"/>
                  <a:gd name="T102" fmla="*/ 4 w 36"/>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4">
                    <a:moveTo>
                      <a:pt x="4" y="0"/>
                    </a:moveTo>
                    <a:lnTo>
                      <a:pt x="5" y="1"/>
                    </a:lnTo>
                    <a:lnTo>
                      <a:pt x="7" y="3"/>
                    </a:lnTo>
                    <a:lnTo>
                      <a:pt x="10" y="4"/>
                    </a:lnTo>
                    <a:lnTo>
                      <a:pt x="13" y="5"/>
                    </a:lnTo>
                    <a:lnTo>
                      <a:pt x="14" y="5"/>
                    </a:lnTo>
                    <a:lnTo>
                      <a:pt x="17" y="5"/>
                    </a:lnTo>
                    <a:lnTo>
                      <a:pt x="17" y="8"/>
                    </a:lnTo>
                    <a:lnTo>
                      <a:pt x="17" y="9"/>
                    </a:lnTo>
                    <a:lnTo>
                      <a:pt x="18" y="9"/>
                    </a:lnTo>
                    <a:lnTo>
                      <a:pt x="21" y="9"/>
                    </a:lnTo>
                    <a:lnTo>
                      <a:pt x="23" y="9"/>
                    </a:lnTo>
                    <a:lnTo>
                      <a:pt x="25" y="9"/>
                    </a:lnTo>
                    <a:lnTo>
                      <a:pt x="26" y="9"/>
                    </a:lnTo>
                    <a:lnTo>
                      <a:pt x="25" y="11"/>
                    </a:lnTo>
                    <a:lnTo>
                      <a:pt x="25" y="12"/>
                    </a:lnTo>
                    <a:lnTo>
                      <a:pt x="26" y="12"/>
                    </a:lnTo>
                    <a:lnTo>
                      <a:pt x="27" y="12"/>
                    </a:lnTo>
                    <a:lnTo>
                      <a:pt x="28" y="12"/>
                    </a:lnTo>
                    <a:lnTo>
                      <a:pt x="31" y="12"/>
                    </a:lnTo>
                    <a:lnTo>
                      <a:pt x="28" y="13"/>
                    </a:lnTo>
                    <a:lnTo>
                      <a:pt x="28" y="15"/>
                    </a:lnTo>
                    <a:lnTo>
                      <a:pt x="30" y="16"/>
                    </a:lnTo>
                    <a:lnTo>
                      <a:pt x="31" y="19"/>
                    </a:lnTo>
                    <a:lnTo>
                      <a:pt x="34" y="19"/>
                    </a:lnTo>
                    <a:lnTo>
                      <a:pt x="35" y="20"/>
                    </a:lnTo>
                    <a:lnTo>
                      <a:pt x="36" y="21"/>
                    </a:lnTo>
                    <a:lnTo>
                      <a:pt x="35" y="21"/>
                    </a:lnTo>
                    <a:lnTo>
                      <a:pt x="34" y="20"/>
                    </a:lnTo>
                    <a:lnTo>
                      <a:pt x="31" y="20"/>
                    </a:lnTo>
                    <a:lnTo>
                      <a:pt x="28" y="20"/>
                    </a:lnTo>
                    <a:lnTo>
                      <a:pt x="26" y="20"/>
                    </a:lnTo>
                    <a:lnTo>
                      <a:pt x="25" y="20"/>
                    </a:lnTo>
                    <a:lnTo>
                      <a:pt x="23" y="21"/>
                    </a:lnTo>
                    <a:lnTo>
                      <a:pt x="23" y="24"/>
                    </a:lnTo>
                    <a:lnTo>
                      <a:pt x="22" y="22"/>
                    </a:lnTo>
                    <a:lnTo>
                      <a:pt x="19" y="21"/>
                    </a:lnTo>
                    <a:lnTo>
                      <a:pt x="15" y="21"/>
                    </a:lnTo>
                    <a:lnTo>
                      <a:pt x="13" y="21"/>
                    </a:lnTo>
                    <a:lnTo>
                      <a:pt x="11" y="24"/>
                    </a:lnTo>
                    <a:lnTo>
                      <a:pt x="10" y="21"/>
                    </a:lnTo>
                    <a:lnTo>
                      <a:pt x="7" y="20"/>
                    </a:lnTo>
                    <a:lnTo>
                      <a:pt x="5" y="17"/>
                    </a:lnTo>
                    <a:lnTo>
                      <a:pt x="2" y="16"/>
                    </a:lnTo>
                    <a:lnTo>
                      <a:pt x="1" y="15"/>
                    </a:lnTo>
                    <a:lnTo>
                      <a:pt x="0" y="12"/>
                    </a:lnTo>
                    <a:lnTo>
                      <a:pt x="0" y="9"/>
                    </a:lnTo>
                    <a:lnTo>
                      <a:pt x="0" y="8"/>
                    </a:lnTo>
                    <a:lnTo>
                      <a:pt x="0" y="5"/>
                    </a:lnTo>
                    <a:lnTo>
                      <a:pt x="0" y="3"/>
                    </a:lnTo>
                    <a:lnTo>
                      <a:pt x="1" y="0"/>
                    </a:lnTo>
                    <a:lnTo>
                      <a:pt x="4"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8" name="Freeform 9078"/>
              <p:cNvSpPr/>
              <p:nvPr/>
            </p:nvSpPr>
            <p:spPr bwMode="auto">
              <a:xfrm>
                <a:off x="4942" y="1397"/>
                <a:ext cx="32" cy="19"/>
              </a:xfrm>
              <a:custGeom>
                <a:avLst/>
                <a:gdLst>
                  <a:gd name="T0" fmla="*/ 3 w 32"/>
                  <a:gd name="T1" fmla="*/ 0 h 19"/>
                  <a:gd name="T2" fmla="*/ 4 w 32"/>
                  <a:gd name="T3" fmla="*/ 1 h 19"/>
                  <a:gd name="T4" fmla="*/ 7 w 32"/>
                  <a:gd name="T5" fmla="*/ 1 h 19"/>
                  <a:gd name="T6" fmla="*/ 9 w 32"/>
                  <a:gd name="T7" fmla="*/ 2 h 19"/>
                  <a:gd name="T8" fmla="*/ 11 w 32"/>
                  <a:gd name="T9" fmla="*/ 4 h 19"/>
                  <a:gd name="T10" fmla="*/ 13 w 32"/>
                  <a:gd name="T11" fmla="*/ 5 h 19"/>
                  <a:gd name="T12" fmla="*/ 15 w 32"/>
                  <a:gd name="T13" fmla="*/ 5 h 19"/>
                  <a:gd name="T14" fmla="*/ 15 w 32"/>
                  <a:gd name="T15" fmla="*/ 6 h 19"/>
                  <a:gd name="T16" fmla="*/ 15 w 32"/>
                  <a:gd name="T17" fmla="*/ 8 h 19"/>
                  <a:gd name="T18" fmla="*/ 17 w 32"/>
                  <a:gd name="T19" fmla="*/ 8 h 19"/>
                  <a:gd name="T20" fmla="*/ 19 w 32"/>
                  <a:gd name="T21" fmla="*/ 8 h 19"/>
                  <a:gd name="T22" fmla="*/ 21 w 32"/>
                  <a:gd name="T23" fmla="*/ 8 h 19"/>
                  <a:gd name="T24" fmla="*/ 23 w 32"/>
                  <a:gd name="T25" fmla="*/ 8 h 19"/>
                  <a:gd name="T26" fmla="*/ 21 w 32"/>
                  <a:gd name="T27" fmla="*/ 9 h 19"/>
                  <a:gd name="T28" fmla="*/ 23 w 32"/>
                  <a:gd name="T29" fmla="*/ 10 h 19"/>
                  <a:gd name="T30" fmla="*/ 23 w 32"/>
                  <a:gd name="T31" fmla="*/ 10 h 19"/>
                  <a:gd name="T32" fmla="*/ 25 w 32"/>
                  <a:gd name="T33" fmla="*/ 10 h 19"/>
                  <a:gd name="T34" fmla="*/ 26 w 32"/>
                  <a:gd name="T35" fmla="*/ 10 h 19"/>
                  <a:gd name="T36" fmla="*/ 25 w 32"/>
                  <a:gd name="T37" fmla="*/ 12 h 19"/>
                  <a:gd name="T38" fmla="*/ 25 w 32"/>
                  <a:gd name="T39" fmla="*/ 13 h 19"/>
                  <a:gd name="T40" fmla="*/ 26 w 32"/>
                  <a:gd name="T41" fmla="*/ 14 h 19"/>
                  <a:gd name="T42" fmla="*/ 28 w 32"/>
                  <a:gd name="T43" fmla="*/ 16 h 19"/>
                  <a:gd name="T44" fmla="*/ 30 w 32"/>
                  <a:gd name="T45" fmla="*/ 17 h 19"/>
                  <a:gd name="T46" fmla="*/ 32 w 32"/>
                  <a:gd name="T47" fmla="*/ 17 h 19"/>
                  <a:gd name="T48" fmla="*/ 30 w 32"/>
                  <a:gd name="T49" fmla="*/ 17 h 19"/>
                  <a:gd name="T50" fmla="*/ 29 w 32"/>
                  <a:gd name="T51" fmla="*/ 17 h 19"/>
                  <a:gd name="T52" fmla="*/ 26 w 32"/>
                  <a:gd name="T53" fmla="*/ 16 h 19"/>
                  <a:gd name="T54" fmla="*/ 25 w 32"/>
                  <a:gd name="T55" fmla="*/ 16 h 19"/>
                  <a:gd name="T56" fmla="*/ 23 w 32"/>
                  <a:gd name="T57" fmla="*/ 16 h 19"/>
                  <a:gd name="T58" fmla="*/ 21 w 32"/>
                  <a:gd name="T59" fmla="*/ 17 h 19"/>
                  <a:gd name="T60" fmla="*/ 20 w 32"/>
                  <a:gd name="T61" fmla="*/ 18 h 19"/>
                  <a:gd name="T62" fmla="*/ 20 w 32"/>
                  <a:gd name="T63" fmla="*/ 19 h 19"/>
                  <a:gd name="T64" fmla="*/ 19 w 32"/>
                  <a:gd name="T65" fmla="*/ 18 h 19"/>
                  <a:gd name="T66" fmla="*/ 16 w 32"/>
                  <a:gd name="T67" fmla="*/ 17 h 19"/>
                  <a:gd name="T68" fmla="*/ 13 w 32"/>
                  <a:gd name="T69" fmla="*/ 17 h 19"/>
                  <a:gd name="T70" fmla="*/ 12 w 32"/>
                  <a:gd name="T71" fmla="*/ 18 h 19"/>
                  <a:gd name="T72" fmla="*/ 11 w 32"/>
                  <a:gd name="T73" fmla="*/ 19 h 19"/>
                  <a:gd name="T74" fmla="*/ 8 w 32"/>
                  <a:gd name="T75" fmla="*/ 17 h 19"/>
                  <a:gd name="T76" fmla="*/ 5 w 32"/>
                  <a:gd name="T77" fmla="*/ 16 h 19"/>
                  <a:gd name="T78" fmla="*/ 3 w 32"/>
                  <a:gd name="T79" fmla="*/ 13 h 19"/>
                  <a:gd name="T80" fmla="*/ 2 w 32"/>
                  <a:gd name="T81" fmla="*/ 12 h 19"/>
                  <a:gd name="T82" fmla="*/ 0 w 32"/>
                  <a:gd name="T83" fmla="*/ 9 h 19"/>
                  <a:gd name="T84" fmla="*/ 0 w 32"/>
                  <a:gd name="T85" fmla="*/ 6 h 19"/>
                  <a:gd name="T86" fmla="*/ 0 w 32"/>
                  <a:gd name="T87" fmla="*/ 4 h 19"/>
                  <a:gd name="T88" fmla="*/ 0 w 32"/>
                  <a:gd name="T89" fmla="*/ 1 h 19"/>
                  <a:gd name="T90" fmla="*/ 2 w 32"/>
                  <a:gd name="T91" fmla="*/ 0 h 19"/>
                  <a:gd name="T92" fmla="*/ 3 w 32"/>
                  <a:gd name="T9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19">
                    <a:moveTo>
                      <a:pt x="3" y="0"/>
                    </a:moveTo>
                    <a:lnTo>
                      <a:pt x="4" y="1"/>
                    </a:lnTo>
                    <a:lnTo>
                      <a:pt x="7" y="1"/>
                    </a:lnTo>
                    <a:lnTo>
                      <a:pt x="9" y="2"/>
                    </a:lnTo>
                    <a:lnTo>
                      <a:pt x="11" y="4"/>
                    </a:lnTo>
                    <a:lnTo>
                      <a:pt x="13" y="5"/>
                    </a:lnTo>
                    <a:lnTo>
                      <a:pt x="15" y="5"/>
                    </a:lnTo>
                    <a:lnTo>
                      <a:pt x="15" y="6"/>
                    </a:lnTo>
                    <a:lnTo>
                      <a:pt x="15" y="8"/>
                    </a:lnTo>
                    <a:lnTo>
                      <a:pt x="17" y="8"/>
                    </a:lnTo>
                    <a:lnTo>
                      <a:pt x="19" y="8"/>
                    </a:lnTo>
                    <a:lnTo>
                      <a:pt x="21" y="8"/>
                    </a:lnTo>
                    <a:lnTo>
                      <a:pt x="23" y="8"/>
                    </a:lnTo>
                    <a:lnTo>
                      <a:pt x="21" y="9"/>
                    </a:lnTo>
                    <a:lnTo>
                      <a:pt x="23" y="10"/>
                    </a:lnTo>
                    <a:lnTo>
                      <a:pt x="23" y="10"/>
                    </a:lnTo>
                    <a:lnTo>
                      <a:pt x="25" y="10"/>
                    </a:lnTo>
                    <a:lnTo>
                      <a:pt x="26" y="10"/>
                    </a:lnTo>
                    <a:lnTo>
                      <a:pt x="25" y="12"/>
                    </a:lnTo>
                    <a:lnTo>
                      <a:pt x="25" y="13"/>
                    </a:lnTo>
                    <a:lnTo>
                      <a:pt x="26" y="14"/>
                    </a:lnTo>
                    <a:lnTo>
                      <a:pt x="28" y="16"/>
                    </a:lnTo>
                    <a:lnTo>
                      <a:pt x="30" y="17"/>
                    </a:lnTo>
                    <a:lnTo>
                      <a:pt x="32" y="17"/>
                    </a:lnTo>
                    <a:lnTo>
                      <a:pt x="30" y="17"/>
                    </a:lnTo>
                    <a:lnTo>
                      <a:pt x="29" y="17"/>
                    </a:lnTo>
                    <a:lnTo>
                      <a:pt x="26" y="16"/>
                    </a:lnTo>
                    <a:lnTo>
                      <a:pt x="25" y="16"/>
                    </a:lnTo>
                    <a:lnTo>
                      <a:pt x="23" y="16"/>
                    </a:lnTo>
                    <a:lnTo>
                      <a:pt x="21" y="17"/>
                    </a:lnTo>
                    <a:lnTo>
                      <a:pt x="20" y="18"/>
                    </a:lnTo>
                    <a:lnTo>
                      <a:pt x="20" y="19"/>
                    </a:lnTo>
                    <a:lnTo>
                      <a:pt x="19" y="18"/>
                    </a:lnTo>
                    <a:lnTo>
                      <a:pt x="16" y="17"/>
                    </a:lnTo>
                    <a:lnTo>
                      <a:pt x="13" y="17"/>
                    </a:lnTo>
                    <a:lnTo>
                      <a:pt x="12" y="18"/>
                    </a:lnTo>
                    <a:lnTo>
                      <a:pt x="11" y="19"/>
                    </a:lnTo>
                    <a:lnTo>
                      <a:pt x="8" y="17"/>
                    </a:lnTo>
                    <a:lnTo>
                      <a:pt x="5" y="16"/>
                    </a:lnTo>
                    <a:lnTo>
                      <a:pt x="3" y="13"/>
                    </a:lnTo>
                    <a:lnTo>
                      <a:pt x="2" y="12"/>
                    </a:lnTo>
                    <a:lnTo>
                      <a:pt x="0" y="9"/>
                    </a:lnTo>
                    <a:lnTo>
                      <a:pt x="0" y="6"/>
                    </a:lnTo>
                    <a:lnTo>
                      <a:pt x="0" y="4"/>
                    </a:lnTo>
                    <a:lnTo>
                      <a:pt x="0" y="1"/>
                    </a:lnTo>
                    <a:lnTo>
                      <a:pt x="2" y="0"/>
                    </a:lnTo>
                    <a:lnTo>
                      <a:pt x="3" y="0"/>
                    </a:lnTo>
                    <a:close/>
                  </a:path>
                </a:pathLst>
              </a:custGeom>
              <a:solidFill>
                <a:srgbClr val="86E403"/>
              </a:solidFill>
              <a:ln w="0">
                <a:solidFill>
                  <a:srgbClr val="86E403"/>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9" name="Freeform 9079"/>
              <p:cNvSpPr/>
              <p:nvPr/>
            </p:nvSpPr>
            <p:spPr bwMode="auto">
              <a:xfrm>
                <a:off x="4872" y="1360"/>
                <a:ext cx="31" cy="34"/>
              </a:xfrm>
              <a:custGeom>
                <a:avLst/>
                <a:gdLst>
                  <a:gd name="T0" fmla="*/ 3 w 31"/>
                  <a:gd name="T1" fmla="*/ 0 h 34"/>
                  <a:gd name="T2" fmla="*/ 7 w 31"/>
                  <a:gd name="T3" fmla="*/ 1 h 34"/>
                  <a:gd name="T4" fmla="*/ 10 w 31"/>
                  <a:gd name="T5" fmla="*/ 1 h 34"/>
                  <a:gd name="T6" fmla="*/ 13 w 31"/>
                  <a:gd name="T7" fmla="*/ 3 h 34"/>
                  <a:gd name="T8" fmla="*/ 14 w 31"/>
                  <a:gd name="T9" fmla="*/ 4 h 34"/>
                  <a:gd name="T10" fmla="*/ 15 w 31"/>
                  <a:gd name="T11" fmla="*/ 4 h 34"/>
                  <a:gd name="T12" fmla="*/ 18 w 31"/>
                  <a:gd name="T13" fmla="*/ 5 h 34"/>
                  <a:gd name="T14" fmla="*/ 19 w 31"/>
                  <a:gd name="T15" fmla="*/ 5 h 34"/>
                  <a:gd name="T16" fmla="*/ 21 w 31"/>
                  <a:gd name="T17" fmla="*/ 5 h 34"/>
                  <a:gd name="T18" fmla="*/ 23 w 31"/>
                  <a:gd name="T19" fmla="*/ 5 h 34"/>
                  <a:gd name="T20" fmla="*/ 26 w 31"/>
                  <a:gd name="T21" fmla="*/ 7 h 34"/>
                  <a:gd name="T22" fmla="*/ 27 w 31"/>
                  <a:gd name="T23" fmla="*/ 9 h 34"/>
                  <a:gd name="T24" fmla="*/ 27 w 31"/>
                  <a:gd name="T25" fmla="*/ 12 h 34"/>
                  <a:gd name="T26" fmla="*/ 31 w 31"/>
                  <a:gd name="T27" fmla="*/ 22 h 34"/>
                  <a:gd name="T28" fmla="*/ 31 w 31"/>
                  <a:gd name="T29" fmla="*/ 33 h 34"/>
                  <a:gd name="T30" fmla="*/ 31 w 31"/>
                  <a:gd name="T31" fmla="*/ 33 h 34"/>
                  <a:gd name="T32" fmla="*/ 30 w 31"/>
                  <a:gd name="T33" fmla="*/ 34 h 34"/>
                  <a:gd name="T34" fmla="*/ 26 w 31"/>
                  <a:gd name="T35" fmla="*/ 33 h 34"/>
                  <a:gd name="T36" fmla="*/ 23 w 31"/>
                  <a:gd name="T37" fmla="*/ 32 h 34"/>
                  <a:gd name="T38" fmla="*/ 21 w 31"/>
                  <a:gd name="T39" fmla="*/ 29 h 34"/>
                  <a:gd name="T40" fmla="*/ 18 w 31"/>
                  <a:gd name="T41" fmla="*/ 26 h 34"/>
                  <a:gd name="T42" fmla="*/ 14 w 31"/>
                  <a:gd name="T43" fmla="*/ 25 h 34"/>
                  <a:gd name="T44" fmla="*/ 13 w 31"/>
                  <a:gd name="T45" fmla="*/ 22 h 34"/>
                  <a:gd name="T46" fmla="*/ 10 w 31"/>
                  <a:gd name="T47" fmla="*/ 21 h 34"/>
                  <a:gd name="T48" fmla="*/ 7 w 31"/>
                  <a:gd name="T49" fmla="*/ 17 h 34"/>
                  <a:gd name="T50" fmla="*/ 6 w 31"/>
                  <a:gd name="T51" fmla="*/ 13 h 34"/>
                  <a:gd name="T52" fmla="*/ 5 w 31"/>
                  <a:gd name="T53" fmla="*/ 9 h 34"/>
                  <a:gd name="T54" fmla="*/ 5 w 31"/>
                  <a:gd name="T55" fmla="*/ 7 h 34"/>
                  <a:gd name="T56" fmla="*/ 5 w 31"/>
                  <a:gd name="T57" fmla="*/ 5 h 34"/>
                  <a:gd name="T58" fmla="*/ 3 w 31"/>
                  <a:gd name="T59" fmla="*/ 3 h 34"/>
                  <a:gd name="T60" fmla="*/ 2 w 31"/>
                  <a:gd name="T61" fmla="*/ 3 h 34"/>
                  <a:gd name="T62" fmla="*/ 1 w 31"/>
                  <a:gd name="T63" fmla="*/ 1 h 34"/>
                  <a:gd name="T64" fmla="*/ 0 w 31"/>
                  <a:gd name="T65" fmla="*/ 1 h 34"/>
                  <a:gd name="T66" fmla="*/ 3 w 31"/>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4">
                    <a:moveTo>
                      <a:pt x="3" y="0"/>
                    </a:moveTo>
                    <a:lnTo>
                      <a:pt x="7" y="1"/>
                    </a:lnTo>
                    <a:lnTo>
                      <a:pt x="10" y="1"/>
                    </a:lnTo>
                    <a:lnTo>
                      <a:pt x="13" y="3"/>
                    </a:lnTo>
                    <a:lnTo>
                      <a:pt x="14" y="4"/>
                    </a:lnTo>
                    <a:lnTo>
                      <a:pt x="15" y="4"/>
                    </a:lnTo>
                    <a:lnTo>
                      <a:pt x="18" y="5"/>
                    </a:lnTo>
                    <a:lnTo>
                      <a:pt x="19" y="5"/>
                    </a:lnTo>
                    <a:lnTo>
                      <a:pt x="21" y="5"/>
                    </a:lnTo>
                    <a:lnTo>
                      <a:pt x="23" y="5"/>
                    </a:lnTo>
                    <a:lnTo>
                      <a:pt x="26" y="7"/>
                    </a:lnTo>
                    <a:lnTo>
                      <a:pt x="27" y="9"/>
                    </a:lnTo>
                    <a:lnTo>
                      <a:pt x="27" y="12"/>
                    </a:lnTo>
                    <a:lnTo>
                      <a:pt x="31" y="22"/>
                    </a:lnTo>
                    <a:lnTo>
                      <a:pt x="31" y="33"/>
                    </a:lnTo>
                    <a:lnTo>
                      <a:pt x="31" y="33"/>
                    </a:lnTo>
                    <a:lnTo>
                      <a:pt x="30" y="34"/>
                    </a:lnTo>
                    <a:lnTo>
                      <a:pt x="26" y="33"/>
                    </a:lnTo>
                    <a:lnTo>
                      <a:pt x="23" y="32"/>
                    </a:lnTo>
                    <a:lnTo>
                      <a:pt x="21" y="29"/>
                    </a:lnTo>
                    <a:lnTo>
                      <a:pt x="18" y="26"/>
                    </a:lnTo>
                    <a:lnTo>
                      <a:pt x="14" y="25"/>
                    </a:lnTo>
                    <a:lnTo>
                      <a:pt x="13" y="22"/>
                    </a:lnTo>
                    <a:lnTo>
                      <a:pt x="10" y="21"/>
                    </a:lnTo>
                    <a:lnTo>
                      <a:pt x="7" y="17"/>
                    </a:lnTo>
                    <a:lnTo>
                      <a:pt x="6" y="13"/>
                    </a:lnTo>
                    <a:lnTo>
                      <a:pt x="5" y="9"/>
                    </a:lnTo>
                    <a:lnTo>
                      <a:pt x="5" y="7"/>
                    </a:lnTo>
                    <a:lnTo>
                      <a:pt x="5" y="5"/>
                    </a:lnTo>
                    <a:lnTo>
                      <a:pt x="3" y="3"/>
                    </a:lnTo>
                    <a:lnTo>
                      <a:pt x="2" y="3"/>
                    </a:lnTo>
                    <a:lnTo>
                      <a:pt x="1" y="1"/>
                    </a:lnTo>
                    <a:lnTo>
                      <a:pt x="0" y="1"/>
                    </a:lnTo>
                    <a:lnTo>
                      <a:pt x="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0" name="Freeform 9080"/>
              <p:cNvSpPr/>
              <p:nvPr/>
            </p:nvSpPr>
            <p:spPr bwMode="auto">
              <a:xfrm>
                <a:off x="4879" y="1376"/>
                <a:ext cx="19" cy="8"/>
              </a:xfrm>
              <a:custGeom>
                <a:avLst/>
                <a:gdLst>
                  <a:gd name="T0" fmla="*/ 0 w 19"/>
                  <a:gd name="T1" fmla="*/ 0 h 8"/>
                  <a:gd name="T2" fmla="*/ 2 w 19"/>
                  <a:gd name="T3" fmla="*/ 1 h 8"/>
                  <a:gd name="T4" fmla="*/ 4 w 19"/>
                  <a:gd name="T5" fmla="*/ 1 h 8"/>
                  <a:gd name="T6" fmla="*/ 7 w 19"/>
                  <a:gd name="T7" fmla="*/ 1 h 8"/>
                  <a:gd name="T8" fmla="*/ 10 w 19"/>
                  <a:gd name="T9" fmla="*/ 1 h 8"/>
                  <a:gd name="T10" fmla="*/ 12 w 19"/>
                  <a:gd name="T11" fmla="*/ 1 h 8"/>
                  <a:gd name="T12" fmla="*/ 14 w 19"/>
                  <a:gd name="T13" fmla="*/ 2 h 8"/>
                  <a:gd name="T14" fmla="*/ 16 w 19"/>
                  <a:gd name="T15" fmla="*/ 4 h 8"/>
                  <a:gd name="T16" fmla="*/ 17 w 19"/>
                  <a:gd name="T17" fmla="*/ 6 h 8"/>
                  <a:gd name="T18" fmla="*/ 19 w 19"/>
                  <a:gd name="T19" fmla="*/ 8 h 8"/>
                  <a:gd name="T20" fmla="*/ 19 w 19"/>
                  <a:gd name="T21" fmla="*/ 8 h 8"/>
                  <a:gd name="T22" fmla="*/ 17 w 19"/>
                  <a:gd name="T23" fmla="*/ 8 h 8"/>
                  <a:gd name="T24" fmla="*/ 16 w 19"/>
                  <a:gd name="T25" fmla="*/ 6 h 8"/>
                  <a:gd name="T26" fmla="*/ 14 w 19"/>
                  <a:gd name="T27" fmla="*/ 6 h 8"/>
                  <a:gd name="T28" fmla="*/ 10 w 19"/>
                  <a:gd name="T29" fmla="*/ 6 h 8"/>
                  <a:gd name="T30" fmla="*/ 7 w 19"/>
                  <a:gd name="T31" fmla="*/ 6 h 8"/>
                  <a:gd name="T32" fmla="*/ 4 w 19"/>
                  <a:gd name="T33" fmla="*/ 5 h 8"/>
                  <a:gd name="T34" fmla="*/ 2 w 19"/>
                  <a:gd name="T35" fmla="*/ 2 h 8"/>
                  <a:gd name="T36" fmla="*/ 0 w 19"/>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8">
                    <a:moveTo>
                      <a:pt x="0" y="0"/>
                    </a:moveTo>
                    <a:lnTo>
                      <a:pt x="2" y="1"/>
                    </a:lnTo>
                    <a:lnTo>
                      <a:pt x="4" y="1"/>
                    </a:lnTo>
                    <a:lnTo>
                      <a:pt x="7" y="1"/>
                    </a:lnTo>
                    <a:lnTo>
                      <a:pt x="10" y="1"/>
                    </a:lnTo>
                    <a:lnTo>
                      <a:pt x="12" y="1"/>
                    </a:lnTo>
                    <a:lnTo>
                      <a:pt x="14" y="2"/>
                    </a:lnTo>
                    <a:lnTo>
                      <a:pt x="16" y="4"/>
                    </a:lnTo>
                    <a:lnTo>
                      <a:pt x="17" y="6"/>
                    </a:lnTo>
                    <a:lnTo>
                      <a:pt x="19" y="8"/>
                    </a:lnTo>
                    <a:lnTo>
                      <a:pt x="19" y="8"/>
                    </a:lnTo>
                    <a:lnTo>
                      <a:pt x="17" y="8"/>
                    </a:lnTo>
                    <a:lnTo>
                      <a:pt x="16" y="6"/>
                    </a:lnTo>
                    <a:lnTo>
                      <a:pt x="14" y="6"/>
                    </a:lnTo>
                    <a:lnTo>
                      <a:pt x="10" y="6"/>
                    </a:lnTo>
                    <a:lnTo>
                      <a:pt x="7" y="6"/>
                    </a:lnTo>
                    <a:lnTo>
                      <a:pt x="4" y="5"/>
                    </a:lnTo>
                    <a:lnTo>
                      <a:pt x="2" y="2"/>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1" name="Freeform 9081"/>
              <p:cNvSpPr/>
              <p:nvPr/>
            </p:nvSpPr>
            <p:spPr bwMode="auto">
              <a:xfrm>
                <a:off x="4878" y="1369"/>
                <a:ext cx="15" cy="8"/>
              </a:xfrm>
              <a:custGeom>
                <a:avLst/>
                <a:gdLst>
                  <a:gd name="T0" fmla="*/ 0 w 15"/>
                  <a:gd name="T1" fmla="*/ 0 h 8"/>
                  <a:gd name="T2" fmla="*/ 1 w 15"/>
                  <a:gd name="T3" fmla="*/ 2 h 8"/>
                  <a:gd name="T4" fmla="*/ 3 w 15"/>
                  <a:gd name="T5" fmla="*/ 2 h 8"/>
                  <a:gd name="T6" fmla="*/ 5 w 15"/>
                  <a:gd name="T7" fmla="*/ 2 h 8"/>
                  <a:gd name="T8" fmla="*/ 8 w 15"/>
                  <a:gd name="T9" fmla="*/ 3 h 8"/>
                  <a:gd name="T10" fmla="*/ 11 w 15"/>
                  <a:gd name="T11" fmla="*/ 4 h 8"/>
                  <a:gd name="T12" fmla="*/ 13 w 15"/>
                  <a:gd name="T13" fmla="*/ 6 h 8"/>
                  <a:gd name="T14" fmla="*/ 15 w 15"/>
                  <a:gd name="T15" fmla="*/ 8 h 8"/>
                  <a:gd name="T16" fmla="*/ 13 w 15"/>
                  <a:gd name="T17" fmla="*/ 8 h 8"/>
                  <a:gd name="T18" fmla="*/ 9 w 15"/>
                  <a:gd name="T19" fmla="*/ 8 h 8"/>
                  <a:gd name="T20" fmla="*/ 5 w 15"/>
                  <a:gd name="T21" fmla="*/ 7 h 8"/>
                  <a:gd name="T22" fmla="*/ 3 w 15"/>
                  <a:gd name="T23" fmla="*/ 7 h 8"/>
                  <a:gd name="T24" fmla="*/ 1 w 15"/>
                  <a:gd name="T25" fmla="*/ 6 h 8"/>
                  <a:gd name="T26" fmla="*/ 0 w 15"/>
                  <a:gd name="T27" fmla="*/ 3 h 8"/>
                  <a:gd name="T28" fmla="*/ 0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0" y="0"/>
                    </a:moveTo>
                    <a:lnTo>
                      <a:pt x="1" y="2"/>
                    </a:lnTo>
                    <a:lnTo>
                      <a:pt x="3" y="2"/>
                    </a:lnTo>
                    <a:lnTo>
                      <a:pt x="5" y="2"/>
                    </a:lnTo>
                    <a:lnTo>
                      <a:pt x="8" y="3"/>
                    </a:lnTo>
                    <a:lnTo>
                      <a:pt x="11" y="4"/>
                    </a:lnTo>
                    <a:lnTo>
                      <a:pt x="13" y="6"/>
                    </a:lnTo>
                    <a:lnTo>
                      <a:pt x="15" y="8"/>
                    </a:lnTo>
                    <a:lnTo>
                      <a:pt x="13" y="8"/>
                    </a:lnTo>
                    <a:lnTo>
                      <a:pt x="9" y="8"/>
                    </a:lnTo>
                    <a:lnTo>
                      <a:pt x="5" y="7"/>
                    </a:lnTo>
                    <a:lnTo>
                      <a:pt x="3" y="7"/>
                    </a:lnTo>
                    <a:lnTo>
                      <a:pt x="1" y="6"/>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2" name="Freeform 9082"/>
              <p:cNvSpPr/>
              <p:nvPr/>
            </p:nvSpPr>
            <p:spPr bwMode="auto">
              <a:xfrm>
                <a:off x="4886" y="1384"/>
                <a:ext cx="17" cy="8"/>
              </a:xfrm>
              <a:custGeom>
                <a:avLst/>
                <a:gdLst>
                  <a:gd name="T0" fmla="*/ 0 w 17"/>
                  <a:gd name="T1" fmla="*/ 0 h 8"/>
                  <a:gd name="T2" fmla="*/ 4 w 17"/>
                  <a:gd name="T3" fmla="*/ 0 h 8"/>
                  <a:gd name="T4" fmla="*/ 7 w 17"/>
                  <a:gd name="T5" fmla="*/ 0 h 8"/>
                  <a:gd name="T6" fmla="*/ 9 w 17"/>
                  <a:gd name="T7" fmla="*/ 0 h 8"/>
                  <a:gd name="T8" fmla="*/ 13 w 17"/>
                  <a:gd name="T9" fmla="*/ 1 h 8"/>
                  <a:gd name="T10" fmla="*/ 16 w 17"/>
                  <a:gd name="T11" fmla="*/ 4 h 8"/>
                  <a:gd name="T12" fmla="*/ 17 w 17"/>
                  <a:gd name="T13" fmla="*/ 8 h 8"/>
                  <a:gd name="T14" fmla="*/ 14 w 17"/>
                  <a:gd name="T15" fmla="*/ 8 h 8"/>
                  <a:gd name="T16" fmla="*/ 13 w 17"/>
                  <a:gd name="T17" fmla="*/ 6 h 8"/>
                  <a:gd name="T18" fmla="*/ 10 w 17"/>
                  <a:gd name="T19" fmla="*/ 5 h 8"/>
                  <a:gd name="T20" fmla="*/ 9 w 17"/>
                  <a:gd name="T21" fmla="*/ 5 h 8"/>
                  <a:gd name="T22" fmla="*/ 5 w 17"/>
                  <a:gd name="T23" fmla="*/ 4 h 8"/>
                  <a:gd name="T24" fmla="*/ 3 w 17"/>
                  <a:gd name="T25" fmla="*/ 1 h 8"/>
                  <a:gd name="T26" fmla="*/ 0 w 1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8">
                    <a:moveTo>
                      <a:pt x="0" y="0"/>
                    </a:moveTo>
                    <a:lnTo>
                      <a:pt x="4" y="0"/>
                    </a:lnTo>
                    <a:lnTo>
                      <a:pt x="7" y="0"/>
                    </a:lnTo>
                    <a:lnTo>
                      <a:pt x="9" y="0"/>
                    </a:lnTo>
                    <a:lnTo>
                      <a:pt x="13" y="1"/>
                    </a:lnTo>
                    <a:lnTo>
                      <a:pt x="16" y="4"/>
                    </a:lnTo>
                    <a:lnTo>
                      <a:pt x="17" y="8"/>
                    </a:lnTo>
                    <a:lnTo>
                      <a:pt x="14" y="8"/>
                    </a:lnTo>
                    <a:lnTo>
                      <a:pt x="13" y="6"/>
                    </a:lnTo>
                    <a:lnTo>
                      <a:pt x="10" y="5"/>
                    </a:lnTo>
                    <a:lnTo>
                      <a:pt x="9" y="5"/>
                    </a:lnTo>
                    <a:lnTo>
                      <a:pt x="5" y="4"/>
                    </a:lnTo>
                    <a:lnTo>
                      <a:pt x="3" y="1"/>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3" name="Freeform 9083"/>
              <p:cNvSpPr/>
              <p:nvPr/>
            </p:nvSpPr>
            <p:spPr bwMode="auto">
              <a:xfrm>
                <a:off x="4890" y="1365"/>
                <a:ext cx="5" cy="12"/>
              </a:xfrm>
              <a:custGeom>
                <a:avLst/>
                <a:gdLst>
                  <a:gd name="T0" fmla="*/ 0 w 5"/>
                  <a:gd name="T1" fmla="*/ 0 h 12"/>
                  <a:gd name="T2" fmla="*/ 3 w 5"/>
                  <a:gd name="T3" fmla="*/ 0 h 12"/>
                  <a:gd name="T4" fmla="*/ 4 w 5"/>
                  <a:gd name="T5" fmla="*/ 2 h 12"/>
                  <a:gd name="T6" fmla="*/ 4 w 5"/>
                  <a:gd name="T7" fmla="*/ 4 h 12"/>
                  <a:gd name="T8" fmla="*/ 5 w 5"/>
                  <a:gd name="T9" fmla="*/ 6 h 12"/>
                  <a:gd name="T10" fmla="*/ 5 w 5"/>
                  <a:gd name="T11" fmla="*/ 8 h 12"/>
                  <a:gd name="T12" fmla="*/ 5 w 5"/>
                  <a:gd name="T13" fmla="*/ 11 h 12"/>
                  <a:gd name="T14" fmla="*/ 4 w 5"/>
                  <a:gd name="T15" fmla="*/ 12 h 12"/>
                  <a:gd name="T16" fmla="*/ 4 w 5"/>
                  <a:gd name="T17" fmla="*/ 12 h 12"/>
                  <a:gd name="T18" fmla="*/ 3 w 5"/>
                  <a:gd name="T19" fmla="*/ 10 h 12"/>
                  <a:gd name="T20" fmla="*/ 1 w 5"/>
                  <a:gd name="T21" fmla="*/ 7 h 12"/>
                  <a:gd name="T22" fmla="*/ 1 w 5"/>
                  <a:gd name="T23" fmla="*/ 4 h 12"/>
                  <a:gd name="T24" fmla="*/ 0 w 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2">
                    <a:moveTo>
                      <a:pt x="0" y="0"/>
                    </a:moveTo>
                    <a:lnTo>
                      <a:pt x="3" y="0"/>
                    </a:lnTo>
                    <a:lnTo>
                      <a:pt x="4" y="2"/>
                    </a:lnTo>
                    <a:lnTo>
                      <a:pt x="4" y="4"/>
                    </a:lnTo>
                    <a:lnTo>
                      <a:pt x="5" y="6"/>
                    </a:lnTo>
                    <a:lnTo>
                      <a:pt x="5" y="8"/>
                    </a:lnTo>
                    <a:lnTo>
                      <a:pt x="5" y="11"/>
                    </a:lnTo>
                    <a:lnTo>
                      <a:pt x="4" y="12"/>
                    </a:lnTo>
                    <a:lnTo>
                      <a:pt x="4" y="12"/>
                    </a:lnTo>
                    <a:lnTo>
                      <a:pt x="3" y="10"/>
                    </a:lnTo>
                    <a:lnTo>
                      <a:pt x="1" y="7"/>
                    </a:lnTo>
                    <a:lnTo>
                      <a:pt x="1" y="4"/>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4" name="Freeform 9084"/>
              <p:cNvSpPr/>
              <p:nvPr/>
            </p:nvSpPr>
            <p:spPr bwMode="auto">
              <a:xfrm>
                <a:off x="4894" y="1367"/>
                <a:ext cx="9" cy="21"/>
              </a:xfrm>
              <a:custGeom>
                <a:avLst/>
                <a:gdLst>
                  <a:gd name="T0" fmla="*/ 0 w 9"/>
                  <a:gd name="T1" fmla="*/ 0 h 21"/>
                  <a:gd name="T2" fmla="*/ 2 w 9"/>
                  <a:gd name="T3" fmla="*/ 0 h 21"/>
                  <a:gd name="T4" fmla="*/ 4 w 9"/>
                  <a:gd name="T5" fmla="*/ 2 h 21"/>
                  <a:gd name="T6" fmla="*/ 5 w 9"/>
                  <a:gd name="T7" fmla="*/ 6 h 21"/>
                  <a:gd name="T8" fmla="*/ 6 w 9"/>
                  <a:gd name="T9" fmla="*/ 9 h 21"/>
                  <a:gd name="T10" fmla="*/ 8 w 9"/>
                  <a:gd name="T11" fmla="*/ 10 h 21"/>
                  <a:gd name="T12" fmla="*/ 8 w 9"/>
                  <a:gd name="T13" fmla="*/ 13 h 21"/>
                  <a:gd name="T14" fmla="*/ 9 w 9"/>
                  <a:gd name="T15" fmla="*/ 14 h 21"/>
                  <a:gd name="T16" fmla="*/ 9 w 9"/>
                  <a:gd name="T17" fmla="*/ 17 h 21"/>
                  <a:gd name="T18" fmla="*/ 9 w 9"/>
                  <a:gd name="T19" fmla="*/ 19 h 21"/>
                  <a:gd name="T20" fmla="*/ 9 w 9"/>
                  <a:gd name="T21" fmla="*/ 21 h 21"/>
                  <a:gd name="T22" fmla="*/ 8 w 9"/>
                  <a:gd name="T23" fmla="*/ 19 h 21"/>
                  <a:gd name="T24" fmla="*/ 6 w 9"/>
                  <a:gd name="T25" fmla="*/ 18 h 21"/>
                  <a:gd name="T26" fmla="*/ 5 w 9"/>
                  <a:gd name="T27" fmla="*/ 15 h 21"/>
                  <a:gd name="T28" fmla="*/ 4 w 9"/>
                  <a:gd name="T29" fmla="*/ 14 h 21"/>
                  <a:gd name="T30" fmla="*/ 4 w 9"/>
                  <a:gd name="T31" fmla="*/ 14 h 21"/>
                  <a:gd name="T32" fmla="*/ 2 w 9"/>
                  <a:gd name="T33" fmla="*/ 13 h 21"/>
                  <a:gd name="T34" fmla="*/ 2 w 9"/>
                  <a:gd name="T35" fmla="*/ 11 h 21"/>
                  <a:gd name="T36" fmla="*/ 1 w 9"/>
                  <a:gd name="T37" fmla="*/ 10 h 21"/>
                  <a:gd name="T38" fmla="*/ 1 w 9"/>
                  <a:gd name="T39" fmla="*/ 6 h 21"/>
                  <a:gd name="T40" fmla="*/ 1 w 9"/>
                  <a:gd name="T41" fmla="*/ 2 h 21"/>
                  <a:gd name="T42" fmla="*/ 0 w 9"/>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21">
                    <a:moveTo>
                      <a:pt x="0" y="0"/>
                    </a:moveTo>
                    <a:lnTo>
                      <a:pt x="2" y="0"/>
                    </a:lnTo>
                    <a:lnTo>
                      <a:pt x="4" y="2"/>
                    </a:lnTo>
                    <a:lnTo>
                      <a:pt x="5" y="6"/>
                    </a:lnTo>
                    <a:lnTo>
                      <a:pt x="6" y="9"/>
                    </a:lnTo>
                    <a:lnTo>
                      <a:pt x="8" y="10"/>
                    </a:lnTo>
                    <a:lnTo>
                      <a:pt x="8" y="13"/>
                    </a:lnTo>
                    <a:lnTo>
                      <a:pt x="9" y="14"/>
                    </a:lnTo>
                    <a:lnTo>
                      <a:pt x="9" y="17"/>
                    </a:lnTo>
                    <a:lnTo>
                      <a:pt x="9" y="19"/>
                    </a:lnTo>
                    <a:lnTo>
                      <a:pt x="9" y="21"/>
                    </a:lnTo>
                    <a:lnTo>
                      <a:pt x="8" y="19"/>
                    </a:lnTo>
                    <a:lnTo>
                      <a:pt x="6" y="18"/>
                    </a:lnTo>
                    <a:lnTo>
                      <a:pt x="5" y="15"/>
                    </a:lnTo>
                    <a:lnTo>
                      <a:pt x="4" y="14"/>
                    </a:lnTo>
                    <a:lnTo>
                      <a:pt x="4" y="14"/>
                    </a:lnTo>
                    <a:lnTo>
                      <a:pt x="2" y="13"/>
                    </a:lnTo>
                    <a:lnTo>
                      <a:pt x="2" y="11"/>
                    </a:lnTo>
                    <a:lnTo>
                      <a:pt x="1" y="10"/>
                    </a:lnTo>
                    <a:lnTo>
                      <a:pt x="1" y="6"/>
                    </a:lnTo>
                    <a:lnTo>
                      <a:pt x="1" y="2"/>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5" name="Freeform 9085"/>
              <p:cNvSpPr/>
              <p:nvPr/>
            </p:nvSpPr>
            <p:spPr bwMode="auto">
              <a:xfrm>
                <a:off x="4912" y="1351"/>
                <a:ext cx="25" cy="41"/>
              </a:xfrm>
              <a:custGeom>
                <a:avLst/>
                <a:gdLst>
                  <a:gd name="T0" fmla="*/ 21 w 25"/>
                  <a:gd name="T1" fmla="*/ 0 h 41"/>
                  <a:gd name="T2" fmla="*/ 24 w 25"/>
                  <a:gd name="T3" fmla="*/ 4 h 41"/>
                  <a:gd name="T4" fmla="*/ 24 w 25"/>
                  <a:gd name="T5" fmla="*/ 8 h 41"/>
                  <a:gd name="T6" fmla="*/ 24 w 25"/>
                  <a:gd name="T7" fmla="*/ 10 h 41"/>
                  <a:gd name="T8" fmla="*/ 24 w 25"/>
                  <a:gd name="T9" fmla="*/ 13 h 41"/>
                  <a:gd name="T10" fmla="*/ 24 w 25"/>
                  <a:gd name="T11" fmla="*/ 16 h 41"/>
                  <a:gd name="T12" fmla="*/ 24 w 25"/>
                  <a:gd name="T13" fmla="*/ 17 h 41"/>
                  <a:gd name="T14" fmla="*/ 24 w 25"/>
                  <a:gd name="T15" fmla="*/ 18 h 41"/>
                  <a:gd name="T16" fmla="*/ 24 w 25"/>
                  <a:gd name="T17" fmla="*/ 21 h 41"/>
                  <a:gd name="T18" fmla="*/ 25 w 25"/>
                  <a:gd name="T19" fmla="*/ 22 h 41"/>
                  <a:gd name="T20" fmla="*/ 25 w 25"/>
                  <a:gd name="T21" fmla="*/ 25 h 41"/>
                  <a:gd name="T22" fmla="*/ 24 w 25"/>
                  <a:gd name="T23" fmla="*/ 26 h 41"/>
                  <a:gd name="T24" fmla="*/ 22 w 25"/>
                  <a:gd name="T25" fmla="*/ 29 h 41"/>
                  <a:gd name="T26" fmla="*/ 20 w 25"/>
                  <a:gd name="T27" fmla="*/ 30 h 41"/>
                  <a:gd name="T28" fmla="*/ 16 w 25"/>
                  <a:gd name="T29" fmla="*/ 34 h 41"/>
                  <a:gd name="T30" fmla="*/ 12 w 25"/>
                  <a:gd name="T31" fmla="*/ 37 h 41"/>
                  <a:gd name="T32" fmla="*/ 7 w 25"/>
                  <a:gd name="T33" fmla="*/ 39 h 41"/>
                  <a:gd name="T34" fmla="*/ 1 w 25"/>
                  <a:gd name="T35" fmla="*/ 41 h 41"/>
                  <a:gd name="T36" fmla="*/ 0 w 25"/>
                  <a:gd name="T37" fmla="*/ 41 h 41"/>
                  <a:gd name="T38" fmla="*/ 0 w 25"/>
                  <a:gd name="T39" fmla="*/ 35 h 41"/>
                  <a:gd name="T40" fmla="*/ 1 w 25"/>
                  <a:gd name="T41" fmla="*/ 29 h 41"/>
                  <a:gd name="T42" fmla="*/ 4 w 25"/>
                  <a:gd name="T43" fmla="*/ 22 h 41"/>
                  <a:gd name="T44" fmla="*/ 7 w 25"/>
                  <a:gd name="T45" fmla="*/ 17 h 41"/>
                  <a:gd name="T46" fmla="*/ 9 w 25"/>
                  <a:gd name="T47" fmla="*/ 13 h 41"/>
                  <a:gd name="T48" fmla="*/ 12 w 25"/>
                  <a:gd name="T49" fmla="*/ 10 h 41"/>
                  <a:gd name="T50" fmla="*/ 16 w 25"/>
                  <a:gd name="T51" fmla="*/ 8 h 41"/>
                  <a:gd name="T52" fmla="*/ 18 w 25"/>
                  <a:gd name="T53" fmla="*/ 7 h 41"/>
                  <a:gd name="T54" fmla="*/ 20 w 25"/>
                  <a:gd name="T55" fmla="*/ 7 h 41"/>
                  <a:gd name="T56" fmla="*/ 21 w 25"/>
                  <a:gd name="T57" fmla="*/ 5 h 41"/>
                  <a:gd name="T58" fmla="*/ 22 w 25"/>
                  <a:gd name="T59" fmla="*/ 4 h 41"/>
                  <a:gd name="T60" fmla="*/ 21 w 25"/>
                  <a:gd name="T61" fmla="*/ 1 h 41"/>
                  <a:gd name="T62" fmla="*/ 21 w 25"/>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41">
                    <a:moveTo>
                      <a:pt x="21" y="0"/>
                    </a:moveTo>
                    <a:lnTo>
                      <a:pt x="24" y="4"/>
                    </a:lnTo>
                    <a:lnTo>
                      <a:pt x="24" y="8"/>
                    </a:lnTo>
                    <a:lnTo>
                      <a:pt x="24" y="10"/>
                    </a:lnTo>
                    <a:lnTo>
                      <a:pt x="24" y="13"/>
                    </a:lnTo>
                    <a:lnTo>
                      <a:pt x="24" y="16"/>
                    </a:lnTo>
                    <a:lnTo>
                      <a:pt x="24" y="17"/>
                    </a:lnTo>
                    <a:lnTo>
                      <a:pt x="24" y="18"/>
                    </a:lnTo>
                    <a:lnTo>
                      <a:pt x="24" y="21"/>
                    </a:lnTo>
                    <a:lnTo>
                      <a:pt x="25" y="22"/>
                    </a:lnTo>
                    <a:lnTo>
                      <a:pt x="25" y="25"/>
                    </a:lnTo>
                    <a:lnTo>
                      <a:pt x="24" y="26"/>
                    </a:lnTo>
                    <a:lnTo>
                      <a:pt x="22" y="29"/>
                    </a:lnTo>
                    <a:lnTo>
                      <a:pt x="20" y="30"/>
                    </a:lnTo>
                    <a:lnTo>
                      <a:pt x="16" y="34"/>
                    </a:lnTo>
                    <a:lnTo>
                      <a:pt x="12" y="37"/>
                    </a:lnTo>
                    <a:lnTo>
                      <a:pt x="7" y="39"/>
                    </a:lnTo>
                    <a:lnTo>
                      <a:pt x="1" y="41"/>
                    </a:lnTo>
                    <a:lnTo>
                      <a:pt x="0" y="41"/>
                    </a:lnTo>
                    <a:lnTo>
                      <a:pt x="0" y="35"/>
                    </a:lnTo>
                    <a:lnTo>
                      <a:pt x="1" y="29"/>
                    </a:lnTo>
                    <a:lnTo>
                      <a:pt x="4" y="22"/>
                    </a:lnTo>
                    <a:lnTo>
                      <a:pt x="7" y="17"/>
                    </a:lnTo>
                    <a:lnTo>
                      <a:pt x="9" y="13"/>
                    </a:lnTo>
                    <a:lnTo>
                      <a:pt x="12" y="10"/>
                    </a:lnTo>
                    <a:lnTo>
                      <a:pt x="16" y="8"/>
                    </a:lnTo>
                    <a:lnTo>
                      <a:pt x="18" y="7"/>
                    </a:lnTo>
                    <a:lnTo>
                      <a:pt x="20" y="7"/>
                    </a:lnTo>
                    <a:lnTo>
                      <a:pt x="21" y="5"/>
                    </a:lnTo>
                    <a:lnTo>
                      <a:pt x="22" y="4"/>
                    </a:lnTo>
                    <a:lnTo>
                      <a:pt x="21" y="1"/>
                    </a:lnTo>
                    <a:lnTo>
                      <a:pt x="2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6" name="Freeform 9086"/>
              <p:cNvSpPr/>
              <p:nvPr/>
            </p:nvSpPr>
            <p:spPr bwMode="auto">
              <a:xfrm>
                <a:off x="4919" y="1363"/>
                <a:ext cx="5" cy="19"/>
              </a:xfrm>
              <a:custGeom>
                <a:avLst/>
                <a:gdLst>
                  <a:gd name="T0" fmla="*/ 4 w 5"/>
                  <a:gd name="T1" fmla="*/ 0 h 19"/>
                  <a:gd name="T2" fmla="*/ 2 w 5"/>
                  <a:gd name="T3" fmla="*/ 2 h 19"/>
                  <a:gd name="T4" fmla="*/ 4 w 5"/>
                  <a:gd name="T5" fmla="*/ 5 h 19"/>
                  <a:gd name="T6" fmla="*/ 4 w 5"/>
                  <a:gd name="T7" fmla="*/ 8 h 19"/>
                  <a:gd name="T8" fmla="*/ 5 w 5"/>
                  <a:gd name="T9" fmla="*/ 10 h 19"/>
                  <a:gd name="T10" fmla="*/ 5 w 5"/>
                  <a:gd name="T11" fmla="*/ 12 h 19"/>
                  <a:gd name="T12" fmla="*/ 5 w 5"/>
                  <a:gd name="T13" fmla="*/ 14 h 19"/>
                  <a:gd name="T14" fmla="*/ 4 w 5"/>
                  <a:gd name="T15" fmla="*/ 17 h 19"/>
                  <a:gd name="T16" fmla="*/ 2 w 5"/>
                  <a:gd name="T17" fmla="*/ 18 h 19"/>
                  <a:gd name="T18" fmla="*/ 1 w 5"/>
                  <a:gd name="T19" fmla="*/ 19 h 19"/>
                  <a:gd name="T20" fmla="*/ 1 w 5"/>
                  <a:gd name="T21" fmla="*/ 19 h 19"/>
                  <a:gd name="T22" fmla="*/ 1 w 5"/>
                  <a:gd name="T23" fmla="*/ 19 h 19"/>
                  <a:gd name="T24" fmla="*/ 1 w 5"/>
                  <a:gd name="T25" fmla="*/ 18 h 19"/>
                  <a:gd name="T26" fmla="*/ 1 w 5"/>
                  <a:gd name="T27" fmla="*/ 14 h 19"/>
                  <a:gd name="T28" fmla="*/ 0 w 5"/>
                  <a:gd name="T29" fmla="*/ 12 h 19"/>
                  <a:gd name="T30" fmla="*/ 0 w 5"/>
                  <a:gd name="T31" fmla="*/ 9 h 19"/>
                  <a:gd name="T32" fmla="*/ 0 w 5"/>
                  <a:gd name="T33" fmla="*/ 5 h 19"/>
                  <a:gd name="T34" fmla="*/ 1 w 5"/>
                  <a:gd name="T35" fmla="*/ 2 h 19"/>
                  <a:gd name="T36" fmla="*/ 4 w 5"/>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9">
                    <a:moveTo>
                      <a:pt x="4" y="0"/>
                    </a:moveTo>
                    <a:lnTo>
                      <a:pt x="2" y="2"/>
                    </a:lnTo>
                    <a:lnTo>
                      <a:pt x="4" y="5"/>
                    </a:lnTo>
                    <a:lnTo>
                      <a:pt x="4" y="8"/>
                    </a:lnTo>
                    <a:lnTo>
                      <a:pt x="5" y="10"/>
                    </a:lnTo>
                    <a:lnTo>
                      <a:pt x="5" y="12"/>
                    </a:lnTo>
                    <a:lnTo>
                      <a:pt x="5" y="14"/>
                    </a:lnTo>
                    <a:lnTo>
                      <a:pt x="4" y="17"/>
                    </a:lnTo>
                    <a:lnTo>
                      <a:pt x="2" y="18"/>
                    </a:lnTo>
                    <a:lnTo>
                      <a:pt x="1" y="19"/>
                    </a:lnTo>
                    <a:lnTo>
                      <a:pt x="1" y="19"/>
                    </a:lnTo>
                    <a:lnTo>
                      <a:pt x="1" y="19"/>
                    </a:lnTo>
                    <a:lnTo>
                      <a:pt x="1" y="18"/>
                    </a:lnTo>
                    <a:lnTo>
                      <a:pt x="1" y="14"/>
                    </a:lnTo>
                    <a:lnTo>
                      <a:pt x="0" y="12"/>
                    </a:lnTo>
                    <a:lnTo>
                      <a:pt x="0" y="9"/>
                    </a:lnTo>
                    <a:lnTo>
                      <a:pt x="0" y="5"/>
                    </a:lnTo>
                    <a:lnTo>
                      <a:pt x="1" y="2"/>
                    </a:lnTo>
                    <a:lnTo>
                      <a:pt x="4"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7" name="Freeform 9087"/>
              <p:cNvSpPr/>
              <p:nvPr/>
            </p:nvSpPr>
            <p:spPr bwMode="auto">
              <a:xfrm>
                <a:off x="4923" y="1360"/>
                <a:ext cx="5" cy="16"/>
              </a:xfrm>
              <a:custGeom>
                <a:avLst/>
                <a:gdLst>
                  <a:gd name="T0" fmla="*/ 5 w 5"/>
                  <a:gd name="T1" fmla="*/ 0 h 16"/>
                  <a:gd name="T2" fmla="*/ 5 w 5"/>
                  <a:gd name="T3" fmla="*/ 1 h 16"/>
                  <a:gd name="T4" fmla="*/ 5 w 5"/>
                  <a:gd name="T5" fmla="*/ 4 h 16"/>
                  <a:gd name="T6" fmla="*/ 5 w 5"/>
                  <a:gd name="T7" fmla="*/ 5 h 16"/>
                  <a:gd name="T8" fmla="*/ 5 w 5"/>
                  <a:gd name="T9" fmla="*/ 8 h 16"/>
                  <a:gd name="T10" fmla="*/ 5 w 5"/>
                  <a:gd name="T11" fmla="*/ 11 h 16"/>
                  <a:gd name="T12" fmla="*/ 4 w 5"/>
                  <a:gd name="T13" fmla="*/ 15 h 16"/>
                  <a:gd name="T14" fmla="*/ 2 w 5"/>
                  <a:gd name="T15" fmla="*/ 16 h 16"/>
                  <a:gd name="T16" fmla="*/ 2 w 5"/>
                  <a:gd name="T17" fmla="*/ 16 h 16"/>
                  <a:gd name="T18" fmla="*/ 1 w 5"/>
                  <a:gd name="T19" fmla="*/ 12 h 16"/>
                  <a:gd name="T20" fmla="*/ 0 w 5"/>
                  <a:gd name="T21" fmla="*/ 8 h 16"/>
                  <a:gd name="T22" fmla="*/ 0 w 5"/>
                  <a:gd name="T23" fmla="*/ 4 h 16"/>
                  <a:gd name="T24" fmla="*/ 1 w 5"/>
                  <a:gd name="T25" fmla="*/ 3 h 16"/>
                  <a:gd name="T26" fmla="*/ 2 w 5"/>
                  <a:gd name="T27" fmla="*/ 0 h 16"/>
                  <a:gd name="T28" fmla="*/ 5 w 5"/>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6">
                    <a:moveTo>
                      <a:pt x="5" y="0"/>
                    </a:moveTo>
                    <a:lnTo>
                      <a:pt x="5" y="1"/>
                    </a:lnTo>
                    <a:lnTo>
                      <a:pt x="5" y="4"/>
                    </a:lnTo>
                    <a:lnTo>
                      <a:pt x="5" y="5"/>
                    </a:lnTo>
                    <a:lnTo>
                      <a:pt x="5" y="8"/>
                    </a:lnTo>
                    <a:lnTo>
                      <a:pt x="5" y="11"/>
                    </a:lnTo>
                    <a:lnTo>
                      <a:pt x="4" y="15"/>
                    </a:lnTo>
                    <a:lnTo>
                      <a:pt x="2" y="16"/>
                    </a:lnTo>
                    <a:lnTo>
                      <a:pt x="2" y="16"/>
                    </a:lnTo>
                    <a:lnTo>
                      <a:pt x="1" y="12"/>
                    </a:lnTo>
                    <a:lnTo>
                      <a:pt x="0" y="8"/>
                    </a:lnTo>
                    <a:lnTo>
                      <a:pt x="0" y="4"/>
                    </a:lnTo>
                    <a:lnTo>
                      <a:pt x="1" y="3"/>
                    </a:lnTo>
                    <a:lnTo>
                      <a:pt x="2"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8" name="Freeform 9088"/>
              <p:cNvSpPr/>
              <p:nvPr/>
            </p:nvSpPr>
            <p:spPr bwMode="auto">
              <a:xfrm>
                <a:off x="4915" y="1372"/>
                <a:ext cx="5" cy="18"/>
              </a:xfrm>
              <a:custGeom>
                <a:avLst/>
                <a:gdLst>
                  <a:gd name="T0" fmla="*/ 2 w 5"/>
                  <a:gd name="T1" fmla="*/ 0 h 18"/>
                  <a:gd name="T2" fmla="*/ 2 w 5"/>
                  <a:gd name="T3" fmla="*/ 4 h 18"/>
                  <a:gd name="T4" fmla="*/ 4 w 5"/>
                  <a:gd name="T5" fmla="*/ 6 h 18"/>
                  <a:gd name="T6" fmla="*/ 5 w 5"/>
                  <a:gd name="T7" fmla="*/ 9 h 18"/>
                  <a:gd name="T8" fmla="*/ 4 w 5"/>
                  <a:gd name="T9" fmla="*/ 12 h 18"/>
                  <a:gd name="T10" fmla="*/ 4 w 5"/>
                  <a:gd name="T11" fmla="*/ 14 h 18"/>
                  <a:gd name="T12" fmla="*/ 1 w 5"/>
                  <a:gd name="T13" fmla="*/ 17 h 18"/>
                  <a:gd name="T14" fmla="*/ 0 w 5"/>
                  <a:gd name="T15" fmla="*/ 18 h 18"/>
                  <a:gd name="T16" fmla="*/ 0 w 5"/>
                  <a:gd name="T17" fmla="*/ 17 h 18"/>
                  <a:gd name="T18" fmla="*/ 0 w 5"/>
                  <a:gd name="T19" fmla="*/ 14 h 18"/>
                  <a:gd name="T20" fmla="*/ 0 w 5"/>
                  <a:gd name="T21" fmla="*/ 12 h 18"/>
                  <a:gd name="T22" fmla="*/ 0 w 5"/>
                  <a:gd name="T23" fmla="*/ 9 h 18"/>
                  <a:gd name="T24" fmla="*/ 0 w 5"/>
                  <a:gd name="T25" fmla="*/ 6 h 18"/>
                  <a:gd name="T26" fmla="*/ 1 w 5"/>
                  <a:gd name="T27" fmla="*/ 3 h 18"/>
                  <a:gd name="T28" fmla="*/ 2 w 5"/>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8">
                    <a:moveTo>
                      <a:pt x="2" y="0"/>
                    </a:moveTo>
                    <a:lnTo>
                      <a:pt x="2" y="4"/>
                    </a:lnTo>
                    <a:lnTo>
                      <a:pt x="4" y="6"/>
                    </a:lnTo>
                    <a:lnTo>
                      <a:pt x="5" y="9"/>
                    </a:lnTo>
                    <a:lnTo>
                      <a:pt x="4" y="12"/>
                    </a:lnTo>
                    <a:lnTo>
                      <a:pt x="4" y="14"/>
                    </a:lnTo>
                    <a:lnTo>
                      <a:pt x="1" y="17"/>
                    </a:lnTo>
                    <a:lnTo>
                      <a:pt x="0" y="18"/>
                    </a:lnTo>
                    <a:lnTo>
                      <a:pt x="0" y="17"/>
                    </a:lnTo>
                    <a:lnTo>
                      <a:pt x="0" y="14"/>
                    </a:lnTo>
                    <a:lnTo>
                      <a:pt x="0" y="12"/>
                    </a:lnTo>
                    <a:lnTo>
                      <a:pt x="0" y="9"/>
                    </a:lnTo>
                    <a:lnTo>
                      <a:pt x="0" y="6"/>
                    </a:lnTo>
                    <a:lnTo>
                      <a:pt x="1" y="3"/>
                    </a:lnTo>
                    <a:lnTo>
                      <a:pt x="2"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9" name="Freeform 9089"/>
              <p:cNvSpPr/>
              <p:nvPr/>
            </p:nvSpPr>
            <p:spPr bwMode="auto">
              <a:xfrm>
                <a:off x="4927" y="1371"/>
                <a:ext cx="9" cy="7"/>
              </a:xfrm>
              <a:custGeom>
                <a:avLst/>
                <a:gdLst>
                  <a:gd name="T0" fmla="*/ 9 w 9"/>
                  <a:gd name="T1" fmla="*/ 0 h 7"/>
                  <a:gd name="T2" fmla="*/ 9 w 9"/>
                  <a:gd name="T3" fmla="*/ 2 h 7"/>
                  <a:gd name="T4" fmla="*/ 7 w 9"/>
                  <a:gd name="T5" fmla="*/ 4 h 7"/>
                  <a:gd name="T6" fmla="*/ 6 w 9"/>
                  <a:gd name="T7" fmla="*/ 5 h 7"/>
                  <a:gd name="T8" fmla="*/ 3 w 9"/>
                  <a:gd name="T9" fmla="*/ 6 h 7"/>
                  <a:gd name="T10" fmla="*/ 1 w 9"/>
                  <a:gd name="T11" fmla="*/ 6 h 7"/>
                  <a:gd name="T12" fmla="*/ 0 w 9"/>
                  <a:gd name="T13" fmla="*/ 7 h 7"/>
                  <a:gd name="T14" fmla="*/ 0 w 9"/>
                  <a:gd name="T15" fmla="*/ 6 h 7"/>
                  <a:gd name="T16" fmla="*/ 1 w 9"/>
                  <a:gd name="T17" fmla="*/ 5 h 7"/>
                  <a:gd name="T18" fmla="*/ 2 w 9"/>
                  <a:gd name="T19" fmla="*/ 2 h 7"/>
                  <a:gd name="T20" fmla="*/ 6 w 9"/>
                  <a:gd name="T21" fmla="*/ 1 h 7"/>
                  <a:gd name="T22" fmla="*/ 9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0"/>
                    </a:moveTo>
                    <a:lnTo>
                      <a:pt x="9" y="2"/>
                    </a:lnTo>
                    <a:lnTo>
                      <a:pt x="7" y="4"/>
                    </a:lnTo>
                    <a:lnTo>
                      <a:pt x="6" y="5"/>
                    </a:lnTo>
                    <a:lnTo>
                      <a:pt x="3" y="6"/>
                    </a:lnTo>
                    <a:lnTo>
                      <a:pt x="1" y="6"/>
                    </a:lnTo>
                    <a:lnTo>
                      <a:pt x="0" y="7"/>
                    </a:lnTo>
                    <a:lnTo>
                      <a:pt x="0" y="6"/>
                    </a:lnTo>
                    <a:lnTo>
                      <a:pt x="1" y="5"/>
                    </a:lnTo>
                    <a:lnTo>
                      <a:pt x="2" y="2"/>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0" name="Freeform 9090"/>
              <p:cNvSpPr/>
              <p:nvPr/>
            </p:nvSpPr>
            <p:spPr bwMode="auto">
              <a:xfrm>
                <a:off x="4919" y="1375"/>
                <a:ext cx="17" cy="14"/>
              </a:xfrm>
              <a:custGeom>
                <a:avLst/>
                <a:gdLst>
                  <a:gd name="T0" fmla="*/ 17 w 17"/>
                  <a:gd name="T1" fmla="*/ 0 h 14"/>
                  <a:gd name="T2" fmla="*/ 17 w 17"/>
                  <a:gd name="T3" fmla="*/ 1 h 14"/>
                  <a:gd name="T4" fmla="*/ 15 w 17"/>
                  <a:gd name="T5" fmla="*/ 3 h 14"/>
                  <a:gd name="T6" fmla="*/ 14 w 17"/>
                  <a:gd name="T7" fmla="*/ 5 h 14"/>
                  <a:gd name="T8" fmla="*/ 11 w 17"/>
                  <a:gd name="T9" fmla="*/ 7 h 14"/>
                  <a:gd name="T10" fmla="*/ 10 w 17"/>
                  <a:gd name="T11" fmla="*/ 9 h 14"/>
                  <a:gd name="T12" fmla="*/ 8 w 17"/>
                  <a:gd name="T13" fmla="*/ 10 h 14"/>
                  <a:gd name="T14" fmla="*/ 6 w 17"/>
                  <a:gd name="T15" fmla="*/ 11 h 14"/>
                  <a:gd name="T16" fmla="*/ 5 w 17"/>
                  <a:gd name="T17" fmla="*/ 13 h 14"/>
                  <a:gd name="T18" fmla="*/ 4 w 17"/>
                  <a:gd name="T19" fmla="*/ 14 h 14"/>
                  <a:gd name="T20" fmla="*/ 1 w 17"/>
                  <a:gd name="T21" fmla="*/ 14 h 14"/>
                  <a:gd name="T22" fmla="*/ 0 w 17"/>
                  <a:gd name="T23" fmla="*/ 14 h 14"/>
                  <a:gd name="T24" fmla="*/ 0 w 17"/>
                  <a:gd name="T25" fmla="*/ 13 h 14"/>
                  <a:gd name="T26" fmla="*/ 1 w 17"/>
                  <a:gd name="T27" fmla="*/ 11 h 14"/>
                  <a:gd name="T28" fmla="*/ 2 w 17"/>
                  <a:gd name="T29" fmla="*/ 9 h 14"/>
                  <a:gd name="T30" fmla="*/ 4 w 17"/>
                  <a:gd name="T31" fmla="*/ 7 h 14"/>
                  <a:gd name="T32" fmla="*/ 4 w 17"/>
                  <a:gd name="T33" fmla="*/ 7 h 14"/>
                  <a:gd name="T34" fmla="*/ 5 w 17"/>
                  <a:gd name="T35" fmla="*/ 6 h 14"/>
                  <a:gd name="T36" fmla="*/ 6 w 17"/>
                  <a:gd name="T37" fmla="*/ 5 h 14"/>
                  <a:gd name="T38" fmla="*/ 8 w 17"/>
                  <a:gd name="T39" fmla="*/ 3 h 14"/>
                  <a:gd name="T40" fmla="*/ 10 w 17"/>
                  <a:gd name="T41" fmla="*/ 2 h 14"/>
                  <a:gd name="T42" fmla="*/ 14 w 17"/>
                  <a:gd name="T43" fmla="*/ 1 h 14"/>
                  <a:gd name="T44" fmla="*/ 17 w 1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4">
                    <a:moveTo>
                      <a:pt x="17" y="0"/>
                    </a:moveTo>
                    <a:lnTo>
                      <a:pt x="17" y="1"/>
                    </a:lnTo>
                    <a:lnTo>
                      <a:pt x="15" y="3"/>
                    </a:lnTo>
                    <a:lnTo>
                      <a:pt x="14" y="5"/>
                    </a:lnTo>
                    <a:lnTo>
                      <a:pt x="11" y="7"/>
                    </a:lnTo>
                    <a:lnTo>
                      <a:pt x="10" y="9"/>
                    </a:lnTo>
                    <a:lnTo>
                      <a:pt x="8" y="10"/>
                    </a:lnTo>
                    <a:lnTo>
                      <a:pt x="6" y="11"/>
                    </a:lnTo>
                    <a:lnTo>
                      <a:pt x="5" y="13"/>
                    </a:lnTo>
                    <a:lnTo>
                      <a:pt x="4" y="14"/>
                    </a:lnTo>
                    <a:lnTo>
                      <a:pt x="1" y="14"/>
                    </a:lnTo>
                    <a:lnTo>
                      <a:pt x="0" y="14"/>
                    </a:lnTo>
                    <a:lnTo>
                      <a:pt x="0" y="13"/>
                    </a:lnTo>
                    <a:lnTo>
                      <a:pt x="1" y="11"/>
                    </a:lnTo>
                    <a:lnTo>
                      <a:pt x="2" y="9"/>
                    </a:lnTo>
                    <a:lnTo>
                      <a:pt x="4" y="7"/>
                    </a:lnTo>
                    <a:lnTo>
                      <a:pt x="4" y="7"/>
                    </a:lnTo>
                    <a:lnTo>
                      <a:pt x="5" y="6"/>
                    </a:lnTo>
                    <a:lnTo>
                      <a:pt x="6" y="5"/>
                    </a:lnTo>
                    <a:lnTo>
                      <a:pt x="8" y="3"/>
                    </a:lnTo>
                    <a:lnTo>
                      <a:pt x="10" y="2"/>
                    </a:lnTo>
                    <a:lnTo>
                      <a:pt x="14" y="1"/>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1" name="Freeform 9091"/>
              <p:cNvSpPr/>
              <p:nvPr/>
            </p:nvSpPr>
            <p:spPr bwMode="auto">
              <a:xfrm>
                <a:off x="4861" y="1401"/>
                <a:ext cx="41" cy="35"/>
              </a:xfrm>
              <a:custGeom>
                <a:avLst/>
                <a:gdLst>
                  <a:gd name="T0" fmla="*/ 41 w 41"/>
                  <a:gd name="T1" fmla="*/ 0 h 35"/>
                  <a:gd name="T2" fmla="*/ 41 w 41"/>
                  <a:gd name="T3" fmla="*/ 1 h 35"/>
                  <a:gd name="T4" fmla="*/ 41 w 41"/>
                  <a:gd name="T5" fmla="*/ 1 h 35"/>
                  <a:gd name="T6" fmla="*/ 41 w 41"/>
                  <a:gd name="T7" fmla="*/ 1 h 35"/>
                  <a:gd name="T8" fmla="*/ 41 w 41"/>
                  <a:gd name="T9" fmla="*/ 6 h 35"/>
                  <a:gd name="T10" fmla="*/ 39 w 41"/>
                  <a:gd name="T11" fmla="*/ 12 h 35"/>
                  <a:gd name="T12" fmla="*/ 35 w 41"/>
                  <a:gd name="T13" fmla="*/ 18 h 35"/>
                  <a:gd name="T14" fmla="*/ 32 w 41"/>
                  <a:gd name="T15" fmla="*/ 23 h 35"/>
                  <a:gd name="T16" fmla="*/ 29 w 41"/>
                  <a:gd name="T17" fmla="*/ 26 h 35"/>
                  <a:gd name="T18" fmla="*/ 26 w 41"/>
                  <a:gd name="T19" fmla="*/ 27 h 35"/>
                  <a:gd name="T20" fmla="*/ 24 w 41"/>
                  <a:gd name="T21" fmla="*/ 29 h 35"/>
                  <a:gd name="T22" fmla="*/ 21 w 41"/>
                  <a:gd name="T23" fmla="*/ 29 h 35"/>
                  <a:gd name="T24" fmla="*/ 18 w 41"/>
                  <a:gd name="T25" fmla="*/ 30 h 35"/>
                  <a:gd name="T26" fmla="*/ 16 w 41"/>
                  <a:gd name="T27" fmla="*/ 31 h 35"/>
                  <a:gd name="T28" fmla="*/ 13 w 41"/>
                  <a:gd name="T29" fmla="*/ 32 h 35"/>
                  <a:gd name="T30" fmla="*/ 11 w 41"/>
                  <a:gd name="T31" fmla="*/ 32 h 35"/>
                  <a:gd name="T32" fmla="*/ 7 w 41"/>
                  <a:gd name="T33" fmla="*/ 32 h 35"/>
                  <a:gd name="T34" fmla="*/ 3 w 41"/>
                  <a:gd name="T35" fmla="*/ 34 h 35"/>
                  <a:gd name="T36" fmla="*/ 0 w 41"/>
                  <a:gd name="T37" fmla="*/ 35 h 35"/>
                  <a:gd name="T38" fmla="*/ 1 w 41"/>
                  <a:gd name="T39" fmla="*/ 32 h 35"/>
                  <a:gd name="T40" fmla="*/ 3 w 41"/>
                  <a:gd name="T41" fmla="*/ 30 h 35"/>
                  <a:gd name="T42" fmla="*/ 3 w 41"/>
                  <a:gd name="T43" fmla="*/ 26 h 35"/>
                  <a:gd name="T44" fmla="*/ 3 w 41"/>
                  <a:gd name="T45" fmla="*/ 23 h 35"/>
                  <a:gd name="T46" fmla="*/ 4 w 41"/>
                  <a:gd name="T47" fmla="*/ 19 h 35"/>
                  <a:gd name="T48" fmla="*/ 7 w 41"/>
                  <a:gd name="T49" fmla="*/ 18 h 35"/>
                  <a:gd name="T50" fmla="*/ 8 w 41"/>
                  <a:gd name="T51" fmla="*/ 17 h 35"/>
                  <a:gd name="T52" fmla="*/ 11 w 41"/>
                  <a:gd name="T53" fmla="*/ 15 h 35"/>
                  <a:gd name="T54" fmla="*/ 13 w 41"/>
                  <a:gd name="T55" fmla="*/ 13 h 35"/>
                  <a:gd name="T56" fmla="*/ 16 w 41"/>
                  <a:gd name="T57" fmla="*/ 10 h 35"/>
                  <a:gd name="T58" fmla="*/ 18 w 41"/>
                  <a:gd name="T59" fmla="*/ 8 h 35"/>
                  <a:gd name="T60" fmla="*/ 21 w 41"/>
                  <a:gd name="T61" fmla="*/ 5 h 35"/>
                  <a:gd name="T62" fmla="*/ 26 w 41"/>
                  <a:gd name="T63" fmla="*/ 4 h 35"/>
                  <a:gd name="T64" fmla="*/ 33 w 41"/>
                  <a:gd name="T65" fmla="*/ 2 h 35"/>
                  <a:gd name="T66" fmla="*/ 38 w 41"/>
                  <a:gd name="T67" fmla="*/ 1 h 35"/>
                  <a:gd name="T68" fmla="*/ 41 w 41"/>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35">
                    <a:moveTo>
                      <a:pt x="41" y="0"/>
                    </a:moveTo>
                    <a:lnTo>
                      <a:pt x="41" y="1"/>
                    </a:lnTo>
                    <a:lnTo>
                      <a:pt x="41" y="1"/>
                    </a:lnTo>
                    <a:lnTo>
                      <a:pt x="41" y="1"/>
                    </a:lnTo>
                    <a:lnTo>
                      <a:pt x="41" y="6"/>
                    </a:lnTo>
                    <a:lnTo>
                      <a:pt x="39" y="12"/>
                    </a:lnTo>
                    <a:lnTo>
                      <a:pt x="35" y="18"/>
                    </a:lnTo>
                    <a:lnTo>
                      <a:pt x="32" y="23"/>
                    </a:lnTo>
                    <a:lnTo>
                      <a:pt x="29" y="26"/>
                    </a:lnTo>
                    <a:lnTo>
                      <a:pt x="26" y="27"/>
                    </a:lnTo>
                    <a:lnTo>
                      <a:pt x="24" y="29"/>
                    </a:lnTo>
                    <a:lnTo>
                      <a:pt x="21" y="29"/>
                    </a:lnTo>
                    <a:lnTo>
                      <a:pt x="18" y="30"/>
                    </a:lnTo>
                    <a:lnTo>
                      <a:pt x="16" y="31"/>
                    </a:lnTo>
                    <a:lnTo>
                      <a:pt x="13" y="32"/>
                    </a:lnTo>
                    <a:lnTo>
                      <a:pt x="11" y="32"/>
                    </a:lnTo>
                    <a:lnTo>
                      <a:pt x="7" y="32"/>
                    </a:lnTo>
                    <a:lnTo>
                      <a:pt x="3" y="34"/>
                    </a:lnTo>
                    <a:lnTo>
                      <a:pt x="0" y="35"/>
                    </a:lnTo>
                    <a:lnTo>
                      <a:pt x="1" y="32"/>
                    </a:lnTo>
                    <a:lnTo>
                      <a:pt x="3" y="30"/>
                    </a:lnTo>
                    <a:lnTo>
                      <a:pt x="3" y="26"/>
                    </a:lnTo>
                    <a:lnTo>
                      <a:pt x="3" y="23"/>
                    </a:lnTo>
                    <a:lnTo>
                      <a:pt x="4" y="19"/>
                    </a:lnTo>
                    <a:lnTo>
                      <a:pt x="7" y="18"/>
                    </a:lnTo>
                    <a:lnTo>
                      <a:pt x="8" y="17"/>
                    </a:lnTo>
                    <a:lnTo>
                      <a:pt x="11" y="15"/>
                    </a:lnTo>
                    <a:lnTo>
                      <a:pt x="13" y="13"/>
                    </a:lnTo>
                    <a:lnTo>
                      <a:pt x="16" y="10"/>
                    </a:lnTo>
                    <a:lnTo>
                      <a:pt x="18" y="8"/>
                    </a:lnTo>
                    <a:lnTo>
                      <a:pt x="21" y="5"/>
                    </a:lnTo>
                    <a:lnTo>
                      <a:pt x="26" y="4"/>
                    </a:lnTo>
                    <a:lnTo>
                      <a:pt x="33" y="2"/>
                    </a:lnTo>
                    <a:lnTo>
                      <a:pt x="38" y="1"/>
                    </a:lnTo>
                    <a:lnTo>
                      <a:pt x="4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2" name="Freeform 9092"/>
              <p:cNvSpPr/>
              <p:nvPr/>
            </p:nvSpPr>
            <p:spPr bwMode="auto">
              <a:xfrm>
                <a:off x="4864" y="1415"/>
                <a:ext cx="17" cy="15"/>
              </a:xfrm>
              <a:custGeom>
                <a:avLst/>
                <a:gdLst>
                  <a:gd name="T0" fmla="*/ 13 w 17"/>
                  <a:gd name="T1" fmla="*/ 0 h 15"/>
                  <a:gd name="T2" fmla="*/ 15 w 17"/>
                  <a:gd name="T3" fmla="*/ 0 h 15"/>
                  <a:gd name="T4" fmla="*/ 17 w 17"/>
                  <a:gd name="T5" fmla="*/ 1 h 15"/>
                  <a:gd name="T6" fmla="*/ 17 w 17"/>
                  <a:gd name="T7" fmla="*/ 3 h 15"/>
                  <a:gd name="T8" fmla="*/ 14 w 17"/>
                  <a:gd name="T9" fmla="*/ 5 h 15"/>
                  <a:gd name="T10" fmla="*/ 13 w 17"/>
                  <a:gd name="T11" fmla="*/ 5 h 15"/>
                  <a:gd name="T12" fmla="*/ 10 w 17"/>
                  <a:gd name="T13" fmla="*/ 7 h 15"/>
                  <a:gd name="T14" fmla="*/ 9 w 17"/>
                  <a:gd name="T15" fmla="*/ 8 h 15"/>
                  <a:gd name="T16" fmla="*/ 5 w 17"/>
                  <a:gd name="T17" fmla="*/ 12 h 15"/>
                  <a:gd name="T18" fmla="*/ 1 w 17"/>
                  <a:gd name="T19" fmla="*/ 15 h 15"/>
                  <a:gd name="T20" fmla="*/ 0 w 17"/>
                  <a:gd name="T21" fmla="*/ 12 h 15"/>
                  <a:gd name="T22" fmla="*/ 1 w 17"/>
                  <a:gd name="T23" fmla="*/ 9 h 15"/>
                  <a:gd name="T24" fmla="*/ 4 w 17"/>
                  <a:gd name="T25" fmla="*/ 5 h 15"/>
                  <a:gd name="T26" fmla="*/ 6 w 17"/>
                  <a:gd name="T27" fmla="*/ 3 h 15"/>
                  <a:gd name="T28" fmla="*/ 9 w 17"/>
                  <a:gd name="T29" fmla="*/ 1 h 15"/>
                  <a:gd name="T30" fmla="*/ 13 w 17"/>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13" y="0"/>
                    </a:moveTo>
                    <a:lnTo>
                      <a:pt x="15" y="0"/>
                    </a:lnTo>
                    <a:lnTo>
                      <a:pt x="17" y="1"/>
                    </a:lnTo>
                    <a:lnTo>
                      <a:pt x="17" y="3"/>
                    </a:lnTo>
                    <a:lnTo>
                      <a:pt x="14" y="5"/>
                    </a:lnTo>
                    <a:lnTo>
                      <a:pt x="13" y="5"/>
                    </a:lnTo>
                    <a:lnTo>
                      <a:pt x="10" y="7"/>
                    </a:lnTo>
                    <a:lnTo>
                      <a:pt x="9" y="8"/>
                    </a:lnTo>
                    <a:lnTo>
                      <a:pt x="5" y="12"/>
                    </a:lnTo>
                    <a:lnTo>
                      <a:pt x="1" y="15"/>
                    </a:lnTo>
                    <a:lnTo>
                      <a:pt x="0" y="12"/>
                    </a:lnTo>
                    <a:lnTo>
                      <a:pt x="1" y="9"/>
                    </a:lnTo>
                    <a:lnTo>
                      <a:pt x="4" y="5"/>
                    </a:lnTo>
                    <a:lnTo>
                      <a:pt x="6" y="3"/>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3" name="Freeform 9093"/>
              <p:cNvSpPr/>
              <p:nvPr/>
            </p:nvSpPr>
            <p:spPr bwMode="auto">
              <a:xfrm>
                <a:off x="4874" y="1410"/>
                <a:ext cx="17" cy="5"/>
              </a:xfrm>
              <a:custGeom>
                <a:avLst/>
                <a:gdLst>
                  <a:gd name="T0" fmla="*/ 15 w 17"/>
                  <a:gd name="T1" fmla="*/ 0 h 5"/>
                  <a:gd name="T2" fmla="*/ 17 w 17"/>
                  <a:gd name="T3" fmla="*/ 0 h 5"/>
                  <a:gd name="T4" fmla="*/ 16 w 17"/>
                  <a:gd name="T5" fmla="*/ 1 h 5"/>
                  <a:gd name="T6" fmla="*/ 13 w 17"/>
                  <a:gd name="T7" fmla="*/ 3 h 5"/>
                  <a:gd name="T8" fmla="*/ 12 w 17"/>
                  <a:gd name="T9" fmla="*/ 4 h 5"/>
                  <a:gd name="T10" fmla="*/ 9 w 17"/>
                  <a:gd name="T11" fmla="*/ 5 h 5"/>
                  <a:gd name="T12" fmla="*/ 8 w 17"/>
                  <a:gd name="T13" fmla="*/ 5 h 5"/>
                  <a:gd name="T14" fmla="*/ 7 w 17"/>
                  <a:gd name="T15" fmla="*/ 5 h 5"/>
                  <a:gd name="T16" fmla="*/ 5 w 17"/>
                  <a:gd name="T17" fmla="*/ 4 h 5"/>
                  <a:gd name="T18" fmla="*/ 4 w 17"/>
                  <a:gd name="T19" fmla="*/ 4 h 5"/>
                  <a:gd name="T20" fmla="*/ 3 w 17"/>
                  <a:gd name="T21" fmla="*/ 4 h 5"/>
                  <a:gd name="T22" fmla="*/ 0 w 17"/>
                  <a:gd name="T23" fmla="*/ 5 h 5"/>
                  <a:gd name="T24" fmla="*/ 0 w 17"/>
                  <a:gd name="T25" fmla="*/ 5 h 5"/>
                  <a:gd name="T26" fmla="*/ 1 w 17"/>
                  <a:gd name="T27" fmla="*/ 3 h 5"/>
                  <a:gd name="T28" fmla="*/ 4 w 17"/>
                  <a:gd name="T29" fmla="*/ 1 h 5"/>
                  <a:gd name="T30" fmla="*/ 8 w 17"/>
                  <a:gd name="T31" fmla="*/ 0 h 5"/>
                  <a:gd name="T32" fmla="*/ 11 w 17"/>
                  <a:gd name="T33" fmla="*/ 0 h 5"/>
                  <a:gd name="T34" fmla="*/ 15 w 1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
                    <a:moveTo>
                      <a:pt x="15" y="0"/>
                    </a:moveTo>
                    <a:lnTo>
                      <a:pt x="17" y="0"/>
                    </a:lnTo>
                    <a:lnTo>
                      <a:pt x="16" y="1"/>
                    </a:lnTo>
                    <a:lnTo>
                      <a:pt x="13" y="3"/>
                    </a:lnTo>
                    <a:lnTo>
                      <a:pt x="12" y="4"/>
                    </a:lnTo>
                    <a:lnTo>
                      <a:pt x="9" y="5"/>
                    </a:lnTo>
                    <a:lnTo>
                      <a:pt x="8" y="5"/>
                    </a:lnTo>
                    <a:lnTo>
                      <a:pt x="7" y="5"/>
                    </a:lnTo>
                    <a:lnTo>
                      <a:pt x="5" y="4"/>
                    </a:lnTo>
                    <a:lnTo>
                      <a:pt x="4" y="4"/>
                    </a:lnTo>
                    <a:lnTo>
                      <a:pt x="3" y="4"/>
                    </a:lnTo>
                    <a:lnTo>
                      <a:pt x="0" y="5"/>
                    </a:lnTo>
                    <a:lnTo>
                      <a:pt x="0" y="5"/>
                    </a:lnTo>
                    <a:lnTo>
                      <a:pt x="1" y="3"/>
                    </a:lnTo>
                    <a:lnTo>
                      <a:pt x="4" y="1"/>
                    </a:lnTo>
                    <a:lnTo>
                      <a:pt x="8" y="0"/>
                    </a:lnTo>
                    <a:lnTo>
                      <a:pt x="11" y="0"/>
                    </a:lnTo>
                    <a:lnTo>
                      <a:pt x="1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4" name="Freeform 9094"/>
              <p:cNvSpPr/>
              <p:nvPr/>
            </p:nvSpPr>
            <p:spPr bwMode="auto">
              <a:xfrm>
                <a:off x="4879" y="1402"/>
                <a:ext cx="20" cy="8"/>
              </a:xfrm>
              <a:custGeom>
                <a:avLst/>
                <a:gdLst>
                  <a:gd name="T0" fmla="*/ 20 w 20"/>
                  <a:gd name="T1" fmla="*/ 0 h 8"/>
                  <a:gd name="T2" fmla="*/ 20 w 20"/>
                  <a:gd name="T3" fmla="*/ 1 h 8"/>
                  <a:gd name="T4" fmla="*/ 20 w 20"/>
                  <a:gd name="T5" fmla="*/ 1 h 8"/>
                  <a:gd name="T6" fmla="*/ 19 w 20"/>
                  <a:gd name="T7" fmla="*/ 4 h 8"/>
                  <a:gd name="T8" fmla="*/ 16 w 20"/>
                  <a:gd name="T9" fmla="*/ 5 h 8"/>
                  <a:gd name="T10" fmla="*/ 14 w 20"/>
                  <a:gd name="T11" fmla="*/ 7 h 8"/>
                  <a:gd name="T12" fmla="*/ 10 w 20"/>
                  <a:gd name="T13" fmla="*/ 7 h 8"/>
                  <a:gd name="T14" fmla="*/ 2 w 20"/>
                  <a:gd name="T15" fmla="*/ 8 h 8"/>
                  <a:gd name="T16" fmla="*/ 0 w 20"/>
                  <a:gd name="T17" fmla="*/ 8 h 8"/>
                  <a:gd name="T18" fmla="*/ 2 w 20"/>
                  <a:gd name="T19" fmla="*/ 5 h 8"/>
                  <a:gd name="T20" fmla="*/ 3 w 20"/>
                  <a:gd name="T21" fmla="*/ 4 h 8"/>
                  <a:gd name="T22" fmla="*/ 7 w 20"/>
                  <a:gd name="T23" fmla="*/ 4 h 8"/>
                  <a:gd name="T24" fmla="*/ 10 w 20"/>
                  <a:gd name="T25" fmla="*/ 3 h 8"/>
                  <a:gd name="T26" fmla="*/ 12 w 20"/>
                  <a:gd name="T27" fmla="*/ 3 h 8"/>
                  <a:gd name="T28" fmla="*/ 14 w 20"/>
                  <a:gd name="T29" fmla="*/ 1 h 8"/>
                  <a:gd name="T30" fmla="*/ 15 w 20"/>
                  <a:gd name="T31" fmla="*/ 1 h 8"/>
                  <a:gd name="T32" fmla="*/ 17 w 20"/>
                  <a:gd name="T33" fmla="*/ 0 h 8"/>
                  <a:gd name="T34" fmla="*/ 20 w 20"/>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
                    <a:moveTo>
                      <a:pt x="20" y="0"/>
                    </a:moveTo>
                    <a:lnTo>
                      <a:pt x="20" y="1"/>
                    </a:lnTo>
                    <a:lnTo>
                      <a:pt x="20" y="1"/>
                    </a:lnTo>
                    <a:lnTo>
                      <a:pt x="19" y="4"/>
                    </a:lnTo>
                    <a:lnTo>
                      <a:pt x="16" y="5"/>
                    </a:lnTo>
                    <a:lnTo>
                      <a:pt x="14" y="7"/>
                    </a:lnTo>
                    <a:lnTo>
                      <a:pt x="10" y="7"/>
                    </a:lnTo>
                    <a:lnTo>
                      <a:pt x="2" y="8"/>
                    </a:lnTo>
                    <a:lnTo>
                      <a:pt x="0" y="8"/>
                    </a:lnTo>
                    <a:lnTo>
                      <a:pt x="2" y="5"/>
                    </a:lnTo>
                    <a:lnTo>
                      <a:pt x="3" y="4"/>
                    </a:lnTo>
                    <a:lnTo>
                      <a:pt x="7" y="4"/>
                    </a:lnTo>
                    <a:lnTo>
                      <a:pt x="10" y="3"/>
                    </a:lnTo>
                    <a:lnTo>
                      <a:pt x="12" y="3"/>
                    </a:lnTo>
                    <a:lnTo>
                      <a:pt x="14" y="1"/>
                    </a:lnTo>
                    <a:lnTo>
                      <a:pt x="15" y="1"/>
                    </a:lnTo>
                    <a:lnTo>
                      <a:pt x="17" y="0"/>
                    </a:lnTo>
                    <a:lnTo>
                      <a:pt x="2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5" name="Freeform 9095"/>
              <p:cNvSpPr/>
              <p:nvPr/>
            </p:nvSpPr>
            <p:spPr bwMode="auto">
              <a:xfrm>
                <a:off x="4882" y="1410"/>
                <a:ext cx="12" cy="20"/>
              </a:xfrm>
              <a:custGeom>
                <a:avLst/>
                <a:gdLst>
                  <a:gd name="T0" fmla="*/ 12 w 12"/>
                  <a:gd name="T1" fmla="*/ 0 h 20"/>
                  <a:gd name="T2" fmla="*/ 12 w 12"/>
                  <a:gd name="T3" fmla="*/ 0 h 20"/>
                  <a:gd name="T4" fmla="*/ 12 w 12"/>
                  <a:gd name="T5" fmla="*/ 5 h 20"/>
                  <a:gd name="T6" fmla="*/ 11 w 12"/>
                  <a:gd name="T7" fmla="*/ 9 h 20"/>
                  <a:gd name="T8" fmla="*/ 8 w 12"/>
                  <a:gd name="T9" fmla="*/ 13 h 20"/>
                  <a:gd name="T10" fmla="*/ 5 w 12"/>
                  <a:gd name="T11" fmla="*/ 16 h 20"/>
                  <a:gd name="T12" fmla="*/ 3 w 12"/>
                  <a:gd name="T13" fmla="*/ 18 h 20"/>
                  <a:gd name="T14" fmla="*/ 0 w 12"/>
                  <a:gd name="T15" fmla="*/ 20 h 20"/>
                  <a:gd name="T16" fmla="*/ 1 w 12"/>
                  <a:gd name="T17" fmla="*/ 17 h 20"/>
                  <a:gd name="T18" fmla="*/ 1 w 12"/>
                  <a:gd name="T19" fmla="*/ 14 h 20"/>
                  <a:gd name="T20" fmla="*/ 1 w 12"/>
                  <a:gd name="T21" fmla="*/ 10 h 20"/>
                  <a:gd name="T22" fmla="*/ 3 w 12"/>
                  <a:gd name="T23" fmla="*/ 8 h 20"/>
                  <a:gd name="T24" fmla="*/ 5 w 12"/>
                  <a:gd name="T25" fmla="*/ 5 h 20"/>
                  <a:gd name="T26" fmla="*/ 8 w 12"/>
                  <a:gd name="T27" fmla="*/ 3 h 20"/>
                  <a:gd name="T28" fmla="*/ 11 w 12"/>
                  <a:gd name="T29" fmla="*/ 0 h 20"/>
                  <a:gd name="T30" fmla="*/ 11 w 12"/>
                  <a:gd name="T31" fmla="*/ 0 h 20"/>
                  <a:gd name="T32" fmla="*/ 12 w 12"/>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0">
                    <a:moveTo>
                      <a:pt x="12" y="0"/>
                    </a:moveTo>
                    <a:lnTo>
                      <a:pt x="12" y="0"/>
                    </a:lnTo>
                    <a:lnTo>
                      <a:pt x="12" y="5"/>
                    </a:lnTo>
                    <a:lnTo>
                      <a:pt x="11" y="9"/>
                    </a:lnTo>
                    <a:lnTo>
                      <a:pt x="8" y="13"/>
                    </a:lnTo>
                    <a:lnTo>
                      <a:pt x="5" y="16"/>
                    </a:lnTo>
                    <a:lnTo>
                      <a:pt x="3" y="18"/>
                    </a:lnTo>
                    <a:lnTo>
                      <a:pt x="0" y="20"/>
                    </a:lnTo>
                    <a:lnTo>
                      <a:pt x="1" y="17"/>
                    </a:lnTo>
                    <a:lnTo>
                      <a:pt x="1" y="14"/>
                    </a:lnTo>
                    <a:lnTo>
                      <a:pt x="1" y="10"/>
                    </a:lnTo>
                    <a:lnTo>
                      <a:pt x="3" y="8"/>
                    </a:lnTo>
                    <a:lnTo>
                      <a:pt x="5" y="5"/>
                    </a:lnTo>
                    <a:lnTo>
                      <a:pt x="8" y="3"/>
                    </a:lnTo>
                    <a:lnTo>
                      <a:pt x="11" y="0"/>
                    </a:lnTo>
                    <a:lnTo>
                      <a:pt x="11" y="0"/>
                    </a:lnTo>
                    <a:lnTo>
                      <a:pt x="12"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6" name="Freeform 9096"/>
              <p:cNvSpPr/>
              <p:nvPr/>
            </p:nvSpPr>
            <p:spPr bwMode="auto">
              <a:xfrm>
                <a:off x="4873" y="1419"/>
                <a:ext cx="9" cy="13"/>
              </a:xfrm>
              <a:custGeom>
                <a:avLst/>
                <a:gdLst>
                  <a:gd name="T0" fmla="*/ 9 w 9"/>
                  <a:gd name="T1" fmla="*/ 0 h 13"/>
                  <a:gd name="T2" fmla="*/ 9 w 9"/>
                  <a:gd name="T3" fmla="*/ 0 h 13"/>
                  <a:gd name="T4" fmla="*/ 9 w 9"/>
                  <a:gd name="T5" fmla="*/ 1 h 13"/>
                  <a:gd name="T6" fmla="*/ 8 w 9"/>
                  <a:gd name="T7" fmla="*/ 4 h 13"/>
                  <a:gd name="T8" fmla="*/ 8 w 9"/>
                  <a:gd name="T9" fmla="*/ 7 h 13"/>
                  <a:gd name="T10" fmla="*/ 6 w 9"/>
                  <a:gd name="T11" fmla="*/ 9 h 13"/>
                  <a:gd name="T12" fmla="*/ 6 w 9"/>
                  <a:gd name="T13" fmla="*/ 11 h 13"/>
                  <a:gd name="T14" fmla="*/ 5 w 9"/>
                  <a:gd name="T15" fmla="*/ 12 h 13"/>
                  <a:gd name="T16" fmla="*/ 2 w 9"/>
                  <a:gd name="T17" fmla="*/ 13 h 13"/>
                  <a:gd name="T18" fmla="*/ 0 w 9"/>
                  <a:gd name="T19" fmla="*/ 13 h 13"/>
                  <a:gd name="T20" fmla="*/ 0 w 9"/>
                  <a:gd name="T21" fmla="*/ 12 h 13"/>
                  <a:gd name="T22" fmla="*/ 1 w 9"/>
                  <a:gd name="T23" fmla="*/ 11 h 13"/>
                  <a:gd name="T24" fmla="*/ 2 w 9"/>
                  <a:gd name="T25" fmla="*/ 9 h 13"/>
                  <a:gd name="T26" fmla="*/ 4 w 9"/>
                  <a:gd name="T27" fmla="*/ 7 h 13"/>
                  <a:gd name="T28" fmla="*/ 5 w 9"/>
                  <a:gd name="T29" fmla="*/ 5 h 13"/>
                  <a:gd name="T30" fmla="*/ 6 w 9"/>
                  <a:gd name="T31" fmla="*/ 1 h 13"/>
                  <a:gd name="T32" fmla="*/ 9 w 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9" y="0"/>
                    </a:moveTo>
                    <a:lnTo>
                      <a:pt x="9" y="0"/>
                    </a:lnTo>
                    <a:lnTo>
                      <a:pt x="9" y="1"/>
                    </a:lnTo>
                    <a:lnTo>
                      <a:pt x="8" y="4"/>
                    </a:lnTo>
                    <a:lnTo>
                      <a:pt x="8" y="7"/>
                    </a:lnTo>
                    <a:lnTo>
                      <a:pt x="6" y="9"/>
                    </a:lnTo>
                    <a:lnTo>
                      <a:pt x="6" y="11"/>
                    </a:lnTo>
                    <a:lnTo>
                      <a:pt x="5" y="12"/>
                    </a:lnTo>
                    <a:lnTo>
                      <a:pt x="2" y="13"/>
                    </a:lnTo>
                    <a:lnTo>
                      <a:pt x="0" y="13"/>
                    </a:lnTo>
                    <a:lnTo>
                      <a:pt x="0" y="12"/>
                    </a:lnTo>
                    <a:lnTo>
                      <a:pt x="1" y="11"/>
                    </a:lnTo>
                    <a:lnTo>
                      <a:pt x="2" y="9"/>
                    </a:lnTo>
                    <a:lnTo>
                      <a:pt x="4" y="7"/>
                    </a:lnTo>
                    <a:lnTo>
                      <a:pt x="5" y="5"/>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7" name="Freeform 9097"/>
              <p:cNvSpPr/>
              <p:nvPr/>
            </p:nvSpPr>
            <p:spPr bwMode="auto">
              <a:xfrm>
                <a:off x="4894" y="1403"/>
                <a:ext cx="6" cy="17"/>
              </a:xfrm>
              <a:custGeom>
                <a:avLst/>
                <a:gdLst>
                  <a:gd name="T0" fmla="*/ 6 w 6"/>
                  <a:gd name="T1" fmla="*/ 0 h 17"/>
                  <a:gd name="T2" fmla="*/ 6 w 6"/>
                  <a:gd name="T3" fmla="*/ 3 h 17"/>
                  <a:gd name="T4" fmla="*/ 6 w 6"/>
                  <a:gd name="T5" fmla="*/ 7 h 17"/>
                  <a:gd name="T6" fmla="*/ 5 w 6"/>
                  <a:gd name="T7" fmla="*/ 10 h 17"/>
                  <a:gd name="T8" fmla="*/ 4 w 6"/>
                  <a:gd name="T9" fmla="*/ 13 h 17"/>
                  <a:gd name="T10" fmla="*/ 1 w 6"/>
                  <a:gd name="T11" fmla="*/ 16 h 17"/>
                  <a:gd name="T12" fmla="*/ 0 w 6"/>
                  <a:gd name="T13" fmla="*/ 17 h 17"/>
                  <a:gd name="T14" fmla="*/ 0 w 6"/>
                  <a:gd name="T15" fmla="*/ 15 h 17"/>
                  <a:gd name="T16" fmla="*/ 0 w 6"/>
                  <a:gd name="T17" fmla="*/ 12 h 17"/>
                  <a:gd name="T18" fmla="*/ 1 w 6"/>
                  <a:gd name="T19" fmla="*/ 10 h 17"/>
                  <a:gd name="T20" fmla="*/ 1 w 6"/>
                  <a:gd name="T21" fmla="*/ 7 h 17"/>
                  <a:gd name="T22" fmla="*/ 2 w 6"/>
                  <a:gd name="T23" fmla="*/ 4 h 17"/>
                  <a:gd name="T24" fmla="*/ 4 w 6"/>
                  <a:gd name="T25" fmla="*/ 3 h 17"/>
                  <a:gd name="T26" fmla="*/ 5 w 6"/>
                  <a:gd name="T27" fmla="*/ 2 h 17"/>
                  <a:gd name="T28" fmla="*/ 6 w 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7">
                    <a:moveTo>
                      <a:pt x="6" y="0"/>
                    </a:moveTo>
                    <a:lnTo>
                      <a:pt x="6" y="3"/>
                    </a:lnTo>
                    <a:lnTo>
                      <a:pt x="6" y="7"/>
                    </a:lnTo>
                    <a:lnTo>
                      <a:pt x="5" y="10"/>
                    </a:lnTo>
                    <a:lnTo>
                      <a:pt x="4" y="13"/>
                    </a:lnTo>
                    <a:lnTo>
                      <a:pt x="1" y="16"/>
                    </a:lnTo>
                    <a:lnTo>
                      <a:pt x="0" y="17"/>
                    </a:lnTo>
                    <a:lnTo>
                      <a:pt x="0" y="15"/>
                    </a:lnTo>
                    <a:lnTo>
                      <a:pt x="0" y="12"/>
                    </a:lnTo>
                    <a:lnTo>
                      <a:pt x="1" y="10"/>
                    </a:lnTo>
                    <a:lnTo>
                      <a:pt x="1" y="7"/>
                    </a:lnTo>
                    <a:lnTo>
                      <a:pt x="2" y="4"/>
                    </a:lnTo>
                    <a:lnTo>
                      <a:pt x="4" y="3"/>
                    </a:lnTo>
                    <a:lnTo>
                      <a:pt x="5" y="2"/>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8" name="Freeform 9098"/>
              <p:cNvSpPr/>
              <p:nvPr/>
            </p:nvSpPr>
            <p:spPr bwMode="auto">
              <a:xfrm>
                <a:off x="4862" y="1423"/>
                <a:ext cx="13" cy="12"/>
              </a:xfrm>
              <a:custGeom>
                <a:avLst/>
                <a:gdLst>
                  <a:gd name="T0" fmla="*/ 13 w 13"/>
                  <a:gd name="T1" fmla="*/ 0 h 12"/>
                  <a:gd name="T2" fmla="*/ 13 w 13"/>
                  <a:gd name="T3" fmla="*/ 0 h 12"/>
                  <a:gd name="T4" fmla="*/ 12 w 13"/>
                  <a:gd name="T5" fmla="*/ 1 h 12"/>
                  <a:gd name="T6" fmla="*/ 12 w 13"/>
                  <a:gd name="T7" fmla="*/ 4 h 12"/>
                  <a:gd name="T8" fmla="*/ 11 w 13"/>
                  <a:gd name="T9" fmla="*/ 7 h 12"/>
                  <a:gd name="T10" fmla="*/ 8 w 13"/>
                  <a:gd name="T11" fmla="*/ 8 h 12"/>
                  <a:gd name="T12" fmla="*/ 6 w 13"/>
                  <a:gd name="T13" fmla="*/ 9 h 12"/>
                  <a:gd name="T14" fmla="*/ 3 w 13"/>
                  <a:gd name="T15" fmla="*/ 10 h 12"/>
                  <a:gd name="T16" fmla="*/ 0 w 13"/>
                  <a:gd name="T17" fmla="*/ 12 h 12"/>
                  <a:gd name="T18" fmla="*/ 2 w 13"/>
                  <a:gd name="T19" fmla="*/ 9 h 12"/>
                  <a:gd name="T20" fmla="*/ 4 w 13"/>
                  <a:gd name="T21" fmla="*/ 8 h 12"/>
                  <a:gd name="T22" fmla="*/ 7 w 13"/>
                  <a:gd name="T23" fmla="*/ 5 h 12"/>
                  <a:gd name="T24" fmla="*/ 10 w 13"/>
                  <a:gd name="T25" fmla="*/ 3 h 12"/>
                  <a:gd name="T26" fmla="*/ 12 w 13"/>
                  <a:gd name="T27" fmla="*/ 1 h 12"/>
                  <a:gd name="T28" fmla="*/ 13 w 13"/>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13" y="0"/>
                    </a:moveTo>
                    <a:lnTo>
                      <a:pt x="13" y="0"/>
                    </a:lnTo>
                    <a:lnTo>
                      <a:pt x="12" y="1"/>
                    </a:lnTo>
                    <a:lnTo>
                      <a:pt x="12" y="4"/>
                    </a:lnTo>
                    <a:lnTo>
                      <a:pt x="11" y="7"/>
                    </a:lnTo>
                    <a:lnTo>
                      <a:pt x="8" y="8"/>
                    </a:lnTo>
                    <a:lnTo>
                      <a:pt x="6" y="9"/>
                    </a:lnTo>
                    <a:lnTo>
                      <a:pt x="3" y="10"/>
                    </a:lnTo>
                    <a:lnTo>
                      <a:pt x="0" y="12"/>
                    </a:lnTo>
                    <a:lnTo>
                      <a:pt x="2" y="9"/>
                    </a:lnTo>
                    <a:lnTo>
                      <a:pt x="4" y="8"/>
                    </a:lnTo>
                    <a:lnTo>
                      <a:pt x="7" y="5"/>
                    </a:lnTo>
                    <a:lnTo>
                      <a:pt x="10" y="3"/>
                    </a:lnTo>
                    <a:lnTo>
                      <a:pt x="12"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9" name="Freeform 9099"/>
              <p:cNvSpPr/>
              <p:nvPr/>
            </p:nvSpPr>
            <p:spPr bwMode="auto">
              <a:xfrm>
                <a:off x="4912" y="1398"/>
                <a:ext cx="16" cy="33"/>
              </a:xfrm>
              <a:custGeom>
                <a:avLst/>
                <a:gdLst>
                  <a:gd name="T0" fmla="*/ 0 w 16"/>
                  <a:gd name="T1" fmla="*/ 0 h 33"/>
                  <a:gd name="T2" fmla="*/ 4 w 16"/>
                  <a:gd name="T3" fmla="*/ 1 h 33"/>
                  <a:gd name="T4" fmla="*/ 8 w 16"/>
                  <a:gd name="T5" fmla="*/ 4 h 33"/>
                  <a:gd name="T6" fmla="*/ 12 w 16"/>
                  <a:gd name="T7" fmla="*/ 8 h 33"/>
                  <a:gd name="T8" fmla="*/ 15 w 16"/>
                  <a:gd name="T9" fmla="*/ 12 h 33"/>
                  <a:gd name="T10" fmla="*/ 16 w 16"/>
                  <a:gd name="T11" fmla="*/ 16 h 33"/>
                  <a:gd name="T12" fmla="*/ 16 w 16"/>
                  <a:gd name="T13" fmla="*/ 20 h 33"/>
                  <a:gd name="T14" fmla="*/ 16 w 16"/>
                  <a:gd name="T15" fmla="*/ 25 h 33"/>
                  <a:gd name="T16" fmla="*/ 15 w 16"/>
                  <a:gd name="T17" fmla="*/ 26 h 33"/>
                  <a:gd name="T18" fmla="*/ 13 w 16"/>
                  <a:gd name="T19" fmla="*/ 29 h 33"/>
                  <a:gd name="T20" fmla="*/ 13 w 16"/>
                  <a:gd name="T21" fmla="*/ 32 h 33"/>
                  <a:gd name="T22" fmla="*/ 13 w 16"/>
                  <a:gd name="T23" fmla="*/ 33 h 33"/>
                  <a:gd name="T24" fmla="*/ 11 w 16"/>
                  <a:gd name="T25" fmla="*/ 30 h 33"/>
                  <a:gd name="T26" fmla="*/ 8 w 16"/>
                  <a:gd name="T27" fmla="*/ 28 h 33"/>
                  <a:gd name="T28" fmla="*/ 5 w 16"/>
                  <a:gd name="T29" fmla="*/ 24 h 33"/>
                  <a:gd name="T30" fmla="*/ 3 w 16"/>
                  <a:gd name="T31" fmla="*/ 21 h 33"/>
                  <a:gd name="T32" fmla="*/ 1 w 16"/>
                  <a:gd name="T33" fmla="*/ 17 h 33"/>
                  <a:gd name="T34" fmla="*/ 1 w 16"/>
                  <a:gd name="T35" fmla="*/ 13 h 33"/>
                  <a:gd name="T36" fmla="*/ 1 w 16"/>
                  <a:gd name="T37" fmla="*/ 11 h 33"/>
                  <a:gd name="T38" fmla="*/ 1 w 16"/>
                  <a:gd name="T39" fmla="*/ 7 h 33"/>
                  <a:gd name="T40" fmla="*/ 1 w 16"/>
                  <a:gd name="T41" fmla="*/ 4 h 33"/>
                  <a:gd name="T42" fmla="*/ 0 w 16"/>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3">
                    <a:moveTo>
                      <a:pt x="0" y="0"/>
                    </a:moveTo>
                    <a:lnTo>
                      <a:pt x="4" y="1"/>
                    </a:lnTo>
                    <a:lnTo>
                      <a:pt x="8" y="4"/>
                    </a:lnTo>
                    <a:lnTo>
                      <a:pt x="12" y="8"/>
                    </a:lnTo>
                    <a:lnTo>
                      <a:pt x="15" y="12"/>
                    </a:lnTo>
                    <a:lnTo>
                      <a:pt x="16" y="16"/>
                    </a:lnTo>
                    <a:lnTo>
                      <a:pt x="16" y="20"/>
                    </a:lnTo>
                    <a:lnTo>
                      <a:pt x="16" y="25"/>
                    </a:lnTo>
                    <a:lnTo>
                      <a:pt x="15" y="26"/>
                    </a:lnTo>
                    <a:lnTo>
                      <a:pt x="13" y="29"/>
                    </a:lnTo>
                    <a:lnTo>
                      <a:pt x="13" y="32"/>
                    </a:lnTo>
                    <a:lnTo>
                      <a:pt x="13" y="33"/>
                    </a:lnTo>
                    <a:lnTo>
                      <a:pt x="11" y="30"/>
                    </a:lnTo>
                    <a:lnTo>
                      <a:pt x="8" y="28"/>
                    </a:lnTo>
                    <a:lnTo>
                      <a:pt x="5" y="24"/>
                    </a:lnTo>
                    <a:lnTo>
                      <a:pt x="3" y="21"/>
                    </a:lnTo>
                    <a:lnTo>
                      <a:pt x="1" y="17"/>
                    </a:lnTo>
                    <a:lnTo>
                      <a:pt x="1" y="13"/>
                    </a:lnTo>
                    <a:lnTo>
                      <a:pt x="1" y="11"/>
                    </a:lnTo>
                    <a:lnTo>
                      <a:pt x="1" y="7"/>
                    </a:lnTo>
                    <a:lnTo>
                      <a:pt x="1" y="4"/>
                    </a:lnTo>
                    <a:lnTo>
                      <a:pt x="0"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0" name="Freeform 9100"/>
              <p:cNvSpPr/>
              <p:nvPr/>
            </p:nvSpPr>
            <p:spPr bwMode="auto">
              <a:xfrm>
                <a:off x="4919" y="1410"/>
                <a:ext cx="9" cy="10"/>
              </a:xfrm>
              <a:custGeom>
                <a:avLst/>
                <a:gdLst>
                  <a:gd name="T0" fmla="*/ 2 w 9"/>
                  <a:gd name="T1" fmla="*/ 0 h 10"/>
                  <a:gd name="T2" fmla="*/ 5 w 9"/>
                  <a:gd name="T3" fmla="*/ 1 h 10"/>
                  <a:gd name="T4" fmla="*/ 6 w 9"/>
                  <a:gd name="T5" fmla="*/ 4 h 10"/>
                  <a:gd name="T6" fmla="*/ 8 w 9"/>
                  <a:gd name="T7" fmla="*/ 6 h 10"/>
                  <a:gd name="T8" fmla="*/ 9 w 9"/>
                  <a:gd name="T9" fmla="*/ 9 h 10"/>
                  <a:gd name="T10" fmla="*/ 9 w 9"/>
                  <a:gd name="T11" fmla="*/ 10 h 10"/>
                  <a:gd name="T12" fmla="*/ 8 w 9"/>
                  <a:gd name="T13" fmla="*/ 9 h 10"/>
                  <a:gd name="T14" fmla="*/ 6 w 9"/>
                  <a:gd name="T15" fmla="*/ 8 h 10"/>
                  <a:gd name="T16" fmla="*/ 5 w 9"/>
                  <a:gd name="T17" fmla="*/ 6 h 10"/>
                  <a:gd name="T18" fmla="*/ 4 w 9"/>
                  <a:gd name="T19" fmla="*/ 5 h 10"/>
                  <a:gd name="T20" fmla="*/ 2 w 9"/>
                  <a:gd name="T21" fmla="*/ 4 h 10"/>
                  <a:gd name="T22" fmla="*/ 1 w 9"/>
                  <a:gd name="T23" fmla="*/ 1 h 10"/>
                  <a:gd name="T24" fmla="*/ 1 w 9"/>
                  <a:gd name="T25" fmla="*/ 1 h 10"/>
                  <a:gd name="T26" fmla="*/ 0 w 9"/>
                  <a:gd name="T27" fmla="*/ 0 h 10"/>
                  <a:gd name="T28" fmla="*/ 2 w 9"/>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2" y="0"/>
                    </a:moveTo>
                    <a:lnTo>
                      <a:pt x="5" y="1"/>
                    </a:lnTo>
                    <a:lnTo>
                      <a:pt x="6" y="4"/>
                    </a:lnTo>
                    <a:lnTo>
                      <a:pt x="8" y="6"/>
                    </a:lnTo>
                    <a:lnTo>
                      <a:pt x="9" y="9"/>
                    </a:lnTo>
                    <a:lnTo>
                      <a:pt x="9" y="10"/>
                    </a:lnTo>
                    <a:lnTo>
                      <a:pt x="8" y="9"/>
                    </a:lnTo>
                    <a:lnTo>
                      <a:pt x="6" y="8"/>
                    </a:lnTo>
                    <a:lnTo>
                      <a:pt x="5" y="6"/>
                    </a:lnTo>
                    <a:lnTo>
                      <a:pt x="4" y="5"/>
                    </a:lnTo>
                    <a:lnTo>
                      <a:pt x="2" y="4"/>
                    </a:lnTo>
                    <a:lnTo>
                      <a:pt x="1" y="1"/>
                    </a:lnTo>
                    <a:lnTo>
                      <a:pt x="1" y="1"/>
                    </a:lnTo>
                    <a:lnTo>
                      <a:pt x="0" y="0"/>
                    </a:lnTo>
                    <a:lnTo>
                      <a:pt x="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1" name="Freeform 9101"/>
              <p:cNvSpPr/>
              <p:nvPr/>
            </p:nvSpPr>
            <p:spPr bwMode="auto">
              <a:xfrm>
                <a:off x="4917" y="1405"/>
                <a:ext cx="10" cy="8"/>
              </a:xfrm>
              <a:custGeom>
                <a:avLst/>
                <a:gdLst>
                  <a:gd name="T0" fmla="*/ 2 w 10"/>
                  <a:gd name="T1" fmla="*/ 0 h 8"/>
                  <a:gd name="T2" fmla="*/ 2 w 10"/>
                  <a:gd name="T3" fmla="*/ 0 h 8"/>
                  <a:gd name="T4" fmla="*/ 3 w 10"/>
                  <a:gd name="T5" fmla="*/ 0 h 8"/>
                  <a:gd name="T6" fmla="*/ 4 w 10"/>
                  <a:gd name="T7" fmla="*/ 1 h 8"/>
                  <a:gd name="T8" fmla="*/ 6 w 10"/>
                  <a:gd name="T9" fmla="*/ 1 h 8"/>
                  <a:gd name="T10" fmla="*/ 7 w 10"/>
                  <a:gd name="T11" fmla="*/ 2 h 8"/>
                  <a:gd name="T12" fmla="*/ 8 w 10"/>
                  <a:gd name="T13" fmla="*/ 5 h 8"/>
                  <a:gd name="T14" fmla="*/ 10 w 10"/>
                  <a:gd name="T15" fmla="*/ 8 h 8"/>
                  <a:gd name="T16" fmla="*/ 8 w 10"/>
                  <a:gd name="T17" fmla="*/ 8 h 8"/>
                  <a:gd name="T18" fmla="*/ 6 w 10"/>
                  <a:gd name="T19" fmla="*/ 5 h 8"/>
                  <a:gd name="T20" fmla="*/ 4 w 10"/>
                  <a:gd name="T21" fmla="*/ 4 h 8"/>
                  <a:gd name="T22" fmla="*/ 3 w 10"/>
                  <a:gd name="T23" fmla="*/ 4 h 8"/>
                  <a:gd name="T24" fmla="*/ 2 w 10"/>
                  <a:gd name="T25" fmla="*/ 1 h 8"/>
                  <a:gd name="T26" fmla="*/ 2 w 10"/>
                  <a:gd name="T27" fmla="*/ 1 h 8"/>
                  <a:gd name="T28" fmla="*/ 0 w 10"/>
                  <a:gd name="T29" fmla="*/ 0 h 8"/>
                  <a:gd name="T30" fmla="*/ 2 w 10"/>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2" y="0"/>
                    </a:moveTo>
                    <a:lnTo>
                      <a:pt x="2" y="0"/>
                    </a:lnTo>
                    <a:lnTo>
                      <a:pt x="3" y="0"/>
                    </a:lnTo>
                    <a:lnTo>
                      <a:pt x="4" y="1"/>
                    </a:lnTo>
                    <a:lnTo>
                      <a:pt x="6" y="1"/>
                    </a:lnTo>
                    <a:lnTo>
                      <a:pt x="7" y="2"/>
                    </a:lnTo>
                    <a:lnTo>
                      <a:pt x="8" y="5"/>
                    </a:lnTo>
                    <a:lnTo>
                      <a:pt x="10" y="8"/>
                    </a:lnTo>
                    <a:lnTo>
                      <a:pt x="8" y="8"/>
                    </a:lnTo>
                    <a:lnTo>
                      <a:pt x="6" y="5"/>
                    </a:lnTo>
                    <a:lnTo>
                      <a:pt x="4" y="4"/>
                    </a:lnTo>
                    <a:lnTo>
                      <a:pt x="3" y="4"/>
                    </a:lnTo>
                    <a:lnTo>
                      <a:pt x="2" y="1"/>
                    </a:lnTo>
                    <a:lnTo>
                      <a:pt x="2" y="1"/>
                    </a:lnTo>
                    <a:lnTo>
                      <a:pt x="0"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2" name="Freeform 9102"/>
              <p:cNvSpPr/>
              <p:nvPr/>
            </p:nvSpPr>
            <p:spPr bwMode="auto">
              <a:xfrm>
                <a:off x="4915" y="1409"/>
                <a:ext cx="8" cy="18"/>
              </a:xfrm>
              <a:custGeom>
                <a:avLst/>
                <a:gdLst>
                  <a:gd name="T0" fmla="*/ 1 w 8"/>
                  <a:gd name="T1" fmla="*/ 0 h 18"/>
                  <a:gd name="T2" fmla="*/ 1 w 8"/>
                  <a:gd name="T3" fmla="*/ 0 h 18"/>
                  <a:gd name="T4" fmla="*/ 4 w 8"/>
                  <a:gd name="T5" fmla="*/ 2 h 18"/>
                  <a:gd name="T6" fmla="*/ 5 w 8"/>
                  <a:gd name="T7" fmla="*/ 6 h 18"/>
                  <a:gd name="T8" fmla="*/ 6 w 8"/>
                  <a:gd name="T9" fmla="*/ 10 h 18"/>
                  <a:gd name="T10" fmla="*/ 6 w 8"/>
                  <a:gd name="T11" fmla="*/ 14 h 18"/>
                  <a:gd name="T12" fmla="*/ 8 w 8"/>
                  <a:gd name="T13" fmla="*/ 18 h 18"/>
                  <a:gd name="T14" fmla="*/ 5 w 8"/>
                  <a:gd name="T15" fmla="*/ 15 h 18"/>
                  <a:gd name="T16" fmla="*/ 2 w 8"/>
                  <a:gd name="T17" fmla="*/ 11 h 18"/>
                  <a:gd name="T18" fmla="*/ 1 w 8"/>
                  <a:gd name="T19" fmla="*/ 7 h 18"/>
                  <a:gd name="T20" fmla="*/ 0 w 8"/>
                  <a:gd name="T21" fmla="*/ 4 h 18"/>
                  <a:gd name="T22" fmla="*/ 1 w 8"/>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8">
                    <a:moveTo>
                      <a:pt x="1" y="0"/>
                    </a:moveTo>
                    <a:lnTo>
                      <a:pt x="1" y="0"/>
                    </a:lnTo>
                    <a:lnTo>
                      <a:pt x="4" y="2"/>
                    </a:lnTo>
                    <a:lnTo>
                      <a:pt x="5" y="6"/>
                    </a:lnTo>
                    <a:lnTo>
                      <a:pt x="6" y="10"/>
                    </a:lnTo>
                    <a:lnTo>
                      <a:pt x="6" y="14"/>
                    </a:lnTo>
                    <a:lnTo>
                      <a:pt x="8" y="18"/>
                    </a:lnTo>
                    <a:lnTo>
                      <a:pt x="5" y="15"/>
                    </a:lnTo>
                    <a:lnTo>
                      <a:pt x="2" y="11"/>
                    </a:lnTo>
                    <a:lnTo>
                      <a:pt x="1" y="7"/>
                    </a:lnTo>
                    <a:lnTo>
                      <a:pt x="0" y="4"/>
                    </a:lnTo>
                    <a:lnTo>
                      <a:pt x="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3" name="Freeform 9103"/>
              <p:cNvSpPr/>
              <p:nvPr/>
            </p:nvSpPr>
            <p:spPr bwMode="auto">
              <a:xfrm>
                <a:off x="4921" y="1416"/>
                <a:ext cx="6" cy="12"/>
              </a:xfrm>
              <a:custGeom>
                <a:avLst/>
                <a:gdLst>
                  <a:gd name="T0" fmla="*/ 0 w 6"/>
                  <a:gd name="T1" fmla="*/ 0 h 12"/>
                  <a:gd name="T2" fmla="*/ 0 w 6"/>
                  <a:gd name="T3" fmla="*/ 0 h 12"/>
                  <a:gd name="T4" fmla="*/ 3 w 6"/>
                  <a:gd name="T5" fmla="*/ 2 h 12"/>
                  <a:gd name="T6" fmla="*/ 4 w 6"/>
                  <a:gd name="T7" fmla="*/ 3 h 12"/>
                  <a:gd name="T8" fmla="*/ 6 w 6"/>
                  <a:gd name="T9" fmla="*/ 4 h 12"/>
                  <a:gd name="T10" fmla="*/ 6 w 6"/>
                  <a:gd name="T11" fmla="*/ 7 h 12"/>
                  <a:gd name="T12" fmla="*/ 6 w 6"/>
                  <a:gd name="T13" fmla="*/ 8 h 12"/>
                  <a:gd name="T14" fmla="*/ 4 w 6"/>
                  <a:gd name="T15" fmla="*/ 11 h 12"/>
                  <a:gd name="T16" fmla="*/ 3 w 6"/>
                  <a:gd name="T17" fmla="*/ 12 h 12"/>
                  <a:gd name="T18" fmla="*/ 3 w 6"/>
                  <a:gd name="T19" fmla="*/ 10 h 12"/>
                  <a:gd name="T20" fmla="*/ 3 w 6"/>
                  <a:gd name="T21" fmla="*/ 6 h 12"/>
                  <a:gd name="T22" fmla="*/ 2 w 6"/>
                  <a:gd name="T23" fmla="*/ 3 h 12"/>
                  <a:gd name="T24" fmla="*/ 0 w 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2">
                    <a:moveTo>
                      <a:pt x="0" y="0"/>
                    </a:moveTo>
                    <a:lnTo>
                      <a:pt x="0" y="0"/>
                    </a:lnTo>
                    <a:lnTo>
                      <a:pt x="3" y="2"/>
                    </a:lnTo>
                    <a:lnTo>
                      <a:pt x="4" y="3"/>
                    </a:lnTo>
                    <a:lnTo>
                      <a:pt x="6" y="4"/>
                    </a:lnTo>
                    <a:lnTo>
                      <a:pt x="6" y="7"/>
                    </a:lnTo>
                    <a:lnTo>
                      <a:pt x="6" y="8"/>
                    </a:lnTo>
                    <a:lnTo>
                      <a:pt x="4" y="11"/>
                    </a:lnTo>
                    <a:lnTo>
                      <a:pt x="3" y="12"/>
                    </a:lnTo>
                    <a:lnTo>
                      <a:pt x="3" y="10"/>
                    </a:lnTo>
                    <a:lnTo>
                      <a:pt x="3" y="6"/>
                    </a:lnTo>
                    <a:lnTo>
                      <a:pt x="2"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4" name="Freeform 9104"/>
              <p:cNvSpPr/>
              <p:nvPr/>
            </p:nvSpPr>
            <p:spPr bwMode="auto">
              <a:xfrm>
                <a:off x="4913" y="1402"/>
                <a:ext cx="3" cy="12"/>
              </a:xfrm>
              <a:custGeom>
                <a:avLst/>
                <a:gdLst>
                  <a:gd name="T0" fmla="*/ 2 w 3"/>
                  <a:gd name="T1" fmla="*/ 0 h 12"/>
                  <a:gd name="T2" fmla="*/ 3 w 3"/>
                  <a:gd name="T3" fmla="*/ 3 h 12"/>
                  <a:gd name="T4" fmla="*/ 3 w 3"/>
                  <a:gd name="T5" fmla="*/ 4 h 12"/>
                  <a:gd name="T6" fmla="*/ 3 w 3"/>
                  <a:gd name="T7" fmla="*/ 7 h 12"/>
                  <a:gd name="T8" fmla="*/ 2 w 3"/>
                  <a:gd name="T9" fmla="*/ 9 h 12"/>
                  <a:gd name="T10" fmla="*/ 0 w 3"/>
                  <a:gd name="T11" fmla="*/ 12 h 12"/>
                  <a:gd name="T12" fmla="*/ 0 w 3"/>
                  <a:gd name="T13" fmla="*/ 9 h 12"/>
                  <a:gd name="T14" fmla="*/ 0 w 3"/>
                  <a:gd name="T15" fmla="*/ 7 h 12"/>
                  <a:gd name="T16" fmla="*/ 2 w 3"/>
                  <a:gd name="T17" fmla="*/ 3 h 12"/>
                  <a:gd name="T18" fmla="*/ 2 w 3"/>
                  <a:gd name="T19" fmla="*/ 0 h 12"/>
                  <a:gd name="T20" fmla="*/ 2 w 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0"/>
                    </a:moveTo>
                    <a:lnTo>
                      <a:pt x="3" y="3"/>
                    </a:lnTo>
                    <a:lnTo>
                      <a:pt x="3" y="4"/>
                    </a:lnTo>
                    <a:lnTo>
                      <a:pt x="3" y="7"/>
                    </a:lnTo>
                    <a:lnTo>
                      <a:pt x="2" y="9"/>
                    </a:lnTo>
                    <a:lnTo>
                      <a:pt x="0" y="12"/>
                    </a:lnTo>
                    <a:lnTo>
                      <a:pt x="0" y="9"/>
                    </a:lnTo>
                    <a:lnTo>
                      <a:pt x="0" y="7"/>
                    </a:lnTo>
                    <a:lnTo>
                      <a:pt x="2" y="3"/>
                    </a:lnTo>
                    <a:lnTo>
                      <a:pt x="2"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5" name="Freeform 9105"/>
              <p:cNvSpPr/>
              <p:nvPr/>
            </p:nvSpPr>
            <p:spPr bwMode="auto">
              <a:xfrm>
                <a:off x="4916" y="1402"/>
                <a:ext cx="8" cy="4"/>
              </a:xfrm>
              <a:custGeom>
                <a:avLst/>
                <a:gdLst>
                  <a:gd name="T0" fmla="*/ 3 w 8"/>
                  <a:gd name="T1" fmla="*/ 0 h 4"/>
                  <a:gd name="T2" fmla="*/ 4 w 8"/>
                  <a:gd name="T3" fmla="*/ 0 h 4"/>
                  <a:gd name="T4" fmla="*/ 7 w 8"/>
                  <a:gd name="T5" fmla="*/ 3 h 4"/>
                  <a:gd name="T6" fmla="*/ 8 w 8"/>
                  <a:gd name="T7" fmla="*/ 4 h 4"/>
                  <a:gd name="T8" fmla="*/ 5 w 8"/>
                  <a:gd name="T9" fmla="*/ 3 h 4"/>
                  <a:gd name="T10" fmla="*/ 4 w 8"/>
                  <a:gd name="T11" fmla="*/ 3 h 4"/>
                  <a:gd name="T12" fmla="*/ 1 w 8"/>
                  <a:gd name="T13" fmla="*/ 1 h 4"/>
                  <a:gd name="T14" fmla="*/ 0 w 8"/>
                  <a:gd name="T15" fmla="*/ 0 h 4"/>
                  <a:gd name="T16" fmla="*/ 3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3" y="0"/>
                    </a:moveTo>
                    <a:lnTo>
                      <a:pt x="4" y="0"/>
                    </a:lnTo>
                    <a:lnTo>
                      <a:pt x="7" y="3"/>
                    </a:lnTo>
                    <a:lnTo>
                      <a:pt x="8" y="4"/>
                    </a:lnTo>
                    <a:lnTo>
                      <a:pt x="5" y="3"/>
                    </a:lnTo>
                    <a:lnTo>
                      <a:pt x="4" y="3"/>
                    </a:lnTo>
                    <a:lnTo>
                      <a:pt x="1" y="1"/>
                    </a:lnTo>
                    <a:lnTo>
                      <a:pt x="0" y="0"/>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6" name="Freeform 9106"/>
              <p:cNvSpPr/>
              <p:nvPr/>
            </p:nvSpPr>
            <p:spPr bwMode="auto">
              <a:xfrm>
                <a:off x="4915" y="1367"/>
                <a:ext cx="43" cy="28"/>
              </a:xfrm>
              <a:custGeom>
                <a:avLst/>
                <a:gdLst>
                  <a:gd name="T0" fmla="*/ 43 w 43"/>
                  <a:gd name="T1" fmla="*/ 0 h 28"/>
                  <a:gd name="T2" fmla="*/ 43 w 43"/>
                  <a:gd name="T3" fmla="*/ 2 h 28"/>
                  <a:gd name="T4" fmla="*/ 42 w 43"/>
                  <a:gd name="T5" fmla="*/ 5 h 28"/>
                  <a:gd name="T6" fmla="*/ 42 w 43"/>
                  <a:gd name="T7" fmla="*/ 8 h 28"/>
                  <a:gd name="T8" fmla="*/ 40 w 43"/>
                  <a:gd name="T9" fmla="*/ 9 h 28"/>
                  <a:gd name="T10" fmla="*/ 39 w 43"/>
                  <a:gd name="T11" fmla="*/ 11 h 28"/>
                  <a:gd name="T12" fmla="*/ 39 w 43"/>
                  <a:gd name="T13" fmla="*/ 15 h 28"/>
                  <a:gd name="T14" fmla="*/ 36 w 43"/>
                  <a:gd name="T15" fmla="*/ 18 h 28"/>
                  <a:gd name="T16" fmla="*/ 32 w 43"/>
                  <a:gd name="T17" fmla="*/ 19 h 28"/>
                  <a:gd name="T18" fmla="*/ 34 w 43"/>
                  <a:gd name="T19" fmla="*/ 21 h 28"/>
                  <a:gd name="T20" fmla="*/ 34 w 43"/>
                  <a:gd name="T21" fmla="*/ 22 h 28"/>
                  <a:gd name="T22" fmla="*/ 31 w 43"/>
                  <a:gd name="T23" fmla="*/ 23 h 28"/>
                  <a:gd name="T24" fmla="*/ 29 w 43"/>
                  <a:gd name="T25" fmla="*/ 25 h 28"/>
                  <a:gd name="T26" fmla="*/ 26 w 43"/>
                  <a:gd name="T27" fmla="*/ 26 h 28"/>
                  <a:gd name="T28" fmla="*/ 22 w 43"/>
                  <a:gd name="T29" fmla="*/ 27 h 28"/>
                  <a:gd name="T30" fmla="*/ 21 w 43"/>
                  <a:gd name="T31" fmla="*/ 27 h 28"/>
                  <a:gd name="T32" fmla="*/ 18 w 43"/>
                  <a:gd name="T33" fmla="*/ 27 h 28"/>
                  <a:gd name="T34" fmla="*/ 13 w 43"/>
                  <a:gd name="T35" fmla="*/ 28 h 28"/>
                  <a:gd name="T36" fmla="*/ 6 w 43"/>
                  <a:gd name="T37" fmla="*/ 27 h 28"/>
                  <a:gd name="T38" fmla="*/ 0 w 43"/>
                  <a:gd name="T39" fmla="*/ 27 h 28"/>
                  <a:gd name="T40" fmla="*/ 1 w 43"/>
                  <a:gd name="T41" fmla="*/ 25 h 28"/>
                  <a:gd name="T42" fmla="*/ 1 w 43"/>
                  <a:gd name="T43" fmla="*/ 22 h 28"/>
                  <a:gd name="T44" fmla="*/ 1 w 43"/>
                  <a:gd name="T45" fmla="*/ 22 h 28"/>
                  <a:gd name="T46" fmla="*/ 2 w 43"/>
                  <a:gd name="T47" fmla="*/ 19 h 28"/>
                  <a:gd name="T48" fmla="*/ 4 w 43"/>
                  <a:gd name="T49" fmla="*/ 17 h 28"/>
                  <a:gd name="T50" fmla="*/ 6 w 43"/>
                  <a:gd name="T51" fmla="*/ 13 h 28"/>
                  <a:gd name="T52" fmla="*/ 9 w 43"/>
                  <a:gd name="T53" fmla="*/ 10 h 28"/>
                  <a:gd name="T54" fmla="*/ 13 w 43"/>
                  <a:gd name="T55" fmla="*/ 8 h 28"/>
                  <a:gd name="T56" fmla="*/ 15 w 43"/>
                  <a:gd name="T57" fmla="*/ 6 h 28"/>
                  <a:gd name="T58" fmla="*/ 18 w 43"/>
                  <a:gd name="T59" fmla="*/ 6 h 28"/>
                  <a:gd name="T60" fmla="*/ 19 w 43"/>
                  <a:gd name="T61" fmla="*/ 6 h 28"/>
                  <a:gd name="T62" fmla="*/ 21 w 43"/>
                  <a:gd name="T63" fmla="*/ 8 h 28"/>
                  <a:gd name="T64" fmla="*/ 21 w 43"/>
                  <a:gd name="T65" fmla="*/ 8 h 28"/>
                  <a:gd name="T66" fmla="*/ 22 w 43"/>
                  <a:gd name="T67" fmla="*/ 8 h 28"/>
                  <a:gd name="T68" fmla="*/ 25 w 43"/>
                  <a:gd name="T69" fmla="*/ 8 h 28"/>
                  <a:gd name="T70" fmla="*/ 26 w 43"/>
                  <a:gd name="T71" fmla="*/ 6 h 28"/>
                  <a:gd name="T72" fmla="*/ 29 w 43"/>
                  <a:gd name="T73" fmla="*/ 5 h 28"/>
                  <a:gd name="T74" fmla="*/ 31 w 43"/>
                  <a:gd name="T75" fmla="*/ 5 h 28"/>
                  <a:gd name="T76" fmla="*/ 32 w 43"/>
                  <a:gd name="T77" fmla="*/ 5 h 28"/>
                  <a:gd name="T78" fmla="*/ 35 w 43"/>
                  <a:gd name="T79" fmla="*/ 5 h 28"/>
                  <a:gd name="T80" fmla="*/ 38 w 43"/>
                  <a:gd name="T81" fmla="*/ 5 h 28"/>
                  <a:gd name="T82" fmla="*/ 40 w 43"/>
                  <a:gd name="T83" fmla="*/ 4 h 28"/>
                  <a:gd name="T84" fmla="*/ 42 w 43"/>
                  <a:gd name="T85" fmla="*/ 2 h 28"/>
                  <a:gd name="T86" fmla="*/ 43 w 43"/>
                  <a:gd name="T8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28">
                    <a:moveTo>
                      <a:pt x="43" y="0"/>
                    </a:moveTo>
                    <a:lnTo>
                      <a:pt x="43" y="2"/>
                    </a:lnTo>
                    <a:lnTo>
                      <a:pt x="42" y="5"/>
                    </a:lnTo>
                    <a:lnTo>
                      <a:pt x="42" y="8"/>
                    </a:lnTo>
                    <a:lnTo>
                      <a:pt x="40" y="9"/>
                    </a:lnTo>
                    <a:lnTo>
                      <a:pt x="39" y="11"/>
                    </a:lnTo>
                    <a:lnTo>
                      <a:pt x="39" y="15"/>
                    </a:lnTo>
                    <a:lnTo>
                      <a:pt x="36" y="18"/>
                    </a:lnTo>
                    <a:lnTo>
                      <a:pt x="32" y="19"/>
                    </a:lnTo>
                    <a:lnTo>
                      <a:pt x="34" y="21"/>
                    </a:lnTo>
                    <a:lnTo>
                      <a:pt x="34" y="22"/>
                    </a:lnTo>
                    <a:lnTo>
                      <a:pt x="31" y="23"/>
                    </a:lnTo>
                    <a:lnTo>
                      <a:pt x="29" y="25"/>
                    </a:lnTo>
                    <a:lnTo>
                      <a:pt x="26" y="26"/>
                    </a:lnTo>
                    <a:lnTo>
                      <a:pt x="22" y="27"/>
                    </a:lnTo>
                    <a:lnTo>
                      <a:pt x="21" y="27"/>
                    </a:lnTo>
                    <a:lnTo>
                      <a:pt x="18" y="27"/>
                    </a:lnTo>
                    <a:lnTo>
                      <a:pt x="13" y="28"/>
                    </a:lnTo>
                    <a:lnTo>
                      <a:pt x="6" y="27"/>
                    </a:lnTo>
                    <a:lnTo>
                      <a:pt x="0" y="27"/>
                    </a:lnTo>
                    <a:lnTo>
                      <a:pt x="1" y="25"/>
                    </a:lnTo>
                    <a:lnTo>
                      <a:pt x="1" y="22"/>
                    </a:lnTo>
                    <a:lnTo>
                      <a:pt x="1" y="22"/>
                    </a:lnTo>
                    <a:lnTo>
                      <a:pt x="2" y="19"/>
                    </a:lnTo>
                    <a:lnTo>
                      <a:pt x="4" y="17"/>
                    </a:lnTo>
                    <a:lnTo>
                      <a:pt x="6" y="13"/>
                    </a:lnTo>
                    <a:lnTo>
                      <a:pt x="9" y="10"/>
                    </a:lnTo>
                    <a:lnTo>
                      <a:pt x="13" y="8"/>
                    </a:lnTo>
                    <a:lnTo>
                      <a:pt x="15" y="6"/>
                    </a:lnTo>
                    <a:lnTo>
                      <a:pt x="18" y="6"/>
                    </a:lnTo>
                    <a:lnTo>
                      <a:pt x="19" y="6"/>
                    </a:lnTo>
                    <a:lnTo>
                      <a:pt x="21" y="8"/>
                    </a:lnTo>
                    <a:lnTo>
                      <a:pt x="21" y="8"/>
                    </a:lnTo>
                    <a:lnTo>
                      <a:pt x="22" y="8"/>
                    </a:lnTo>
                    <a:lnTo>
                      <a:pt x="25" y="8"/>
                    </a:lnTo>
                    <a:lnTo>
                      <a:pt x="26" y="6"/>
                    </a:lnTo>
                    <a:lnTo>
                      <a:pt x="29" y="5"/>
                    </a:lnTo>
                    <a:lnTo>
                      <a:pt x="31" y="5"/>
                    </a:lnTo>
                    <a:lnTo>
                      <a:pt x="32" y="5"/>
                    </a:lnTo>
                    <a:lnTo>
                      <a:pt x="35" y="5"/>
                    </a:lnTo>
                    <a:lnTo>
                      <a:pt x="38" y="5"/>
                    </a:lnTo>
                    <a:lnTo>
                      <a:pt x="40" y="4"/>
                    </a:lnTo>
                    <a:lnTo>
                      <a:pt x="42" y="2"/>
                    </a:lnTo>
                    <a:lnTo>
                      <a:pt x="4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7" name="Freeform 9107"/>
              <p:cNvSpPr/>
              <p:nvPr/>
            </p:nvSpPr>
            <p:spPr bwMode="auto">
              <a:xfrm>
                <a:off x="4928" y="1375"/>
                <a:ext cx="16" cy="10"/>
              </a:xfrm>
              <a:custGeom>
                <a:avLst/>
                <a:gdLst>
                  <a:gd name="T0" fmla="*/ 13 w 16"/>
                  <a:gd name="T1" fmla="*/ 0 h 10"/>
                  <a:gd name="T2" fmla="*/ 16 w 16"/>
                  <a:gd name="T3" fmla="*/ 0 h 10"/>
                  <a:gd name="T4" fmla="*/ 13 w 16"/>
                  <a:gd name="T5" fmla="*/ 2 h 10"/>
                  <a:gd name="T6" fmla="*/ 10 w 16"/>
                  <a:gd name="T7" fmla="*/ 5 h 10"/>
                  <a:gd name="T8" fmla="*/ 8 w 16"/>
                  <a:gd name="T9" fmla="*/ 7 h 10"/>
                  <a:gd name="T10" fmla="*/ 4 w 16"/>
                  <a:gd name="T11" fmla="*/ 10 h 10"/>
                  <a:gd name="T12" fmla="*/ 1 w 16"/>
                  <a:gd name="T13" fmla="*/ 10 h 10"/>
                  <a:gd name="T14" fmla="*/ 0 w 16"/>
                  <a:gd name="T15" fmla="*/ 10 h 10"/>
                  <a:gd name="T16" fmla="*/ 1 w 16"/>
                  <a:gd name="T17" fmla="*/ 7 h 10"/>
                  <a:gd name="T18" fmla="*/ 4 w 16"/>
                  <a:gd name="T19" fmla="*/ 5 h 10"/>
                  <a:gd name="T20" fmla="*/ 6 w 16"/>
                  <a:gd name="T21" fmla="*/ 2 h 10"/>
                  <a:gd name="T22" fmla="*/ 9 w 16"/>
                  <a:gd name="T23" fmla="*/ 1 h 10"/>
                  <a:gd name="T24" fmla="*/ 13 w 1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3" y="0"/>
                    </a:moveTo>
                    <a:lnTo>
                      <a:pt x="16" y="0"/>
                    </a:lnTo>
                    <a:lnTo>
                      <a:pt x="13" y="2"/>
                    </a:lnTo>
                    <a:lnTo>
                      <a:pt x="10" y="5"/>
                    </a:lnTo>
                    <a:lnTo>
                      <a:pt x="8" y="7"/>
                    </a:lnTo>
                    <a:lnTo>
                      <a:pt x="4" y="10"/>
                    </a:lnTo>
                    <a:lnTo>
                      <a:pt x="1" y="10"/>
                    </a:lnTo>
                    <a:lnTo>
                      <a:pt x="0" y="10"/>
                    </a:lnTo>
                    <a:lnTo>
                      <a:pt x="1" y="7"/>
                    </a:lnTo>
                    <a:lnTo>
                      <a:pt x="4" y="5"/>
                    </a:lnTo>
                    <a:lnTo>
                      <a:pt x="6" y="2"/>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8" name="Freeform 9108"/>
              <p:cNvSpPr/>
              <p:nvPr/>
            </p:nvSpPr>
            <p:spPr bwMode="auto">
              <a:xfrm>
                <a:off x="4937" y="1372"/>
                <a:ext cx="17" cy="10"/>
              </a:xfrm>
              <a:custGeom>
                <a:avLst/>
                <a:gdLst>
                  <a:gd name="T0" fmla="*/ 17 w 17"/>
                  <a:gd name="T1" fmla="*/ 0 h 10"/>
                  <a:gd name="T2" fmla="*/ 14 w 17"/>
                  <a:gd name="T3" fmla="*/ 3 h 10"/>
                  <a:gd name="T4" fmla="*/ 13 w 17"/>
                  <a:gd name="T5" fmla="*/ 4 h 10"/>
                  <a:gd name="T6" fmla="*/ 10 w 17"/>
                  <a:gd name="T7" fmla="*/ 5 h 10"/>
                  <a:gd name="T8" fmla="*/ 8 w 17"/>
                  <a:gd name="T9" fmla="*/ 6 h 10"/>
                  <a:gd name="T10" fmla="*/ 7 w 17"/>
                  <a:gd name="T11" fmla="*/ 8 h 10"/>
                  <a:gd name="T12" fmla="*/ 5 w 17"/>
                  <a:gd name="T13" fmla="*/ 9 h 10"/>
                  <a:gd name="T14" fmla="*/ 3 w 17"/>
                  <a:gd name="T15" fmla="*/ 10 h 10"/>
                  <a:gd name="T16" fmla="*/ 0 w 17"/>
                  <a:gd name="T17" fmla="*/ 10 h 10"/>
                  <a:gd name="T18" fmla="*/ 3 w 17"/>
                  <a:gd name="T19" fmla="*/ 6 h 10"/>
                  <a:gd name="T20" fmla="*/ 7 w 17"/>
                  <a:gd name="T21" fmla="*/ 4 h 10"/>
                  <a:gd name="T22" fmla="*/ 12 w 17"/>
                  <a:gd name="T23" fmla="*/ 1 h 10"/>
                  <a:gd name="T24" fmla="*/ 17 w 1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0">
                    <a:moveTo>
                      <a:pt x="17" y="0"/>
                    </a:moveTo>
                    <a:lnTo>
                      <a:pt x="14" y="3"/>
                    </a:lnTo>
                    <a:lnTo>
                      <a:pt x="13" y="4"/>
                    </a:lnTo>
                    <a:lnTo>
                      <a:pt x="10" y="5"/>
                    </a:lnTo>
                    <a:lnTo>
                      <a:pt x="8" y="6"/>
                    </a:lnTo>
                    <a:lnTo>
                      <a:pt x="7" y="8"/>
                    </a:lnTo>
                    <a:lnTo>
                      <a:pt x="5" y="9"/>
                    </a:lnTo>
                    <a:lnTo>
                      <a:pt x="3" y="10"/>
                    </a:lnTo>
                    <a:lnTo>
                      <a:pt x="0" y="10"/>
                    </a:lnTo>
                    <a:lnTo>
                      <a:pt x="3" y="6"/>
                    </a:lnTo>
                    <a:lnTo>
                      <a:pt x="7" y="4"/>
                    </a:lnTo>
                    <a:lnTo>
                      <a:pt x="12" y="1"/>
                    </a:lnTo>
                    <a:lnTo>
                      <a:pt x="17"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9" name="Freeform 9109"/>
              <p:cNvSpPr/>
              <p:nvPr/>
            </p:nvSpPr>
            <p:spPr bwMode="auto">
              <a:xfrm>
                <a:off x="4928" y="1385"/>
                <a:ext cx="19" cy="5"/>
              </a:xfrm>
              <a:custGeom>
                <a:avLst/>
                <a:gdLst>
                  <a:gd name="T0" fmla="*/ 6 w 19"/>
                  <a:gd name="T1" fmla="*/ 0 h 5"/>
                  <a:gd name="T2" fmla="*/ 10 w 19"/>
                  <a:gd name="T3" fmla="*/ 0 h 5"/>
                  <a:gd name="T4" fmla="*/ 13 w 19"/>
                  <a:gd name="T5" fmla="*/ 1 h 5"/>
                  <a:gd name="T6" fmla="*/ 16 w 19"/>
                  <a:gd name="T7" fmla="*/ 3 h 5"/>
                  <a:gd name="T8" fmla="*/ 18 w 19"/>
                  <a:gd name="T9" fmla="*/ 4 h 5"/>
                  <a:gd name="T10" fmla="*/ 19 w 19"/>
                  <a:gd name="T11" fmla="*/ 3 h 5"/>
                  <a:gd name="T12" fmla="*/ 18 w 19"/>
                  <a:gd name="T13" fmla="*/ 5 h 5"/>
                  <a:gd name="T14" fmla="*/ 16 w 19"/>
                  <a:gd name="T15" fmla="*/ 5 h 5"/>
                  <a:gd name="T16" fmla="*/ 13 w 19"/>
                  <a:gd name="T17" fmla="*/ 5 h 5"/>
                  <a:gd name="T18" fmla="*/ 9 w 19"/>
                  <a:gd name="T19" fmla="*/ 4 h 5"/>
                  <a:gd name="T20" fmla="*/ 6 w 19"/>
                  <a:gd name="T21" fmla="*/ 3 h 5"/>
                  <a:gd name="T22" fmla="*/ 4 w 19"/>
                  <a:gd name="T23" fmla="*/ 3 h 5"/>
                  <a:gd name="T24" fmla="*/ 2 w 19"/>
                  <a:gd name="T25" fmla="*/ 1 h 5"/>
                  <a:gd name="T26" fmla="*/ 0 w 19"/>
                  <a:gd name="T27" fmla="*/ 1 h 5"/>
                  <a:gd name="T28" fmla="*/ 0 w 19"/>
                  <a:gd name="T29" fmla="*/ 1 h 5"/>
                  <a:gd name="T30" fmla="*/ 1 w 19"/>
                  <a:gd name="T31" fmla="*/ 1 h 5"/>
                  <a:gd name="T32" fmla="*/ 2 w 19"/>
                  <a:gd name="T33" fmla="*/ 1 h 5"/>
                  <a:gd name="T34" fmla="*/ 4 w 19"/>
                  <a:gd name="T35" fmla="*/ 0 h 5"/>
                  <a:gd name="T36" fmla="*/ 6 w 19"/>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5">
                    <a:moveTo>
                      <a:pt x="6" y="0"/>
                    </a:moveTo>
                    <a:lnTo>
                      <a:pt x="10" y="0"/>
                    </a:lnTo>
                    <a:lnTo>
                      <a:pt x="13" y="1"/>
                    </a:lnTo>
                    <a:lnTo>
                      <a:pt x="16" y="3"/>
                    </a:lnTo>
                    <a:lnTo>
                      <a:pt x="18" y="4"/>
                    </a:lnTo>
                    <a:lnTo>
                      <a:pt x="19" y="3"/>
                    </a:lnTo>
                    <a:lnTo>
                      <a:pt x="18" y="5"/>
                    </a:lnTo>
                    <a:lnTo>
                      <a:pt x="16" y="5"/>
                    </a:lnTo>
                    <a:lnTo>
                      <a:pt x="13" y="5"/>
                    </a:lnTo>
                    <a:lnTo>
                      <a:pt x="9" y="4"/>
                    </a:lnTo>
                    <a:lnTo>
                      <a:pt x="6" y="3"/>
                    </a:lnTo>
                    <a:lnTo>
                      <a:pt x="4" y="3"/>
                    </a:lnTo>
                    <a:lnTo>
                      <a:pt x="2" y="1"/>
                    </a:lnTo>
                    <a:lnTo>
                      <a:pt x="0" y="1"/>
                    </a:lnTo>
                    <a:lnTo>
                      <a:pt x="0" y="1"/>
                    </a:lnTo>
                    <a:lnTo>
                      <a:pt x="1" y="1"/>
                    </a:lnTo>
                    <a:lnTo>
                      <a:pt x="2" y="1"/>
                    </a:lnTo>
                    <a:lnTo>
                      <a:pt x="4" y="0"/>
                    </a:lnTo>
                    <a:lnTo>
                      <a:pt x="6"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0" name="Freeform 9110"/>
              <p:cNvSpPr/>
              <p:nvPr/>
            </p:nvSpPr>
            <p:spPr bwMode="auto">
              <a:xfrm>
                <a:off x="4937" y="1372"/>
                <a:ext cx="20" cy="14"/>
              </a:xfrm>
              <a:custGeom>
                <a:avLst/>
                <a:gdLst>
                  <a:gd name="T0" fmla="*/ 20 w 20"/>
                  <a:gd name="T1" fmla="*/ 0 h 14"/>
                  <a:gd name="T2" fmla="*/ 18 w 20"/>
                  <a:gd name="T3" fmla="*/ 3 h 14"/>
                  <a:gd name="T4" fmla="*/ 17 w 20"/>
                  <a:gd name="T5" fmla="*/ 5 h 14"/>
                  <a:gd name="T6" fmla="*/ 16 w 20"/>
                  <a:gd name="T7" fmla="*/ 9 h 14"/>
                  <a:gd name="T8" fmla="*/ 14 w 20"/>
                  <a:gd name="T9" fmla="*/ 12 h 14"/>
                  <a:gd name="T10" fmla="*/ 13 w 20"/>
                  <a:gd name="T11" fmla="*/ 13 h 14"/>
                  <a:gd name="T12" fmla="*/ 10 w 20"/>
                  <a:gd name="T13" fmla="*/ 14 h 14"/>
                  <a:gd name="T14" fmla="*/ 7 w 20"/>
                  <a:gd name="T15" fmla="*/ 14 h 14"/>
                  <a:gd name="T16" fmla="*/ 4 w 20"/>
                  <a:gd name="T17" fmla="*/ 13 h 14"/>
                  <a:gd name="T18" fmla="*/ 0 w 20"/>
                  <a:gd name="T19" fmla="*/ 12 h 14"/>
                  <a:gd name="T20" fmla="*/ 3 w 20"/>
                  <a:gd name="T21" fmla="*/ 12 h 14"/>
                  <a:gd name="T22" fmla="*/ 7 w 20"/>
                  <a:gd name="T23" fmla="*/ 10 h 14"/>
                  <a:gd name="T24" fmla="*/ 10 w 20"/>
                  <a:gd name="T25" fmla="*/ 9 h 14"/>
                  <a:gd name="T26" fmla="*/ 13 w 20"/>
                  <a:gd name="T27" fmla="*/ 6 h 14"/>
                  <a:gd name="T28" fmla="*/ 17 w 20"/>
                  <a:gd name="T29" fmla="*/ 3 h 14"/>
                  <a:gd name="T30" fmla="*/ 20 w 20"/>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20" y="0"/>
                    </a:moveTo>
                    <a:lnTo>
                      <a:pt x="18" y="3"/>
                    </a:lnTo>
                    <a:lnTo>
                      <a:pt x="17" y="5"/>
                    </a:lnTo>
                    <a:lnTo>
                      <a:pt x="16" y="9"/>
                    </a:lnTo>
                    <a:lnTo>
                      <a:pt x="14" y="12"/>
                    </a:lnTo>
                    <a:lnTo>
                      <a:pt x="13" y="13"/>
                    </a:lnTo>
                    <a:lnTo>
                      <a:pt x="10" y="14"/>
                    </a:lnTo>
                    <a:lnTo>
                      <a:pt x="7" y="14"/>
                    </a:lnTo>
                    <a:lnTo>
                      <a:pt x="4" y="13"/>
                    </a:lnTo>
                    <a:lnTo>
                      <a:pt x="0" y="12"/>
                    </a:lnTo>
                    <a:lnTo>
                      <a:pt x="3" y="12"/>
                    </a:lnTo>
                    <a:lnTo>
                      <a:pt x="7" y="10"/>
                    </a:lnTo>
                    <a:lnTo>
                      <a:pt x="10" y="9"/>
                    </a:lnTo>
                    <a:lnTo>
                      <a:pt x="13" y="6"/>
                    </a:lnTo>
                    <a:lnTo>
                      <a:pt x="17" y="3"/>
                    </a:lnTo>
                    <a:lnTo>
                      <a:pt x="2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1" name="Freeform 9111"/>
              <p:cNvSpPr/>
              <p:nvPr/>
            </p:nvSpPr>
            <p:spPr bwMode="auto">
              <a:xfrm>
                <a:off x="4916" y="1375"/>
                <a:ext cx="20" cy="18"/>
              </a:xfrm>
              <a:custGeom>
                <a:avLst/>
                <a:gdLst>
                  <a:gd name="T0" fmla="*/ 17 w 20"/>
                  <a:gd name="T1" fmla="*/ 0 h 18"/>
                  <a:gd name="T2" fmla="*/ 20 w 20"/>
                  <a:gd name="T3" fmla="*/ 0 h 18"/>
                  <a:gd name="T4" fmla="*/ 17 w 20"/>
                  <a:gd name="T5" fmla="*/ 1 h 18"/>
                  <a:gd name="T6" fmla="*/ 16 w 20"/>
                  <a:gd name="T7" fmla="*/ 3 h 18"/>
                  <a:gd name="T8" fmla="*/ 13 w 20"/>
                  <a:gd name="T9" fmla="*/ 6 h 18"/>
                  <a:gd name="T10" fmla="*/ 12 w 20"/>
                  <a:gd name="T11" fmla="*/ 7 h 18"/>
                  <a:gd name="T12" fmla="*/ 9 w 20"/>
                  <a:gd name="T13" fmla="*/ 10 h 18"/>
                  <a:gd name="T14" fmla="*/ 7 w 20"/>
                  <a:gd name="T15" fmla="*/ 13 h 18"/>
                  <a:gd name="T16" fmla="*/ 4 w 20"/>
                  <a:gd name="T17" fmla="*/ 14 h 18"/>
                  <a:gd name="T18" fmla="*/ 1 w 20"/>
                  <a:gd name="T19" fmla="*/ 15 h 18"/>
                  <a:gd name="T20" fmla="*/ 0 w 20"/>
                  <a:gd name="T21" fmla="*/ 18 h 18"/>
                  <a:gd name="T22" fmla="*/ 0 w 20"/>
                  <a:gd name="T23" fmla="*/ 18 h 18"/>
                  <a:gd name="T24" fmla="*/ 0 w 20"/>
                  <a:gd name="T25" fmla="*/ 15 h 18"/>
                  <a:gd name="T26" fmla="*/ 1 w 20"/>
                  <a:gd name="T27" fmla="*/ 13 h 18"/>
                  <a:gd name="T28" fmla="*/ 4 w 20"/>
                  <a:gd name="T29" fmla="*/ 10 h 18"/>
                  <a:gd name="T30" fmla="*/ 5 w 20"/>
                  <a:gd name="T31" fmla="*/ 7 h 18"/>
                  <a:gd name="T32" fmla="*/ 7 w 20"/>
                  <a:gd name="T33" fmla="*/ 5 h 18"/>
                  <a:gd name="T34" fmla="*/ 9 w 20"/>
                  <a:gd name="T35" fmla="*/ 3 h 18"/>
                  <a:gd name="T36" fmla="*/ 11 w 20"/>
                  <a:gd name="T37" fmla="*/ 2 h 18"/>
                  <a:gd name="T38" fmla="*/ 13 w 20"/>
                  <a:gd name="T39" fmla="*/ 0 h 18"/>
                  <a:gd name="T40" fmla="*/ 17 w 20"/>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17" y="0"/>
                    </a:moveTo>
                    <a:lnTo>
                      <a:pt x="20" y="0"/>
                    </a:lnTo>
                    <a:lnTo>
                      <a:pt x="17" y="1"/>
                    </a:lnTo>
                    <a:lnTo>
                      <a:pt x="16" y="3"/>
                    </a:lnTo>
                    <a:lnTo>
                      <a:pt x="13" y="6"/>
                    </a:lnTo>
                    <a:lnTo>
                      <a:pt x="12" y="7"/>
                    </a:lnTo>
                    <a:lnTo>
                      <a:pt x="9" y="10"/>
                    </a:lnTo>
                    <a:lnTo>
                      <a:pt x="7" y="13"/>
                    </a:lnTo>
                    <a:lnTo>
                      <a:pt x="4" y="14"/>
                    </a:lnTo>
                    <a:lnTo>
                      <a:pt x="1" y="15"/>
                    </a:lnTo>
                    <a:lnTo>
                      <a:pt x="0" y="18"/>
                    </a:lnTo>
                    <a:lnTo>
                      <a:pt x="0" y="18"/>
                    </a:lnTo>
                    <a:lnTo>
                      <a:pt x="0" y="15"/>
                    </a:lnTo>
                    <a:lnTo>
                      <a:pt x="1" y="13"/>
                    </a:lnTo>
                    <a:lnTo>
                      <a:pt x="4" y="10"/>
                    </a:lnTo>
                    <a:lnTo>
                      <a:pt x="5" y="7"/>
                    </a:lnTo>
                    <a:lnTo>
                      <a:pt x="7" y="5"/>
                    </a:lnTo>
                    <a:lnTo>
                      <a:pt x="9" y="3"/>
                    </a:lnTo>
                    <a:lnTo>
                      <a:pt x="11" y="2"/>
                    </a:lnTo>
                    <a:lnTo>
                      <a:pt x="13" y="0"/>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2" name="Freeform 9112"/>
              <p:cNvSpPr/>
              <p:nvPr/>
            </p:nvSpPr>
            <p:spPr bwMode="auto">
              <a:xfrm>
                <a:off x="4916" y="1388"/>
                <a:ext cx="26" cy="6"/>
              </a:xfrm>
              <a:custGeom>
                <a:avLst/>
                <a:gdLst>
                  <a:gd name="T0" fmla="*/ 13 w 26"/>
                  <a:gd name="T1" fmla="*/ 0 h 6"/>
                  <a:gd name="T2" fmla="*/ 16 w 26"/>
                  <a:gd name="T3" fmla="*/ 1 h 6"/>
                  <a:gd name="T4" fmla="*/ 20 w 26"/>
                  <a:gd name="T5" fmla="*/ 2 h 6"/>
                  <a:gd name="T6" fmla="*/ 22 w 26"/>
                  <a:gd name="T7" fmla="*/ 4 h 6"/>
                  <a:gd name="T8" fmla="*/ 26 w 26"/>
                  <a:gd name="T9" fmla="*/ 4 h 6"/>
                  <a:gd name="T10" fmla="*/ 18 w 26"/>
                  <a:gd name="T11" fmla="*/ 6 h 6"/>
                  <a:gd name="T12" fmla="*/ 9 w 26"/>
                  <a:gd name="T13" fmla="*/ 6 h 6"/>
                  <a:gd name="T14" fmla="*/ 0 w 26"/>
                  <a:gd name="T15" fmla="*/ 6 h 6"/>
                  <a:gd name="T16" fmla="*/ 0 w 26"/>
                  <a:gd name="T17" fmla="*/ 6 h 6"/>
                  <a:gd name="T18" fmla="*/ 3 w 26"/>
                  <a:gd name="T19" fmla="*/ 4 h 6"/>
                  <a:gd name="T20" fmla="*/ 7 w 26"/>
                  <a:gd name="T21" fmla="*/ 1 h 6"/>
                  <a:gd name="T22" fmla="*/ 9 w 26"/>
                  <a:gd name="T23" fmla="*/ 0 h 6"/>
                  <a:gd name="T24" fmla="*/ 13 w 2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13" y="0"/>
                    </a:moveTo>
                    <a:lnTo>
                      <a:pt x="16" y="1"/>
                    </a:lnTo>
                    <a:lnTo>
                      <a:pt x="20" y="2"/>
                    </a:lnTo>
                    <a:lnTo>
                      <a:pt x="22" y="4"/>
                    </a:lnTo>
                    <a:lnTo>
                      <a:pt x="26" y="4"/>
                    </a:lnTo>
                    <a:lnTo>
                      <a:pt x="18" y="6"/>
                    </a:lnTo>
                    <a:lnTo>
                      <a:pt x="9" y="6"/>
                    </a:lnTo>
                    <a:lnTo>
                      <a:pt x="0" y="6"/>
                    </a:lnTo>
                    <a:lnTo>
                      <a:pt x="0" y="6"/>
                    </a:lnTo>
                    <a:lnTo>
                      <a:pt x="3" y="4"/>
                    </a:lnTo>
                    <a:lnTo>
                      <a:pt x="7" y="1"/>
                    </a:lnTo>
                    <a:lnTo>
                      <a:pt x="9" y="0"/>
                    </a:lnTo>
                    <a:lnTo>
                      <a:pt x="13"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3" name="Freeform 9113"/>
              <p:cNvSpPr/>
              <p:nvPr/>
            </p:nvSpPr>
            <p:spPr bwMode="auto">
              <a:xfrm>
                <a:off x="4865" y="1380"/>
                <a:ext cx="37" cy="18"/>
              </a:xfrm>
              <a:custGeom>
                <a:avLst/>
                <a:gdLst>
                  <a:gd name="T0" fmla="*/ 24 w 37"/>
                  <a:gd name="T1" fmla="*/ 0 h 18"/>
                  <a:gd name="T2" fmla="*/ 26 w 37"/>
                  <a:gd name="T3" fmla="*/ 1 h 18"/>
                  <a:gd name="T4" fmla="*/ 29 w 37"/>
                  <a:gd name="T5" fmla="*/ 2 h 18"/>
                  <a:gd name="T6" fmla="*/ 31 w 37"/>
                  <a:gd name="T7" fmla="*/ 5 h 18"/>
                  <a:gd name="T8" fmla="*/ 33 w 37"/>
                  <a:gd name="T9" fmla="*/ 8 h 18"/>
                  <a:gd name="T10" fmla="*/ 34 w 37"/>
                  <a:gd name="T11" fmla="*/ 10 h 18"/>
                  <a:gd name="T12" fmla="*/ 35 w 37"/>
                  <a:gd name="T13" fmla="*/ 13 h 18"/>
                  <a:gd name="T14" fmla="*/ 37 w 37"/>
                  <a:gd name="T15" fmla="*/ 15 h 18"/>
                  <a:gd name="T16" fmla="*/ 34 w 37"/>
                  <a:gd name="T17" fmla="*/ 15 h 18"/>
                  <a:gd name="T18" fmla="*/ 33 w 37"/>
                  <a:gd name="T19" fmla="*/ 14 h 18"/>
                  <a:gd name="T20" fmla="*/ 29 w 37"/>
                  <a:gd name="T21" fmla="*/ 14 h 18"/>
                  <a:gd name="T22" fmla="*/ 26 w 37"/>
                  <a:gd name="T23" fmla="*/ 15 h 18"/>
                  <a:gd name="T24" fmla="*/ 24 w 37"/>
                  <a:gd name="T25" fmla="*/ 17 h 18"/>
                  <a:gd name="T26" fmla="*/ 21 w 37"/>
                  <a:gd name="T27" fmla="*/ 18 h 18"/>
                  <a:gd name="T28" fmla="*/ 18 w 37"/>
                  <a:gd name="T29" fmla="*/ 18 h 18"/>
                  <a:gd name="T30" fmla="*/ 16 w 37"/>
                  <a:gd name="T31" fmla="*/ 17 h 18"/>
                  <a:gd name="T32" fmla="*/ 14 w 37"/>
                  <a:gd name="T33" fmla="*/ 15 h 18"/>
                  <a:gd name="T34" fmla="*/ 13 w 37"/>
                  <a:gd name="T35" fmla="*/ 14 h 18"/>
                  <a:gd name="T36" fmla="*/ 12 w 37"/>
                  <a:gd name="T37" fmla="*/ 12 h 18"/>
                  <a:gd name="T38" fmla="*/ 10 w 37"/>
                  <a:gd name="T39" fmla="*/ 12 h 18"/>
                  <a:gd name="T40" fmla="*/ 8 w 37"/>
                  <a:gd name="T41" fmla="*/ 12 h 18"/>
                  <a:gd name="T42" fmla="*/ 5 w 37"/>
                  <a:gd name="T43" fmla="*/ 10 h 18"/>
                  <a:gd name="T44" fmla="*/ 3 w 37"/>
                  <a:gd name="T45" fmla="*/ 8 h 18"/>
                  <a:gd name="T46" fmla="*/ 0 w 37"/>
                  <a:gd name="T47" fmla="*/ 6 h 18"/>
                  <a:gd name="T48" fmla="*/ 0 w 37"/>
                  <a:gd name="T49" fmla="*/ 6 h 18"/>
                  <a:gd name="T50" fmla="*/ 1 w 37"/>
                  <a:gd name="T51" fmla="*/ 6 h 18"/>
                  <a:gd name="T52" fmla="*/ 4 w 37"/>
                  <a:gd name="T53" fmla="*/ 6 h 18"/>
                  <a:gd name="T54" fmla="*/ 5 w 37"/>
                  <a:gd name="T55" fmla="*/ 5 h 18"/>
                  <a:gd name="T56" fmla="*/ 7 w 37"/>
                  <a:gd name="T57" fmla="*/ 4 h 18"/>
                  <a:gd name="T58" fmla="*/ 8 w 37"/>
                  <a:gd name="T59" fmla="*/ 2 h 18"/>
                  <a:gd name="T60" fmla="*/ 10 w 37"/>
                  <a:gd name="T61" fmla="*/ 2 h 18"/>
                  <a:gd name="T62" fmla="*/ 14 w 37"/>
                  <a:gd name="T63" fmla="*/ 2 h 18"/>
                  <a:gd name="T64" fmla="*/ 16 w 37"/>
                  <a:gd name="T65" fmla="*/ 2 h 18"/>
                  <a:gd name="T66" fmla="*/ 18 w 37"/>
                  <a:gd name="T67" fmla="*/ 1 h 18"/>
                  <a:gd name="T68" fmla="*/ 20 w 37"/>
                  <a:gd name="T69" fmla="*/ 1 h 18"/>
                  <a:gd name="T70" fmla="*/ 24 w 37"/>
                  <a:gd name="T7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18">
                    <a:moveTo>
                      <a:pt x="24" y="0"/>
                    </a:moveTo>
                    <a:lnTo>
                      <a:pt x="26" y="1"/>
                    </a:lnTo>
                    <a:lnTo>
                      <a:pt x="29" y="2"/>
                    </a:lnTo>
                    <a:lnTo>
                      <a:pt x="31" y="5"/>
                    </a:lnTo>
                    <a:lnTo>
                      <a:pt x="33" y="8"/>
                    </a:lnTo>
                    <a:lnTo>
                      <a:pt x="34" y="10"/>
                    </a:lnTo>
                    <a:lnTo>
                      <a:pt x="35" y="13"/>
                    </a:lnTo>
                    <a:lnTo>
                      <a:pt x="37" y="15"/>
                    </a:lnTo>
                    <a:lnTo>
                      <a:pt x="34" y="15"/>
                    </a:lnTo>
                    <a:lnTo>
                      <a:pt x="33" y="14"/>
                    </a:lnTo>
                    <a:lnTo>
                      <a:pt x="29" y="14"/>
                    </a:lnTo>
                    <a:lnTo>
                      <a:pt x="26" y="15"/>
                    </a:lnTo>
                    <a:lnTo>
                      <a:pt x="24" y="17"/>
                    </a:lnTo>
                    <a:lnTo>
                      <a:pt x="21" y="18"/>
                    </a:lnTo>
                    <a:lnTo>
                      <a:pt x="18" y="18"/>
                    </a:lnTo>
                    <a:lnTo>
                      <a:pt x="16" y="17"/>
                    </a:lnTo>
                    <a:lnTo>
                      <a:pt x="14" y="15"/>
                    </a:lnTo>
                    <a:lnTo>
                      <a:pt x="13" y="14"/>
                    </a:lnTo>
                    <a:lnTo>
                      <a:pt x="12" y="12"/>
                    </a:lnTo>
                    <a:lnTo>
                      <a:pt x="10" y="12"/>
                    </a:lnTo>
                    <a:lnTo>
                      <a:pt x="8" y="12"/>
                    </a:lnTo>
                    <a:lnTo>
                      <a:pt x="5" y="10"/>
                    </a:lnTo>
                    <a:lnTo>
                      <a:pt x="3" y="8"/>
                    </a:lnTo>
                    <a:lnTo>
                      <a:pt x="0" y="6"/>
                    </a:lnTo>
                    <a:lnTo>
                      <a:pt x="0" y="6"/>
                    </a:lnTo>
                    <a:lnTo>
                      <a:pt x="1" y="6"/>
                    </a:lnTo>
                    <a:lnTo>
                      <a:pt x="4" y="6"/>
                    </a:lnTo>
                    <a:lnTo>
                      <a:pt x="5" y="5"/>
                    </a:lnTo>
                    <a:lnTo>
                      <a:pt x="7" y="4"/>
                    </a:lnTo>
                    <a:lnTo>
                      <a:pt x="8" y="2"/>
                    </a:lnTo>
                    <a:lnTo>
                      <a:pt x="10" y="2"/>
                    </a:lnTo>
                    <a:lnTo>
                      <a:pt x="14" y="2"/>
                    </a:lnTo>
                    <a:lnTo>
                      <a:pt x="16" y="2"/>
                    </a:lnTo>
                    <a:lnTo>
                      <a:pt x="18" y="1"/>
                    </a:lnTo>
                    <a:lnTo>
                      <a:pt x="20" y="1"/>
                    </a:lnTo>
                    <a:lnTo>
                      <a:pt x="24"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4" name="Freeform 9114"/>
              <p:cNvSpPr/>
              <p:nvPr/>
            </p:nvSpPr>
            <p:spPr bwMode="auto">
              <a:xfrm>
                <a:off x="4877" y="1390"/>
                <a:ext cx="21" cy="7"/>
              </a:xfrm>
              <a:custGeom>
                <a:avLst/>
                <a:gdLst>
                  <a:gd name="T0" fmla="*/ 10 w 21"/>
                  <a:gd name="T1" fmla="*/ 0 h 7"/>
                  <a:gd name="T2" fmla="*/ 13 w 21"/>
                  <a:gd name="T3" fmla="*/ 0 h 7"/>
                  <a:gd name="T4" fmla="*/ 16 w 21"/>
                  <a:gd name="T5" fmla="*/ 0 h 7"/>
                  <a:gd name="T6" fmla="*/ 19 w 21"/>
                  <a:gd name="T7" fmla="*/ 2 h 7"/>
                  <a:gd name="T8" fmla="*/ 21 w 21"/>
                  <a:gd name="T9" fmla="*/ 4 h 7"/>
                  <a:gd name="T10" fmla="*/ 19 w 21"/>
                  <a:gd name="T11" fmla="*/ 4 h 7"/>
                  <a:gd name="T12" fmla="*/ 17 w 21"/>
                  <a:gd name="T13" fmla="*/ 4 h 7"/>
                  <a:gd name="T14" fmla="*/ 13 w 21"/>
                  <a:gd name="T15" fmla="*/ 5 h 7"/>
                  <a:gd name="T16" fmla="*/ 12 w 21"/>
                  <a:gd name="T17" fmla="*/ 5 h 7"/>
                  <a:gd name="T18" fmla="*/ 8 w 21"/>
                  <a:gd name="T19" fmla="*/ 7 h 7"/>
                  <a:gd name="T20" fmla="*/ 5 w 21"/>
                  <a:gd name="T21" fmla="*/ 7 h 7"/>
                  <a:gd name="T22" fmla="*/ 4 w 21"/>
                  <a:gd name="T23" fmla="*/ 5 h 7"/>
                  <a:gd name="T24" fmla="*/ 2 w 21"/>
                  <a:gd name="T25" fmla="*/ 4 h 7"/>
                  <a:gd name="T26" fmla="*/ 1 w 21"/>
                  <a:gd name="T27" fmla="*/ 3 h 7"/>
                  <a:gd name="T28" fmla="*/ 0 w 21"/>
                  <a:gd name="T29" fmla="*/ 2 h 7"/>
                  <a:gd name="T30" fmla="*/ 4 w 21"/>
                  <a:gd name="T31" fmla="*/ 2 h 7"/>
                  <a:gd name="T32" fmla="*/ 6 w 21"/>
                  <a:gd name="T33" fmla="*/ 0 h 7"/>
                  <a:gd name="T34" fmla="*/ 10 w 21"/>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0" y="0"/>
                    </a:moveTo>
                    <a:lnTo>
                      <a:pt x="13" y="0"/>
                    </a:lnTo>
                    <a:lnTo>
                      <a:pt x="16" y="0"/>
                    </a:lnTo>
                    <a:lnTo>
                      <a:pt x="19" y="2"/>
                    </a:lnTo>
                    <a:lnTo>
                      <a:pt x="21" y="4"/>
                    </a:lnTo>
                    <a:lnTo>
                      <a:pt x="19" y="4"/>
                    </a:lnTo>
                    <a:lnTo>
                      <a:pt x="17" y="4"/>
                    </a:lnTo>
                    <a:lnTo>
                      <a:pt x="13" y="5"/>
                    </a:lnTo>
                    <a:lnTo>
                      <a:pt x="12" y="5"/>
                    </a:lnTo>
                    <a:lnTo>
                      <a:pt x="8" y="7"/>
                    </a:lnTo>
                    <a:lnTo>
                      <a:pt x="5" y="7"/>
                    </a:lnTo>
                    <a:lnTo>
                      <a:pt x="4" y="5"/>
                    </a:lnTo>
                    <a:lnTo>
                      <a:pt x="2" y="4"/>
                    </a:lnTo>
                    <a:lnTo>
                      <a:pt x="1" y="3"/>
                    </a:lnTo>
                    <a:lnTo>
                      <a:pt x="0" y="2"/>
                    </a:lnTo>
                    <a:lnTo>
                      <a:pt x="4" y="2"/>
                    </a:lnTo>
                    <a:lnTo>
                      <a:pt x="6" y="0"/>
                    </a:lnTo>
                    <a:lnTo>
                      <a:pt x="1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5" name="Rectangle 9115"/>
              <p:cNvSpPr>
                <a:spLocks noChangeArrowheads="1"/>
              </p:cNvSpPr>
              <p:nvPr/>
            </p:nvSpPr>
            <p:spPr bwMode="auto">
              <a:xfrm>
                <a:off x="4898" y="1394"/>
                <a:ext cx="1" cy="1"/>
              </a:xfrm>
              <a:prstGeom prst="rect">
                <a:avLst/>
              </a:prstGeom>
              <a:solidFill>
                <a:srgbClr val="E30000"/>
              </a:solidFill>
              <a:ln w="0">
                <a:solidFill>
                  <a:srgbClr val="E3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16" name="Freeform 9116"/>
              <p:cNvSpPr/>
              <p:nvPr/>
            </p:nvSpPr>
            <p:spPr bwMode="auto">
              <a:xfrm>
                <a:off x="4870" y="1389"/>
                <a:ext cx="15" cy="3"/>
              </a:xfrm>
              <a:custGeom>
                <a:avLst/>
                <a:gdLst>
                  <a:gd name="T0" fmla="*/ 0 w 15"/>
                  <a:gd name="T1" fmla="*/ 0 h 3"/>
                  <a:gd name="T2" fmla="*/ 3 w 15"/>
                  <a:gd name="T3" fmla="*/ 0 h 3"/>
                  <a:gd name="T4" fmla="*/ 7 w 15"/>
                  <a:gd name="T5" fmla="*/ 0 h 3"/>
                  <a:gd name="T6" fmla="*/ 11 w 15"/>
                  <a:gd name="T7" fmla="*/ 0 h 3"/>
                  <a:gd name="T8" fmla="*/ 15 w 15"/>
                  <a:gd name="T9" fmla="*/ 1 h 3"/>
                  <a:gd name="T10" fmla="*/ 11 w 15"/>
                  <a:gd name="T11" fmla="*/ 3 h 3"/>
                  <a:gd name="T12" fmla="*/ 7 w 15"/>
                  <a:gd name="T13" fmla="*/ 3 h 3"/>
                  <a:gd name="T14" fmla="*/ 3 w 15"/>
                  <a:gd name="T15" fmla="*/ 1 h 3"/>
                  <a:gd name="T16" fmla="*/ 0 w 1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
                    <a:moveTo>
                      <a:pt x="0" y="0"/>
                    </a:moveTo>
                    <a:lnTo>
                      <a:pt x="3" y="0"/>
                    </a:lnTo>
                    <a:lnTo>
                      <a:pt x="7" y="0"/>
                    </a:lnTo>
                    <a:lnTo>
                      <a:pt x="11" y="0"/>
                    </a:lnTo>
                    <a:lnTo>
                      <a:pt x="15" y="1"/>
                    </a:lnTo>
                    <a:lnTo>
                      <a:pt x="11" y="3"/>
                    </a:lnTo>
                    <a:lnTo>
                      <a:pt x="7" y="3"/>
                    </a:lnTo>
                    <a:lnTo>
                      <a:pt x="3" y="1"/>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7" name="Freeform 9117"/>
              <p:cNvSpPr/>
              <p:nvPr/>
            </p:nvSpPr>
            <p:spPr bwMode="auto">
              <a:xfrm>
                <a:off x="4869" y="1386"/>
                <a:ext cx="13" cy="2"/>
              </a:xfrm>
              <a:custGeom>
                <a:avLst/>
                <a:gdLst>
                  <a:gd name="T0" fmla="*/ 5 w 13"/>
                  <a:gd name="T1" fmla="*/ 0 h 2"/>
                  <a:gd name="T2" fmla="*/ 8 w 13"/>
                  <a:gd name="T3" fmla="*/ 0 h 2"/>
                  <a:gd name="T4" fmla="*/ 10 w 13"/>
                  <a:gd name="T5" fmla="*/ 0 h 2"/>
                  <a:gd name="T6" fmla="*/ 13 w 13"/>
                  <a:gd name="T7" fmla="*/ 2 h 2"/>
                  <a:gd name="T8" fmla="*/ 13 w 13"/>
                  <a:gd name="T9" fmla="*/ 2 h 2"/>
                  <a:gd name="T10" fmla="*/ 9 w 13"/>
                  <a:gd name="T11" fmla="*/ 2 h 2"/>
                  <a:gd name="T12" fmla="*/ 5 w 13"/>
                  <a:gd name="T13" fmla="*/ 2 h 2"/>
                  <a:gd name="T14" fmla="*/ 3 w 13"/>
                  <a:gd name="T15" fmla="*/ 2 h 2"/>
                  <a:gd name="T16" fmla="*/ 0 w 13"/>
                  <a:gd name="T17" fmla="*/ 0 h 2"/>
                  <a:gd name="T18" fmla="*/ 3 w 13"/>
                  <a:gd name="T19" fmla="*/ 0 h 2"/>
                  <a:gd name="T20" fmla="*/ 5 w 1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
                    <a:moveTo>
                      <a:pt x="5" y="0"/>
                    </a:moveTo>
                    <a:lnTo>
                      <a:pt x="8" y="0"/>
                    </a:lnTo>
                    <a:lnTo>
                      <a:pt x="10" y="0"/>
                    </a:lnTo>
                    <a:lnTo>
                      <a:pt x="13" y="2"/>
                    </a:lnTo>
                    <a:lnTo>
                      <a:pt x="13" y="2"/>
                    </a:lnTo>
                    <a:lnTo>
                      <a:pt x="9" y="2"/>
                    </a:lnTo>
                    <a:lnTo>
                      <a:pt x="5" y="2"/>
                    </a:lnTo>
                    <a:lnTo>
                      <a:pt x="3" y="2"/>
                    </a:lnTo>
                    <a:lnTo>
                      <a:pt x="0" y="0"/>
                    </a:lnTo>
                    <a:lnTo>
                      <a:pt x="3"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8" name="Freeform 9118"/>
              <p:cNvSpPr/>
              <p:nvPr/>
            </p:nvSpPr>
            <p:spPr bwMode="auto">
              <a:xfrm>
                <a:off x="4872" y="1384"/>
                <a:ext cx="15" cy="5"/>
              </a:xfrm>
              <a:custGeom>
                <a:avLst/>
                <a:gdLst>
                  <a:gd name="T0" fmla="*/ 5 w 15"/>
                  <a:gd name="T1" fmla="*/ 0 h 5"/>
                  <a:gd name="T2" fmla="*/ 7 w 15"/>
                  <a:gd name="T3" fmla="*/ 0 h 5"/>
                  <a:gd name="T4" fmla="*/ 11 w 15"/>
                  <a:gd name="T5" fmla="*/ 1 h 5"/>
                  <a:gd name="T6" fmla="*/ 15 w 15"/>
                  <a:gd name="T7" fmla="*/ 5 h 5"/>
                  <a:gd name="T8" fmla="*/ 13 w 15"/>
                  <a:gd name="T9" fmla="*/ 4 h 5"/>
                  <a:gd name="T10" fmla="*/ 10 w 15"/>
                  <a:gd name="T11" fmla="*/ 4 h 5"/>
                  <a:gd name="T12" fmla="*/ 9 w 15"/>
                  <a:gd name="T13" fmla="*/ 2 h 5"/>
                  <a:gd name="T14" fmla="*/ 6 w 15"/>
                  <a:gd name="T15" fmla="*/ 1 h 5"/>
                  <a:gd name="T16" fmla="*/ 5 w 15"/>
                  <a:gd name="T17" fmla="*/ 2 h 5"/>
                  <a:gd name="T18" fmla="*/ 2 w 15"/>
                  <a:gd name="T19" fmla="*/ 2 h 5"/>
                  <a:gd name="T20" fmla="*/ 0 w 15"/>
                  <a:gd name="T21" fmla="*/ 1 h 5"/>
                  <a:gd name="T22" fmla="*/ 0 w 15"/>
                  <a:gd name="T23" fmla="*/ 1 h 5"/>
                  <a:gd name="T24" fmla="*/ 2 w 15"/>
                  <a:gd name="T25" fmla="*/ 1 h 5"/>
                  <a:gd name="T26" fmla="*/ 5 w 1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
                    <a:moveTo>
                      <a:pt x="5" y="0"/>
                    </a:moveTo>
                    <a:lnTo>
                      <a:pt x="7" y="0"/>
                    </a:lnTo>
                    <a:lnTo>
                      <a:pt x="11" y="1"/>
                    </a:lnTo>
                    <a:lnTo>
                      <a:pt x="15" y="5"/>
                    </a:lnTo>
                    <a:lnTo>
                      <a:pt x="13" y="4"/>
                    </a:lnTo>
                    <a:lnTo>
                      <a:pt x="10" y="4"/>
                    </a:lnTo>
                    <a:lnTo>
                      <a:pt x="9" y="2"/>
                    </a:lnTo>
                    <a:lnTo>
                      <a:pt x="6" y="1"/>
                    </a:lnTo>
                    <a:lnTo>
                      <a:pt x="5" y="2"/>
                    </a:lnTo>
                    <a:lnTo>
                      <a:pt x="2" y="2"/>
                    </a:lnTo>
                    <a:lnTo>
                      <a:pt x="0" y="1"/>
                    </a:lnTo>
                    <a:lnTo>
                      <a:pt x="0" y="1"/>
                    </a:lnTo>
                    <a:lnTo>
                      <a:pt x="2" y="1"/>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9" name="Freeform 9119"/>
              <p:cNvSpPr/>
              <p:nvPr/>
            </p:nvSpPr>
            <p:spPr bwMode="auto">
              <a:xfrm>
                <a:off x="4879" y="1382"/>
                <a:ext cx="14" cy="7"/>
              </a:xfrm>
              <a:custGeom>
                <a:avLst/>
                <a:gdLst>
                  <a:gd name="T0" fmla="*/ 3 w 14"/>
                  <a:gd name="T1" fmla="*/ 0 h 7"/>
                  <a:gd name="T2" fmla="*/ 4 w 14"/>
                  <a:gd name="T3" fmla="*/ 0 h 7"/>
                  <a:gd name="T4" fmla="*/ 7 w 14"/>
                  <a:gd name="T5" fmla="*/ 2 h 7"/>
                  <a:gd name="T6" fmla="*/ 8 w 14"/>
                  <a:gd name="T7" fmla="*/ 3 h 7"/>
                  <a:gd name="T8" fmla="*/ 11 w 14"/>
                  <a:gd name="T9" fmla="*/ 4 h 7"/>
                  <a:gd name="T10" fmla="*/ 12 w 14"/>
                  <a:gd name="T11" fmla="*/ 6 h 7"/>
                  <a:gd name="T12" fmla="*/ 14 w 14"/>
                  <a:gd name="T13" fmla="*/ 7 h 7"/>
                  <a:gd name="T14" fmla="*/ 11 w 14"/>
                  <a:gd name="T15" fmla="*/ 7 h 7"/>
                  <a:gd name="T16" fmla="*/ 7 w 14"/>
                  <a:gd name="T17" fmla="*/ 6 h 7"/>
                  <a:gd name="T18" fmla="*/ 6 w 14"/>
                  <a:gd name="T19" fmla="*/ 3 h 7"/>
                  <a:gd name="T20" fmla="*/ 3 w 14"/>
                  <a:gd name="T21" fmla="*/ 2 h 7"/>
                  <a:gd name="T22" fmla="*/ 0 w 14"/>
                  <a:gd name="T23" fmla="*/ 0 h 7"/>
                  <a:gd name="T24" fmla="*/ 0 w 14"/>
                  <a:gd name="T25" fmla="*/ 0 h 7"/>
                  <a:gd name="T26" fmla="*/ 3 w 1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7">
                    <a:moveTo>
                      <a:pt x="3" y="0"/>
                    </a:moveTo>
                    <a:lnTo>
                      <a:pt x="4" y="0"/>
                    </a:lnTo>
                    <a:lnTo>
                      <a:pt x="7" y="2"/>
                    </a:lnTo>
                    <a:lnTo>
                      <a:pt x="8" y="3"/>
                    </a:lnTo>
                    <a:lnTo>
                      <a:pt x="11" y="4"/>
                    </a:lnTo>
                    <a:lnTo>
                      <a:pt x="12" y="6"/>
                    </a:lnTo>
                    <a:lnTo>
                      <a:pt x="14" y="7"/>
                    </a:lnTo>
                    <a:lnTo>
                      <a:pt x="11" y="7"/>
                    </a:lnTo>
                    <a:lnTo>
                      <a:pt x="7" y="6"/>
                    </a:lnTo>
                    <a:lnTo>
                      <a:pt x="6" y="3"/>
                    </a:lnTo>
                    <a:lnTo>
                      <a:pt x="3" y="2"/>
                    </a:lnTo>
                    <a:lnTo>
                      <a:pt x="0" y="0"/>
                    </a:lnTo>
                    <a:lnTo>
                      <a:pt x="0" y="0"/>
                    </a:lnTo>
                    <a:lnTo>
                      <a:pt x="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0" name="Freeform 9120"/>
              <p:cNvSpPr/>
              <p:nvPr/>
            </p:nvSpPr>
            <p:spPr bwMode="auto">
              <a:xfrm>
                <a:off x="4883" y="1381"/>
                <a:ext cx="15" cy="11"/>
              </a:xfrm>
              <a:custGeom>
                <a:avLst/>
                <a:gdLst>
                  <a:gd name="T0" fmla="*/ 6 w 15"/>
                  <a:gd name="T1" fmla="*/ 0 h 11"/>
                  <a:gd name="T2" fmla="*/ 10 w 15"/>
                  <a:gd name="T3" fmla="*/ 1 h 11"/>
                  <a:gd name="T4" fmla="*/ 12 w 15"/>
                  <a:gd name="T5" fmla="*/ 4 h 11"/>
                  <a:gd name="T6" fmla="*/ 13 w 15"/>
                  <a:gd name="T7" fmla="*/ 7 h 11"/>
                  <a:gd name="T8" fmla="*/ 15 w 15"/>
                  <a:gd name="T9" fmla="*/ 11 h 11"/>
                  <a:gd name="T10" fmla="*/ 12 w 15"/>
                  <a:gd name="T11" fmla="*/ 9 h 11"/>
                  <a:gd name="T12" fmla="*/ 10 w 15"/>
                  <a:gd name="T13" fmla="*/ 7 h 11"/>
                  <a:gd name="T14" fmla="*/ 8 w 15"/>
                  <a:gd name="T15" fmla="*/ 5 h 11"/>
                  <a:gd name="T16" fmla="*/ 4 w 15"/>
                  <a:gd name="T17" fmla="*/ 3 h 11"/>
                  <a:gd name="T18" fmla="*/ 0 w 15"/>
                  <a:gd name="T19" fmla="*/ 1 h 11"/>
                  <a:gd name="T20" fmla="*/ 2 w 15"/>
                  <a:gd name="T21" fmla="*/ 1 h 11"/>
                  <a:gd name="T22" fmla="*/ 6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6" y="0"/>
                    </a:moveTo>
                    <a:lnTo>
                      <a:pt x="10" y="1"/>
                    </a:lnTo>
                    <a:lnTo>
                      <a:pt x="12" y="4"/>
                    </a:lnTo>
                    <a:lnTo>
                      <a:pt x="13" y="7"/>
                    </a:lnTo>
                    <a:lnTo>
                      <a:pt x="15" y="11"/>
                    </a:lnTo>
                    <a:lnTo>
                      <a:pt x="12" y="9"/>
                    </a:lnTo>
                    <a:lnTo>
                      <a:pt x="10" y="7"/>
                    </a:lnTo>
                    <a:lnTo>
                      <a:pt x="8" y="5"/>
                    </a:lnTo>
                    <a:lnTo>
                      <a:pt x="4" y="3"/>
                    </a:lnTo>
                    <a:lnTo>
                      <a:pt x="0" y="1"/>
                    </a:lnTo>
                    <a:lnTo>
                      <a:pt x="2" y="1"/>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1" name="Freeform 9121"/>
              <p:cNvSpPr/>
              <p:nvPr/>
            </p:nvSpPr>
            <p:spPr bwMode="auto">
              <a:xfrm>
                <a:off x="4898" y="1358"/>
                <a:ext cx="13" cy="35"/>
              </a:xfrm>
              <a:custGeom>
                <a:avLst/>
                <a:gdLst>
                  <a:gd name="T0" fmla="*/ 5 w 13"/>
                  <a:gd name="T1" fmla="*/ 0 h 35"/>
                  <a:gd name="T2" fmla="*/ 6 w 13"/>
                  <a:gd name="T3" fmla="*/ 1 h 35"/>
                  <a:gd name="T4" fmla="*/ 6 w 13"/>
                  <a:gd name="T5" fmla="*/ 3 h 35"/>
                  <a:gd name="T6" fmla="*/ 6 w 13"/>
                  <a:gd name="T7" fmla="*/ 5 h 35"/>
                  <a:gd name="T8" fmla="*/ 8 w 13"/>
                  <a:gd name="T9" fmla="*/ 7 h 35"/>
                  <a:gd name="T10" fmla="*/ 9 w 13"/>
                  <a:gd name="T11" fmla="*/ 10 h 35"/>
                  <a:gd name="T12" fmla="*/ 10 w 13"/>
                  <a:gd name="T13" fmla="*/ 13 h 35"/>
                  <a:gd name="T14" fmla="*/ 12 w 13"/>
                  <a:gd name="T15" fmla="*/ 15 h 35"/>
                  <a:gd name="T16" fmla="*/ 13 w 13"/>
                  <a:gd name="T17" fmla="*/ 19 h 35"/>
                  <a:gd name="T18" fmla="*/ 12 w 13"/>
                  <a:gd name="T19" fmla="*/ 23 h 35"/>
                  <a:gd name="T20" fmla="*/ 12 w 13"/>
                  <a:gd name="T21" fmla="*/ 26 h 35"/>
                  <a:gd name="T22" fmla="*/ 9 w 13"/>
                  <a:gd name="T23" fmla="*/ 28 h 35"/>
                  <a:gd name="T24" fmla="*/ 8 w 13"/>
                  <a:gd name="T25" fmla="*/ 31 h 35"/>
                  <a:gd name="T26" fmla="*/ 6 w 13"/>
                  <a:gd name="T27" fmla="*/ 35 h 35"/>
                  <a:gd name="T28" fmla="*/ 6 w 13"/>
                  <a:gd name="T29" fmla="*/ 35 h 35"/>
                  <a:gd name="T30" fmla="*/ 6 w 13"/>
                  <a:gd name="T31" fmla="*/ 35 h 35"/>
                  <a:gd name="T32" fmla="*/ 6 w 13"/>
                  <a:gd name="T33" fmla="*/ 35 h 35"/>
                  <a:gd name="T34" fmla="*/ 4 w 13"/>
                  <a:gd name="T35" fmla="*/ 32 h 35"/>
                  <a:gd name="T36" fmla="*/ 2 w 13"/>
                  <a:gd name="T37" fmla="*/ 30 h 35"/>
                  <a:gd name="T38" fmla="*/ 1 w 13"/>
                  <a:gd name="T39" fmla="*/ 26 h 35"/>
                  <a:gd name="T40" fmla="*/ 0 w 13"/>
                  <a:gd name="T41" fmla="*/ 22 h 35"/>
                  <a:gd name="T42" fmla="*/ 0 w 13"/>
                  <a:gd name="T43" fmla="*/ 18 h 35"/>
                  <a:gd name="T44" fmla="*/ 1 w 13"/>
                  <a:gd name="T45" fmla="*/ 15 h 35"/>
                  <a:gd name="T46" fmla="*/ 2 w 13"/>
                  <a:gd name="T47" fmla="*/ 13 h 35"/>
                  <a:gd name="T48" fmla="*/ 4 w 13"/>
                  <a:gd name="T49" fmla="*/ 9 h 35"/>
                  <a:gd name="T50" fmla="*/ 5 w 13"/>
                  <a:gd name="T51" fmla="*/ 6 h 35"/>
                  <a:gd name="T52" fmla="*/ 5 w 13"/>
                  <a:gd name="T53" fmla="*/ 2 h 35"/>
                  <a:gd name="T54" fmla="*/ 5 w 13"/>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35">
                    <a:moveTo>
                      <a:pt x="5" y="0"/>
                    </a:moveTo>
                    <a:lnTo>
                      <a:pt x="6" y="1"/>
                    </a:lnTo>
                    <a:lnTo>
                      <a:pt x="6" y="3"/>
                    </a:lnTo>
                    <a:lnTo>
                      <a:pt x="6" y="5"/>
                    </a:lnTo>
                    <a:lnTo>
                      <a:pt x="8" y="7"/>
                    </a:lnTo>
                    <a:lnTo>
                      <a:pt x="9" y="10"/>
                    </a:lnTo>
                    <a:lnTo>
                      <a:pt x="10" y="13"/>
                    </a:lnTo>
                    <a:lnTo>
                      <a:pt x="12" y="15"/>
                    </a:lnTo>
                    <a:lnTo>
                      <a:pt x="13" y="19"/>
                    </a:lnTo>
                    <a:lnTo>
                      <a:pt x="12" y="23"/>
                    </a:lnTo>
                    <a:lnTo>
                      <a:pt x="12" y="26"/>
                    </a:lnTo>
                    <a:lnTo>
                      <a:pt x="9" y="28"/>
                    </a:lnTo>
                    <a:lnTo>
                      <a:pt x="8" y="31"/>
                    </a:lnTo>
                    <a:lnTo>
                      <a:pt x="6" y="35"/>
                    </a:lnTo>
                    <a:lnTo>
                      <a:pt x="6" y="35"/>
                    </a:lnTo>
                    <a:lnTo>
                      <a:pt x="6" y="35"/>
                    </a:lnTo>
                    <a:lnTo>
                      <a:pt x="6" y="35"/>
                    </a:lnTo>
                    <a:lnTo>
                      <a:pt x="4" y="32"/>
                    </a:lnTo>
                    <a:lnTo>
                      <a:pt x="2" y="30"/>
                    </a:lnTo>
                    <a:lnTo>
                      <a:pt x="1" y="26"/>
                    </a:lnTo>
                    <a:lnTo>
                      <a:pt x="0" y="22"/>
                    </a:lnTo>
                    <a:lnTo>
                      <a:pt x="0" y="18"/>
                    </a:lnTo>
                    <a:lnTo>
                      <a:pt x="1" y="15"/>
                    </a:lnTo>
                    <a:lnTo>
                      <a:pt x="2" y="13"/>
                    </a:lnTo>
                    <a:lnTo>
                      <a:pt x="4" y="9"/>
                    </a:lnTo>
                    <a:lnTo>
                      <a:pt x="5" y="6"/>
                    </a:lnTo>
                    <a:lnTo>
                      <a:pt x="5" y="2"/>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2" name="Freeform 9122"/>
              <p:cNvSpPr/>
              <p:nvPr/>
            </p:nvSpPr>
            <p:spPr bwMode="auto">
              <a:xfrm>
                <a:off x="4904" y="1373"/>
                <a:ext cx="6" cy="16"/>
              </a:xfrm>
              <a:custGeom>
                <a:avLst/>
                <a:gdLst>
                  <a:gd name="T0" fmla="*/ 4 w 6"/>
                  <a:gd name="T1" fmla="*/ 0 h 16"/>
                  <a:gd name="T2" fmla="*/ 6 w 6"/>
                  <a:gd name="T3" fmla="*/ 3 h 16"/>
                  <a:gd name="T4" fmla="*/ 6 w 6"/>
                  <a:gd name="T5" fmla="*/ 7 h 16"/>
                  <a:gd name="T6" fmla="*/ 6 w 6"/>
                  <a:gd name="T7" fmla="*/ 9 h 16"/>
                  <a:gd name="T8" fmla="*/ 3 w 6"/>
                  <a:gd name="T9" fmla="*/ 12 h 16"/>
                  <a:gd name="T10" fmla="*/ 2 w 6"/>
                  <a:gd name="T11" fmla="*/ 15 h 16"/>
                  <a:gd name="T12" fmla="*/ 2 w 6"/>
                  <a:gd name="T13" fmla="*/ 16 h 16"/>
                  <a:gd name="T14" fmla="*/ 2 w 6"/>
                  <a:gd name="T15" fmla="*/ 15 h 16"/>
                  <a:gd name="T16" fmla="*/ 0 w 6"/>
                  <a:gd name="T17" fmla="*/ 12 h 16"/>
                  <a:gd name="T18" fmla="*/ 2 w 6"/>
                  <a:gd name="T19" fmla="*/ 9 h 16"/>
                  <a:gd name="T20" fmla="*/ 3 w 6"/>
                  <a:gd name="T21" fmla="*/ 7 h 16"/>
                  <a:gd name="T22" fmla="*/ 3 w 6"/>
                  <a:gd name="T23" fmla="*/ 5 h 16"/>
                  <a:gd name="T24" fmla="*/ 4 w 6"/>
                  <a:gd name="T25" fmla="*/ 3 h 16"/>
                  <a:gd name="T26" fmla="*/ 4 w 6"/>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4" y="0"/>
                    </a:moveTo>
                    <a:lnTo>
                      <a:pt x="6" y="3"/>
                    </a:lnTo>
                    <a:lnTo>
                      <a:pt x="6" y="7"/>
                    </a:lnTo>
                    <a:lnTo>
                      <a:pt x="6" y="9"/>
                    </a:lnTo>
                    <a:lnTo>
                      <a:pt x="3" y="12"/>
                    </a:lnTo>
                    <a:lnTo>
                      <a:pt x="2" y="15"/>
                    </a:lnTo>
                    <a:lnTo>
                      <a:pt x="2" y="16"/>
                    </a:lnTo>
                    <a:lnTo>
                      <a:pt x="2" y="15"/>
                    </a:lnTo>
                    <a:lnTo>
                      <a:pt x="0" y="12"/>
                    </a:lnTo>
                    <a:lnTo>
                      <a:pt x="2" y="9"/>
                    </a:lnTo>
                    <a:lnTo>
                      <a:pt x="3" y="7"/>
                    </a:lnTo>
                    <a:lnTo>
                      <a:pt x="3" y="5"/>
                    </a:lnTo>
                    <a:lnTo>
                      <a:pt x="4" y="3"/>
                    </a:lnTo>
                    <a:lnTo>
                      <a:pt x="4"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3" name="Freeform 9123"/>
              <p:cNvSpPr/>
              <p:nvPr/>
            </p:nvSpPr>
            <p:spPr bwMode="auto">
              <a:xfrm>
                <a:off x="4899" y="1378"/>
                <a:ext cx="5" cy="11"/>
              </a:xfrm>
              <a:custGeom>
                <a:avLst/>
                <a:gdLst>
                  <a:gd name="T0" fmla="*/ 0 w 5"/>
                  <a:gd name="T1" fmla="*/ 0 h 11"/>
                  <a:gd name="T2" fmla="*/ 1 w 5"/>
                  <a:gd name="T3" fmla="*/ 3 h 11"/>
                  <a:gd name="T4" fmla="*/ 3 w 5"/>
                  <a:gd name="T5" fmla="*/ 6 h 11"/>
                  <a:gd name="T6" fmla="*/ 4 w 5"/>
                  <a:gd name="T7" fmla="*/ 7 h 11"/>
                  <a:gd name="T8" fmla="*/ 5 w 5"/>
                  <a:gd name="T9" fmla="*/ 10 h 11"/>
                  <a:gd name="T10" fmla="*/ 5 w 5"/>
                  <a:gd name="T11" fmla="*/ 10 h 11"/>
                  <a:gd name="T12" fmla="*/ 5 w 5"/>
                  <a:gd name="T13" fmla="*/ 11 h 11"/>
                  <a:gd name="T14" fmla="*/ 4 w 5"/>
                  <a:gd name="T15" fmla="*/ 11 h 11"/>
                  <a:gd name="T16" fmla="*/ 1 w 5"/>
                  <a:gd name="T17" fmla="*/ 10 h 11"/>
                  <a:gd name="T18" fmla="*/ 0 w 5"/>
                  <a:gd name="T19" fmla="*/ 8 h 11"/>
                  <a:gd name="T20" fmla="*/ 0 w 5"/>
                  <a:gd name="T21" fmla="*/ 6 h 11"/>
                  <a:gd name="T22" fmla="*/ 0 w 5"/>
                  <a:gd name="T23" fmla="*/ 3 h 11"/>
                  <a:gd name="T24" fmla="*/ 0 w 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1">
                    <a:moveTo>
                      <a:pt x="0" y="0"/>
                    </a:moveTo>
                    <a:lnTo>
                      <a:pt x="1" y="3"/>
                    </a:lnTo>
                    <a:lnTo>
                      <a:pt x="3" y="6"/>
                    </a:lnTo>
                    <a:lnTo>
                      <a:pt x="4" y="7"/>
                    </a:lnTo>
                    <a:lnTo>
                      <a:pt x="5" y="10"/>
                    </a:lnTo>
                    <a:lnTo>
                      <a:pt x="5" y="10"/>
                    </a:lnTo>
                    <a:lnTo>
                      <a:pt x="5" y="11"/>
                    </a:lnTo>
                    <a:lnTo>
                      <a:pt x="4" y="11"/>
                    </a:lnTo>
                    <a:lnTo>
                      <a:pt x="1" y="10"/>
                    </a:lnTo>
                    <a:lnTo>
                      <a:pt x="0" y="8"/>
                    </a:lnTo>
                    <a:lnTo>
                      <a:pt x="0" y="6"/>
                    </a:lnTo>
                    <a:lnTo>
                      <a:pt x="0" y="3"/>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4" name="Freeform 9124"/>
              <p:cNvSpPr/>
              <p:nvPr/>
            </p:nvSpPr>
            <p:spPr bwMode="auto">
              <a:xfrm>
                <a:off x="4899" y="1373"/>
                <a:ext cx="5" cy="12"/>
              </a:xfrm>
              <a:custGeom>
                <a:avLst/>
                <a:gdLst>
                  <a:gd name="T0" fmla="*/ 0 w 5"/>
                  <a:gd name="T1" fmla="*/ 0 h 12"/>
                  <a:gd name="T2" fmla="*/ 1 w 5"/>
                  <a:gd name="T3" fmla="*/ 2 h 12"/>
                  <a:gd name="T4" fmla="*/ 4 w 5"/>
                  <a:gd name="T5" fmla="*/ 4 h 12"/>
                  <a:gd name="T6" fmla="*/ 4 w 5"/>
                  <a:gd name="T7" fmla="*/ 7 h 12"/>
                  <a:gd name="T8" fmla="*/ 5 w 5"/>
                  <a:gd name="T9" fmla="*/ 9 h 12"/>
                  <a:gd name="T10" fmla="*/ 5 w 5"/>
                  <a:gd name="T11" fmla="*/ 12 h 12"/>
                  <a:gd name="T12" fmla="*/ 4 w 5"/>
                  <a:gd name="T13" fmla="*/ 11 h 12"/>
                  <a:gd name="T14" fmla="*/ 3 w 5"/>
                  <a:gd name="T15" fmla="*/ 8 h 12"/>
                  <a:gd name="T16" fmla="*/ 1 w 5"/>
                  <a:gd name="T17" fmla="*/ 7 h 12"/>
                  <a:gd name="T18" fmla="*/ 0 w 5"/>
                  <a:gd name="T19" fmla="*/ 3 h 12"/>
                  <a:gd name="T20" fmla="*/ 0 w 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2">
                    <a:moveTo>
                      <a:pt x="0" y="0"/>
                    </a:moveTo>
                    <a:lnTo>
                      <a:pt x="1" y="2"/>
                    </a:lnTo>
                    <a:lnTo>
                      <a:pt x="4" y="4"/>
                    </a:lnTo>
                    <a:lnTo>
                      <a:pt x="4" y="7"/>
                    </a:lnTo>
                    <a:lnTo>
                      <a:pt x="5" y="9"/>
                    </a:lnTo>
                    <a:lnTo>
                      <a:pt x="5" y="12"/>
                    </a:lnTo>
                    <a:lnTo>
                      <a:pt x="4" y="11"/>
                    </a:lnTo>
                    <a:lnTo>
                      <a:pt x="3" y="8"/>
                    </a:lnTo>
                    <a:lnTo>
                      <a:pt x="1" y="7"/>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5" name="Freeform 9125"/>
              <p:cNvSpPr/>
              <p:nvPr/>
            </p:nvSpPr>
            <p:spPr bwMode="auto">
              <a:xfrm>
                <a:off x="4904" y="1369"/>
                <a:ext cx="3" cy="12"/>
              </a:xfrm>
              <a:custGeom>
                <a:avLst/>
                <a:gdLst>
                  <a:gd name="T0" fmla="*/ 0 w 3"/>
                  <a:gd name="T1" fmla="*/ 0 h 12"/>
                  <a:gd name="T2" fmla="*/ 3 w 3"/>
                  <a:gd name="T3" fmla="*/ 2 h 12"/>
                  <a:gd name="T4" fmla="*/ 3 w 3"/>
                  <a:gd name="T5" fmla="*/ 4 h 12"/>
                  <a:gd name="T6" fmla="*/ 3 w 3"/>
                  <a:gd name="T7" fmla="*/ 6 h 12"/>
                  <a:gd name="T8" fmla="*/ 3 w 3"/>
                  <a:gd name="T9" fmla="*/ 8 h 12"/>
                  <a:gd name="T10" fmla="*/ 2 w 3"/>
                  <a:gd name="T11" fmla="*/ 9 h 12"/>
                  <a:gd name="T12" fmla="*/ 0 w 3"/>
                  <a:gd name="T13" fmla="*/ 12 h 12"/>
                  <a:gd name="T14" fmla="*/ 0 w 3"/>
                  <a:gd name="T15" fmla="*/ 8 h 12"/>
                  <a:gd name="T16" fmla="*/ 0 w 3"/>
                  <a:gd name="T17" fmla="*/ 3 h 12"/>
                  <a:gd name="T18" fmla="*/ 0 w 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0"/>
                    </a:moveTo>
                    <a:lnTo>
                      <a:pt x="3" y="2"/>
                    </a:lnTo>
                    <a:lnTo>
                      <a:pt x="3" y="4"/>
                    </a:lnTo>
                    <a:lnTo>
                      <a:pt x="3" y="6"/>
                    </a:lnTo>
                    <a:lnTo>
                      <a:pt x="3" y="8"/>
                    </a:lnTo>
                    <a:lnTo>
                      <a:pt x="2" y="9"/>
                    </a:lnTo>
                    <a:lnTo>
                      <a:pt x="0" y="12"/>
                    </a:lnTo>
                    <a:lnTo>
                      <a:pt x="0" y="8"/>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6" name="Rectangle 9126"/>
              <p:cNvSpPr>
                <a:spLocks noChangeArrowheads="1"/>
              </p:cNvSpPr>
              <p:nvPr/>
            </p:nvSpPr>
            <p:spPr bwMode="auto">
              <a:xfrm>
                <a:off x="4906" y="1380"/>
                <a:ext cx="1" cy="1"/>
              </a:xfrm>
              <a:prstGeom prst="rect">
                <a:avLst/>
              </a:prstGeom>
              <a:solidFill>
                <a:srgbClr val="AB0000"/>
              </a:solidFill>
              <a:ln w="0">
                <a:solidFill>
                  <a:srgbClr val="AB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27" name="Freeform 9127"/>
              <p:cNvSpPr/>
              <p:nvPr/>
            </p:nvSpPr>
            <p:spPr bwMode="auto">
              <a:xfrm>
                <a:off x="4902" y="1364"/>
                <a:ext cx="2" cy="13"/>
              </a:xfrm>
              <a:custGeom>
                <a:avLst/>
                <a:gdLst>
                  <a:gd name="T0" fmla="*/ 1 w 2"/>
                  <a:gd name="T1" fmla="*/ 0 h 13"/>
                  <a:gd name="T2" fmla="*/ 1 w 2"/>
                  <a:gd name="T3" fmla="*/ 5 h 13"/>
                  <a:gd name="T4" fmla="*/ 1 w 2"/>
                  <a:gd name="T5" fmla="*/ 9 h 13"/>
                  <a:gd name="T6" fmla="*/ 2 w 2"/>
                  <a:gd name="T7" fmla="*/ 13 h 13"/>
                  <a:gd name="T8" fmla="*/ 2 w 2"/>
                  <a:gd name="T9" fmla="*/ 13 h 13"/>
                  <a:gd name="T10" fmla="*/ 1 w 2"/>
                  <a:gd name="T11" fmla="*/ 11 h 13"/>
                  <a:gd name="T12" fmla="*/ 0 w 2"/>
                  <a:gd name="T13" fmla="*/ 9 h 13"/>
                  <a:gd name="T14" fmla="*/ 0 w 2"/>
                  <a:gd name="T15" fmla="*/ 7 h 13"/>
                  <a:gd name="T16" fmla="*/ 1 w 2"/>
                  <a:gd name="T17" fmla="*/ 4 h 13"/>
                  <a:gd name="T18" fmla="*/ 1 w 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0"/>
                    </a:moveTo>
                    <a:lnTo>
                      <a:pt x="1" y="5"/>
                    </a:lnTo>
                    <a:lnTo>
                      <a:pt x="1" y="9"/>
                    </a:lnTo>
                    <a:lnTo>
                      <a:pt x="2" y="13"/>
                    </a:lnTo>
                    <a:lnTo>
                      <a:pt x="2" y="13"/>
                    </a:lnTo>
                    <a:lnTo>
                      <a:pt x="1" y="11"/>
                    </a:lnTo>
                    <a:lnTo>
                      <a:pt x="0" y="9"/>
                    </a:lnTo>
                    <a:lnTo>
                      <a:pt x="0" y="7"/>
                    </a:lnTo>
                    <a:lnTo>
                      <a:pt x="1" y="4"/>
                    </a:lnTo>
                    <a:lnTo>
                      <a:pt x="1"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8" name="Freeform 9128"/>
              <p:cNvSpPr/>
              <p:nvPr/>
            </p:nvSpPr>
            <p:spPr bwMode="auto">
              <a:xfrm>
                <a:off x="4870" y="1395"/>
                <a:ext cx="33" cy="14"/>
              </a:xfrm>
              <a:custGeom>
                <a:avLst/>
                <a:gdLst>
                  <a:gd name="T0" fmla="*/ 17 w 33"/>
                  <a:gd name="T1" fmla="*/ 0 h 14"/>
                  <a:gd name="T2" fmla="*/ 20 w 33"/>
                  <a:gd name="T3" fmla="*/ 0 h 14"/>
                  <a:gd name="T4" fmla="*/ 23 w 33"/>
                  <a:gd name="T5" fmla="*/ 0 h 14"/>
                  <a:gd name="T6" fmla="*/ 26 w 33"/>
                  <a:gd name="T7" fmla="*/ 2 h 14"/>
                  <a:gd name="T8" fmla="*/ 29 w 33"/>
                  <a:gd name="T9" fmla="*/ 2 h 14"/>
                  <a:gd name="T10" fmla="*/ 33 w 33"/>
                  <a:gd name="T11" fmla="*/ 0 h 14"/>
                  <a:gd name="T12" fmla="*/ 30 w 33"/>
                  <a:gd name="T13" fmla="*/ 6 h 14"/>
                  <a:gd name="T14" fmla="*/ 28 w 33"/>
                  <a:gd name="T15" fmla="*/ 8 h 14"/>
                  <a:gd name="T16" fmla="*/ 25 w 33"/>
                  <a:gd name="T17" fmla="*/ 11 h 14"/>
                  <a:gd name="T18" fmla="*/ 20 w 33"/>
                  <a:gd name="T19" fmla="*/ 12 h 14"/>
                  <a:gd name="T20" fmla="*/ 16 w 33"/>
                  <a:gd name="T21" fmla="*/ 14 h 14"/>
                  <a:gd name="T22" fmla="*/ 12 w 33"/>
                  <a:gd name="T23" fmla="*/ 14 h 14"/>
                  <a:gd name="T24" fmla="*/ 8 w 33"/>
                  <a:gd name="T25" fmla="*/ 12 h 14"/>
                  <a:gd name="T26" fmla="*/ 7 w 33"/>
                  <a:gd name="T27" fmla="*/ 11 h 14"/>
                  <a:gd name="T28" fmla="*/ 4 w 33"/>
                  <a:gd name="T29" fmla="*/ 10 h 14"/>
                  <a:gd name="T30" fmla="*/ 3 w 33"/>
                  <a:gd name="T31" fmla="*/ 10 h 14"/>
                  <a:gd name="T32" fmla="*/ 0 w 33"/>
                  <a:gd name="T33" fmla="*/ 10 h 14"/>
                  <a:gd name="T34" fmla="*/ 4 w 33"/>
                  <a:gd name="T35" fmla="*/ 7 h 14"/>
                  <a:gd name="T36" fmla="*/ 8 w 33"/>
                  <a:gd name="T37" fmla="*/ 4 h 14"/>
                  <a:gd name="T38" fmla="*/ 12 w 33"/>
                  <a:gd name="T39" fmla="*/ 2 h 14"/>
                  <a:gd name="T40" fmla="*/ 17 w 33"/>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4">
                    <a:moveTo>
                      <a:pt x="17" y="0"/>
                    </a:moveTo>
                    <a:lnTo>
                      <a:pt x="20" y="0"/>
                    </a:lnTo>
                    <a:lnTo>
                      <a:pt x="23" y="0"/>
                    </a:lnTo>
                    <a:lnTo>
                      <a:pt x="26" y="2"/>
                    </a:lnTo>
                    <a:lnTo>
                      <a:pt x="29" y="2"/>
                    </a:lnTo>
                    <a:lnTo>
                      <a:pt x="33" y="0"/>
                    </a:lnTo>
                    <a:lnTo>
                      <a:pt x="30" y="6"/>
                    </a:lnTo>
                    <a:lnTo>
                      <a:pt x="28" y="8"/>
                    </a:lnTo>
                    <a:lnTo>
                      <a:pt x="25" y="11"/>
                    </a:lnTo>
                    <a:lnTo>
                      <a:pt x="20" y="12"/>
                    </a:lnTo>
                    <a:lnTo>
                      <a:pt x="16" y="14"/>
                    </a:lnTo>
                    <a:lnTo>
                      <a:pt x="12" y="14"/>
                    </a:lnTo>
                    <a:lnTo>
                      <a:pt x="8" y="12"/>
                    </a:lnTo>
                    <a:lnTo>
                      <a:pt x="7" y="11"/>
                    </a:lnTo>
                    <a:lnTo>
                      <a:pt x="4" y="10"/>
                    </a:lnTo>
                    <a:lnTo>
                      <a:pt x="3" y="10"/>
                    </a:lnTo>
                    <a:lnTo>
                      <a:pt x="0" y="10"/>
                    </a:lnTo>
                    <a:lnTo>
                      <a:pt x="4" y="7"/>
                    </a:lnTo>
                    <a:lnTo>
                      <a:pt x="8" y="4"/>
                    </a:lnTo>
                    <a:lnTo>
                      <a:pt x="12" y="2"/>
                    </a:lnTo>
                    <a:lnTo>
                      <a:pt x="17"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9" name="Freeform 9129"/>
              <p:cNvSpPr/>
              <p:nvPr/>
            </p:nvSpPr>
            <p:spPr bwMode="auto">
              <a:xfrm>
                <a:off x="4879" y="1402"/>
                <a:ext cx="11" cy="7"/>
              </a:xfrm>
              <a:custGeom>
                <a:avLst/>
                <a:gdLst>
                  <a:gd name="T0" fmla="*/ 11 w 11"/>
                  <a:gd name="T1" fmla="*/ 0 h 7"/>
                  <a:gd name="T2" fmla="*/ 11 w 11"/>
                  <a:gd name="T3" fmla="*/ 1 h 7"/>
                  <a:gd name="T4" fmla="*/ 10 w 11"/>
                  <a:gd name="T5" fmla="*/ 3 h 7"/>
                  <a:gd name="T6" fmla="*/ 7 w 11"/>
                  <a:gd name="T7" fmla="*/ 4 h 7"/>
                  <a:gd name="T8" fmla="*/ 4 w 11"/>
                  <a:gd name="T9" fmla="*/ 5 h 7"/>
                  <a:gd name="T10" fmla="*/ 3 w 11"/>
                  <a:gd name="T11" fmla="*/ 5 h 7"/>
                  <a:gd name="T12" fmla="*/ 0 w 11"/>
                  <a:gd name="T13" fmla="*/ 7 h 7"/>
                  <a:gd name="T14" fmla="*/ 3 w 11"/>
                  <a:gd name="T15" fmla="*/ 5 h 7"/>
                  <a:gd name="T16" fmla="*/ 4 w 11"/>
                  <a:gd name="T17" fmla="*/ 4 h 7"/>
                  <a:gd name="T18" fmla="*/ 6 w 11"/>
                  <a:gd name="T19" fmla="*/ 3 h 7"/>
                  <a:gd name="T20" fmla="*/ 7 w 11"/>
                  <a:gd name="T21" fmla="*/ 1 h 7"/>
                  <a:gd name="T22" fmla="*/ 8 w 11"/>
                  <a:gd name="T23" fmla="*/ 0 h 7"/>
                  <a:gd name="T24" fmla="*/ 11 w 11"/>
                  <a:gd name="T25" fmla="*/ 0 h 7"/>
                  <a:gd name="T26" fmla="*/ 11 w 11"/>
                  <a:gd name="T27" fmla="*/ 0 h 7"/>
                  <a:gd name="T28" fmla="*/ 11 w 1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7">
                    <a:moveTo>
                      <a:pt x="11" y="0"/>
                    </a:moveTo>
                    <a:lnTo>
                      <a:pt x="11" y="1"/>
                    </a:lnTo>
                    <a:lnTo>
                      <a:pt x="10" y="3"/>
                    </a:lnTo>
                    <a:lnTo>
                      <a:pt x="7" y="4"/>
                    </a:lnTo>
                    <a:lnTo>
                      <a:pt x="4" y="5"/>
                    </a:lnTo>
                    <a:lnTo>
                      <a:pt x="3" y="5"/>
                    </a:lnTo>
                    <a:lnTo>
                      <a:pt x="0" y="7"/>
                    </a:lnTo>
                    <a:lnTo>
                      <a:pt x="3" y="5"/>
                    </a:lnTo>
                    <a:lnTo>
                      <a:pt x="4" y="4"/>
                    </a:lnTo>
                    <a:lnTo>
                      <a:pt x="6" y="3"/>
                    </a:lnTo>
                    <a:lnTo>
                      <a:pt x="7" y="1"/>
                    </a:lnTo>
                    <a:lnTo>
                      <a:pt x="8" y="0"/>
                    </a:lnTo>
                    <a:lnTo>
                      <a:pt x="11" y="0"/>
                    </a:lnTo>
                    <a:lnTo>
                      <a:pt x="11" y="0"/>
                    </a:lnTo>
                    <a:lnTo>
                      <a:pt x="11"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0" name="Freeform 9130"/>
              <p:cNvSpPr/>
              <p:nvPr/>
            </p:nvSpPr>
            <p:spPr bwMode="auto">
              <a:xfrm>
                <a:off x="4887" y="1401"/>
                <a:ext cx="8" cy="6"/>
              </a:xfrm>
              <a:custGeom>
                <a:avLst/>
                <a:gdLst>
                  <a:gd name="T0" fmla="*/ 8 w 8"/>
                  <a:gd name="T1" fmla="*/ 0 h 6"/>
                  <a:gd name="T2" fmla="*/ 8 w 8"/>
                  <a:gd name="T3" fmla="*/ 0 h 6"/>
                  <a:gd name="T4" fmla="*/ 8 w 8"/>
                  <a:gd name="T5" fmla="*/ 1 h 6"/>
                  <a:gd name="T6" fmla="*/ 8 w 8"/>
                  <a:gd name="T7" fmla="*/ 2 h 6"/>
                  <a:gd name="T8" fmla="*/ 8 w 8"/>
                  <a:gd name="T9" fmla="*/ 4 h 6"/>
                  <a:gd name="T10" fmla="*/ 7 w 8"/>
                  <a:gd name="T11" fmla="*/ 4 h 6"/>
                  <a:gd name="T12" fmla="*/ 6 w 8"/>
                  <a:gd name="T13" fmla="*/ 5 h 6"/>
                  <a:gd name="T14" fmla="*/ 3 w 8"/>
                  <a:gd name="T15" fmla="*/ 6 h 6"/>
                  <a:gd name="T16" fmla="*/ 0 w 8"/>
                  <a:gd name="T17" fmla="*/ 6 h 6"/>
                  <a:gd name="T18" fmla="*/ 2 w 8"/>
                  <a:gd name="T19" fmla="*/ 5 h 6"/>
                  <a:gd name="T20" fmla="*/ 3 w 8"/>
                  <a:gd name="T21" fmla="*/ 4 h 6"/>
                  <a:gd name="T22" fmla="*/ 4 w 8"/>
                  <a:gd name="T23" fmla="*/ 2 h 6"/>
                  <a:gd name="T24" fmla="*/ 6 w 8"/>
                  <a:gd name="T25" fmla="*/ 1 h 6"/>
                  <a:gd name="T26" fmla="*/ 7 w 8"/>
                  <a:gd name="T27" fmla="*/ 0 h 6"/>
                  <a:gd name="T28" fmla="*/ 7 w 8"/>
                  <a:gd name="T29" fmla="*/ 0 h 6"/>
                  <a:gd name="T30" fmla="*/ 8 w 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6">
                    <a:moveTo>
                      <a:pt x="8" y="0"/>
                    </a:moveTo>
                    <a:lnTo>
                      <a:pt x="8" y="0"/>
                    </a:lnTo>
                    <a:lnTo>
                      <a:pt x="8" y="1"/>
                    </a:lnTo>
                    <a:lnTo>
                      <a:pt x="8" y="2"/>
                    </a:lnTo>
                    <a:lnTo>
                      <a:pt x="8" y="4"/>
                    </a:lnTo>
                    <a:lnTo>
                      <a:pt x="7" y="4"/>
                    </a:lnTo>
                    <a:lnTo>
                      <a:pt x="6" y="5"/>
                    </a:lnTo>
                    <a:lnTo>
                      <a:pt x="3" y="6"/>
                    </a:lnTo>
                    <a:lnTo>
                      <a:pt x="0" y="6"/>
                    </a:lnTo>
                    <a:lnTo>
                      <a:pt x="2" y="5"/>
                    </a:lnTo>
                    <a:lnTo>
                      <a:pt x="3" y="4"/>
                    </a:lnTo>
                    <a:lnTo>
                      <a:pt x="4" y="2"/>
                    </a:lnTo>
                    <a:lnTo>
                      <a:pt x="6" y="1"/>
                    </a:lnTo>
                    <a:lnTo>
                      <a:pt x="7" y="0"/>
                    </a:lnTo>
                    <a:lnTo>
                      <a:pt x="7" y="0"/>
                    </a:lnTo>
                    <a:lnTo>
                      <a:pt x="8"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1" name="Freeform 9131"/>
              <p:cNvSpPr/>
              <p:nvPr/>
            </p:nvSpPr>
            <p:spPr bwMode="auto">
              <a:xfrm>
                <a:off x="4874" y="1397"/>
                <a:ext cx="19" cy="6"/>
              </a:xfrm>
              <a:custGeom>
                <a:avLst/>
                <a:gdLst>
                  <a:gd name="T0" fmla="*/ 11 w 19"/>
                  <a:gd name="T1" fmla="*/ 0 h 6"/>
                  <a:gd name="T2" fmla="*/ 15 w 19"/>
                  <a:gd name="T3" fmla="*/ 1 h 6"/>
                  <a:gd name="T4" fmla="*/ 19 w 19"/>
                  <a:gd name="T5" fmla="*/ 2 h 6"/>
                  <a:gd name="T6" fmla="*/ 19 w 19"/>
                  <a:gd name="T7" fmla="*/ 2 h 6"/>
                  <a:gd name="T8" fmla="*/ 15 w 19"/>
                  <a:gd name="T9" fmla="*/ 4 h 6"/>
                  <a:gd name="T10" fmla="*/ 12 w 19"/>
                  <a:gd name="T11" fmla="*/ 5 h 6"/>
                  <a:gd name="T12" fmla="*/ 8 w 19"/>
                  <a:gd name="T13" fmla="*/ 5 h 6"/>
                  <a:gd name="T14" fmla="*/ 4 w 19"/>
                  <a:gd name="T15" fmla="*/ 5 h 6"/>
                  <a:gd name="T16" fmla="*/ 0 w 19"/>
                  <a:gd name="T17" fmla="*/ 6 h 6"/>
                  <a:gd name="T18" fmla="*/ 4 w 19"/>
                  <a:gd name="T19" fmla="*/ 4 h 6"/>
                  <a:gd name="T20" fmla="*/ 7 w 19"/>
                  <a:gd name="T21" fmla="*/ 1 h 6"/>
                  <a:gd name="T22" fmla="*/ 11 w 1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1" y="0"/>
                    </a:moveTo>
                    <a:lnTo>
                      <a:pt x="15" y="1"/>
                    </a:lnTo>
                    <a:lnTo>
                      <a:pt x="19" y="2"/>
                    </a:lnTo>
                    <a:lnTo>
                      <a:pt x="19" y="2"/>
                    </a:lnTo>
                    <a:lnTo>
                      <a:pt x="15" y="4"/>
                    </a:lnTo>
                    <a:lnTo>
                      <a:pt x="12" y="5"/>
                    </a:lnTo>
                    <a:lnTo>
                      <a:pt x="8" y="5"/>
                    </a:lnTo>
                    <a:lnTo>
                      <a:pt x="4" y="5"/>
                    </a:lnTo>
                    <a:lnTo>
                      <a:pt x="0" y="6"/>
                    </a:lnTo>
                    <a:lnTo>
                      <a:pt x="4" y="4"/>
                    </a:lnTo>
                    <a:lnTo>
                      <a:pt x="7" y="1"/>
                    </a:lnTo>
                    <a:lnTo>
                      <a:pt x="1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2" name="Freeform 9132"/>
              <p:cNvSpPr/>
              <p:nvPr/>
            </p:nvSpPr>
            <p:spPr bwMode="auto">
              <a:xfrm>
                <a:off x="4873" y="1403"/>
                <a:ext cx="12" cy="4"/>
              </a:xfrm>
              <a:custGeom>
                <a:avLst/>
                <a:gdLst>
                  <a:gd name="T0" fmla="*/ 12 w 12"/>
                  <a:gd name="T1" fmla="*/ 0 h 4"/>
                  <a:gd name="T2" fmla="*/ 12 w 12"/>
                  <a:gd name="T3" fmla="*/ 0 h 4"/>
                  <a:gd name="T4" fmla="*/ 10 w 12"/>
                  <a:gd name="T5" fmla="*/ 2 h 4"/>
                  <a:gd name="T6" fmla="*/ 9 w 12"/>
                  <a:gd name="T7" fmla="*/ 3 h 4"/>
                  <a:gd name="T8" fmla="*/ 8 w 12"/>
                  <a:gd name="T9" fmla="*/ 4 h 4"/>
                  <a:gd name="T10" fmla="*/ 5 w 12"/>
                  <a:gd name="T11" fmla="*/ 4 h 4"/>
                  <a:gd name="T12" fmla="*/ 4 w 12"/>
                  <a:gd name="T13" fmla="*/ 3 h 4"/>
                  <a:gd name="T14" fmla="*/ 2 w 12"/>
                  <a:gd name="T15" fmla="*/ 2 h 4"/>
                  <a:gd name="T16" fmla="*/ 0 w 12"/>
                  <a:gd name="T17" fmla="*/ 2 h 4"/>
                  <a:gd name="T18" fmla="*/ 4 w 12"/>
                  <a:gd name="T19" fmla="*/ 0 h 4"/>
                  <a:gd name="T20" fmla="*/ 6 w 12"/>
                  <a:gd name="T21" fmla="*/ 0 h 4"/>
                  <a:gd name="T22" fmla="*/ 9 w 12"/>
                  <a:gd name="T23" fmla="*/ 0 h 4"/>
                  <a:gd name="T24" fmla="*/ 12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2" y="0"/>
                    </a:moveTo>
                    <a:lnTo>
                      <a:pt x="12" y="0"/>
                    </a:lnTo>
                    <a:lnTo>
                      <a:pt x="10" y="2"/>
                    </a:lnTo>
                    <a:lnTo>
                      <a:pt x="9" y="3"/>
                    </a:lnTo>
                    <a:lnTo>
                      <a:pt x="8" y="4"/>
                    </a:lnTo>
                    <a:lnTo>
                      <a:pt x="5" y="4"/>
                    </a:lnTo>
                    <a:lnTo>
                      <a:pt x="4" y="3"/>
                    </a:lnTo>
                    <a:lnTo>
                      <a:pt x="2" y="2"/>
                    </a:lnTo>
                    <a:lnTo>
                      <a:pt x="0" y="2"/>
                    </a:lnTo>
                    <a:lnTo>
                      <a:pt x="4" y="0"/>
                    </a:lnTo>
                    <a:lnTo>
                      <a:pt x="6" y="0"/>
                    </a:lnTo>
                    <a:lnTo>
                      <a:pt x="9" y="0"/>
                    </a:lnTo>
                    <a:lnTo>
                      <a:pt x="1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3" name="Freeform 9133"/>
              <p:cNvSpPr/>
              <p:nvPr/>
            </p:nvSpPr>
            <p:spPr bwMode="auto">
              <a:xfrm>
                <a:off x="4887" y="1395"/>
                <a:ext cx="11" cy="4"/>
              </a:xfrm>
              <a:custGeom>
                <a:avLst/>
                <a:gdLst>
                  <a:gd name="T0" fmla="*/ 3 w 11"/>
                  <a:gd name="T1" fmla="*/ 0 h 4"/>
                  <a:gd name="T2" fmla="*/ 6 w 11"/>
                  <a:gd name="T3" fmla="*/ 2 h 4"/>
                  <a:gd name="T4" fmla="*/ 9 w 11"/>
                  <a:gd name="T5" fmla="*/ 3 h 4"/>
                  <a:gd name="T6" fmla="*/ 11 w 11"/>
                  <a:gd name="T7" fmla="*/ 4 h 4"/>
                  <a:gd name="T8" fmla="*/ 11 w 11"/>
                  <a:gd name="T9" fmla="*/ 4 h 4"/>
                  <a:gd name="T10" fmla="*/ 9 w 11"/>
                  <a:gd name="T11" fmla="*/ 4 h 4"/>
                  <a:gd name="T12" fmla="*/ 7 w 11"/>
                  <a:gd name="T13" fmla="*/ 4 h 4"/>
                  <a:gd name="T14" fmla="*/ 6 w 11"/>
                  <a:gd name="T15" fmla="*/ 3 h 4"/>
                  <a:gd name="T16" fmla="*/ 3 w 11"/>
                  <a:gd name="T17" fmla="*/ 2 h 4"/>
                  <a:gd name="T18" fmla="*/ 0 w 11"/>
                  <a:gd name="T19" fmla="*/ 2 h 4"/>
                  <a:gd name="T20" fmla="*/ 3 w 11"/>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
                    <a:moveTo>
                      <a:pt x="3" y="0"/>
                    </a:moveTo>
                    <a:lnTo>
                      <a:pt x="6" y="2"/>
                    </a:lnTo>
                    <a:lnTo>
                      <a:pt x="9" y="3"/>
                    </a:lnTo>
                    <a:lnTo>
                      <a:pt x="11" y="4"/>
                    </a:lnTo>
                    <a:lnTo>
                      <a:pt x="11" y="4"/>
                    </a:lnTo>
                    <a:lnTo>
                      <a:pt x="9" y="4"/>
                    </a:lnTo>
                    <a:lnTo>
                      <a:pt x="7" y="4"/>
                    </a:lnTo>
                    <a:lnTo>
                      <a:pt x="6" y="3"/>
                    </a:lnTo>
                    <a:lnTo>
                      <a:pt x="3" y="2"/>
                    </a:lnTo>
                    <a:lnTo>
                      <a:pt x="0" y="2"/>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4" name="Freeform 9134"/>
              <p:cNvSpPr/>
              <p:nvPr/>
            </p:nvSpPr>
            <p:spPr bwMode="auto">
              <a:xfrm>
                <a:off x="4894" y="1399"/>
                <a:ext cx="5" cy="7"/>
              </a:xfrm>
              <a:custGeom>
                <a:avLst/>
                <a:gdLst>
                  <a:gd name="T0" fmla="*/ 5 w 5"/>
                  <a:gd name="T1" fmla="*/ 0 h 7"/>
                  <a:gd name="T2" fmla="*/ 5 w 5"/>
                  <a:gd name="T3" fmla="*/ 3 h 7"/>
                  <a:gd name="T4" fmla="*/ 4 w 5"/>
                  <a:gd name="T5" fmla="*/ 4 h 7"/>
                  <a:gd name="T6" fmla="*/ 1 w 5"/>
                  <a:gd name="T7" fmla="*/ 6 h 7"/>
                  <a:gd name="T8" fmla="*/ 0 w 5"/>
                  <a:gd name="T9" fmla="*/ 7 h 7"/>
                  <a:gd name="T10" fmla="*/ 1 w 5"/>
                  <a:gd name="T11" fmla="*/ 6 h 7"/>
                  <a:gd name="T12" fmla="*/ 2 w 5"/>
                  <a:gd name="T13" fmla="*/ 4 h 7"/>
                  <a:gd name="T14" fmla="*/ 4 w 5"/>
                  <a:gd name="T15" fmla="*/ 2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3"/>
                    </a:lnTo>
                    <a:lnTo>
                      <a:pt x="4" y="4"/>
                    </a:lnTo>
                    <a:lnTo>
                      <a:pt x="1" y="6"/>
                    </a:lnTo>
                    <a:lnTo>
                      <a:pt x="0" y="7"/>
                    </a:lnTo>
                    <a:lnTo>
                      <a:pt x="1" y="6"/>
                    </a:lnTo>
                    <a:lnTo>
                      <a:pt x="2" y="4"/>
                    </a:lnTo>
                    <a:lnTo>
                      <a:pt x="4" y="2"/>
                    </a:lnTo>
                    <a:lnTo>
                      <a:pt x="5"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5" name="Freeform 9135"/>
              <p:cNvSpPr/>
              <p:nvPr/>
            </p:nvSpPr>
            <p:spPr bwMode="auto">
              <a:xfrm>
                <a:off x="4907" y="1368"/>
                <a:ext cx="10" cy="25"/>
              </a:xfrm>
              <a:custGeom>
                <a:avLst/>
                <a:gdLst>
                  <a:gd name="T0" fmla="*/ 5 w 10"/>
                  <a:gd name="T1" fmla="*/ 0 h 25"/>
                  <a:gd name="T2" fmla="*/ 5 w 10"/>
                  <a:gd name="T3" fmla="*/ 1 h 25"/>
                  <a:gd name="T4" fmla="*/ 6 w 10"/>
                  <a:gd name="T5" fmla="*/ 3 h 25"/>
                  <a:gd name="T6" fmla="*/ 8 w 10"/>
                  <a:gd name="T7" fmla="*/ 4 h 25"/>
                  <a:gd name="T8" fmla="*/ 9 w 10"/>
                  <a:gd name="T9" fmla="*/ 5 h 25"/>
                  <a:gd name="T10" fmla="*/ 9 w 10"/>
                  <a:gd name="T11" fmla="*/ 8 h 25"/>
                  <a:gd name="T12" fmla="*/ 10 w 10"/>
                  <a:gd name="T13" fmla="*/ 10 h 25"/>
                  <a:gd name="T14" fmla="*/ 10 w 10"/>
                  <a:gd name="T15" fmla="*/ 14 h 25"/>
                  <a:gd name="T16" fmla="*/ 9 w 10"/>
                  <a:gd name="T17" fmla="*/ 18 h 25"/>
                  <a:gd name="T18" fmla="*/ 8 w 10"/>
                  <a:gd name="T19" fmla="*/ 21 h 25"/>
                  <a:gd name="T20" fmla="*/ 5 w 10"/>
                  <a:gd name="T21" fmla="*/ 22 h 25"/>
                  <a:gd name="T22" fmla="*/ 3 w 10"/>
                  <a:gd name="T23" fmla="*/ 25 h 25"/>
                  <a:gd name="T24" fmla="*/ 3 w 10"/>
                  <a:gd name="T25" fmla="*/ 22 h 25"/>
                  <a:gd name="T26" fmla="*/ 1 w 10"/>
                  <a:gd name="T27" fmla="*/ 18 h 25"/>
                  <a:gd name="T28" fmla="*/ 1 w 10"/>
                  <a:gd name="T29" fmla="*/ 16 h 25"/>
                  <a:gd name="T30" fmla="*/ 0 w 10"/>
                  <a:gd name="T31" fmla="*/ 13 h 25"/>
                  <a:gd name="T32" fmla="*/ 1 w 10"/>
                  <a:gd name="T33" fmla="*/ 9 h 25"/>
                  <a:gd name="T34" fmla="*/ 3 w 10"/>
                  <a:gd name="T35" fmla="*/ 7 h 25"/>
                  <a:gd name="T36" fmla="*/ 4 w 10"/>
                  <a:gd name="T37" fmla="*/ 3 h 25"/>
                  <a:gd name="T38" fmla="*/ 5 w 10"/>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5">
                    <a:moveTo>
                      <a:pt x="5" y="0"/>
                    </a:moveTo>
                    <a:lnTo>
                      <a:pt x="5" y="1"/>
                    </a:lnTo>
                    <a:lnTo>
                      <a:pt x="6" y="3"/>
                    </a:lnTo>
                    <a:lnTo>
                      <a:pt x="8" y="4"/>
                    </a:lnTo>
                    <a:lnTo>
                      <a:pt x="9" y="5"/>
                    </a:lnTo>
                    <a:lnTo>
                      <a:pt x="9" y="8"/>
                    </a:lnTo>
                    <a:lnTo>
                      <a:pt x="10" y="10"/>
                    </a:lnTo>
                    <a:lnTo>
                      <a:pt x="10" y="14"/>
                    </a:lnTo>
                    <a:lnTo>
                      <a:pt x="9" y="18"/>
                    </a:lnTo>
                    <a:lnTo>
                      <a:pt x="8" y="21"/>
                    </a:lnTo>
                    <a:lnTo>
                      <a:pt x="5" y="22"/>
                    </a:lnTo>
                    <a:lnTo>
                      <a:pt x="3" y="25"/>
                    </a:lnTo>
                    <a:lnTo>
                      <a:pt x="3" y="22"/>
                    </a:lnTo>
                    <a:lnTo>
                      <a:pt x="1" y="18"/>
                    </a:lnTo>
                    <a:lnTo>
                      <a:pt x="1" y="16"/>
                    </a:lnTo>
                    <a:lnTo>
                      <a:pt x="0" y="13"/>
                    </a:lnTo>
                    <a:lnTo>
                      <a:pt x="1" y="9"/>
                    </a:lnTo>
                    <a:lnTo>
                      <a:pt x="3" y="7"/>
                    </a:lnTo>
                    <a:lnTo>
                      <a:pt x="4" y="3"/>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6" name="Freeform 9136"/>
              <p:cNvSpPr/>
              <p:nvPr/>
            </p:nvSpPr>
            <p:spPr bwMode="auto">
              <a:xfrm>
                <a:off x="4912" y="1375"/>
                <a:ext cx="4" cy="7"/>
              </a:xfrm>
              <a:custGeom>
                <a:avLst/>
                <a:gdLst>
                  <a:gd name="T0" fmla="*/ 4 w 4"/>
                  <a:gd name="T1" fmla="*/ 0 h 7"/>
                  <a:gd name="T2" fmla="*/ 4 w 4"/>
                  <a:gd name="T3" fmla="*/ 1 h 7"/>
                  <a:gd name="T4" fmla="*/ 4 w 4"/>
                  <a:gd name="T5" fmla="*/ 2 h 7"/>
                  <a:gd name="T6" fmla="*/ 4 w 4"/>
                  <a:gd name="T7" fmla="*/ 5 h 7"/>
                  <a:gd name="T8" fmla="*/ 3 w 4"/>
                  <a:gd name="T9" fmla="*/ 6 h 7"/>
                  <a:gd name="T10" fmla="*/ 1 w 4"/>
                  <a:gd name="T11" fmla="*/ 7 h 7"/>
                  <a:gd name="T12" fmla="*/ 0 w 4"/>
                  <a:gd name="T13" fmla="*/ 7 h 7"/>
                  <a:gd name="T14" fmla="*/ 0 w 4"/>
                  <a:gd name="T15" fmla="*/ 7 h 7"/>
                  <a:gd name="T16" fmla="*/ 0 w 4"/>
                  <a:gd name="T17" fmla="*/ 7 h 7"/>
                  <a:gd name="T18" fmla="*/ 0 w 4"/>
                  <a:gd name="T19" fmla="*/ 6 h 7"/>
                  <a:gd name="T20" fmla="*/ 1 w 4"/>
                  <a:gd name="T21" fmla="*/ 3 h 7"/>
                  <a:gd name="T22" fmla="*/ 3 w 4"/>
                  <a:gd name="T23" fmla="*/ 2 h 7"/>
                  <a:gd name="T24" fmla="*/ 4 w 4"/>
                  <a:gd name="T25" fmla="*/ 1 h 7"/>
                  <a:gd name="T26" fmla="*/ 4 w 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0"/>
                    </a:moveTo>
                    <a:lnTo>
                      <a:pt x="4" y="1"/>
                    </a:lnTo>
                    <a:lnTo>
                      <a:pt x="4" y="2"/>
                    </a:lnTo>
                    <a:lnTo>
                      <a:pt x="4" y="5"/>
                    </a:lnTo>
                    <a:lnTo>
                      <a:pt x="3" y="6"/>
                    </a:lnTo>
                    <a:lnTo>
                      <a:pt x="1" y="7"/>
                    </a:lnTo>
                    <a:lnTo>
                      <a:pt x="0" y="7"/>
                    </a:lnTo>
                    <a:lnTo>
                      <a:pt x="0" y="7"/>
                    </a:lnTo>
                    <a:lnTo>
                      <a:pt x="0" y="7"/>
                    </a:lnTo>
                    <a:lnTo>
                      <a:pt x="0" y="6"/>
                    </a:lnTo>
                    <a:lnTo>
                      <a:pt x="1" y="3"/>
                    </a:lnTo>
                    <a:lnTo>
                      <a:pt x="3" y="2"/>
                    </a:lnTo>
                    <a:lnTo>
                      <a:pt x="4" y="1"/>
                    </a:lnTo>
                    <a:lnTo>
                      <a:pt x="4"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7" name="Freeform 9137"/>
              <p:cNvSpPr/>
              <p:nvPr/>
            </p:nvSpPr>
            <p:spPr bwMode="auto">
              <a:xfrm>
                <a:off x="4912" y="1380"/>
                <a:ext cx="4" cy="8"/>
              </a:xfrm>
              <a:custGeom>
                <a:avLst/>
                <a:gdLst>
                  <a:gd name="T0" fmla="*/ 4 w 4"/>
                  <a:gd name="T1" fmla="*/ 0 h 8"/>
                  <a:gd name="T2" fmla="*/ 4 w 4"/>
                  <a:gd name="T3" fmla="*/ 2 h 8"/>
                  <a:gd name="T4" fmla="*/ 4 w 4"/>
                  <a:gd name="T5" fmla="*/ 4 h 8"/>
                  <a:gd name="T6" fmla="*/ 3 w 4"/>
                  <a:gd name="T7" fmla="*/ 5 h 8"/>
                  <a:gd name="T8" fmla="*/ 3 w 4"/>
                  <a:gd name="T9" fmla="*/ 6 h 8"/>
                  <a:gd name="T10" fmla="*/ 1 w 4"/>
                  <a:gd name="T11" fmla="*/ 6 h 8"/>
                  <a:gd name="T12" fmla="*/ 1 w 4"/>
                  <a:gd name="T13" fmla="*/ 8 h 8"/>
                  <a:gd name="T14" fmla="*/ 0 w 4"/>
                  <a:gd name="T15" fmla="*/ 6 h 8"/>
                  <a:gd name="T16" fmla="*/ 0 w 4"/>
                  <a:gd name="T17" fmla="*/ 6 h 8"/>
                  <a:gd name="T18" fmla="*/ 0 w 4"/>
                  <a:gd name="T19" fmla="*/ 6 h 8"/>
                  <a:gd name="T20" fmla="*/ 0 w 4"/>
                  <a:gd name="T21" fmla="*/ 5 h 8"/>
                  <a:gd name="T22" fmla="*/ 1 w 4"/>
                  <a:gd name="T23" fmla="*/ 4 h 8"/>
                  <a:gd name="T24" fmla="*/ 3 w 4"/>
                  <a:gd name="T25" fmla="*/ 2 h 8"/>
                  <a:gd name="T26" fmla="*/ 4 w 4"/>
                  <a:gd name="T27" fmla="*/ 1 h 8"/>
                  <a:gd name="T28" fmla="*/ 4 w 4"/>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8">
                    <a:moveTo>
                      <a:pt x="4" y="0"/>
                    </a:moveTo>
                    <a:lnTo>
                      <a:pt x="4" y="2"/>
                    </a:lnTo>
                    <a:lnTo>
                      <a:pt x="4" y="4"/>
                    </a:lnTo>
                    <a:lnTo>
                      <a:pt x="3" y="5"/>
                    </a:lnTo>
                    <a:lnTo>
                      <a:pt x="3" y="6"/>
                    </a:lnTo>
                    <a:lnTo>
                      <a:pt x="1" y="6"/>
                    </a:lnTo>
                    <a:lnTo>
                      <a:pt x="1" y="8"/>
                    </a:lnTo>
                    <a:lnTo>
                      <a:pt x="0" y="6"/>
                    </a:lnTo>
                    <a:lnTo>
                      <a:pt x="0" y="6"/>
                    </a:lnTo>
                    <a:lnTo>
                      <a:pt x="0" y="6"/>
                    </a:lnTo>
                    <a:lnTo>
                      <a:pt x="0" y="5"/>
                    </a:lnTo>
                    <a:lnTo>
                      <a:pt x="1" y="4"/>
                    </a:lnTo>
                    <a:lnTo>
                      <a:pt x="3" y="2"/>
                    </a:lnTo>
                    <a:lnTo>
                      <a:pt x="4" y="1"/>
                    </a:lnTo>
                    <a:lnTo>
                      <a:pt x="4"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8" name="Freeform 9138"/>
              <p:cNvSpPr/>
              <p:nvPr/>
            </p:nvSpPr>
            <p:spPr bwMode="auto">
              <a:xfrm>
                <a:off x="4908" y="1371"/>
                <a:ext cx="4" cy="14"/>
              </a:xfrm>
              <a:custGeom>
                <a:avLst/>
                <a:gdLst>
                  <a:gd name="T0" fmla="*/ 3 w 4"/>
                  <a:gd name="T1" fmla="*/ 0 h 14"/>
                  <a:gd name="T2" fmla="*/ 4 w 4"/>
                  <a:gd name="T3" fmla="*/ 4 h 14"/>
                  <a:gd name="T4" fmla="*/ 4 w 4"/>
                  <a:gd name="T5" fmla="*/ 7 h 14"/>
                  <a:gd name="T6" fmla="*/ 4 w 4"/>
                  <a:gd name="T7" fmla="*/ 10 h 14"/>
                  <a:gd name="T8" fmla="*/ 3 w 4"/>
                  <a:gd name="T9" fmla="*/ 14 h 14"/>
                  <a:gd name="T10" fmla="*/ 3 w 4"/>
                  <a:gd name="T11" fmla="*/ 14 h 14"/>
                  <a:gd name="T12" fmla="*/ 0 w 4"/>
                  <a:gd name="T13" fmla="*/ 10 h 14"/>
                  <a:gd name="T14" fmla="*/ 0 w 4"/>
                  <a:gd name="T15" fmla="*/ 7 h 14"/>
                  <a:gd name="T16" fmla="*/ 2 w 4"/>
                  <a:gd name="T17" fmla="*/ 4 h 14"/>
                  <a:gd name="T18" fmla="*/ 3 w 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3" y="0"/>
                    </a:moveTo>
                    <a:lnTo>
                      <a:pt x="4" y="4"/>
                    </a:lnTo>
                    <a:lnTo>
                      <a:pt x="4" y="7"/>
                    </a:lnTo>
                    <a:lnTo>
                      <a:pt x="4" y="10"/>
                    </a:lnTo>
                    <a:lnTo>
                      <a:pt x="3" y="14"/>
                    </a:lnTo>
                    <a:lnTo>
                      <a:pt x="3" y="14"/>
                    </a:lnTo>
                    <a:lnTo>
                      <a:pt x="0" y="10"/>
                    </a:lnTo>
                    <a:lnTo>
                      <a:pt x="0" y="7"/>
                    </a:lnTo>
                    <a:lnTo>
                      <a:pt x="2" y="4"/>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9" name="Freeform 9139"/>
              <p:cNvSpPr/>
              <p:nvPr/>
            </p:nvSpPr>
            <p:spPr bwMode="auto">
              <a:xfrm>
                <a:off x="4912" y="1369"/>
                <a:ext cx="3" cy="9"/>
              </a:xfrm>
              <a:custGeom>
                <a:avLst/>
                <a:gdLst>
                  <a:gd name="T0" fmla="*/ 0 w 3"/>
                  <a:gd name="T1" fmla="*/ 0 h 9"/>
                  <a:gd name="T2" fmla="*/ 1 w 3"/>
                  <a:gd name="T3" fmla="*/ 2 h 9"/>
                  <a:gd name="T4" fmla="*/ 1 w 3"/>
                  <a:gd name="T5" fmla="*/ 3 h 9"/>
                  <a:gd name="T6" fmla="*/ 3 w 3"/>
                  <a:gd name="T7" fmla="*/ 4 h 9"/>
                  <a:gd name="T8" fmla="*/ 3 w 3"/>
                  <a:gd name="T9" fmla="*/ 6 h 9"/>
                  <a:gd name="T10" fmla="*/ 1 w 3"/>
                  <a:gd name="T11" fmla="*/ 7 h 9"/>
                  <a:gd name="T12" fmla="*/ 0 w 3"/>
                  <a:gd name="T13" fmla="*/ 9 h 9"/>
                  <a:gd name="T14" fmla="*/ 0 w 3"/>
                  <a:gd name="T15" fmla="*/ 9 h 9"/>
                  <a:gd name="T16" fmla="*/ 1 w 3"/>
                  <a:gd name="T17" fmla="*/ 8 h 9"/>
                  <a:gd name="T18" fmla="*/ 1 w 3"/>
                  <a:gd name="T19" fmla="*/ 6 h 9"/>
                  <a:gd name="T20" fmla="*/ 0 w 3"/>
                  <a:gd name="T21" fmla="*/ 3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1" y="2"/>
                    </a:lnTo>
                    <a:lnTo>
                      <a:pt x="1" y="3"/>
                    </a:lnTo>
                    <a:lnTo>
                      <a:pt x="3" y="4"/>
                    </a:lnTo>
                    <a:lnTo>
                      <a:pt x="3" y="6"/>
                    </a:lnTo>
                    <a:lnTo>
                      <a:pt x="1" y="7"/>
                    </a:lnTo>
                    <a:lnTo>
                      <a:pt x="0" y="9"/>
                    </a:lnTo>
                    <a:lnTo>
                      <a:pt x="0" y="9"/>
                    </a:lnTo>
                    <a:lnTo>
                      <a:pt x="1" y="8"/>
                    </a:lnTo>
                    <a:lnTo>
                      <a:pt x="1" y="6"/>
                    </a:lnTo>
                    <a:lnTo>
                      <a:pt x="0"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0" name="Freeform 9140"/>
              <p:cNvSpPr/>
              <p:nvPr/>
            </p:nvSpPr>
            <p:spPr bwMode="auto">
              <a:xfrm>
                <a:off x="4908" y="1381"/>
                <a:ext cx="3" cy="8"/>
              </a:xfrm>
              <a:custGeom>
                <a:avLst/>
                <a:gdLst>
                  <a:gd name="T0" fmla="*/ 0 w 3"/>
                  <a:gd name="T1" fmla="*/ 0 h 8"/>
                  <a:gd name="T2" fmla="*/ 2 w 3"/>
                  <a:gd name="T3" fmla="*/ 3 h 8"/>
                  <a:gd name="T4" fmla="*/ 3 w 3"/>
                  <a:gd name="T5" fmla="*/ 4 h 8"/>
                  <a:gd name="T6" fmla="*/ 3 w 3"/>
                  <a:gd name="T7" fmla="*/ 7 h 8"/>
                  <a:gd name="T8" fmla="*/ 3 w 3"/>
                  <a:gd name="T9" fmla="*/ 8 h 8"/>
                  <a:gd name="T10" fmla="*/ 3 w 3"/>
                  <a:gd name="T11" fmla="*/ 8 h 8"/>
                  <a:gd name="T12" fmla="*/ 2 w 3"/>
                  <a:gd name="T13" fmla="*/ 7 h 8"/>
                  <a:gd name="T14" fmla="*/ 0 w 3"/>
                  <a:gd name="T15" fmla="*/ 5 h 8"/>
                  <a:gd name="T16" fmla="*/ 0 w 3"/>
                  <a:gd name="T17" fmla="*/ 3 h 8"/>
                  <a:gd name="T18" fmla="*/ 0 w 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0" y="0"/>
                    </a:moveTo>
                    <a:lnTo>
                      <a:pt x="2" y="3"/>
                    </a:lnTo>
                    <a:lnTo>
                      <a:pt x="3" y="4"/>
                    </a:lnTo>
                    <a:lnTo>
                      <a:pt x="3" y="7"/>
                    </a:lnTo>
                    <a:lnTo>
                      <a:pt x="3" y="8"/>
                    </a:lnTo>
                    <a:lnTo>
                      <a:pt x="3" y="8"/>
                    </a:lnTo>
                    <a:lnTo>
                      <a:pt x="2" y="7"/>
                    </a:lnTo>
                    <a:lnTo>
                      <a:pt x="0" y="5"/>
                    </a:lnTo>
                    <a:lnTo>
                      <a:pt x="0" y="3"/>
                    </a:lnTo>
                    <a:lnTo>
                      <a:pt x="0"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grpSp>
        <p:nvGrpSpPr>
          <p:cNvPr id="541" name="组合 540"/>
          <p:cNvGrpSpPr/>
          <p:nvPr/>
        </p:nvGrpSpPr>
        <p:grpSpPr>
          <a:xfrm flipH="1">
            <a:off x="330200" y="484947"/>
            <a:ext cx="2657888" cy="1329685"/>
            <a:chOff x="8690388" y="396047"/>
            <a:chExt cx="2578213" cy="1329685"/>
          </a:xfrm>
        </p:grpSpPr>
        <p:sp>
          <p:nvSpPr>
            <p:cNvPr id="542"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3"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4"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5"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6"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7"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8"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9"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0" name="组合 549"/>
          <p:cNvGrpSpPr/>
          <p:nvPr/>
        </p:nvGrpSpPr>
        <p:grpSpPr>
          <a:xfrm flipV="1">
            <a:off x="9225077" y="5213917"/>
            <a:ext cx="2578213" cy="1255060"/>
            <a:chOff x="8690388" y="396047"/>
            <a:chExt cx="2578213" cy="1329685"/>
          </a:xfrm>
        </p:grpSpPr>
        <p:sp>
          <p:nvSpPr>
            <p:cNvPr id="551"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2"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3"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4"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5"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6"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7"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8"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9" name="组合 558"/>
          <p:cNvGrpSpPr/>
          <p:nvPr/>
        </p:nvGrpSpPr>
        <p:grpSpPr>
          <a:xfrm flipH="1" flipV="1">
            <a:off x="356889" y="5213917"/>
            <a:ext cx="2657888" cy="1255060"/>
            <a:chOff x="8690388" y="396047"/>
            <a:chExt cx="2578213" cy="1329685"/>
          </a:xfrm>
        </p:grpSpPr>
        <p:sp>
          <p:nvSpPr>
            <p:cNvPr id="560"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1"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2"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3"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4"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5"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6"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7"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570" name="PA_库_文本框 569"/>
          <p:cNvSpPr txBox="1"/>
          <p:nvPr>
            <p:custDataLst>
              <p:tags r:id="rId2"/>
            </p:custDataLst>
          </p:nvPr>
        </p:nvSpPr>
        <p:spPr>
          <a:xfrm>
            <a:off x="5307526" y="1126553"/>
            <a:ext cx="1524000" cy="1015663"/>
          </a:xfrm>
          <a:prstGeom prst="rect">
            <a:avLst/>
          </a:prstGeom>
          <a:noFill/>
        </p:spPr>
        <p:txBody>
          <a:bodyPr wrap="square" rtlCol="0">
            <a:spAutoFit/>
          </a:bodyPr>
          <a:lstStyle/>
          <a:p>
            <a:pPr algn="ctr"/>
            <a:r>
              <a:rPr lang="en-US" altLang="zh-CN" sz="6000" dirty="0">
                <a:solidFill>
                  <a:schemeClr val="bg1"/>
                </a:solidFill>
                <a:cs typeface="+mn-ea"/>
                <a:sym typeface="+mn-lt"/>
              </a:rPr>
              <a:t>04</a:t>
            </a:r>
            <a:endParaRPr lang="zh-CN" altLang="en-US" sz="6000" dirty="0">
              <a:solidFill>
                <a:schemeClr val="bg1"/>
              </a:solidFill>
              <a:cs typeface="+mn-ea"/>
              <a:sym typeface="+mn-lt"/>
            </a:endParaRPr>
          </a:p>
        </p:txBody>
      </p:sp>
      <p:grpSp>
        <p:nvGrpSpPr>
          <p:cNvPr id="571" name="PA_库_组合 570"/>
          <p:cNvGrpSpPr/>
          <p:nvPr>
            <p:custDataLst>
              <p:tags r:id="rId3"/>
            </p:custDataLst>
          </p:nvPr>
        </p:nvGrpSpPr>
        <p:grpSpPr>
          <a:xfrm>
            <a:off x="4116865" y="4645782"/>
            <a:ext cx="3899217" cy="838031"/>
            <a:chOff x="7497701" y="1534157"/>
            <a:chExt cx="2177121" cy="838031"/>
          </a:xfrm>
        </p:grpSpPr>
        <p:sp>
          <p:nvSpPr>
            <p:cNvPr id="572" name="文本框 571"/>
            <p:cNvSpPr txBox="1"/>
            <p:nvPr/>
          </p:nvSpPr>
          <p:spPr>
            <a:xfrm>
              <a:off x="7497701" y="1534157"/>
              <a:ext cx="2177121" cy="646331"/>
            </a:xfrm>
            <a:prstGeom prst="rect">
              <a:avLst/>
            </a:prstGeom>
            <a:noFill/>
          </p:spPr>
          <p:txBody>
            <a:bodyPr wrap="square" rtlCol="0">
              <a:spAutoFit/>
            </a:bodyPr>
            <a:lstStyle/>
            <a:p>
              <a:pPr algn="dist"/>
              <a:r>
                <a:rPr lang="zh-CN" altLang="en-US" sz="3600" dirty="0">
                  <a:solidFill>
                    <a:schemeClr val="bg1"/>
                  </a:solidFill>
                  <a:cs typeface="+mn-ea"/>
                  <a:sym typeface="+mn-lt"/>
                </a:rPr>
                <a:t>在此添加标题</a:t>
              </a:r>
            </a:p>
          </p:txBody>
        </p:sp>
        <p:sp>
          <p:nvSpPr>
            <p:cNvPr id="573" name="文本框 572"/>
            <p:cNvSpPr txBox="1"/>
            <p:nvPr/>
          </p:nvSpPr>
          <p:spPr>
            <a:xfrm>
              <a:off x="7508478" y="2033634"/>
              <a:ext cx="2155566" cy="338554"/>
            </a:xfrm>
            <a:prstGeom prst="rect">
              <a:avLst/>
            </a:prstGeom>
            <a:noFill/>
          </p:spPr>
          <p:txBody>
            <a:bodyPr wrap="square" rtlCol="0">
              <a:spAutoFit/>
            </a:bodyPr>
            <a:lstStyle/>
            <a:p>
              <a:pPr algn="dist"/>
              <a:r>
                <a:rPr lang="en-US" altLang="zh-CN" sz="1600" dirty="0">
                  <a:solidFill>
                    <a:schemeClr val="bg1"/>
                  </a:solidFill>
                  <a:cs typeface="+mn-ea"/>
                  <a:sym typeface="+mn-lt"/>
                </a:rPr>
                <a:t>Add the title here</a:t>
              </a:r>
              <a:endParaRPr lang="zh-CN" altLang="en-US" sz="1600" dirty="0">
                <a:solidFill>
                  <a:schemeClr val="bg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iterate type="lt">
                                    <p:tmPct val="10000"/>
                                  </p:iterate>
                                  <p:childTnLst>
                                    <p:set>
                                      <p:cBhvr>
                                        <p:cTn id="6" dur="1" fill="hold">
                                          <p:stCondLst>
                                            <p:cond delay="0"/>
                                          </p:stCondLst>
                                        </p:cTn>
                                        <p:tgtEl>
                                          <p:spTgt spid="570"/>
                                        </p:tgtEl>
                                        <p:attrNameLst>
                                          <p:attrName>style.visibility</p:attrName>
                                        </p:attrNameLst>
                                      </p:cBhvr>
                                      <p:to>
                                        <p:strVal val="visible"/>
                                      </p:to>
                                    </p:set>
                                    <p:anim calcmode="lin" valueType="num">
                                      <p:cBhvr>
                                        <p:cTn id="7" dur="500" fill="hold"/>
                                        <p:tgtEl>
                                          <p:spTgt spid="570"/>
                                        </p:tgtEl>
                                        <p:attrNameLst>
                                          <p:attrName>ppt_w</p:attrName>
                                        </p:attrNameLst>
                                      </p:cBhvr>
                                      <p:tavLst>
                                        <p:tav tm="0">
                                          <p:val>
                                            <p:fltVal val="0"/>
                                          </p:val>
                                        </p:tav>
                                        <p:tav tm="100000">
                                          <p:val>
                                            <p:strVal val="#ppt_w"/>
                                          </p:val>
                                        </p:tav>
                                      </p:tavLst>
                                    </p:anim>
                                    <p:anim calcmode="lin" valueType="num">
                                      <p:cBhvr>
                                        <p:cTn id="8" dur="500" fill="hold"/>
                                        <p:tgtEl>
                                          <p:spTgt spid="570"/>
                                        </p:tgtEl>
                                        <p:attrNameLst>
                                          <p:attrName>ppt_h</p:attrName>
                                        </p:attrNameLst>
                                      </p:cBhvr>
                                      <p:tavLst>
                                        <p:tav tm="0">
                                          <p:val>
                                            <p:fltVal val="0"/>
                                          </p:val>
                                        </p:tav>
                                        <p:tav tm="100000">
                                          <p:val>
                                            <p:strVal val="#ppt_h"/>
                                          </p:val>
                                        </p:tav>
                                      </p:tavLst>
                                    </p:anim>
                                    <p:animEffect transition="in" filter="fade">
                                      <p:cBhvr>
                                        <p:cTn id="9" dur="500"/>
                                        <p:tgtEl>
                                          <p:spTgt spid="570"/>
                                        </p:tgtEl>
                                      </p:cBhvr>
                                    </p:animEffect>
                                  </p:childTnLst>
                                </p:cTn>
                              </p:par>
                            </p:childTnLst>
                          </p:cTn>
                        </p:par>
                        <p:par>
                          <p:cTn id="10" fill="hold">
                            <p:stCondLst>
                              <p:cond delay="0"/>
                            </p:stCondLst>
                            <p:childTnLst>
                              <p:par>
                                <p:cTn id="11" presetID="16" presetClass="entr" presetSubtype="37" fill="hold" nodeType="afterEffect">
                                  <p:stCondLst>
                                    <p:cond delay="0"/>
                                  </p:stCondLst>
                                  <p:childTnLst>
                                    <p:set>
                                      <p:cBhvr>
                                        <p:cTn id="12" dur="1" fill="hold">
                                          <p:stCondLst>
                                            <p:cond delay="0"/>
                                          </p:stCondLst>
                                        </p:cTn>
                                        <p:tgtEl>
                                          <p:spTgt spid="571"/>
                                        </p:tgtEl>
                                        <p:attrNameLst>
                                          <p:attrName>style.visibility</p:attrName>
                                        </p:attrNameLst>
                                      </p:cBhvr>
                                      <p:to>
                                        <p:strVal val="visible"/>
                                      </p:to>
                                    </p:set>
                                    <p:animEffect transition="in" filter="barn(outVertical)">
                                      <p:cBhvr>
                                        <p:cTn id="13" dur="500"/>
                                        <p:tgtEl>
                                          <p:spTgt spid="571"/>
                                        </p:tgtEl>
                                      </p:cBhvr>
                                    </p:animEffect>
                                  </p:childTnLst>
                                </p:cTn>
                              </p:par>
                              <p:par>
                                <p:cTn id="14" presetID="23" presetClass="entr" presetSubtype="288" fill="hold" nodeType="withEffect">
                                  <p:stCondLst>
                                    <p:cond delay="250"/>
                                  </p:stCondLst>
                                  <p:childTnLst>
                                    <p:set>
                                      <p:cBhvr>
                                        <p:cTn id="15" dur="1" fill="hold">
                                          <p:stCondLst>
                                            <p:cond delay="0"/>
                                          </p:stCondLst>
                                        </p:cTn>
                                        <p:tgtEl>
                                          <p:spTgt spid="569"/>
                                        </p:tgtEl>
                                        <p:attrNameLst>
                                          <p:attrName>style.visibility</p:attrName>
                                        </p:attrNameLst>
                                      </p:cBhvr>
                                      <p:to>
                                        <p:strVal val="visible"/>
                                      </p:to>
                                    </p:set>
                                    <p:anim calcmode="lin" valueType="num">
                                      <p:cBhvr>
                                        <p:cTn id="16" dur="500" fill="hold"/>
                                        <p:tgtEl>
                                          <p:spTgt spid="569"/>
                                        </p:tgtEl>
                                        <p:attrNameLst>
                                          <p:attrName>ppt_w</p:attrName>
                                        </p:attrNameLst>
                                      </p:cBhvr>
                                      <p:tavLst>
                                        <p:tav tm="0">
                                          <p:val>
                                            <p:strVal val="4*#ppt_w"/>
                                          </p:val>
                                        </p:tav>
                                        <p:tav tm="100000">
                                          <p:val>
                                            <p:strVal val="#ppt_w"/>
                                          </p:val>
                                        </p:tav>
                                      </p:tavLst>
                                    </p:anim>
                                    <p:anim calcmode="lin" valueType="num">
                                      <p:cBhvr>
                                        <p:cTn id="17" dur="500" fill="hold"/>
                                        <p:tgtEl>
                                          <p:spTgt spid="569"/>
                                        </p:tgtEl>
                                        <p:attrNameLst>
                                          <p:attrName>ppt_h</p:attrName>
                                        </p:attrNameLst>
                                      </p:cBhvr>
                                      <p:tavLst>
                                        <p:tav tm="0">
                                          <p:val>
                                            <p:strVal val="4/3*#ppt_h"/>
                                          </p:val>
                                        </p:tav>
                                        <p:tav tm="100000">
                                          <p:val>
                                            <p:strVal val="#ppt_h"/>
                                          </p:val>
                                        </p:tav>
                                      </p:tavLst>
                                    </p:anim>
                                  </p:childTnLst>
                                </p:cTn>
                              </p:par>
                              <p:par>
                                <p:cTn id="18" presetID="23" presetClass="entr" presetSubtype="288" fill="hold" grpId="1" nodeType="withEffect">
                                  <p:stCondLst>
                                    <p:cond delay="250"/>
                                  </p:stCondLst>
                                  <p:iterate type="lt">
                                    <p:tmPct val="0"/>
                                  </p:iterate>
                                  <p:childTnLst>
                                    <p:set>
                                      <p:cBhvr>
                                        <p:cTn id="19" dur="1" fill="hold">
                                          <p:stCondLst>
                                            <p:cond delay="0"/>
                                          </p:stCondLst>
                                        </p:cTn>
                                        <p:tgtEl>
                                          <p:spTgt spid="570"/>
                                        </p:tgtEl>
                                        <p:attrNameLst>
                                          <p:attrName>style.visibility</p:attrName>
                                        </p:attrNameLst>
                                      </p:cBhvr>
                                      <p:to>
                                        <p:strVal val="visible"/>
                                      </p:to>
                                    </p:set>
                                    <p:anim calcmode="lin" valueType="num">
                                      <p:cBhvr>
                                        <p:cTn id="20" dur="500" fill="hold"/>
                                        <p:tgtEl>
                                          <p:spTgt spid="570"/>
                                        </p:tgtEl>
                                        <p:attrNameLst>
                                          <p:attrName>ppt_w</p:attrName>
                                        </p:attrNameLst>
                                      </p:cBhvr>
                                      <p:tavLst>
                                        <p:tav tm="0">
                                          <p:val>
                                            <p:strVal val="4*#ppt_w"/>
                                          </p:val>
                                        </p:tav>
                                        <p:tav tm="100000">
                                          <p:val>
                                            <p:strVal val="#ppt_w"/>
                                          </p:val>
                                        </p:tav>
                                      </p:tavLst>
                                    </p:anim>
                                    <p:anim calcmode="lin" valueType="num">
                                      <p:cBhvr>
                                        <p:cTn id="21" dur="500" fill="hold"/>
                                        <p:tgtEl>
                                          <p:spTgt spid="570"/>
                                        </p:tgtEl>
                                        <p:attrNameLst>
                                          <p:attrName>ppt_h</p:attrName>
                                        </p:attrNameLst>
                                      </p:cBhvr>
                                      <p:tavLst>
                                        <p:tav tm="0">
                                          <p:val>
                                            <p:strVal val="4/3*#ppt_h"/>
                                          </p:val>
                                        </p:tav>
                                        <p:tav tm="100000">
                                          <p:val>
                                            <p:strVal val="#ppt_h"/>
                                          </p:val>
                                        </p:tav>
                                      </p:tavLst>
                                    </p:anim>
                                  </p:childTnLst>
                                </p:cTn>
                              </p:par>
                              <p:par>
                                <p:cTn id="22" presetID="23" presetClass="entr" presetSubtype="288" fill="hold" nodeType="withEffect">
                                  <p:stCondLst>
                                    <p:cond delay="250"/>
                                  </p:stCondLst>
                                  <p:childTnLst>
                                    <p:set>
                                      <p:cBhvr>
                                        <p:cTn id="23" dur="1" fill="hold">
                                          <p:stCondLst>
                                            <p:cond delay="0"/>
                                          </p:stCondLst>
                                        </p:cTn>
                                        <p:tgtEl>
                                          <p:spTgt spid="571"/>
                                        </p:tgtEl>
                                        <p:attrNameLst>
                                          <p:attrName>style.visibility</p:attrName>
                                        </p:attrNameLst>
                                      </p:cBhvr>
                                      <p:to>
                                        <p:strVal val="visible"/>
                                      </p:to>
                                    </p:set>
                                    <p:anim calcmode="lin" valueType="num">
                                      <p:cBhvr>
                                        <p:cTn id="24" dur="500" fill="hold"/>
                                        <p:tgtEl>
                                          <p:spTgt spid="571"/>
                                        </p:tgtEl>
                                        <p:attrNameLst>
                                          <p:attrName>ppt_w</p:attrName>
                                        </p:attrNameLst>
                                      </p:cBhvr>
                                      <p:tavLst>
                                        <p:tav tm="0">
                                          <p:val>
                                            <p:strVal val="4*#ppt_w"/>
                                          </p:val>
                                        </p:tav>
                                        <p:tav tm="100000">
                                          <p:val>
                                            <p:strVal val="#ppt_w"/>
                                          </p:val>
                                        </p:tav>
                                      </p:tavLst>
                                    </p:anim>
                                    <p:anim calcmode="lin" valueType="num">
                                      <p:cBhvr>
                                        <p:cTn id="25" dur="500" fill="hold"/>
                                        <p:tgtEl>
                                          <p:spTgt spid="57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57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37086" y="500044"/>
            <a:ext cx="4317831" cy="684891"/>
            <a:chOff x="4160914" y="538145"/>
            <a:chExt cx="3870173" cy="684891"/>
          </a:xfrm>
        </p:grpSpPr>
        <p:sp>
          <p:nvSpPr>
            <p:cNvPr id="4" name="矩形 3"/>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5" name="文本框 4"/>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grpSp>
        <p:nvGrpSpPr>
          <p:cNvPr id="6" name="组合 5"/>
          <p:cNvGrpSpPr/>
          <p:nvPr/>
        </p:nvGrpSpPr>
        <p:grpSpPr>
          <a:xfrm>
            <a:off x="1416298" y="2218418"/>
            <a:ext cx="2653805" cy="3487964"/>
            <a:chOff x="1416298" y="2218418"/>
            <a:chExt cx="2653805" cy="3487964"/>
          </a:xfrm>
          <a:effectLst>
            <a:outerShdw blurRad="381000" dist="254000" dir="2700000" algn="tl" rotWithShape="0">
              <a:schemeClr val="tx1">
                <a:alpha val="25000"/>
              </a:schemeClr>
            </a:outerShdw>
          </a:effectLst>
        </p:grpSpPr>
        <p:sp>
          <p:nvSpPr>
            <p:cNvPr id="7" name="矩形 6"/>
            <p:cNvSpPr/>
            <p:nvPr/>
          </p:nvSpPr>
          <p:spPr>
            <a:xfrm>
              <a:off x="1416298" y="2218418"/>
              <a:ext cx="2653805" cy="3487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416298" y="5660662"/>
              <a:ext cx="2653805" cy="45719"/>
            </a:xfrm>
            <a:prstGeom prst="rect">
              <a:avLst/>
            </a:prstGeom>
            <a:solidFill>
              <a:srgbClr val="DE1F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4769097" y="2218418"/>
            <a:ext cx="2653806" cy="3487964"/>
            <a:chOff x="4769097" y="2218418"/>
            <a:chExt cx="2653806" cy="3487964"/>
          </a:xfrm>
          <a:effectLst>
            <a:outerShdw blurRad="381000" dist="254000" dir="2700000" algn="tl" rotWithShape="0">
              <a:schemeClr val="tx1">
                <a:alpha val="25000"/>
              </a:schemeClr>
            </a:outerShdw>
          </a:effectLst>
        </p:grpSpPr>
        <p:sp>
          <p:nvSpPr>
            <p:cNvPr id="10" name="矩形 9"/>
            <p:cNvSpPr/>
            <p:nvPr/>
          </p:nvSpPr>
          <p:spPr>
            <a:xfrm>
              <a:off x="4769098" y="2218418"/>
              <a:ext cx="2653805" cy="3487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769097" y="5660662"/>
              <a:ext cx="2653805" cy="45719"/>
            </a:xfrm>
            <a:prstGeom prst="rect">
              <a:avLst/>
            </a:prstGeom>
            <a:solidFill>
              <a:srgbClr val="DE1F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a:off x="8121898" y="2218418"/>
            <a:ext cx="2653805" cy="3487964"/>
            <a:chOff x="8121898" y="2218418"/>
            <a:chExt cx="2653805" cy="3487964"/>
          </a:xfrm>
          <a:effectLst>
            <a:outerShdw blurRad="381000" dist="254000" dir="2700000" algn="tl" rotWithShape="0">
              <a:schemeClr val="tx1">
                <a:alpha val="25000"/>
              </a:schemeClr>
            </a:outerShdw>
          </a:effectLst>
        </p:grpSpPr>
        <p:sp>
          <p:nvSpPr>
            <p:cNvPr id="13" name="矩形 12"/>
            <p:cNvSpPr/>
            <p:nvPr/>
          </p:nvSpPr>
          <p:spPr>
            <a:xfrm>
              <a:off x="8121898" y="2218418"/>
              <a:ext cx="2653805" cy="3487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8121898" y="5660662"/>
              <a:ext cx="2653805" cy="45719"/>
            </a:xfrm>
            <a:prstGeom prst="rect">
              <a:avLst/>
            </a:prstGeom>
            <a:solidFill>
              <a:srgbClr val="DE1F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2592491" y="2884083"/>
            <a:ext cx="301415" cy="416819"/>
            <a:chOff x="4663347" y="1962404"/>
            <a:chExt cx="187155" cy="258812"/>
          </a:xfrm>
        </p:grpSpPr>
        <p:sp>
          <p:nvSpPr>
            <p:cNvPr id="16" name="Freeform 242"/>
            <p:cNvSpPr/>
            <p:nvPr/>
          </p:nvSpPr>
          <p:spPr bwMode="auto">
            <a:xfrm>
              <a:off x="4677018" y="2051975"/>
              <a:ext cx="160284" cy="169241"/>
            </a:xfrm>
            <a:custGeom>
              <a:avLst/>
              <a:gdLst>
                <a:gd name="T0" fmla="*/ 312 w 340"/>
                <a:gd name="T1" fmla="*/ 359 h 359"/>
                <a:gd name="T2" fmla="*/ 28 w 340"/>
                <a:gd name="T3" fmla="*/ 359 h 359"/>
                <a:gd name="T4" fmla="*/ 0 w 340"/>
                <a:gd name="T5" fmla="*/ 0 h 359"/>
                <a:gd name="T6" fmla="*/ 340 w 340"/>
                <a:gd name="T7" fmla="*/ 0 h 359"/>
                <a:gd name="T8" fmla="*/ 312 w 340"/>
                <a:gd name="T9" fmla="*/ 359 h 359"/>
              </a:gdLst>
              <a:ahLst/>
              <a:cxnLst>
                <a:cxn ang="0">
                  <a:pos x="T0" y="T1"/>
                </a:cxn>
                <a:cxn ang="0">
                  <a:pos x="T2" y="T3"/>
                </a:cxn>
                <a:cxn ang="0">
                  <a:pos x="T4" y="T5"/>
                </a:cxn>
                <a:cxn ang="0">
                  <a:pos x="T6" y="T7"/>
                </a:cxn>
                <a:cxn ang="0">
                  <a:pos x="T8" y="T9"/>
                </a:cxn>
              </a:cxnLst>
              <a:rect l="0" t="0" r="r" b="b"/>
              <a:pathLst>
                <a:path w="340" h="359">
                  <a:moveTo>
                    <a:pt x="312" y="359"/>
                  </a:moveTo>
                  <a:lnTo>
                    <a:pt x="28" y="359"/>
                  </a:lnTo>
                  <a:lnTo>
                    <a:pt x="0" y="0"/>
                  </a:lnTo>
                  <a:lnTo>
                    <a:pt x="340" y="0"/>
                  </a:lnTo>
                  <a:lnTo>
                    <a:pt x="312" y="359"/>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17" name="Rectangle 243"/>
            <p:cNvSpPr>
              <a:spLocks noChangeArrowheads="1"/>
            </p:cNvSpPr>
            <p:nvPr/>
          </p:nvSpPr>
          <p:spPr bwMode="auto">
            <a:xfrm>
              <a:off x="4663347" y="1998233"/>
              <a:ext cx="187155" cy="53742"/>
            </a:xfrm>
            <a:prstGeom prst="rect">
              <a:avLst/>
            </a:pr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18" name="Freeform 244"/>
            <p:cNvSpPr/>
            <p:nvPr/>
          </p:nvSpPr>
          <p:spPr bwMode="auto">
            <a:xfrm>
              <a:off x="4677018" y="1962404"/>
              <a:ext cx="160284" cy="35828"/>
            </a:xfrm>
            <a:custGeom>
              <a:avLst/>
              <a:gdLst>
                <a:gd name="T0" fmla="*/ 340 w 340"/>
                <a:gd name="T1" fmla="*/ 76 h 76"/>
                <a:gd name="T2" fmla="*/ 0 w 340"/>
                <a:gd name="T3" fmla="*/ 76 h 76"/>
                <a:gd name="T4" fmla="*/ 47 w 340"/>
                <a:gd name="T5" fmla="*/ 0 h 76"/>
                <a:gd name="T6" fmla="*/ 293 w 340"/>
                <a:gd name="T7" fmla="*/ 0 h 76"/>
                <a:gd name="T8" fmla="*/ 340 w 340"/>
                <a:gd name="T9" fmla="*/ 76 h 76"/>
              </a:gdLst>
              <a:ahLst/>
              <a:cxnLst>
                <a:cxn ang="0">
                  <a:pos x="T0" y="T1"/>
                </a:cxn>
                <a:cxn ang="0">
                  <a:pos x="T2" y="T3"/>
                </a:cxn>
                <a:cxn ang="0">
                  <a:pos x="T4" y="T5"/>
                </a:cxn>
                <a:cxn ang="0">
                  <a:pos x="T6" y="T7"/>
                </a:cxn>
                <a:cxn ang="0">
                  <a:pos x="T8" y="T9"/>
                </a:cxn>
              </a:cxnLst>
              <a:rect l="0" t="0" r="r" b="b"/>
              <a:pathLst>
                <a:path w="340" h="76">
                  <a:moveTo>
                    <a:pt x="340" y="76"/>
                  </a:moveTo>
                  <a:lnTo>
                    <a:pt x="0" y="76"/>
                  </a:lnTo>
                  <a:lnTo>
                    <a:pt x="47" y="0"/>
                  </a:lnTo>
                  <a:lnTo>
                    <a:pt x="293" y="0"/>
                  </a:lnTo>
                  <a:lnTo>
                    <a:pt x="340" y="76"/>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19" name="Line 245"/>
            <p:cNvSpPr>
              <a:spLocks noChangeShapeType="1"/>
            </p:cNvSpPr>
            <p:nvPr/>
          </p:nvSpPr>
          <p:spPr bwMode="auto">
            <a:xfrm>
              <a:off x="4680318" y="2087331"/>
              <a:ext cx="153684" cy="0"/>
            </a:xfrm>
            <a:prstGeom prst="line">
              <a:avLst/>
            </a:prstGeom>
            <a:noFill/>
            <a:ln w="15875" cap="flat">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20" name="Line 246"/>
            <p:cNvSpPr>
              <a:spLocks noChangeShapeType="1"/>
            </p:cNvSpPr>
            <p:nvPr/>
          </p:nvSpPr>
          <p:spPr bwMode="auto">
            <a:xfrm>
              <a:off x="4684561" y="2158516"/>
              <a:ext cx="145198" cy="0"/>
            </a:xfrm>
            <a:prstGeom prst="line">
              <a:avLst/>
            </a:prstGeom>
            <a:noFill/>
            <a:ln w="15875" cap="flat">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21" name="Line 247"/>
            <p:cNvSpPr>
              <a:spLocks noChangeShapeType="1"/>
            </p:cNvSpPr>
            <p:nvPr/>
          </p:nvSpPr>
          <p:spPr bwMode="auto">
            <a:xfrm>
              <a:off x="4726046" y="2123159"/>
              <a:ext cx="62228" cy="0"/>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grpSp>
      <p:grpSp>
        <p:nvGrpSpPr>
          <p:cNvPr id="22" name="组合 21"/>
          <p:cNvGrpSpPr/>
          <p:nvPr/>
        </p:nvGrpSpPr>
        <p:grpSpPr>
          <a:xfrm>
            <a:off x="5887970" y="2912933"/>
            <a:ext cx="416059" cy="387969"/>
            <a:chOff x="5697648" y="1980318"/>
            <a:chExt cx="258340" cy="240897"/>
          </a:xfrm>
        </p:grpSpPr>
        <p:sp>
          <p:nvSpPr>
            <p:cNvPr id="23" name="Line 389"/>
            <p:cNvSpPr>
              <a:spLocks noChangeShapeType="1"/>
            </p:cNvSpPr>
            <p:nvPr/>
          </p:nvSpPr>
          <p:spPr bwMode="auto">
            <a:xfrm>
              <a:off x="5746676" y="2221215"/>
              <a:ext cx="160284" cy="0"/>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24" name="Freeform 390"/>
            <p:cNvSpPr/>
            <p:nvPr/>
          </p:nvSpPr>
          <p:spPr bwMode="auto">
            <a:xfrm>
              <a:off x="5786746" y="2185387"/>
              <a:ext cx="80142" cy="35828"/>
            </a:xfrm>
            <a:custGeom>
              <a:avLst/>
              <a:gdLst>
                <a:gd name="T0" fmla="*/ 170 w 170"/>
                <a:gd name="T1" fmla="*/ 76 h 76"/>
                <a:gd name="T2" fmla="*/ 0 w 170"/>
                <a:gd name="T3" fmla="*/ 76 h 76"/>
                <a:gd name="T4" fmla="*/ 28 w 170"/>
                <a:gd name="T5" fmla="*/ 0 h 76"/>
                <a:gd name="T6" fmla="*/ 142 w 170"/>
                <a:gd name="T7" fmla="*/ 0 h 76"/>
                <a:gd name="T8" fmla="*/ 170 w 170"/>
                <a:gd name="T9" fmla="*/ 76 h 76"/>
              </a:gdLst>
              <a:ahLst/>
              <a:cxnLst>
                <a:cxn ang="0">
                  <a:pos x="T0" y="T1"/>
                </a:cxn>
                <a:cxn ang="0">
                  <a:pos x="T2" y="T3"/>
                </a:cxn>
                <a:cxn ang="0">
                  <a:pos x="T4" y="T5"/>
                </a:cxn>
                <a:cxn ang="0">
                  <a:pos x="T6" y="T7"/>
                </a:cxn>
                <a:cxn ang="0">
                  <a:pos x="T8" y="T9"/>
                </a:cxn>
              </a:cxnLst>
              <a:rect l="0" t="0" r="r" b="b"/>
              <a:pathLst>
                <a:path w="170" h="76">
                  <a:moveTo>
                    <a:pt x="170" y="76"/>
                  </a:moveTo>
                  <a:lnTo>
                    <a:pt x="0" y="76"/>
                  </a:lnTo>
                  <a:lnTo>
                    <a:pt x="28" y="0"/>
                  </a:lnTo>
                  <a:lnTo>
                    <a:pt x="142" y="0"/>
                  </a:lnTo>
                  <a:lnTo>
                    <a:pt x="170" y="76"/>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25" name="Rectangle 391"/>
            <p:cNvSpPr>
              <a:spLocks noChangeArrowheads="1"/>
            </p:cNvSpPr>
            <p:nvPr/>
          </p:nvSpPr>
          <p:spPr bwMode="auto">
            <a:xfrm>
              <a:off x="5724519" y="2007190"/>
              <a:ext cx="205069" cy="142841"/>
            </a:xfrm>
            <a:prstGeom prst="rect">
              <a:avLst/>
            </a:prstGeom>
            <a:noFill/>
            <a:ln w="15875" cap="rnd">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26" name="Oval 392"/>
            <p:cNvSpPr>
              <a:spLocks noChangeArrowheads="1"/>
            </p:cNvSpPr>
            <p:nvPr/>
          </p:nvSpPr>
          <p:spPr bwMode="auto">
            <a:xfrm>
              <a:off x="5822575" y="2163230"/>
              <a:ext cx="8957" cy="8957"/>
            </a:xfrm>
            <a:prstGeom prst="ellipse">
              <a:avLst/>
            </a:prstGeom>
            <a:noFill/>
            <a:ln w="15875" cap="rnd">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27" name="Freeform 393"/>
            <p:cNvSpPr/>
            <p:nvPr/>
          </p:nvSpPr>
          <p:spPr bwMode="auto">
            <a:xfrm>
              <a:off x="5697648" y="1980318"/>
              <a:ext cx="258340" cy="205069"/>
            </a:xfrm>
            <a:custGeom>
              <a:avLst/>
              <a:gdLst>
                <a:gd name="T0" fmla="*/ 232 w 232"/>
                <a:gd name="T1" fmla="*/ 168 h 184"/>
                <a:gd name="T2" fmla="*/ 216 w 232"/>
                <a:gd name="T3" fmla="*/ 184 h 184"/>
                <a:gd name="T4" fmla="*/ 16 w 232"/>
                <a:gd name="T5" fmla="*/ 184 h 184"/>
                <a:gd name="T6" fmla="*/ 0 w 232"/>
                <a:gd name="T7" fmla="*/ 168 h 184"/>
                <a:gd name="T8" fmla="*/ 0 w 232"/>
                <a:gd name="T9" fmla="*/ 16 h 184"/>
                <a:gd name="T10" fmla="*/ 16 w 232"/>
                <a:gd name="T11" fmla="*/ 0 h 184"/>
                <a:gd name="T12" fmla="*/ 216 w 232"/>
                <a:gd name="T13" fmla="*/ 0 h 184"/>
                <a:gd name="T14" fmla="*/ 232 w 232"/>
                <a:gd name="T15" fmla="*/ 16 h 184"/>
                <a:gd name="T16" fmla="*/ 232 w 232"/>
                <a:gd name="T17"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84">
                  <a:moveTo>
                    <a:pt x="232" y="168"/>
                  </a:moveTo>
                  <a:cubicBezTo>
                    <a:pt x="232" y="177"/>
                    <a:pt x="225" y="184"/>
                    <a:pt x="216" y="184"/>
                  </a:cubicBezTo>
                  <a:cubicBezTo>
                    <a:pt x="16" y="184"/>
                    <a:pt x="16" y="184"/>
                    <a:pt x="16" y="184"/>
                  </a:cubicBezTo>
                  <a:cubicBezTo>
                    <a:pt x="7" y="184"/>
                    <a:pt x="0" y="177"/>
                    <a:pt x="0" y="168"/>
                  </a:cubicBezTo>
                  <a:cubicBezTo>
                    <a:pt x="0" y="16"/>
                    <a:pt x="0" y="16"/>
                    <a:pt x="0" y="16"/>
                  </a:cubicBezTo>
                  <a:cubicBezTo>
                    <a:pt x="0" y="7"/>
                    <a:pt x="7" y="0"/>
                    <a:pt x="16" y="0"/>
                  </a:cubicBezTo>
                  <a:cubicBezTo>
                    <a:pt x="216" y="0"/>
                    <a:pt x="216" y="0"/>
                    <a:pt x="216" y="0"/>
                  </a:cubicBezTo>
                  <a:cubicBezTo>
                    <a:pt x="225" y="0"/>
                    <a:pt x="232" y="7"/>
                    <a:pt x="232" y="16"/>
                  </a:cubicBezTo>
                  <a:lnTo>
                    <a:pt x="232" y="168"/>
                  </a:lnTo>
                  <a:close/>
                </a:path>
              </a:pathLst>
            </a:custGeom>
            <a:noFill/>
            <a:ln w="15875" cap="rnd">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grpSp>
      <p:grpSp>
        <p:nvGrpSpPr>
          <p:cNvPr id="28" name="组合 27"/>
          <p:cNvGrpSpPr/>
          <p:nvPr/>
        </p:nvGrpSpPr>
        <p:grpSpPr>
          <a:xfrm>
            <a:off x="9240391" y="2927362"/>
            <a:ext cx="416818" cy="373540"/>
            <a:chOff x="5162583" y="1989276"/>
            <a:chExt cx="258811" cy="231939"/>
          </a:xfrm>
        </p:grpSpPr>
        <p:sp>
          <p:nvSpPr>
            <p:cNvPr id="29" name="Line 394"/>
            <p:cNvSpPr>
              <a:spLocks noChangeShapeType="1"/>
            </p:cNvSpPr>
            <p:nvPr/>
          </p:nvSpPr>
          <p:spPr bwMode="auto">
            <a:xfrm>
              <a:off x="5216325" y="2221215"/>
              <a:ext cx="160284" cy="0"/>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30" name="Line 395"/>
            <p:cNvSpPr>
              <a:spLocks noChangeShapeType="1"/>
            </p:cNvSpPr>
            <p:nvPr/>
          </p:nvSpPr>
          <p:spPr bwMode="auto">
            <a:xfrm>
              <a:off x="5292224" y="2194344"/>
              <a:ext cx="0" cy="26871"/>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31" name="Line 396"/>
            <p:cNvSpPr>
              <a:spLocks noChangeShapeType="1"/>
            </p:cNvSpPr>
            <p:nvPr/>
          </p:nvSpPr>
          <p:spPr bwMode="auto">
            <a:xfrm>
              <a:off x="5162583" y="2150031"/>
              <a:ext cx="258811" cy="0"/>
            </a:xfrm>
            <a:prstGeom prst="line">
              <a:avLst/>
            </a:prstGeom>
            <a:noFill/>
            <a:ln w="15875" cap="flat">
              <a:solidFill>
                <a:srgbClr val="1A473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32" name="Freeform 397"/>
            <p:cNvSpPr/>
            <p:nvPr/>
          </p:nvSpPr>
          <p:spPr bwMode="auto">
            <a:xfrm>
              <a:off x="5162583" y="1989276"/>
              <a:ext cx="258811" cy="205069"/>
            </a:xfrm>
            <a:custGeom>
              <a:avLst/>
              <a:gdLst>
                <a:gd name="T0" fmla="*/ 232 w 232"/>
                <a:gd name="T1" fmla="*/ 168 h 184"/>
                <a:gd name="T2" fmla="*/ 216 w 232"/>
                <a:gd name="T3" fmla="*/ 184 h 184"/>
                <a:gd name="T4" fmla="*/ 16 w 232"/>
                <a:gd name="T5" fmla="*/ 184 h 184"/>
                <a:gd name="T6" fmla="*/ 0 w 232"/>
                <a:gd name="T7" fmla="*/ 168 h 184"/>
                <a:gd name="T8" fmla="*/ 0 w 232"/>
                <a:gd name="T9" fmla="*/ 16 h 184"/>
                <a:gd name="T10" fmla="*/ 16 w 232"/>
                <a:gd name="T11" fmla="*/ 0 h 184"/>
                <a:gd name="T12" fmla="*/ 216 w 232"/>
                <a:gd name="T13" fmla="*/ 0 h 184"/>
                <a:gd name="T14" fmla="*/ 232 w 232"/>
                <a:gd name="T15" fmla="*/ 16 h 184"/>
                <a:gd name="T16" fmla="*/ 232 w 232"/>
                <a:gd name="T17"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84">
                  <a:moveTo>
                    <a:pt x="232" y="168"/>
                  </a:moveTo>
                  <a:cubicBezTo>
                    <a:pt x="232" y="177"/>
                    <a:pt x="225" y="184"/>
                    <a:pt x="216" y="184"/>
                  </a:cubicBezTo>
                  <a:cubicBezTo>
                    <a:pt x="16" y="184"/>
                    <a:pt x="16" y="184"/>
                    <a:pt x="16" y="184"/>
                  </a:cubicBezTo>
                  <a:cubicBezTo>
                    <a:pt x="7" y="184"/>
                    <a:pt x="0" y="177"/>
                    <a:pt x="0" y="168"/>
                  </a:cubicBezTo>
                  <a:cubicBezTo>
                    <a:pt x="0" y="16"/>
                    <a:pt x="0" y="16"/>
                    <a:pt x="0" y="16"/>
                  </a:cubicBezTo>
                  <a:cubicBezTo>
                    <a:pt x="0" y="7"/>
                    <a:pt x="7" y="0"/>
                    <a:pt x="16" y="0"/>
                  </a:cubicBezTo>
                  <a:cubicBezTo>
                    <a:pt x="216" y="0"/>
                    <a:pt x="216" y="0"/>
                    <a:pt x="216" y="0"/>
                  </a:cubicBezTo>
                  <a:cubicBezTo>
                    <a:pt x="225" y="0"/>
                    <a:pt x="232" y="7"/>
                    <a:pt x="232" y="16"/>
                  </a:cubicBezTo>
                  <a:lnTo>
                    <a:pt x="232" y="168"/>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sp>
          <p:nvSpPr>
            <p:cNvPr id="33" name="Oval 398"/>
            <p:cNvSpPr>
              <a:spLocks noChangeArrowheads="1"/>
            </p:cNvSpPr>
            <p:nvPr/>
          </p:nvSpPr>
          <p:spPr bwMode="auto">
            <a:xfrm>
              <a:off x="5287510" y="2167473"/>
              <a:ext cx="8957" cy="8957"/>
            </a:xfrm>
            <a:prstGeom prst="ellipse">
              <a:avLst/>
            </a:prstGeom>
            <a:noFill/>
            <a:ln w="15875" cap="flat">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cs typeface="+mn-ea"/>
                <a:sym typeface="+mn-lt"/>
              </a:endParaRPr>
            </a:p>
          </p:txBody>
        </p:sp>
      </p:grpSp>
      <p:sp>
        <p:nvSpPr>
          <p:cNvPr id="34" name="文本框 33"/>
          <p:cNvSpPr txBox="1"/>
          <p:nvPr/>
        </p:nvSpPr>
        <p:spPr>
          <a:xfrm>
            <a:off x="2028821" y="3609023"/>
            <a:ext cx="1428754" cy="400110"/>
          </a:xfrm>
          <a:prstGeom prst="rect">
            <a:avLst/>
          </a:prstGeom>
          <a:noFill/>
        </p:spPr>
        <p:txBody>
          <a:bodyPr wrap="square" rtlCol="0">
            <a:spAutoFit/>
          </a:bodyPr>
          <a:lstStyle/>
          <a:p>
            <a:pPr algn="ctr"/>
            <a:r>
              <a:rPr lang="en-US" altLang="zh-CN" sz="2000" dirty="0">
                <a:solidFill>
                  <a:srgbClr val="1A4730"/>
                </a:solidFill>
                <a:cs typeface="+mn-ea"/>
                <a:sym typeface="+mn-lt"/>
              </a:rPr>
              <a:t>¥13679</a:t>
            </a:r>
            <a:endParaRPr lang="zh-CN" altLang="en-US" sz="2000" dirty="0">
              <a:solidFill>
                <a:srgbClr val="1A4730"/>
              </a:solidFill>
              <a:cs typeface="+mn-ea"/>
              <a:sym typeface="+mn-lt"/>
            </a:endParaRPr>
          </a:p>
        </p:txBody>
      </p:sp>
      <p:sp>
        <p:nvSpPr>
          <p:cNvPr id="35" name="文本框 34"/>
          <p:cNvSpPr txBox="1"/>
          <p:nvPr/>
        </p:nvSpPr>
        <p:spPr>
          <a:xfrm>
            <a:off x="5381620" y="3609023"/>
            <a:ext cx="1428754" cy="400110"/>
          </a:xfrm>
          <a:prstGeom prst="rect">
            <a:avLst/>
          </a:prstGeom>
          <a:noFill/>
        </p:spPr>
        <p:txBody>
          <a:bodyPr wrap="square" rtlCol="0">
            <a:spAutoFit/>
          </a:bodyPr>
          <a:lstStyle/>
          <a:p>
            <a:pPr algn="ctr"/>
            <a:r>
              <a:rPr lang="en-US" altLang="zh-CN" sz="2000" dirty="0">
                <a:solidFill>
                  <a:srgbClr val="1A4730"/>
                </a:solidFill>
                <a:cs typeface="+mn-ea"/>
                <a:sym typeface="+mn-lt"/>
              </a:rPr>
              <a:t>¥26679</a:t>
            </a:r>
            <a:endParaRPr lang="zh-CN" altLang="en-US" sz="2000" dirty="0">
              <a:solidFill>
                <a:srgbClr val="1A4730"/>
              </a:solidFill>
              <a:cs typeface="+mn-ea"/>
              <a:sym typeface="+mn-lt"/>
            </a:endParaRPr>
          </a:p>
        </p:txBody>
      </p:sp>
      <p:sp>
        <p:nvSpPr>
          <p:cNvPr id="36" name="文本框 35"/>
          <p:cNvSpPr txBox="1"/>
          <p:nvPr/>
        </p:nvSpPr>
        <p:spPr>
          <a:xfrm>
            <a:off x="8734422" y="3609023"/>
            <a:ext cx="1428754" cy="400110"/>
          </a:xfrm>
          <a:prstGeom prst="rect">
            <a:avLst/>
          </a:prstGeom>
          <a:noFill/>
        </p:spPr>
        <p:txBody>
          <a:bodyPr wrap="square" rtlCol="0">
            <a:spAutoFit/>
          </a:bodyPr>
          <a:lstStyle/>
          <a:p>
            <a:pPr algn="ctr"/>
            <a:r>
              <a:rPr lang="en-US" altLang="zh-CN" sz="2000" dirty="0">
                <a:solidFill>
                  <a:srgbClr val="1A4730"/>
                </a:solidFill>
                <a:cs typeface="+mn-ea"/>
                <a:sym typeface="+mn-lt"/>
              </a:rPr>
              <a:t>¥33879</a:t>
            </a:r>
            <a:endParaRPr lang="zh-CN" altLang="en-US" sz="2000" dirty="0">
              <a:solidFill>
                <a:srgbClr val="1A4730"/>
              </a:solidFill>
              <a:cs typeface="+mn-ea"/>
              <a:sym typeface="+mn-lt"/>
            </a:endParaRPr>
          </a:p>
        </p:txBody>
      </p:sp>
      <p:grpSp>
        <p:nvGrpSpPr>
          <p:cNvPr id="37" name="组合 36"/>
          <p:cNvGrpSpPr/>
          <p:nvPr/>
        </p:nvGrpSpPr>
        <p:grpSpPr>
          <a:xfrm>
            <a:off x="1593388" y="4220609"/>
            <a:ext cx="2299620" cy="1060174"/>
            <a:chOff x="1464698" y="3483456"/>
            <a:chExt cx="2299620" cy="1060174"/>
          </a:xfrm>
        </p:grpSpPr>
        <p:sp>
          <p:nvSpPr>
            <p:cNvPr id="38" name="文本框 37"/>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cs typeface="+mn-ea"/>
                  <a:sym typeface="+mn-lt"/>
                </a:rPr>
                <a:t>点击此处输入文本内容点击此处输入文本内容点击此处输入文本内容</a:t>
              </a:r>
            </a:p>
          </p:txBody>
        </p:sp>
        <p:sp>
          <p:nvSpPr>
            <p:cNvPr id="39" name="文本框 38"/>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lumMod val="50000"/>
                    </a:schemeClr>
                  </a:solidFill>
                  <a:cs typeface="+mn-ea"/>
                  <a:sym typeface="+mn-lt"/>
                </a:rPr>
                <a:t>在此添加标题</a:t>
              </a:r>
            </a:p>
          </p:txBody>
        </p:sp>
      </p:grpSp>
      <p:grpSp>
        <p:nvGrpSpPr>
          <p:cNvPr id="40" name="组合 39"/>
          <p:cNvGrpSpPr/>
          <p:nvPr/>
        </p:nvGrpSpPr>
        <p:grpSpPr>
          <a:xfrm>
            <a:off x="4946187" y="4220609"/>
            <a:ext cx="2299620" cy="1060174"/>
            <a:chOff x="1464698" y="3483456"/>
            <a:chExt cx="2299620" cy="1060174"/>
          </a:xfrm>
        </p:grpSpPr>
        <p:sp>
          <p:nvSpPr>
            <p:cNvPr id="41" name="文本框 40"/>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cs typeface="+mn-ea"/>
                  <a:sym typeface="+mn-lt"/>
                </a:rPr>
                <a:t>点击此处输入文本内容点击此处输入文本内容点击此处输入文本内容</a:t>
              </a:r>
            </a:p>
          </p:txBody>
        </p:sp>
        <p:sp>
          <p:nvSpPr>
            <p:cNvPr id="42" name="文本框 41"/>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lumMod val="50000"/>
                    </a:schemeClr>
                  </a:solidFill>
                  <a:cs typeface="+mn-ea"/>
                  <a:sym typeface="+mn-lt"/>
                </a:rPr>
                <a:t>在此添加标题</a:t>
              </a:r>
            </a:p>
          </p:txBody>
        </p:sp>
      </p:grpSp>
      <p:grpSp>
        <p:nvGrpSpPr>
          <p:cNvPr id="43" name="组合 42"/>
          <p:cNvGrpSpPr/>
          <p:nvPr/>
        </p:nvGrpSpPr>
        <p:grpSpPr>
          <a:xfrm>
            <a:off x="8298989" y="4220609"/>
            <a:ext cx="2299620" cy="1060174"/>
            <a:chOff x="1464698" y="3483456"/>
            <a:chExt cx="2299620" cy="1060174"/>
          </a:xfrm>
        </p:grpSpPr>
        <p:sp>
          <p:nvSpPr>
            <p:cNvPr id="44" name="文本框 43"/>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cs typeface="+mn-ea"/>
                  <a:sym typeface="+mn-lt"/>
                </a:rPr>
                <a:t>点击此处输入文本内容点击此处输入文本内容点击此处输入文本内容</a:t>
              </a:r>
            </a:p>
          </p:txBody>
        </p:sp>
        <p:sp>
          <p:nvSpPr>
            <p:cNvPr id="45" name="文本框 44"/>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lumMod val="50000"/>
                    </a:schemeClr>
                  </a:solidFill>
                  <a:cs typeface="+mn-ea"/>
                  <a:sym typeface="+mn-lt"/>
                </a:rPr>
                <a:t>在此添加标题</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60000" fill="hold" nodeType="afterEffect" p14:presetBounceEnd="4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40000">
                                          <p:cBhvr additive="base">
                                            <p:cTn id="12"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60000" fill="hold" nodeType="afterEffect" p14:presetBounceEnd="40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40000">
                                          <p:cBhvr additive="base">
                                            <p:cTn id="17"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250"/>
                                </p:stCondLst>
                                <p:childTnLst>
                                  <p:par>
                                    <p:cTn id="31" presetID="16" presetClass="entr" presetSubtype="37"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outVertical)">
                                          <p:cBhvr>
                                            <p:cTn id="33" dur="500"/>
                                            <p:tgtEl>
                                              <p:spTgt spid="37"/>
                                            </p:tgtEl>
                                          </p:cBhvr>
                                        </p:animEffect>
                                      </p:childTnLst>
                                    </p:cTn>
                                  </p:par>
                                </p:childTnLst>
                              </p:cTn>
                            </p:par>
                            <p:par>
                              <p:cTn id="34" fill="hold">
                                <p:stCondLst>
                                  <p:cond delay="275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3500"/>
                                </p:stCondLst>
                                <p:childTnLst>
                                  <p:par>
                                    <p:cTn id="46" presetID="16" presetClass="entr" presetSubtype="37"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outVertical)">
                                          <p:cBhvr>
                                            <p:cTn id="48" dur="500"/>
                                            <p:tgtEl>
                                              <p:spTgt spid="40"/>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childTnLst>
                              </p:cTn>
                            </p:par>
                            <p:par>
                              <p:cTn id="60" fill="hold">
                                <p:stCondLst>
                                  <p:cond delay="4750"/>
                                </p:stCondLst>
                                <p:childTnLst>
                                  <p:par>
                                    <p:cTn id="61" presetID="16" presetClass="entr" presetSubtype="37"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outVertical)">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6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6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250"/>
                                </p:stCondLst>
                                <p:childTnLst>
                                  <p:par>
                                    <p:cTn id="31" presetID="16" presetClass="entr" presetSubtype="37"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outVertical)">
                                          <p:cBhvr>
                                            <p:cTn id="33" dur="500"/>
                                            <p:tgtEl>
                                              <p:spTgt spid="37"/>
                                            </p:tgtEl>
                                          </p:cBhvr>
                                        </p:animEffect>
                                      </p:childTnLst>
                                    </p:cTn>
                                  </p:par>
                                </p:childTnLst>
                              </p:cTn>
                            </p:par>
                            <p:par>
                              <p:cTn id="34" fill="hold">
                                <p:stCondLst>
                                  <p:cond delay="275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3500"/>
                                </p:stCondLst>
                                <p:childTnLst>
                                  <p:par>
                                    <p:cTn id="46" presetID="16" presetClass="entr" presetSubtype="37"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outVertical)">
                                          <p:cBhvr>
                                            <p:cTn id="48" dur="500"/>
                                            <p:tgtEl>
                                              <p:spTgt spid="40"/>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childTnLst>
                              </p:cTn>
                            </p:par>
                            <p:par>
                              <p:cTn id="60" fill="hold">
                                <p:stCondLst>
                                  <p:cond delay="4750"/>
                                </p:stCondLst>
                                <p:childTnLst>
                                  <p:par>
                                    <p:cTn id="61" presetID="16" presetClass="entr" presetSubtype="37"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outVertical)">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583" y="2198087"/>
            <a:ext cx="6182441" cy="3147626"/>
            <a:chOff x="5752000" y="2411278"/>
            <a:chExt cx="4640992" cy="2362838"/>
          </a:xfrm>
        </p:grpSpPr>
        <p:sp>
          <p:nvSpPr>
            <p:cNvPr id="3" name="Rectangle 667"/>
            <p:cNvSpPr/>
            <p:nvPr/>
          </p:nvSpPr>
          <p:spPr>
            <a:xfrm>
              <a:off x="6346261" y="2431347"/>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4" name="Rectangle 668"/>
            <p:cNvSpPr/>
            <p:nvPr/>
          </p:nvSpPr>
          <p:spPr>
            <a:xfrm>
              <a:off x="6346261" y="2431347"/>
              <a:ext cx="2023365" cy="327884"/>
            </a:xfrm>
            <a:prstGeom prst="rect">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5" name="Content Placeholder 2"/>
            <p:cNvSpPr txBox="1"/>
            <p:nvPr/>
          </p:nvSpPr>
          <p:spPr>
            <a:xfrm>
              <a:off x="6328064" y="2450188"/>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bg1"/>
                  </a:solidFill>
                  <a:cs typeface="+mn-ea"/>
                  <a:sym typeface="+mn-lt"/>
                </a:rPr>
                <a:t>50%</a:t>
              </a:r>
            </a:p>
          </p:txBody>
        </p:sp>
        <p:sp>
          <p:nvSpPr>
            <p:cNvPr id="6" name="Freeform 670"/>
            <p:cNvSpPr>
              <a:spLocks noEditPoints="1"/>
            </p:cNvSpPr>
            <p:nvPr/>
          </p:nvSpPr>
          <p:spPr bwMode="auto">
            <a:xfrm>
              <a:off x="5752000" y="2411278"/>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cs typeface="+mn-ea"/>
                <a:sym typeface="+mn-lt"/>
              </a:endParaRPr>
            </a:p>
          </p:txBody>
        </p:sp>
        <p:sp>
          <p:nvSpPr>
            <p:cNvPr id="7" name="Rectangle 672"/>
            <p:cNvSpPr/>
            <p:nvPr/>
          </p:nvSpPr>
          <p:spPr>
            <a:xfrm>
              <a:off x="6346261" y="442751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8" name="Rectangle 673"/>
            <p:cNvSpPr/>
            <p:nvPr/>
          </p:nvSpPr>
          <p:spPr>
            <a:xfrm>
              <a:off x="6346262" y="4427511"/>
              <a:ext cx="1285078" cy="327884"/>
            </a:xfrm>
            <a:prstGeom prst="rect">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 name="Content Placeholder 2"/>
            <p:cNvSpPr txBox="1"/>
            <p:nvPr/>
          </p:nvSpPr>
          <p:spPr>
            <a:xfrm>
              <a:off x="6328064" y="4447698"/>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bg1"/>
                  </a:solidFill>
                  <a:cs typeface="+mn-ea"/>
                  <a:sym typeface="+mn-lt"/>
                </a:rPr>
                <a:t>43%</a:t>
              </a:r>
            </a:p>
          </p:txBody>
        </p:sp>
        <p:sp>
          <p:nvSpPr>
            <p:cNvPr id="10" name="Freeform 11"/>
            <p:cNvSpPr>
              <a:spLocks noEditPoints="1"/>
            </p:cNvSpPr>
            <p:nvPr/>
          </p:nvSpPr>
          <p:spPr bwMode="auto">
            <a:xfrm>
              <a:off x="5752000" y="4408788"/>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cs typeface="+mn-ea"/>
                <a:sym typeface="+mn-lt"/>
              </a:endParaRPr>
            </a:p>
          </p:txBody>
        </p:sp>
        <p:sp>
          <p:nvSpPr>
            <p:cNvPr id="11" name="Rectangle 677"/>
            <p:cNvSpPr/>
            <p:nvPr/>
          </p:nvSpPr>
          <p:spPr>
            <a:xfrm>
              <a:off x="6346261" y="3931290"/>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2" name="Rectangle 678"/>
            <p:cNvSpPr/>
            <p:nvPr/>
          </p:nvSpPr>
          <p:spPr>
            <a:xfrm>
              <a:off x="6346262" y="3931290"/>
              <a:ext cx="2988194" cy="327884"/>
            </a:xfrm>
            <a:prstGeom prst="rect">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3" name="Content Placeholder 2"/>
            <p:cNvSpPr txBox="1"/>
            <p:nvPr/>
          </p:nvSpPr>
          <p:spPr>
            <a:xfrm>
              <a:off x="6328064" y="3950131"/>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bg1"/>
                  </a:solidFill>
                  <a:cs typeface="+mn-ea"/>
                  <a:sym typeface="+mn-lt"/>
                </a:rPr>
                <a:t>75%</a:t>
              </a:r>
            </a:p>
          </p:txBody>
        </p:sp>
        <p:sp>
          <p:nvSpPr>
            <p:cNvPr id="14" name="Freeform 680"/>
            <p:cNvSpPr>
              <a:spLocks noEditPoints="1"/>
            </p:cNvSpPr>
            <p:nvPr/>
          </p:nvSpPr>
          <p:spPr bwMode="auto">
            <a:xfrm>
              <a:off x="5752000" y="3912567"/>
              <a:ext cx="365328" cy="365328"/>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cs typeface="+mn-ea"/>
                <a:sym typeface="+mn-lt"/>
              </a:endParaRPr>
            </a:p>
          </p:txBody>
        </p:sp>
        <p:sp>
          <p:nvSpPr>
            <p:cNvPr id="15" name="Rectangle 682"/>
            <p:cNvSpPr/>
            <p:nvPr/>
          </p:nvSpPr>
          <p:spPr>
            <a:xfrm>
              <a:off x="6346261" y="291930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6" name="Rectangle 683"/>
            <p:cNvSpPr/>
            <p:nvPr/>
          </p:nvSpPr>
          <p:spPr>
            <a:xfrm>
              <a:off x="6346261" y="2919302"/>
              <a:ext cx="1615243" cy="327884"/>
            </a:xfrm>
            <a:prstGeom prst="rect">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7" name="Content Placeholder 2"/>
            <p:cNvSpPr txBox="1"/>
            <p:nvPr/>
          </p:nvSpPr>
          <p:spPr>
            <a:xfrm>
              <a:off x="6328064" y="2938143"/>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bg1"/>
                  </a:solidFill>
                  <a:cs typeface="+mn-ea"/>
                  <a:sym typeface="+mn-lt"/>
                </a:rPr>
                <a:t>58%</a:t>
              </a:r>
            </a:p>
          </p:txBody>
        </p:sp>
        <p:sp>
          <p:nvSpPr>
            <p:cNvPr id="18" name="Freeform 21"/>
            <p:cNvSpPr>
              <a:spLocks noEditPoints="1"/>
            </p:cNvSpPr>
            <p:nvPr/>
          </p:nvSpPr>
          <p:spPr bwMode="auto">
            <a:xfrm>
              <a:off x="5752000" y="2920131"/>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cs typeface="+mn-ea"/>
                <a:sym typeface="+mn-lt"/>
              </a:endParaRPr>
            </a:p>
          </p:txBody>
        </p:sp>
        <p:sp>
          <p:nvSpPr>
            <p:cNvPr id="19" name="Rectangle 687"/>
            <p:cNvSpPr/>
            <p:nvPr/>
          </p:nvSpPr>
          <p:spPr>
            <a:xfrm>
              <a:off x="6346261" y="343507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20" name="Rectangle 688"/>
            <p:cNvSpPr/>
            <p:nvPr/>
          </p:nvSpPr>
          <p:spPr>
            <a:xfrm>
              <a:off x="6346261" y="3435072"/>
              <a:ext cx="1011683" cy="327884"/>
            </a:xfrm>
            <a:prstGeom prst="rect">
              <a:avLst/>
            </a:prstGeom>
            <a:solidFill>
              <a:srgbClr val="DE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1" name="Content Placeholder 2"/>
            <p:cNvSpPr txBox="1"/>
            <p:nvPr/>
          </p:nvSpPr>
          <p:spPr>
            <a:xfrm>
              <a:off x="6328064" y="3453913"/>
              <a:ext cx="575193" cy="277248"/>
            </a:xfrm>
            <a:prstGeom prst="rect">
              <a:avLst/>
            </a:prstGeom>
            <a:noFill/>
          </p:spPr>
          <p:txBody>
            <a:bodyPr vert="horz" lIns="121920" tIns="60960" rIns="121920" bIns="60960" rtlCol="0" anchor="ctr">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bg1"/>
                  </a:solidFill>
                  <a:cs typeface="+mn-ea"/>
                  <a:sym typeface="+mn-lt"/>
                </a:rPr>
                <a:t>25%</a:t>
              </a:r>
            </a:p>
          </p:txBody>
        </p:sp>
        <p:sp>
          <p:nvSpPr>
            <p:cNvPr id="22" name="Freeform 30"/>
            <p:cNvSpPr>
              <a:spLocks noEditPoints="1"/>
            </p:cNvSpPr>
            <p:nvPr/>
          </p:nvSpPr>
          <p:spPr bwMode="auto">
            <a:xfrm>
              <a:off x="5752000" y="3416349"/>
              <a:ext cx="365328" cy="36532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cs typeface="+mn-ea"/>
                <a:sym typeface="+mn-lt"/>
              </a:endParaRPr>
            </a:p>
          </p:txBody>
        </p:sp>
      </p:grpSp>
      <p:cxnSp>
        <p:nvCxnSpPr>
          <p:cNvPr id="27" name="直接连接符 26"/>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37086" y="500044"/>
            <a:ext cx="4317831" cy="684891"/>
            <a:chOff x="4160914" y="538145"/>
            <a:chExt cx="3870173" cy="684891"/>
          </a:xfrm>
        </p:grpSpPr>
        <p:sp>
          <p:nvSpPr>
            <p:cNvPr id="29" name="矩形 28"/>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30" name="文本框 29"/>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
        <p:nvSpPr>
          <p:cNvPr id="31" name="Freeform 9044"/>
          <p:cNvSpPr>
            <a:spLocks noEditPoints="1"/>
          </p:cNvSpPr>
          <p:nvPr/>
        </p:nvSpPr>
        <p:spPr bwMode="auto">
          <a:xfrm>
            <a:off x="1620671" y="2710997"/>
            <a:ext cx="1336875" cy="1621580"/>
          </a:xfrm>
          <a:custGeom>
            <a:avLst/>
            <a:gdLst>
              <a:gd name="T0" fmla="*/ 23 w 108"/>
              <a:gd name="T1" fmla="*/ 91 h 131"/>
              <a:gd name="T2" fmla="*/ 33 w 108"/>
              <a:gd name="T3" fmla="*/ 94 h 131"/>
              <a:gd name="T4" fmla="*/ 40 w 108"/>
              <a:gd name="T5" fmla="*/ 0 h 131"/>
              <a:gd name="T6" fmla="*/ 43 w 108"/>
              <a:gd name="T7" fmla="*/ 4 h 131"/>
              <a:gd name="T8" fmla="*/ 43 w 108"/>
              <a:gd name="T9" fmla="*/ 7 h 131"/>
              <a:gd name="T10" fmla="*/ 38 w 108"/>
              <a:gd name="T11" fmla="*/ 13 h 131"/>
              <a:gd name="T12" fmla="*/ 35 w 108"/>
              <a:gd name="T13" fmla="*/ 27 h 131"/>
              <a:gd name="T14" fmla="*/ 47 w 108"/>
              <a:gd name="T15" fmla="*/ 28 h 131"/>
              <a:gd name="T16" fmla="*/ 52 w 108"/>
              <a:gd name="T17" fmla="*/ 15 h 131"/>
              <a:gd name="T18" fmla="*/ 55 w 108"/>
              <a:gd name="T19" fmla="*/ 17 h 131"/>
              <a:gd name="T20" fmla="*/ 60 w 108"/>
              <a:gd name="T21" fmla="*/ 21 h 131"/>
              <a:gd name="T22" fmla="*/ 63 w 108"/>
              <a:gd name="T23" fmla="*/ 4 h 131"/>
              <a:gd name="T24" fmla="*/ 65 w 108"/>
              <a:gd name="T25" fmla="*/ 10 h 131"/>
              <a:gd name="T26" fmla="*/ 70 w 108"/>
              <a:gd name="T27" fmla="*/ 7 h 131"/>
              <a:gd name="T28" fmla="*/ 67 w 108"/>
              <a:gd name="T29" fmla="*/ 17 h 131"/>
              <a:gd name="T30" fmla="*/ 65 w 108"/>
              <a:gd name="T31" fmla="*/ 18 h 131"/>
              <a:gd name="T32" fmla="*/ 59 w 108"/>
              <a:gd name="T33" fmla="*/ 25 h 131"/>
              <a:gd name="T34" fmla="*/ 35 w 108"/>
              <a:gd name="T35" fmla="*/ 31 h 131"/>
              <a:gd name="T36" fmla="*/ 39 w 108"/>
              <a:gd name="T37" fmla="*/ 36 h 131"/>
              <a:gd name="T38" fmla="*/ 51 w 108"/>
              <a:gd name="T39" fmla="*/ 61 h 131"/>
              <a:gd name="T40" fmla="*/ 94 w 108"/>
              <a:gd name="T41" fmla="*/ 65 h 131"/>
              <a:gd name="T42" fmla="*/ 107 w 108"/>
              <a:gd name="T43" fmla="*/ 68 h 131"/>
              <a:gd name="T44" fmla="*/ 98 w 108"/>
              <a:gd name="T45" fmla="*/ 74 h 131"/>
              <a:gd name="T46" fmla="*/ 94 w 108"/>
              <a:gd name="T47" fmla="*/ 91 h 131"/>
              <a:gd name="T48" fmla="*/ 99 w 108"/>
              <a:gd name="T49" fmla="*/ 100 h 131"/>
              <a:gd name="T50" fmla="*/ 97 w 108"/>
              <a:gd name="T51" fmla="*/ 129 h 131"/>
              <a:gd name="T52" fmla="*/ 94 w 108"/>
              <a:gd name="T53" fmla="*/ 114 h 131"/>
              <a:gd name="T54" fmla="*/ 89 w 108"/>
              <a:gd name="T55" fmla="*/ 108 h 131"/>
              <a:gd name="T56" fmla="*/ 78 w 108"/>
              <a:gd name="T57" fmla="*/ 128 h 131"/>
              <a:gd name="T58" fmla="*/ 78 w 108"/>
              <a:gd name="T59" fmla="*/ 116 h 131"/>
              <a:gd name="T60" fmla="*/ 76 w 108"/>
              <a:gd name="T61" fmla="*/ 90 h 131"/>
              <a:gd name="T62" fmla="*/ 33 w 108"/>
              <a:gd name="T63" fmla="*/ 108 h 131"/>
              <a:gd name="T64" fmla="*/ 25 w 108"/>
              <a:gd name="T65" fmla="*/ 125 h 131"/>
              <a:gd name="T66" fmla="*/ 17 w 108"/>
              <a:gd name="T67" fmla="*/ 131 h 131"/>
              <a:gd name="T68" fmla="*/ 22 w 108"/>
              <a:gd name="T69" fmla="*/ 107 h 131"/>
              <a:gd name="T70" fmla="*/ 15 w 108"/>
              <a:gd name="T71" fmla="*/ 87 h 131"/>
              <a:gd name="T72" fmla="*/ 25 w 108"/>
              <a:gd name="T73" fmla="*/ 76 h 131"/>
              <a:gd name="T74" fmla="*/ 27 w 108"/>
              <a:gd name="T75" fmla="*/ 55 h 131"/>
              <a:gd name="T76" fmla="*/ 21 w 108"/>
              <a:gd name="T77" fmla="*/ 52 h 131"/>
              <a:gd name="T78" fmla="*/ 12 w 108"/>
              <a:gd name="T79" fmla="*/ 48 h 131"/>
              <a:gd name="T80" fmla="*/ 15 w 108"/>
              <a:gd name="T81" fmla="*/ 34 h 131"/>
              <a:gd name="T82" fmla="*/ 2 w 108"/>
              <a:gd name="T83" fmla="*/ 31 h 131"/>
              <a:gd name="T84" fmla="*/ 6 w 108"/>
              <a:gd name="T85" fmla="*/ 30 h 131"/>
              <a:gd name="T86" fmla="*/ 8 w 108"/>
              <a:gd name="T87" fmla="*/ 28 h 131"/>
              <a:gd name="T88" fmla="*/ 18 w 108"/>
              <a:gd name="T89" fmla="*/ 32 h 131"/>
              <a:gd name="T90" fmla="*/ 13 w 108"/>
              <a:gd name="T91" fmla="*/ 26 h 131"/>
              <a:gd name="T92" fmla="*/ 1 w 108"/>
              <a:gd name="T93" fmla="*/ 18 h 131"/>
              <a:gd name="T94" fmla="*/ 5 w 108"/>
              <a:gd name="T95" fmla="*/ 17 h 131"/>
              <a:gd name="T96" fmla="*/ 8 w 108"/>
              <a:gd name="T97" fmla="*/ 19 h 131"/>
              <a:gd name="T98" fmla="*/ 15 w 108"/>
              <a:gd name="T99" fmla="*/ 25 h 131"/>
              <a:gd name="T100" fmla="*/ 27 w 108"/>
              <a:gd name="T101" fmla="*/ 28 h 131"/>
              <a:gd name="T102" fmla="*/ 23 w 108"/>
              <a:gd name="T103" fmla="*/ 19 h 131"/>
              <a:gd name="T104" fmla="*/ 19 w 108"/>
              <a:gd name="T105" fmla="*/ 11 h 131"/>
              <a:gd name="T106" fmla="*/ 25 w 108"/>
              <a:gd name="T107" fmla="*/ 15 h 131"/>
              <a:gd name="T108" fmla="*/ 25 w 108"/>
              <a:gd name="T109" fmla="*/ 13 h 131"/>
              <a:gd name="T110" fmla="*/ 33 w 108"/>
              <a:gd name="T111" fmla="*/ 25 h 131"/>
              <a:gd name="T112" fmla="*/ 33 w 108"/>
              <a:gd name="T113" fmla="*/ 7 h 131"/>
              <a:gd name="T114" fmla="*/ 34 w 108"/>
              <a:gd name="T115" fmla="*/ 5 h 131"/>
              <a:gd name="T116" fmla="*/ 36 w 108"/>
              <a:gd name="T117" fmla="*/ 7 h 131"/>
              <a:gd name="T118" fmla="*/ 40 w 108"/>
              <a:gd name="T1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31">
                <a:moveTo>
                  <a:pt x="33" y="89"/>
                </a:moveTo>
                <a:lnTo>
                  <a:pt x="30" y="89"/>
                </a:lnTo>
                <a:lnTo>
                  <a:pt x="27" y="89"/>
                </a:lnTo>
                <a:lnTo>
                  <a:pt x="26" y="89"/>
                </a:lnTo>
                <a:lnTo>
                  <a:pt x="23" y="90"/>
                </a:lnTo>
                <a:lnTo>
                  <a:pt x="23" y="91"/>
                </a:lnTo>
                <a:lnTo>
                  <a:pt x="23" y="93"/>
                </a:lnTo>
                <a:lnTo>
                  <a:pt x="25" y="97"/>
                </a:lnTo>
                <a:lnTo>
                  <a:pt x="26" y="100"/>
                </a:lnTo>
                <a:lnTo>
                  <a:pt x="29" y="106"/>
                </a:lnTo>
                <a:lnTo>
                  <a:pt x="31" y="99"/>
                </a:lnTo>
                <a:lnTo>
                  <a:pt x="33" y="94"/>
                </a:lnTo>
                <a:lnTo>
                  <a:pt x="33" y="89"/>
                </a:lnTo>
                <a:close/>
                <a:moveTo>
                  <a:pt x="30" y="34"/>
                </a:moveTo>
                <a:lnTo>
                  <a:pt x="30" y="34"/>
                </a:lnTo>
                <a:lnTo>
                  <a:pt x="30" y="34"/>
                </a:lnTo>
                <a:lnTo>
                  <a:pt x="30" y="34"/>
                </a:lnTo>
                <a:close/>
                <a:moveTo>
                  <a:pt x="40" y="0"/>
                </a:moveTo>
                <a:lnTo>
                  <a:pt x="42" y="1"/>
                </a:lnTo>
                <a:lnTo>
                  <a:pt x="42" y="1"/>
                </a:lnTo>
                <a:lnTo>
                  <a:pt x="42" y="2"/>
                </a:lnTo>
                <a:lnTo>
                  <a:pt x="42" y="4"/>
                </a:lnTo>
                <a:lnTo>
                  <a:pt x="42" y="4"/>
                </a:lnTo>
                <a:lnTo>
                  <a:pt x="43" y="4"/>
                </a:lnTo>
                <a:lnTo>
                  <a:pt x="44" y="4"/>
                </a:lnTo>
                <a:lnTo>
                  <a:pt x="46" y="4"/>
                </a:lnTo>
                <a:lnTo>
                  <a:pt x="46" y="5"/>
                </a:lnTo>
                <a:lnTo>
                  <a:pt x="47" y="5"/>
                </a:lnTo>
                <a:lnTo>
                  <a:pt x="46" y="6"/>
                </a:lnTo>
                <a:lnTo>
                  <a:pt x="43" y="7"/>
                </a:lnTo>
                <a:lnTo>
                  <a:pt x="43" y="7"/>
                </a:lnTo>
                <a:lnTo>
                  <a:pt x="43" y="7"/>
                </a:lnTo>
                <a:lnTo>
                  <a:pt x="42" y="7"/>
                </a:lnTo>
                <a:lnTo>
                  <a:pt x="40" y="9"/>
                </a:lnTo>
                <a:lnTo>
                  <a:pt x="39" y="10"/>
                </a:lnTo>
                <a:lnTo>
                  <a:pt x="38" y="13"/>
                </a:lnTo>
                <a:lnTo>
                  <a:pt x="38" y="17"/>
                </a:lnTo>
                <a:lnTo>
                  <a:pt x="38" y="21"/>
                </a:lnTo>
                <a:lnTo>
                  <a:pt x="36" y="22"/>
                </a:lnTo>
                <a:lnTo>
                  <a:pt x="36" y="25"/>
                </a:lnTo>
                <a:lnTo>
                  <a:pt x="35" y="26"/>
                </a:lnTo>
                <a:lnTo>
                  <a:pt x="35" y="27"/>
                </a:lnTo>
                <a:lnTo>
                  <a:pt x="35" y="28"/>
                </a:lnTo>
                <a:lnTo>
                  <a:pt x="36" y="30"/>
                </a:lnTo>
                <a:lnTo>
                  <a:pt x="39" y="30"/>
                </a:lnTo>
                <a:lnTo>
                  <a:pt x="42" y="30"/>
                </a:lnTo>
                <a:lnTo>
                  <a:pt x="44" y="28"/>
                </a:lnTo>
                <a:lnTo>
                  <a:pt x="47" y="28"/>
                </a:lnTo>
                <a:lnTo>
                  <a:pt x="50" y="27"/>
                </a:lnTo>
                <a:lnTo>
                  <a:pt x="52" y="26"/>
                </a:lnTo>
                <a:lnTo>
                  <a:pt x="52" y="23"/>
                </a:lnTo>
                <a:lnTo>
                  <a:pt x="52" y="21"/>
                </a:lnTo>
                <a:lnTo>
                  <a:pt x="52" y="18"/>
                </a:lnTo>
                <a:lnTo>
                  <a:pt x="52" y="15"/>
                </a:lnTo>
                <a:lnTo>
                  <a:pt x="53" y="13"/>
                </a:lnTo>
                <a:lnTo>
                  <a:pt x="55" y="11"/>
                </a:lnTo>
                <a:lnTo>
                  <a:pt x="55" y="11"/>
                </a:lnTo>
                <a:lnTo>
                  <a:pt x="55" y="13"/>
                </a:lnTo>
                <a:lnTo>
                  <a:pt x="55" y="14"/>
                </a:lnTo>
                <a:lnTo>
                  <a:pt x="55" y="17"/>
                </a:lnTo>
                <a:lnTo>
                  <a:pt x="55" y="19"/>
                </a:lnTo>
                <a:lnTo>
                  <a:pt x="55" y="21"/>
                </a:lnTo>
                <a:lnTo>
                  <a:pt x="56" y="22"/>
                </a:lnTo>
                <a:lnTo>
                  <a:pt x="59" y="23"/>
                </a:lnTo>
                <a:lnTo>
                  <a:pt x="60" y="22"/>
                </a:lnTo>
                <a:lnTo>
                  <a:pt x="60" y="21"/>
                </a:lnTo>
                <a:lnTo>
                  <a:pt x="61" y="18"/>
                </a:lnTo>
                <a:lnTo>
                  <a:pt x="61" y="17"/>
                </a:lnTo>
                <a:lnTo>
                  <a:pt x="61" y="11"/>
                </a:lnTo>
                <a:lnTo>
                  <a:pt x="61" y="6"/>
                </a:lnTo>
                <a:lnTo>
                  <a:pt x="63" y="5"/>
                </a:lnTo>
                <a:lnTo>
                  <a:pt x="63" y="4"/>
                </a:lnTo>
                <a:lnTo>
                  <a:pt x="64" y="4"/>
                </a:lnTo>
                <a:lnTo>
                  <a:pt x="65" y="5"/>
                </a:lnTo>
                <a:lnTo>
                  <a:pt x="65" y="6"/>
                </a:lnTo>
                <a:lnTo>
                  <a:pt x="65" y="9"/>
                </a:lnTo>
                <a:lnTo>
                  <a:pt x="65" y="9"/>
                </a:lnTo>
                <a:lnTo>
                  <a:pt x="65" y="10"/>
                </a:lnTo>
                <a:lnTo>
                  <a:pt x="65" y="11"/>
                </a:lnTo>
                <a:lnTo>
                  <a:pt x="67" y="11"/>
                </a:lnTo>
                <a:lnTo>
                  <a:pt x="68" y="10"/>
                </a:lnTo>
                <a:lnTo>
                  <a:pt x="68" y="9"/>
                </a:lnTo>
                <a:lnTo>
                  <a:pt x="69" y="9"/>
                </a:lnTo>
                <a:lnTo>
                  <a:pt x="70" y="7"/>
                </a:lnTo>
                <a:lnTo>
                  <a:pt x="70" y="9"/>
                </a:lnTo>
                <a:lnTo>
                  <a:pt x="70" y="10"/>
                </a:lnTo>
                <a:lnTo>
                  <a:pt x="70" y="13"/>
                </a:lnTo>
                <a:lnTo>
                  <a:pt x="68" y="14"/>
                </a:lnTo>
                <a:lnTo>
                  <a:pt x="67" y="17"/>
                </a:lnTo>
                <a:lnTo>
                  <a:pt x="67" y="17"/>
                </a:lnTo>
                <a:lnTo>
                  <a:pt x="65" y="17"/>
                </a:lnTo>
                <a:lnTo>
                  <a:pt x="65" y="17"/>
                </a:lnTo>
                <a:lnTo>
                  <a:pt x="65" y="17"/>
                </a:lnTo>
                <a:lnTo>
                  <a:pt x="65" y="17"/>
                </a:lnTo>
                <a:lnTo>
                  <a:pt x="67" y="18"/>
                </a:lnTo>
                <a:lnTo>
                  <a:pt x="65" y="18"/>
                </a:lnTo>
                <a:lnTo>
                  <a:pt x="65" y="18"/>
                </a:lnTo>
                <a:lnTo>
                  <a:pt x="65" y="17"/>
                </a:lnTo>
                <a:lnTo>
                  <a:pt x="64" y="18"/>
                </a:lnTo>
                <a:lnTo>
                  <a:pt x="63" y="21"/>
                </a:lnTo>
                <a:lnTo>
                  <a:pt x="61" y="23"/>
                </a:lnTo>
                <a:lnTo>
                  <a:pt x="59" y="25"/>
                </a:lnTo>
                <a:lnTo>
                  <a:pt x="56" y="27"/>
                </a:lnTo>
                <a:lnTo>
                  <a:pt x="52" y="28"/>
                </a:lnTo>
                <a:lnTo>
                  <a:pt x="47" y="31"/>
                </a:lnTo>
                <a:lnTo>
                  <a:pt x="43" y="31"/>
                </a:lnTo>
                <a:lnTo>
                  <a:pt x="39" y="31"/>
                </a:lnTo>
                <a:lnTo>
                  <a:pt x="35" y="31"/>
                </a:lnTo>
                <a:lnTo>
                  <a:pt x="33" y="32"/>
                </a:lnTo>
                <a:lnTo>
                  <a:pt x="35" y="32"/>
                </a:lnTo>
                <a:lnTo>
                  <a:pt x="38" y="32"/>
                </a:lnTo>
                <a:lnTo>
                  <a:pt x="40" y="34"/>
                </a:lnTo>
                <a:lnTo>
                  <a:pt x="43" y="34"/>
                </a:lnTo>
                <a:lnTo>
                  <a:pt x="39" y="36"/>
                </a:lnTo>
                <a:lnTo>
                  <a:pt x="36" y="39"/>
                </a:lnTo>
                <a:lnTo>
                  <a:pt x="40" y="43"/>
                </a:lnTo>
                <a:lnTo>
                  <a:pt x="44" y="47"/>
                </a:lnTo>
                <a:lnTo>
                  <a:pt x="47" y="52"/>
                </a:lnTo>
                <a:lnTo>
                  <a:pt x="50" y="57"/>
                </a:lnTo>
                <a:lnTo>
                  <a:pt x="51" y="61"/>
                </a:lnTo>
                <a:lnTo>
                  <a:pt x="53" y="62"/>
                </a:lnTo>
                <a:lnTo>
                  <a:pt x="70" y="64"/>
                </a:lnTo>
                <a:lnTo>
                  <a:pt x="78" y="62"/>
                </a:lnTo>
                <a:lnTo>
                  <a:pt x="86" y="62"/>
                </a:lnTo>
                <a:lnTo>
                  <a:pt x="94" y="65"/>
                </a:lnTo>
                <a:lnTo>
                  <a:pt x="94" y="65"/>
                </a:lnTo>
                <a:lnTo>
                  <a:pt x="97" y="65"/>
                </a:lnTo>
                <a:lnTo>
                  <a:pt x="99" y="65"/>
                </a:lnTo>
                <a:lnTo>
                  <a:pt x="102" y="66"/>
                </a:lnTo>
                <a:lnTo>
                  <a:pt x="106" y="66"/>
                </a:lnTo>
                <a:lnTo>
                  <a:pt x="108" y="66"/>
                </a:lnTo>
                <a:lnTo>
                  <a:pt x="107" y="68"/>
                </a:lnTo>
                <a:lnTo>
                  <a:pt x="106" y="69"/>
                </a:lnTo>
                <a:lnTo>
                  <a:pt x="103" y="69"/>
                </a:lnTo>
                <a:lnTo>
                  <a:pt x="101" y="69"/>
                </a:lnTo>
                <a:lnTo>
                  <a:pt x="98" y="69"/>
                </a:lnTo>
                <a:lnTo>
                  <a:pt x="98" y="72"/>
                </a:lnTo>
                <a:lnTo>
                  <a:pt x="98" y="74"/>
                </a:lnTo>
                <a:lnTo>
                  <a:pt x="99" y="77"/>
                </a:lnTo>
                <a:lnTo>
                  <a:pt x="99" y="79"/>
                </a:lnTo>
                <a:lnTo>
                  <a:pt x="98" y="83"/>
                </a:lnTo>
                <a:lnTo>
                  <a:pt x="95" y="86"/>
                </a:lnTo>
                <a:lnTo>
                  <a:pt x="95" y="89"/>
                </a:lnTo>
                <a:lnTo>
                  <a:pt x="94" y="91"/>
                </a:lnTo>
                <a:lnTo>
                  <a:pt x="94" y="94"/>
                </a:lnTo>
                <a:lnTo>
                  <a:pt x="95" y="95"/>
                </a:lnTo>
                <a:lnTo>
                  <a:pt x="98" y="97"/>
                </a:lnTo>
                <a:lnTo>
                  <a:pt x="99" y="98"/>
                </a:lnTo>
                <a:lnTo>
                  <a:pt x="99" y="99"/>
                </a:lnTo>
                <a:lnTo>
                  <a:pt x="99" y="100"/>
                </a:lnTo>
                <a:lnTo>
                  <a:pt x="99" y="107"/>
                </a:lnTo>
                <a:lnTo>
                  <a:pt x="98" y="123"/>
                </a:lnTo>
                <a:lnTo>
                  <a:pt x="98" y="124"/>
                </a:lnTo>
                <a:lnTo>
                  <a:pt x="98" y="127"/>
                </a:lnTo>
                <a:lnTo>
                  <a:pt x="98" y="128"/>
                </a:lnTo>
                <a:lnTo>
                  <a:pt x="97" y="129"/>
                </a:lnTo>
                <a:lnTo>
                  <a:pt x="95" y="131"/>
                </a:lnTo>
                <a:lnTo>
                  <a:pt x="94" y="131"/>
                </a:lnTo>
                <a:lnTo>
                  <a:pt x="91" y="131"/>
                </a:lnTo>
                <a:lnTo>
                  <a:pt x="90" y="131"/>
                </a:lnTo>
                <a:lnTo>
                  <a:pt x="93" y="123"/>
                </a:lnTo>
                <a:lnTo>
                  <a:pt x="94" y="114"/>
                </a:lnTo>
                <a:lnTo>
                  <a:pt x="94" y="106"/>
                </a:lnTo>
                <a:lnTo>
                  <a:pt x="93" y="103"/>
                </a:lnTo>
                <a:lnTo>
                  <a:pt x="90" y="102"/>
                </a:lnTo>
                <a:lnTo>
                  <a:pt x="90" y="103"/>
                </a:lnTo>
                <a:lnTo>
                  <a:pt x="90" y="106"/>
                </a:lnTo>
                <a:lnTo>
                  <a:pt x="89" y="108"/>
                </a:lnTo>
                <a:lnTo>
                  <a:pt x="87" y="112"/>
                </a:lnTo>
                <a:lnTo>
                  <a:pt x="85" y="115"/>
                </a:lnTo>
                <a:lnTo>
                  <a:pt x="82" y="119"/>
                </a:lnTo>
                <a:lnTo>
                  <a:pt x="81" y="121"/>
                </a:lnTo>
                <a:lnTo>
                  <a:pt x="78" y="125"/>
                </a:lnTo>
                <a:lnTo>
                  <a:pt x="78" y="128"/>
                </a:lnTo>
                <a:lnTo>
                  <a:pt x="77" y="129"/>
                </a:lnTo>
                <a:lnTo>
                  <a:pt x="77" y="131"/>
                </a:lnTo>
                <a:lnTo>
                  <a:pt x="73" y="131"/>
                </a:lnTo>
                <a:lnTo>
                  <a:pt x="69" y="131"/>
                </a:lnTo>
                <a:lnTo>
                  <a:pt x="73" y="123"/>
                </a:lnTo>
                <a:lnTo>
                  <a:pt x="78" y="116"/>
                </a:lnTo>
                <a:lnTo>
                  <a:pt x="82" y="108"/>
                </a:lnTo>
                <a:lnTo>
                  <a:pt x="82" y="104"/>
                </a:lnTo>
                <a:lnTo>
                  <a:pt x="81" y="102"/>
                </a:lnTo>
                <a:lnTo>
                  <a:pt x="78" y="98"/>
                </a:lnTo>
                <a:lnTo>
                  <a:pt x="77" y="94"/>
                </a:lnTo>
                <a:lnTo>
                  <a:pt x="76" y="90"/>
                </a:lnTo>
                <a:lnTo>
                  <a:pt x="72" y="91"/>
                </a:lnTo>
                <a:lnTo>
                  <a:pt x="60" y="94"/>
                </a:lnTo>
                <a:lnTo>
                  <a:pt x="47" y="93"/>
                </a:lnTo>
                <a:lnTo>
                  <a:pt x="43" y="98"/>
                </a:lnTo>
                <a:lnTo>
                  <a:pt x="38" y="103"/>
                </a:lnTo>
                <a:lnTo>
                  <a:pt x="33" y="108"/>
                </a:lnTo>
                <a:lnTo>
                  <a:pt x="30" y="114"/>
                </a:lnTo>
                <a:lnTo>
                  <a:pt x="27" y="116"/>
                </a:lnTo>
                <a:lnTo>
                  <a:pt x="26" y="119"/>
                </a:lnTo>
                <a:lnTo>
                  <a:pt x="26" y="121"/>
                </a:lnTo>
                <a:lnTo>
                  <a:pt x="26" y="123"/>
                </a:lnTo>
                <a:lnTo>
                  <a:pt x="25" y="125"/>
                </a:lnTo>
                <a:lnTo>
                  <a:pt x="23" y="127"/>
                </a:lnTo>
                <a:lnTo>
                  <a:pt x="23" y="128"/>
                </a:lnTo>
                <a:lnTo>
                  <a:pt x="22" y="129"/>
                </a:lnTo>
                <a:lnTo>
                  <a:pt x="21" y="131"/>
                </a:lnTo>
                <a:lnTo>
                  <a:pt x="19" y="131"/>
                </a:lnTo>
                <a:lnTo>
                  <a:pt x="17" y="131"/>
                </a:lnTo>
                <a:lnTo>
                  <a:pt x="14" y="131"/>
                </a:lnTo>
                <a:lnTo>
                  <a:pt x="18" y="125"/>
                </a:lnTo>
                <a:lnTo>
                  <a:pt x="21" y="120"/>
                </a:lnTo>
                <a:lnTo>
                  <a:pt x="22" y="117"/>
                </a:lnTo>
                <a:lnTo>
                  <a:pt x="25" y="114"/>
                </a:lnTo>
                <a:lnTo>
                  <a:pt x="22" y="107"/>
                </a:lnTo>
                <a:lnTo>
                  <a:pt x="21" y="100"/>
                </a:lnTo>
                <a:lnTo>
                  <a:pt x="19" y="98"/>
                </a:lnTo>
                <a:lnTo>
                  <a:pt x="17" y="95"/>
                </a:lnTo>
                <a:lnTo>
                  <a:pt x="15" y="93"/>
                </a:lnTo>
                <a:lnTo>
                  <a:pt x="14" y="90"/>
                </a:lnTo>
                <a:lnTo>
                  <a:pt x="15" y="87"/>
                </a:lnTo>
                <a:lnTo>
                  <a:pt x="18" y="85"/>
                </a:lnTo>
                <a:lnTo>
                  <a:pt x="21" y="83"/>
                </a:lnTo>
                <a:lnTo>
                  <a:pt x="23" y="82"/>
                </a:lnTo>
                <a:lnTo>
                  <a:pt x="26" y="81"/>
                </a:lnTo>
                <a:lnTo>
                  <a:pt x="27" y="79"/>
                </a:lnTo>
                <a:lnTo>
                  <a:pt x="25" y="76"/>
                </a:lnTo>
                <a:lnTo>
                  <a:pt x="23" y="72"/>
                </a:lnTo>
                <a:lnTo>
                  <a:pt x="23" y="66"/>
                </a:lnTo>
                <a:lnTo>
                  <a:pt x="25" y="61"/>
                </a:lnTo>
                <a:lnTo>
                  <a:pt x="26" y="59"/>
                </a:lnTo>
                <a:lnTo>
                  <a:pt x="26" y="57"/>
                </a:lnTo>
                <a:lnTo>
                  <a:pt x="27" y="55"/>
                </a:lnTo>
                <a:lnTo>
                  <a:pt x="29" y="51"/>
                </a:lnTo>
                <a:lnTo>
                  <a:pt x="27" y="49"/>
                </a:lnTo>
                <a:lnTo>
                  <a:pt x="26" y="49"/>
                </a:lnTo>
                <a:lnTo>
                  <a:pt x="25" y="49"/>
                </a:lnTo>
                <a:lnTo>
                  <a:pt x="22" y="51"/>
                </a:lnTo>
                <a:lnTo>
                  <a:pt x="21" y="52"/>
                </a:lnTo>
                <a:lnTo>
                  <a:pt x="18" y="53"/>
                </a:lnTo>
                <a:lnTo>
                  <a:pt x="15" y="53"/>
                </a:lnTo>
                <a:lnTo>
                  <a:pt x="14" y="53"/>
                </a:lnTo>
                <a:lnTo>
                  <a:pt x="12" y="52"/>
                </a:lnTo>
                <a:lnTo>
                  <a:pt x="12" y="51"/>
                </a:lnTo>
                <a:lnTo>
                  <a:pt x="12" y="48"/>
                </a:lnTo>
                <a:lnTo>
                  <a:pt x="14" y="43"/>
                </a:lnTo>
                <a:lnTo>
                  <a:pt x="18" y="38"/>
                </a:lnTo>
                <a:lnTo>
                  <a:pt x="21" y="35"/>
                </a:lnTo>
                <a:lnTo>
                  <a:pt x="23" y="34"/>
                </a:lnTo>
                <a:lnTo>
                  <a:pt x="19" y="34"/>
                </a:lnTo>
                <a:lnTo>
                  <a:pt x="15" y="34"/>
                </a:lnTo>
                <a:lnTo>
                  <a:pt x="14" y="34"/>
                </a:lnTo>
                <a:lnTo>
                  <a:pt x="10" y="34"/>
                </a:lnTo>
                <a:lnTo>
                  <a:pt x="8" y="32"/>
                </a:lnTo>
                <a:lnTo>
                  <a:pt x="5" y="32"/>
                </a:lnTo>
                <a:lnTo>
                  <a:pt x="4" y="32"/>
                </a:lnTo>
                <a:lnTo>
                  <a:pt x="2" y="31"/>
                </a:lnTo>
                <a:lnTo>
                  <a:pt x="2" y="30"/>
                </a:lnTo>
                <a:lnTo>
                  <a:pt x="2" y="28"/>
                </a:lnTo>
                <a:lnTo>
                  <a:pt x="4" y="28"/>
                </a:lnTo>
                <a:lnTo>
                  <a:pt x="4" y="28"/>
                </a:lnTo>
                <a:lnTo>
                  <a:pt x="5" y="28"/>
                </a:lnTo>
                <a:lnTo>
                  <a:pt x="6" y="30"/>
                </a:lnTo>
                <a:lnTo>
                  <a:pt x="8" y="30"/>
                </a:lnTo>
                <a:lnTo>
                  <a:pt x="8" y="30"/>
                </a:lnTo>
                <a:lnTo>
                  <a:pt x="8" y="30"/>
                </a:lnTo>
                <a:lnTo>
                  <a:pt x="8" y="30"/>
                </a:lnTo>
                <a:lnTo>
                  <a:pt x="8" y="28"/>
                </a:lnTo>
                <a:lnTo>
                  <a:pt x="8" y="28"/>
                </a:lnTo>
                <a:lnTo>
                  <a:pt x="9" y="28"/>
                </a:lnTo>
                <a:lnTo>
                  <a:pt x="12" y="30"/>
                </a:lnTo>
                <a:lnTo>
                  <a:pt x="13" y="31"/>
                </a:lnTo>
                <a:lnTo>
                  <a:pt x="14" y="31"/>
                </a:lnTo>
                <a:lnTo>
                  <a:pt x="15" y="32"/>
                </a:lnTo>
                <a:lnTo>
                  <a:pt x="18" y="32"/>
                </a:lnTo>
                <a:lnTo>
                  <a:pt x="21" y="32"/>
                </a:lnTo>
                <a:lnTo>
                  <a:pt x="21" y="31"/>
                </a:lnTo>
                <a:lnTo>
                  <a:pt x="21" y="30"/>
                </a:lnTo>
                <a:lnTo>
                  <a:pt x="18" y="27"/>
                </a:lnTo>
                <a:lnTo>
                  <a:pt x="15" y="27"/>
                </a:lnTo>
                <a:lnTo>
                  <a:pt x="13" y="26"/>
                </a:lnTo>
                <a:lnTo>
                  <a:pt x="9" y="25"/>
                </a:lnTo>
                <a:lnTo>
                  <a:pt x="5" y="23"/>
                </a:lnTo>
                <a:lnTo>
                  <a:pt x="2" y="22"/>
                </a:lnTo>
                <a:lnTo>
                  <a:pt x="1" y="21"/>
                </a:lnTo>
                <a:lnTo>
                  <a:pt x="0" y="19"/>
                </a:lnTo>
                <a:lnTo>
                  <a:pt x="1" y="18"/>
                </a:lnTo>
                <a:lnTo>
                  <a:pt x="1" y="18"/>
                </a:lnTo>
                <a:lnTo>
                  <a:pt x="2" y="19"/>
                </a:lnTo>
                <a:lnTo>
                  <a:pt x="4" y="19"/>
                </a:lnTo>
                <a:lnTo>
                  <a:pt x="5" y="19"/>
                </a:lnTo>
                <a:lnTo>
                  <a:pt x="5" y="18"/>
                </a:lnTo>
                <a:lnTo>
                  <a:pt x="5" y="17"/>
                </a:lnTo>
                <a:lnTo>
                  <a:pt x="5" y="17"/>
                </a:lnTo>
                <a:lnTo>
                  <a:pt x="6" y="17"/>
                </a:lnTo>
                <a:lnTo>
                  <a:pt x="8" y="17"/>
                </a:lnTo>
                <a:lnTo>
                  <a:pt x="8" y="18"/>
                </a:lnTo>
                <a:lnTo>
                  <a:pt x="8" y="18"/>
                </a:lnTo>
                <a:lnTo>
                  <a:pt x="8" y="19"/>
                </a:lnTo>
                <a:lnTo>
                  <a:pt x="8" y="21"/>
                </a:lnTo>
                <a:lnTo>
                  <a:pt x="8" y="22"/>
                </a:lnTo>
                <a:lnTo>
                  <a:pt x="8" y="23"/>
                </a:lnTo>
                <a:lnTo>
                  <a:pt x="9" y="23"/>
                </a:lnTo>
                <a:lnTo>
                  <a:pt x="14" y="25"/>
                </a:lnTo>
                <a:lnTo>
                  <a:pt x="15" y="25"/>
                </a:lnTo>
                <a:lnTo>
                  <a:pt x="17" y="26"/>
                </a:lnTo>
                <a:lnTo>
                  <a:pt x="17" y="26"/>
                </a:lnTo>
                <a:lnTo>
                  <a:pt x="21" y="27"/>
                </a:lnTo>
                <a:lnTo>
                  <a:pt x="25" y="28"/>
                </a:lnTo>
                <a:lnTo>
                  <a:pt x="26" y="28"/>
                </a:lnTo>
                <a:lnTo>
                  <a:pt x="27" y="28"/>
                </a:lnTo>
                <a:lnTo>
                  <a:pt x="29" y="28"/>
                </a:lnTo>
                <a:lnTo>
                  <a:pt x="30" y="27"/>
                </a:lnTo>
                <a:lnTo>
                  <a:pt x="29" y="25"/>
                </a:lnTo>
                <a:lnTo>
                  <a:pt x="27" y="23"/>
                </a:lnTo>
                <a:lnTo>
                  <a:pt x="25" y="21"/>
                </a:lnTo>
                <a:lnTo>
                  <a:pt x="23" y="19"/>
                </a:lnTo>
                <a:lnTo>
                  <a:pt x="21" y="18"/>
                </a:lnTo>
                <a:lnTo>
                  <a:pt x="21" y="17"/>
                </a:lnTo>
                <a:lnTo>
                  <a:pt x="18" y="14"/>
                </a:lnTo>
                <a:lnTo>
                  <a:pt x="18" y="13"/>
                </a:lnTo>
                <a:lnTo>
                  <a:pt x="18" y="11"/>
                </a:lnTo>
                <a:lnTo>
                  <a:pt x="19" y="11"/>
                </a:lnTo>
                <a:lnTo>
                  <a:pt x="21" y="11"/>
                </a:lnTo>
                <a:lnTo>
                  <a:pt x="22" y="13"/>
                </a:lnTo>
                <a:lnTo>
                  <a:pt x="22" y="14"/>
                </a:lnTo>
                <a:lnTo>
                  <a:pt x="23" y="14"/>
                </a:lnTo>
                <a:lnTo>
                  <a:pt x="23" y="15"/>
                </a:lnTo>
                <a:lnTo>
                  <a:pt x="25" y="15"/>
                </a:lnTo>
                <a:lnTo>
                  <a:pt x="25" y="14"/>
                </a:lnTo>
                <a:lnTo>
                  <a:pt x="23" y="14"/>
                </a:lnTo>
                <a:lnTo>
                  <a:pt x="23" y="13"/>
                </a:lnTo>
                <a:lnTo>
                  <a:pt x="23" y="13"/>
                </a:lnTo>
                <a:lnTo>
                  <a:pt x="25" y="13"/>
                </a:lnTo>
                <a:lnTo>
                  <a:pt x="25" y="13"/>
                </a:lnTo>
                <a:lnTo>
                  <a:pt x="27" y="15"/>
                </a:lnTo>
                <a:lnTo>
                  <a:pt x="29" y="18"/>
                </a:lnTo>
                <a:lnTo>
                  <a:pt x="29" y="22"/>
                </a:lnTo>
                <a:lnTo>
                  <a:pt x="31" y="25"/>
                </a:lnTo>
                <a:lnTo>
                  <a:pt x="31" y="25"/>
                </a:lnTo>
                <a:lnTo>
                  <a:pt x="33" y="25"/>
                </a:lnTo>
                <a:lnTo>
                  <a:pt x="33" y="25"/>
                </a:lnTo>
                <a:lnTo>
                  <a:pt x="35" y="21"/>
                </a:lnTo>
                <a:lnTo>
                  <a:pt x="35" y="17"/>
                </a:lnTo>
                <a:lnTo>
                  <a:pt x="34" y="11"/>
                </a:lnTo>
                <a:lnTo>
                  <a:pt x="34" y="10"/>
                </a:lnTo>
                <a:lnTo>
                  <a:pt x="33" y="7"/>
                </a:lnTo>
                <a:lnTo>
                  <a:pt x="33" y="6"/>
                </a:lnTo>
                <a:lnTo>
                  <a:pt x="31" y="6"/>
                </a:lnTo>
                <a:lnTo>
                  <a:pt x="31" y="5"/>
                </a:lnTo>
                <a:lnTo>
                  <a:pt x="31" y="5"/>
                </a:lnTo>
                <a:lnTo>
                  <a:pt x="33" y="5"/>
                </a:lnTo>
                <a:lnTo>
                  <a:pt x="34" y="5"/>
                </a:lnTo>
                <a:lnTo>
                  <a:pt x="34" y="6"/>
                </a:lnTo>
                <a:lnTo>
                  <a:pt x="35" y="7"/>
                </a:lnTo>
                <a:lnTo>
                  <a:pt x="35" y="7"/>
                </a:lnTo>
                <a:lnTo>
                  <a:pt x="35" y="9"/>
                </a:lnTo>
                <a:lnTo>
                  <a:pt x="35" y="9"/>
                </a:lnTo>
                <a:lnTo>
                  <a:pt x="36" y="7"/>
                </a:lnTo>
                <a:lnTo>
                  <a:pt x="36" y="7"/>
                </a:lnTo>
                <a:lnTo>
                  <a:pt x="38" y="5"/>
                </a:lnTo>
                <a:lnTo>
                  <a:pt x="38" y="2"/>
                </a:lnTo>
                <a:lnTo>
                  <a:pt x="39" y="1"/>
                </a:lnTo>
                <a:lnTo>
                  <a:pt x="40" y="0"/>
                </a:lnTo>
                <a:lnTo>
                  <a:pt x="4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 name="Freeform 9063"/>
          <p:cNvSpPr>
            <a:spLocks noEditPoints="1"/>
          </p:cNvSpPr>
          <p:nvPr/>
        </p:nvSpPr>
        <p:spPr bwMode="auto">
          <a:xfrm>
            <a:off x="3093708" y="2710997"/>
            <a:ext cx="1324496" cy="1621580"/>
          </a:xfrm>
          <a:custGeom>
            <a:avLst/>
            <a:gdLst>
              <a:gd name="T0" fmla="*/ 84 w 107"/>
              <a:gd name="T1" fmla="*/ 97 h 131"/>
              <a:gd name="T2" fmla="*/ 77 w 107"/>
              <a:gd name="T3" fmla="*/ 89 h 131"/>
              <a:gd name="T4" fmla="*/ 67 w 107"/>
              <a:gd name="T5" fmla="*/ 0 h 131"/>
              <a:gd name="T6" fmla="*/ 72 w 107"/>
              <a:gd name="T7" fmla="*/ 7 h 131"/>
              <a:gd name="T8" fmla="*/ 75 w 107"/>
              <a:gd name="T9" fmla="*/ 5 h 131"/>
              <a:gd name="T10" fmla="*/ 75 w 107"/>
              <a:gd name="T11" fmla="*/ 7 h 131"/>
              <a:gd name="T12" fmla="*/ 75 w 107"/>
              <a:gd name="T13" fmla="*/ 25 h 131"/>
              <a:gd name="T14" fmla="*/ 82 w 107"/>
              <a:gd name="T15" fmla="*/ 13 h 131"/>
              <a:gd name="T16" fmla="*/ 84 w 107"/>
              <a:gd name="T17" fmla="*/ 15 h 131"/>
              <a:gd name="T18" fmla="*/ 89 w 107"/>
              <a:gd name="T19" fmla="*/ 11 h 131"/>
              <a:gd name="T20" fmla="*/ 85 w 107"/>
              <a:gd name="T21" fmla="*/ 19 h 131"/>
              <a:gd name="T22" fmla="*/ 80 w 107"/>
              <a:gd name="T23" fmla="*/ 28 h 131"/>
              <a:gd name="T24" fmla="*/ 93 w 107"/>
              <a:gd name="T25" fmla="*/ 25 h 131"/>
              <a:gd name="T26" fmla="*/ 101 w 107"/>
              <a:gd name="T27" fmla="*/ 19 h 131"/>
              <a:gd name="T28" fmla="*/ 103 w 107"/>
              <a:gd name="T29" fmla="*/ 17 h 131"/>
              <a:gd name="T30" fmla="*/ 107 w 107"/>
              <a:gd name="T31" fmla="*/ 18 h 131"/>
              <a:gd name="T32" fmla="*/ 95 w 107"/>
              <a:gd name="T33" fmla="*/ 26 h 131"/>
              <a:gd name="T34" fmla="*/ 89 w 107"/>
              <a:gd name="T35" fmla="*/ 32 h 131"/>
              <a:gd name="T36" fmla="*/ 99 w 107"/>
              <a:gd name="T37" fmla="*/ 28 h 131"/>
              <a:gd name="T38" fmla="*/ 101 w 107"/>
              <a:gd name="T39" fmla="*/ 30 h 131"/>
              <a:gd name="T40" fmla="*/ 106 w 107"/>
              <a:gd name="T41" fmla="*/ 31 h 131"/>
              <a:gd name="T42" fmla="*/ 92 w 107"/>
              <a:gd name="T43" fmla="*/ 34 h 131"/>
              <a:gd name="T44" fmla="*/ 97 w 107"/>
              <a:gd name="T45" fmla="*/ 48 h 131"/>
              <a:gd name="T46" fmla="*/ 88 w 107"/>
              <a:gd name="T47" fmla="*/ 52 h 131"/>
              <a:gd name="T48" fmla="*/ 80 w 107"/>
              <a:gd name="T49" fmla="*/ 55 h 131"/>
              <a:gd name="T50" fmla="*/ 82 w 107"/>
              <a:gd name="T51" fmla="*/ 76 h 131"/>
              <a:gd name="T52" fmla="*/ 92 w 107"/>
              <a:gd name="T53" fmla="*/ 87 h 131"/>
              <a:gd name="T54" fmla="*/ 85 w 107"/>
              <a:gd name="T55" fmla="*/ 107 h 131"/>
              <a:gd name="T56" fmla="*/ 90 w 107"/>
              <a:gd name="T57" fmla="*/ 131 h 131"/>
              <a:gd name="T58" fmla="*/ 82 w 107"/>
              <a:gd name="T59" fmla="*/ 125 h 131"/>
              <a:gd name="T60" fmla="*/ 75 w 107"/>
              <a:gd name="T61" fmla="*/ 108 h 131"/>
              <a:gd name="T62" fmla="*/ 34 w 107"/>
              <a:gd name="T63" fmla="*/ 91 h 131"/>
              <a:gd name="T64" fmla="*/ 25 w 107"/>
              <a:gd name="T65" fmla="*/ 108 h 131"/>
              <a:gd name="T66" fmla="*/ 30 w 107"/>
              <a:gd name="T67" fmla="*/ 129 h 131"/>
              <a:gd name="T68" fmla="*/ 21 w 107"/>
              <a:gd name="T69" fmla="*/ 112 h 131"/>
              <a:gd name="T70" fmla="*/ 14 w 107"/>
              <a:gd name="T71" fmla="*/ 106 h 131"/>
              <a:gd name="T72" fmla="*/ 12 w 107"/>
              <a:gd name="T73" fmla="*/ 131 h 131"/>
              <a:gd name="T74" fmla="*/ 9 w 107"/>
              <a:gd name="T75" fmla="*/ 115 h 131"/>
              <a:gd name="T76" fmla="*/ 10 w 107"/>
              <a:gd name="T77" fmla="*/ 97 h 131"/>
              <a:gd name="T78" fmla="*/ 10 w 107"/>
              <a:gd name="T79" fmla="*/ 83 h 131"/>
              <a:gd name="T80" fmla="*/ 8 w 107"/>
              <a:gd name="T81" fmla="*/ 69 h 131"/>
              <a:gd name="T82" fmla="*/ 5 w 107"/>
              <a:gd name="T83" fmla="*/ 66 h 131"/>
              <a:gd name="T84" fmla="*/ 29 w 107"/>
              <a:gd name="T85" fmla="*/ 62 h 131"/>
              <a:gd name="T86" fmla="*/ 64 w 107"/>
              <a:gd name="T87" fmla="*/ 47 h 131"/>
              <a:gd name="T88" fmla="*/ 71 w 107"/>
              <a:gd name="T89" fmla="*/ 32 h 131"/>
              <a:gd name="T90" fmla="*/ 60 w 107"/>
              <a:gd name="T91" fmla="*/ 31 h 131"/>
              <a:gd name="T92" fmla="*/ 43 w 107"/>
              <a:gd name="T93" fmla="*/ 18 h 131"/>
              <a:gd name="T94" fmla="*/ 42 w 107"/>
              <a:gd name="T95" fmla="*/ 17 h 131"/>
              <a:gd name="T96" fmla="*/ 38 w 107"/>
              <a:gd name="T97" fmla="*/ 13 h 131"/>
              <a:gd name="T98" fmla="*/ 40 w 107"/>
              <a:gd name="T99" fmla="*/ 10 h 131"/>
              <a:gd name="T100" fmla="*/ 43 w 107"/>
              <a:gd name="T101" fmla="*/ 6 h 131"/>
              <a:gd name="T102" fmla="*/ 46 w 107"/>
              <a:gd name="T103" fmla="*/ 11 h 131"/>
              <a:gd name="T104" fmla="*/ 51 w 107"/>
              <a:gd name="T105" fmla="*/ 22 h 131"/>
              <a:gd name="T106" fmla="*/ 54 w 107"/>
              <a:gd name="T107" fmla="*/ 11 h 131"/>
              <a:gd name="T108" fmla="*/ 55 w 107"/>
              <a:gd name="T109" fmla="*/ 23 h 131"/>
              <a:gd name="T110" fmla="*/ 69 w 107"/>
              <a:gd name="T111" fmla="*/ 30 h 131"/>
              <a:gd name="T112" fmla="*/ 71 w 107"/>
              <a:gd name="T113" fmla="*/ 22 h 131"/>
              <a:gd name="T114" fmla="*/ 65 w 107"/>
              <a:gd name="T115" fmla="*/ 7 h 131"/>
              <a:gd name="T116" fmla="*/ 61 w 107"/>
              <a:gd name="T117" fmla="*/ 5 h 131"/>
              <a:gd name="T118" fmla="*/ 67 w 107"/>
              <a:gd name="T1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131">
                <a:moveTo>
                  <a:pt x="75" y="89"/>
                </a:moveTo>
                <a:lnTo>
                  <a:pt x="75" y="94"/>
                </a:lnTo>
                <a:lnTo>
                  <a:pt x="77" y="99"/>
                </a:lnTo>
                <a:lnTo>
                  <a:pt x="78" y="106"/>
                </a:lnTo>
                <a:lnTo>
                  <a:pt x="81" y="100"/>
                </a:lnTo>
                <a:lnTo>
                  <a:pt x="84" y="97"/>
                </a:lnTo>
                <a:lnTo>
                  <a:pt x="85" y="93"/>
                </a:lnTo>
                <a:lnTo>
                  <a:pt x="85" y="91"/>
                </a:lnTo>
                <a:lnTo>
                  <a:pt x="84" y="90"/>
                </a:lnTo>
                <a:lnTo>
                  <a:pt x="82" y="89"/>
                </a:lnTo>
                <a:lnTo>
                  <a:pt x="80" y="89"/>
                </a:lnTo>
                <a:lnTo>
                  <a:pt x="77" y="89"/>
                </a:lnTo>
                <a:lnTo>
                  <a:pt x="75" y="89"/>
                </a:lnTo>
                <a:close/>
                <a:moveTo>
                  <a:pt x="77" y="34"/>
                </a:moveTo>
                <a:lnTo>
                  <a:pt x="77" y="34"/>
                </a:lnTo>
                <a:lnTo>
                  <a:pt x="77" y="34"/>
                </a:lnTo>
                <a:lnTo>
                  <a:pt x="77" y="34"/>
                </a:lnTo>
                <a:close/>
                <a:moveTo>
                  <a:pt x="67" y="0"/>
                </a:moveTo>
                <a:lnTo>
                  <a:pt x="68" y="0"/>
                </a:lnTo>
                <a:lnTo>
                  <a:pt x="69" y="1"/>
                </a:lnTo>
                <a:lnTo>
                  <a:pt x="69" y="2"/>
                </a:lnTo>
                <a:lnTo>
                  <a:pt x="71" y="5"/>
                </a:lnTo>
                <a:lnTo>
                  <a:pt x="72" y="7"/>
                </a:lnTo>
                <a:lnTo>
                  <a:pt x="72" y="7"/>
                </a:lnTo>
                <a:lnTo>
                  <a:pt x="72" y="9"/>
                </a:lnTo>
                <a:lnTo>
                  <a:pt x="73" y="9"/>
                </a:lnTo>
                <a:lnTo>
                  <a:pt x="73" y="7"/>
                </a:lnTo>
                <a:lnTo>
                  <a:pt x="73" y="7"/>
                </a:lnTo>
                <a:lnTo>
                  <a:pt x="73" y="6"/>
                </a:lnTo>
                <a:lnTo>
                  <a:pt x="75" y="5"/>
                </a:lnTo>
                <a:lnTo>
                  <a:pt x="76" y="5"/>
                </a:lnTo>
                <a:lnTo>
                  <a:pt x="76" y="5"/>
                </a:lnTo>
                <a:lnTo>
                  <a:pt x="77" y="5"/>
                </a:lnTo>
                <a:lnTo>
                  <a:pt x="76" y="6"/>
                </a:lnTo>
                <a:lnTo>
                  <a:pt x="76" y="6"/>
                </a:lnTo>
                <a:lnTo>
                  <a:pt x="75" y="7"/>
                </a:lnTo>
                <a:lnTo>
                  <a:pt x="73" y="10"/>
                </a:lnTo>
                <a:lnTo>
                  <a:pt x="73" y="11"/>
                </a:lnTo>
                <a:lnTo>
                  <a:pt x="72" y="17"/>
                </a:lnTo>
                <a:lnTo>
                  <a:pt x="73" y="21"/>
                </a:lnTo>
                <a:lnTo>
                  <a:pt x="75" y="25"/>
                </a:lnTo>
                <a:lnTo>
                  <a:pt x="75" y="25"/>
                </a:lnTo>
                <a:lnTo>
                  <a:pt x="76" y="25"/>
                </a:lnTo>
                <a:lnTo>
                  <a:pt x="77" y="25"/>
                </a:lnTo>
                <a:lnTo>
                  <a:pt x="78" y="22"/>
                </a:lnTo>
                <a:lnTo>
                  <a:pt x="80" y="18"/>
                </a:lnTo>
                <a:lnTo>
                  <a:pt x="81" y="15"/>
                </a:lnTo>
                <a:lnTo>
                  <a:pt x="82" y="13"/>
                </a:lnTo>
                <a:lnTo>
                  <a:pt x="84" y="13"/>
                </a:lnTo>
                <a:lnTo>
                  <a:pt x="84" y="13"/>
                </a:lnTo>
                <a:lnTo>
                  <a:pt x="84" y="13"/>
                </a:lnTo>
                <a:lnTo>
                  <a:pt x="84" y="14"/>
                </a:lnTo>
                <a:lnTo>
                  <a:pt x="84" y="14"/>
                </a:lnTo>
                <a:lnTo>
                  <a:pt x="84" y="15"/>
                </a:lnTo>
                <a:lnTo>
                  <a:pt x="84" y="15"/>
                </a:lnTo>
                <a:lnTo>
                  <a:pt x="85" y="14"/>
                </a:lnTo>
                <a:lnTo>
                  <a:pt x="85" y="14"/>
                </a:lnTo>
                <a:lnTo>
                  <a:pt x="86" y="13"/>
                </a:lnTo>
                <a:lnTo>
                  <a:pt x="88" y="11"/>
                </a:lnTo>
                <a:lnTo>
                  <a:pt x="89" y="11"/>
                </a:lnTo>
                <a:lnTo>
                  <a:pt x="89" y="11"/>
                </a:lnTo>
                <a:lnTo>
                  <a:pt x="89" y="13"/>
                </a:lnTo>
                <a:lnTo>
                  <a:pt x="89" y="14"/>
                </a:lnTo>
                <a:lnTo>
                  <a:pt x="88" y="17"/>
                </a:lnTo>
                <a:lnTo>
                  <a:pt x="86" y="18"/>
                </a:lnTo>
                <a:lnTo>
                  <a:pt x="85" y="19"/>
                </a:lnTo>
                <a:lnTo>
                  <a:pt x="82" y="21"/>
                </a:lnTo>
                <a:lnTo>
                  <a:pt x="80" y="23"/>
                </a:lnTo>
                <a:lnTo>
                  <a:pt x="78" y="25"/>
                </a:lnTo>
                <a:lnTo>
                  <a:pt x="78" y="27"/>
                </a:lnTo>
                <a:lnTo>
                  <a:pt x="78" y="28"/>
                </a:lnTo>
                <a:lnTo>
                  <a:pt x="80" y="28"/>
                </a:lnTo>
                <a:lnTo>
                  <a:pt x="82" y="28"/>
                </a:lnTo>
                <a:lnTo>
                  <a:pt x="84" y="28"/>
                </a:lnTo>
                <a:lnTo>
                  <a:pt x="86" y="27"/>
                </a:lnTo>
                <a:lnTo>
                  <a:pt x="90" y="26"/>
                </a:lnTo>
                <a:lnTo>
                  <a:pt x="92" y="26"/>
                </a:lnTo>
                <a:lnTo>
                  <a:pt x="93" y="25"/>
                </a:lnTo>
                <a:lnTo>
                  <a:pt x="94" y="25"/>
                </a:lnTo>
                <a:lnTo>
                  <a:pt x="98" y="23"/>
                </a:lnTo>
                <a:lnTo>
                  <a:pt x="99" y="23"/>
                </a:lnTo>
                <a:lnTo>
                  <a:pt x="101" y="22"/>
                </a:lnTo>
                <a:lnTo>
                  <a:pt x="101" y="21"/>
                </a:lnTo>
                <a:lnTo>
                  <a:pt x="101" y="19"/>
                </a:lnTo>
                <a:lnTo>
                  <a:pt x="101" y="18"/>
                </a:lnTo>
                <a:lnTo>
                  <a:pt x="101" y="18"/>
                </a:lnTo>
                <a:lnTo>
                  <a:pt x="101" y="17"/>
                </a:lnTo>
                <a:lnTo>
                  <a:pt x="102" y="17"/>
                </a:lnTo>
                <a:lnTo>
                  <a:pt x="102" y="17"/>
                </a:lnTo>
                <a:lnTo>
                  <a:pt x="103" y="17"/>
                </a:lnTo>
                <a:lnTo>
                  <a:pt x="103" y="18"/>
                </a:lnTo>
                <a:lnTo>
                  <a:pt x="103" y="19"/>
                </a:lnTo>
                <a:lnTo>
                  <a:pt x="105" y="19"/>
                </a:lnTo>
                <a:lnTo>
                  <a:pt x="105" y="19"/>
                </a:lnTo>
                <a:lnTo>
                  <a:pt x="106" y="18"/>
                </a:lnTo>
                <a:lnTo>
                  <a:pt x="107" y="18"/>
                </a:lnTo>
                <a:lnTo>
                  <a:pt x="107" y="19"/>
                </a:lnTo>
                <a:lnTo>
                  <a:pt x="107" y="21"/>
                </a:lnTo>
                <a:lnTo>
                  <a:pt x="106" y="22"/>
                </a:lnTo>
                <a:lnTo>
                  <a:pt x="103" y="23"/>
                </a:lnTo>
                <a:lnTo>
                  <a:pt x="99" y="25"/>
                </a:lnTo>
                <a:lnTo>
                  <a:pt x="95" y="26"/>
                </a:lnTo>
                <a:lnTo>
                  <a:pt x="92" y="27"/>
                </a:lnTo>
                <a:lnTo>
                  <a:pt x="90" y="27"/>
                </a:lnTo>
                <a:lnTo>
                  <a:pt x="88" y="30"/>
                </a:lnTo>
                <a:lnTo>
                  <a:pt x="86" y="31"/>
                </a:lnTo>
                <a:lnTo>
                  <a:pt x="88" y="32"/>
                </a:lnTo>
                <a:lnTo>
                  <a:pt x="89" y="32"/>
                </a:lnTo>
                <a:lnTo>
                  <a:pt x="92" y="32"/>
                </a:lnTo>
                <a:lnTo>
                  <a:pt x="93" y="31"/>
                </a:lnTo>
                <a:lnTo>
                  <a:pt x="94" y="31"/>
                </a:lnTo>
                <a:lnTo>
                  <a:pt x="97" y="30"/>
                </a:lnTo>
                <a:lnTo>
                  <a:pt x="98" y="28"/>
                </a:lnTo>
                <a:lnTo>
                  <a:pt x="99" y="28"/>
                </a:lnTo>
                <a:lnTo>
                  <a:pt x="99" y="28"/>
                </a:lnTo>
                <a:lnTo>
                  <a:pt x="99" y="30"/>
                </a:lnTo>
                <a:lnTo>
                  <a:pt x="99" y="30"/>
                </a:lnTo>
                <a:lnTo>
                  <a:pt x="99" y="30"/>
                </a:lnTo>
                <a:lnTo>
                  <a:pt x="101" y="30"/>
                </a:lnTo>
                <a:lnTo>
                  <a:pt x="101" y="30"/>
                </a:lnTo>
                <a:lnTo>
                  <a:pt x="102" y="28"/>
                </a:lnTo>
                <a:lnTo>
                  <a:pt x="103" y="28"/>
                </a:lnTo>
                <a:lnTo>
                  <a:pt x="105" y="28"/>
                </a:lnTo>
                <a:lnTo>
                  <a:pt x="106" y="28"/>
                </a:lnTo>
                <a:lnTo>
                  <a:pt x="106" y="30"/>
                </a:lnTo>
                <a:lnTo>
                  <a:pt x="106" y="31"/>
                </a:lnTo>
                <a:lnTo>
                  <a:pt x="105" y="32"/>
                </a:lnTo>
                <a:lnTo>
                  <a:pt x="103" y="32"/>
                </a:lnTo>
                <a:lnTo>
                  <a:pt x="101" y="32"/>
                </a:lnTo>
                <a:lnTo>
                  <a:pt x="97" y="34"/>
                </a:lnTo>
                <a:lnTo>
                  <a:pt x="94" y="34"/>
                </a:lnTo>
                <a:lnTo>
                  <a:pt x="92" y="34"/>
                </a:lnTo>
                <a:lnTo>
                  <a:pt x="89" y="34"/>
                </a:lnTo>
                <a:lnTo>
                  <a:pt x="85" y="34"/>
                </a:lnTo>
                <a:lnTo>
                  <a:pt x="88" y="35"/>
                </a:lnTo>
                <a:lnTo>
                  <a:pt x="90" y="38"/>
                </a:lnTo>
                <a:lnTo>
                  <a:pt x="93" y="43"/>
                </a:lnTo>
                <a:lnTo>
                  <a:pt x="97" y="48"/>
                </a:lnTo>
                <a:lnTo>
                  <a:pt x="97" y="51"/>
                </a:lnTo>
                <a:lnTo>
                  <a:pt x="95" y="52"/>
                </a:lnTo>
                <a:lnTo>
                  <a:pt x="94" y="53"/>
                </a:lnTo>
                <a:lnTo>
                  <a:pt x="92" y="53"/>
                </a:lnTo>
                <a:lnTo>
                  <a:pt x="89" y="53"/>
                </a:lnTo>
                <a:lnTo>
                  <a:pt x="88" y="52"/>
                </a:lnTo>
                <a:lnTo>
                  <a:pt x="85" y="51"/>
                </a:lnTo>
                <a:lnTo>
                  <a:pt x="84" y="49"/>
                </a:lnTo>
                <a:lnTo>
                  <a:pt x="81" y="49"/>
                </a:lnTo>
                <a:lnTo>
                  <a:pt x="80" y="49"/>
                </a:lnTo>
                <a:lnTo>
                  <a:pt x="80" y="51"/>
                </a:lnTo>
                <a:lnTo>
                  <a:pt x="80" y="55"/>
                </a:lnTo>
                <a:lnTo>
                  <a:pt x="81" y="57"/>
                </a:lnTo>
                <a:lnTo>
                  <a:pt x="82" y="59"/>
                </a:lnTo>
                <a:lnTo>
                  <a:pt x="82" y="61"/>
                </a:lnTo>
                <a:lnTo>
                  <a:pt x="84" y="66"/>
                </a:lnTo>
                <a:lnTo>
                  <a:pt x="84" y="72"/>
                </a:lnTo>
                <a:lnTo>
                  <a:pt x="82" y="76"/>
                </a:lnTo>
                <a:lnTo>
                  <a:pt x="80" y="79"/>
                </a:lnTo>
                <a:lnTo>
                  <a:pt x="81" y="81"/>
                </a:lnTo>
                <a:lnTo>
                  <a:pt x="84" y="82"/>
                </a:lnTo>
                <a:lnTo>
                  <a:pt x="88" y="83"/>
                </a:lnTo>
                <a:lnTo>
                  <a:pt x="90" y="85"/>
                </a:lnTo>
                <a:lnTo>
                  <a:pt x="92" y="87"/>
                </a:lnTo>
                <a:lnTo>
                  <a:pt x="93" y="90"/>
                </a:lnTo>
                <a:lnTo>
                  <a:pt x="92" y="93"/>
                </a:lnTo>
                <a:lnTo>
                  <a:pt x="90" y="95"/>
                </a:lnTo>
                <a:lnTo>
                  <a:pt x="89" y="98"/>
                </a:lnTo>
                <a:lnTo>
                  <a:pt x="88" y="100"/>
                </a:lnTo>
                <a:lnTo>
                  <a:pt x="85" y="107"/>
                </a:lnTo>
                <a:lnTo>
                  <a:pt x="84" y="114"/>
                </a:lnTo>
                <a:lnTo>
                  <a:pt x="85" y="117"/>
                </a:lnTo>
                <a:lnTo>
                  <a:pt x="86" y="120"/>
                </a:lnTo>
                <a:lnTo>
                  <a:pt x="90" y="125"/>
                </a:lnTo>
                <a:lnTo>
                  <a:pt x="94" y="131"/>
                </a:lnTo>
                <a:lnTo>
                  <a:pt x="90" y="131"/>
                </a:lnTo>
                <a:lnTo>
                  <a:pt x="88" y="131"/>
                </a:lnTo>
                <a:lnTo>
                  <a:pt x="86" y="131"/>
                </a:lnTo>
                <a:lnTo>
                  <a:pt x="85" y="129"/>
                </a:lnTo>
                <a:lnTo>
                  <a:pt x="85" y="128"/>
                </a:lnTo>
                <a:lnTo>
                  <a:pt x="84" y="127"/>
                </a:lnTo>
                <a:lnTo>
                  <a:pt x="82" y="125"/>
                </a:lnTo>
                <a:lnTo>
                  <a:pt x="82" y="123"/>
                </a:lnTo>
                <a:lnTo>
                  <a:pt x="82" y="121"/>
                </a:lnTo>
                <a:lnTo>
                  <a:pt x="81" y="119"/>
                </a:lnTo>
                <a:lnTo>
                  <a:pt x="80" y="116"/>
                </a:lnTo>
                <a:lnTo>
                  <a:pt x="78" y="114"/>
                </a:lnTo>
                <a:lnTo>
                  <a:pt x="75" y="108"/>
                </a:lnTo>
                <a:lnTo>
                  <a:pt x="71" y="103"/>
                </a:lnTo>
                <a:lnTo>
                  <a:pt x="65" y="98"/>
                </a:lnTo>
                <a:lnTo>
                  <a:pt x="61" y="93"/>
                </a:lnTo>
                <a:lnTo>
                  <a:pt x="48" y="94"/>
                </a:lnTo>
                <a:lnTo>
                  <a:pt x="35" y="91"/>
                </a:lnTo>
                <a:lnTo>
                  <a:pt x="34" y="91"/>
                </a:lnTo>
                <a:lnTo>
                  <a:pt x="33" y="90"/>
                </a:lnTo>
                <a:lnTo>
                  <a:pt x="31" y="94"/>
                </a:lnTo>
                <a:lnTo>
                  <a:pt x="29" y="98"/>
                </a:lnTo>
                <a:lnTo>
                  <a:pt x="27" y="102"/>
                </a:lnTo>
                <a:lnTo>
                  <a:pt x="25" y="104"/>
                </a:lnTo>
                <a:lnTo>
                  <a:pt x="25" y="108"/>
                </a:lnTo>
                <a:lnTo>
                  <a:pt x="29" y="116"/>
                </a:lnTo>
                <a:lnTo>
                  <a:pt x="35" y="123"/>
                </a:lnTo>
                <a:lnTo>
                  <a:pt x="38" y="131"/>
                </a:lnTo>
                <a:lnTo>
                  <a:pt x="34" y="131"/>
                </a:lnTo>
                <a:lnTo>
                  <a:pt x="31" y="131"/>
                </a:lnTo>
                <a:lnTo>
                  <a:pt x="30" y="129"/>
                </a:lnTo>
                <a:lnTo>
                  <a:pt x="30" y="128"/>
                </a:lnTo>
                <a:lnTo>
                  <a:pt x="29" y="125"/>
                </a:lnTo>
                <a:lnTo>
                  <a:pt x="27" y="121"/>
                </a:lnTo>
                <a:lnTo>
                  <a:pt x="25" y="119"/>
                </a:lnTo>
                <a:lnTo>
                  <a:pt x="22" y="115"/>
                </a:lnTo>
                <a:lnTo>
                  <a:pt x="21" y="112"/>
                </a:lnTo>
                <a:lnTo>
                  <a:pt x="18" y="108"/>
                </a:lnTo>
                <a:lnTo>
                  <a:pt x="17" y="106"/>
                </a:lnTo>
                <a:lnTo>
                  <a:pt x="17" y="103"/>
                </a:lnTo>
                <a:lnTo>
                  <a:pt x="17" y="102"/>
                </a:lnTo>
                <a:lnTo>
                  <a:pt x="16" y="103"/>
                </a:lnTo>
                <a:lnTo>
                  <a:pt x="14" y="106"/>
                </a:lnTo>
                <a:lnTo>
                  <a:pt x="13" y="114"/>
                </a:lnTo>
                <a:lnTo>
                  <a:pt x="16" y="123"/>
                </a:lnTo>
                <a:lnTo>
                  <a:pt x="18" y="131"/>
                </a:lnTo>
                <a:lnTo>
                  <a:pt x="16" y="131"/>
                </a:lnTo>
                <a:lnTo>
                  <a:pt x="14" y="131"/>
                </a:lnTo>
                <a:lnTo>
                  <a:pt x="12" y="131"/>
                </a:lnTo>
                <a:lnTo>
                  <a:pt x="10" y="129"/>
                </a:lnTo>
                <a:lnTo>
                  <a:pt x="10" y="128"/>
                </a:lnTo>
                <a:lnTo>
                  <a:pt x="10" y="127"/>
                </a:lnTo>
                <a:lnTo>
                  <a:pt x="10" y="124"/>
                </a:lnTo>
                <a:lnTo>
                  <a:pt x="9" y="123"/>
                </a:lnTo>
                <a:lnTo>
                  <a:pt x="9" y="115"/>
                </a:lnTo>
                <a:lnTo>
                  <a:pt x="8" y="107"/>
                </a:lnTo>
                <a:lnTo>
                  <a:pt x="8" y="104"/>
                </a:lnTo>
                <a:lnTo>
                  <a:pt x="8" y="100"/>
                </a:lnTo>
                <a:lnTo>
                  <a:pt x="8" y="99"/>
                </a:lnTo>
                <a:lnTo>
                  <a:pt x="9" y="98"/>
                </a:lnTo>
                <a:lnTo>
                  <a:pt x="10" y="97"/>
                </a:lnTo>
                <a:lnTo>
                  <a:pt x="12" y="95"/>
                </a:lnTo>
                <a:lnTo>
                  <a:pt x="13" y="94"/>
                </a:lnTo>
                <a:lnTo>
                  <a:pt x="13" y="91"/>
                </a:lnTo>
                <a:lnTo>
                  <a:pt x="13" y="89"/>
                </a:lnTo>
                <a:lnTo>
                  <a:pt x="12" y="86"/>
                </a:lnTo>
                <a:lnTo>
                  <a:pt x="10" y="83"/>
                </a:lnTo>
                <a:lnTo>
                  <a:pt x="9" y="79"/>
                </a:lnTo>
                <a:lnTo>
                  <a:pt x="9" y="77"/>
                </a:lnTo>
                <a:lnTo>
                  <a:pt x="9" y="74"/>
                </a:lnTo>
                <a:lnTo>
                  <a:pt x="9" y="72"/>
                </a:lnTo>
                <a:lnTo>
                  <a:pt x="10" y="69"/>
                </a:lnTo>
                <a:lnTo>
                  <a:pt x="8" y="69"/>
                </a:lnTo>
                <a:lnTo>
                  <a:pt x="5" y="69"/>
                </a:lnTo>
                <a:lnTo>
                  <a:pt x="3" y="69"/>
                </a:lnTo>
                <a:lnTo>
                  <a:pt x="0" y="68"/>
                </a:lnTo>
                <a:lnTo>
                  <a:pt x="0" y="66"/>
                </a:lnTo>
                <a:lnTo>
                  <a:pt x="3" y="66"/>
                </a:lnTo>
                <a:lnTo>
                  <a:pt x="5" y="66"/>
                </a:lnTo>
                <a:lnTo>
                  <a:pt x="8" y="65"/>
                </a:lnTo>
                <a:lnTo>
                  <a:pt x="10" y="65"/>
                </a:lnTo>
                <a:lnTo>
                  <a:pt x="13" y="65"/>
                </a:lnTo>
                <a:lnTo>
                  <a:pt x="14" y="65"/>
                </a:lnTo>
                <a:lnTo>
                  <a:pt x="21" y="62"/>
                </a:lnTo>
                <a:lnTo>
                  <a:pt x="29" y="62"/>
                </a:lnTo>
                <a:lnTo>
                  <a:pt x="38" y="64"/>
                </a:lnTo>
                <a:lnTo>
                  <a:pt x="54" y="62"/>
                </a:lnTo>
                <a:lnTo>
                  <a:pt x="56" y="61"/>
                </a:lnTo>
                <a:lnTo>
                  <a:pt x="59" y="57"/>
                </a:lnTo>
                <a:lnTo>
                  <a:pt x="61" y="52"/>
                </a:lnTo>
                <a:lnTo>
                  <a:pt x="64" y="47"/>
                </a:lnTo>
                <a:lnTo>
                  <a:pt x="67" y="43"/>
                </a:lnTo>
                <a:lnTo>
                  <a:pt x="71" y="39"/>
                </a:lnTo>
                <a:lnTo>
                  <a:pt x="68" y="36"/>
                </a:lnTo>
                <a:lnTo>
                  <a:pt x="65" y="34"/>
                </a:lnTo>
                <a:lnTo>
                  <a:pt x="68" y="34"/>
                </a:lnTo>
                <a:lnTo>
                  <a:pt x="71" y="32"/>
                </a:lnTo>
                <a:lnTo>
                  <a:pt x="73" y="32"/>
                </a:lnTo>
                <a:lnTo>
                  <a:pt x="76" y="32"/>
                </a:lnTo>
                <a:lnTo>
                  <a:pt x="72" y="31"/>
                </a:lnTo>
                <a:lnTo>
                  <a:pt x="69" y="31"/>
                </a:lnTo>
                <a:lnTo>
                  <a:pt x="65" y="31"/>
                </a:lnTo>
                <a:lnTo>
                  <a:pt x="60" y="31"/>
                </a:lnTo>
                <a:lnTo>
                  <a:pt x="56" y="28"/>
                </a:lnTo>
                <a:lnTo>
                  <a:pt x="52" y="27"/>
                </a:lnTo>
                <a:lnTo>
                  <a:pt x="48" y="25"/>
                </a:lnTo>
                <a:lnTo>
                  <a:pt x="47" y="23"/>
                </a:lnTo>
                <a:lnTo>
                  <a:pt x="46" y="21"/>
                </a:lnTo>
                <a:lnTo>
                  <a:pt x="43" y="18"/>
                </a:lnTo>
                <a:lnTo>
                  <a:pt x="43" y="17"/>
                </a:lnTo>
                <a:lnTo>
                  <a:pt x="43" y="18"/>
                </a:lnTo>
                <a:lnTo>
                  <a:pt x="42" y="18"/>
                </a:lnTo>
                <a:lnTo>
                  <a:pt x="42" y="18"/>
                </a:lnTo>
                <a:lnTo>
                  <a:pt x="42" y="17"/>
                </a:lnTo>
                <a:lnTo>
                  <a:pt x="42" y="17"/>
                </a:lnTo>
                <a:lnTo>
                  <a:pt x="42" y="17"/>
                </a:lnTo>
                <a:lnTo>
                  <a:pt x="42" y="17"/>
                </a:lnTo>
                <a:lnTo>
                  <a:pt x="42" y="17"/>
                </a:lnTo>
                <a:lnTo>
                  <a:pt x="42" y="17"/>
                </a:lnTo>
                <a:lnTo>
                  <a:pt x="39" y="14"/>
                </a:lnTo>
                <a:lnTo>
                  <a:pt x="38" y="13"/>
                </a:lnTo>
                <a:lnTo>
                  <a:pt x="37" y="10"/>
                </a:lnTo>
                <a:lnTo>
                  <a:pt x="37" y="9"/>
                </a:lnTo>
                <a:lnTo>
                  <a:pt x="38" y="7"/>
                </a:lnTo>
                <a:lnTo>
                  <a:pt x="39" y="9"/>
                </a:lnTo>
                <a:lnTo>
                  <a:pt x="39" y="9"/>
                </a:lnTo>
                <a:lnTo>
                  <a:pt x="40" y="10"/>
                </a:lnTo>
                <a:lnTo>
                  <a:pt x="42" y="11"/>
                </a:lnTo>
                <a:lnTo>
                  <a:pt x="43" y="11"/>
                </a:lnTo>
                <a:lnTo>
                  <a:pt x="43" y="10"/>
                </a:lnTo>
                <a:lnTo>
                  <a:pt x="43" y="9"/>
                </a:lnTo>
                <a:lnTo>
                  <a:pt x="43" y="9"/>
                </a:lnTo>
                <a:lnTo>
                  <a:pt x="43" y="6"/>
                </a:lnTo>
                <a:lnTo>
                  <a:pt x="43" y="5"/>
                </a:lnTo>
                <a:lnTo>
                  <a:pt x="43" y="4"/>
                </a:lnTo>
                <a:lnTo>
                  <a:pt x="44" y="4"/>
                </a:lnTo>
                <a:lnTo>
                  <a:pt x="46" y="5"/>
                </a:lnTo>
                <a:lnTo>
                  <a:pt x="46" y="6"/>
                </a:lnTo>
                <a:lnTo>
                  <a:pt x="46" y="11"/>
                </a:lnTo>
                <a:lnTo>
                  <a:pt x="46" y="17"/>
                </a:lnTo>
                <a:lnTo>
                  <a:pt x="46" y="18"/>
                </a:lnTo>
                <a:lnTo>
                  <a:pt x="47" y="21"/>
                </a:lnTo>
                <a:lnTo>
                  <a:pt x="48" y="22"/>
                </a:lnTo>
                <a:lnTo>
                  <a:pt x="50" y="23"/>
                </a:lnTo>
                <a:lnTo>
                  <a:pt x="51" y="22"/>
                </a:lnTo>
                <a:lnTo>
                  <a:pt x="52" y="21"/>
                </a:lnTo>
                <a:lnTo>
                  <a:pt x="52" y="19"/>
                </a:lnTo>
                <a:lnTo>
                  <a:pt x="52" y="17"/>
                </a:lnTo>
                <a:lnTo>
                  <a:pt x="52" y="14"/>
                </a:lnTo>
                <a:lnTo>
                  <a:pt x="52" y="13"/>
                </a:lnTo>
                <a:lnTo>
                  <a:pt x="54" y="11"/>
                </a:lnTo>
                <a:lnTo>
                  <a:pt x="54" y="11"/>
                </a:lnTo>
                <a:lnTo>
                  <a:pt x="54" y="13"/>
                </a:lnTo>
                <a:lnTo>
                  <a:pt x="55" y="15"/>
                </a:lnTo>
                <a:lnTo>
                  <a:pt x="55" y="18"/>
                </a:lnTo>
                <a:lnTo>
                  <a:pt x="55" y="21"/>
                </a:lnTo>
                <a:lnTo>
                  <a:pt x="55" y="23"/>
                </a:lnTo>
                <a:lnTo>
                  <a:pt x="56" y="26"/>
                </a:lnTo>
                <a:lnTo>
                  <a:pt x="58" y="27"/>
                </a:lnTo>
                <a:lnTo>
                  <a:pt x="61" y="28"/>
                </a:lnTo>
                <a:lnTo>
                  <a:pt x="64" y="28"/>
                </a:lnTo>
                <a:lnTo>
                  <a:pt x="67" y="30"/>
                </a:lnTo>
                <a:lnTo>
                  <a:pt x="69" y="30"/>
                </a:lnTo>
                <a:lnTo>
                  <a:pt x="71" y="30"/>
                </a:lnTo>
                <a:lnTo>
                  <a:pt x="73" y="28"/>
                </a:lnTo>
                <a:lnTo>
                  <a:pt x="73" y="27"/>
                </a:lnTo>
                <a:lnTo>
                  <a:pt x="73" y="26"/>
                </a:lnTo>
                <a:lnTo>
                  <a:pt x="72" y="25"/>
                </a:lnTo>
                <a:lnTo>
                  <a:pt x="71" y="22"/>
                </a:lnTo>
                <a:lnTo>
                  <a:pt x="71" y="21"/>
                </a:lnTo>
                <a:lnTo>
                  <a:pt x="71" y="17"/>
                </a:lnTo>
                <a:lnTo>
                  <a:pt x="69" y="13"/>
                </a:lnTo>
                <a:lnTo>
                  <a:pt x="69" y="10"/>
                </a:lnTo>
                <a:lnTo>
                  <a:pt x="68" y="9"/>
                </a:lnTo>
                <a:lnTo>
                  <a:pt x="65" y="7"/>
                </a:lnTo>
                <a:lnTo>
                  <a:pt x="65" y="7"/>
                </a:lnTo>
                <a:lnTo>
                  <a:pt x="64" y="7"/>
                </a:lnTo>
                <a:lnTo>
                  <a:pt x="64" y="7"/>
                </a:lnTo>
                <a:lnTo>
                  <a:pt x="63" y="6"/>
                </a:lnTo>
                <a:lnTo>
                  <a:pt x="61" y="5"/>
                </a:lnTo>
                <a:lnTo>
                  <a:pt x="61" y="5"/>
                </a:lnTo>
                <a:lnTo>
                  <a:pt x="63" y="4"/>
                </a:lnTo>
                <a:lnTo>
                  <a:pt x="64" y="4"/>
                </a:lnTo>
                <a:lnTo>
                  <a:pt x="65" y="4"/>
                </a:lnTo>
                <a:lnTo>
                  <a:pt x="65" y="4"/>
                </a:lnTo>
                <a:lnTo>
                  <a:pt x="67" y="4"/>
                </a:lnTo>
                <a:lnTo>
                  <a:pt x="67" y="2"/>
                </a:lnTo>
                <a:lnTo>
                  <a:pt x="67" y="1"/>
                </a:lnTo>
                <a:lnTo>
                  <a:pt x="65" y="1"/>
                </a:lnTo>
                <a:lnTo>
                  <a:pt x="67"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377950" y="1395413"/>
          <a:ext cx="9363075"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p:cNvSpPr txBox="1"/>
          <p:nvPr/>
        </p:nvSpPr>
        <p:spPr>
          <a:xfrm>
            <a:off x="1222691" y="5457616"/>
            <a:ext cx="9746618" cy="54906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pPr>
              <a:lnSpc>
                <a:spcPct val="130000"/>
              </a:lnSpc>
              <a:defRPr/>
            </a:pPr>
            <a:r>
              <a:rPr lang="zh-CN" altLang="en-US" sz="1200" dirty="0">
                <a:solidFill>
                  <a:schemeClr val="bg1"/>
                </a:solidFill>
                <a:latin typeface="+mn-lt"/>
                <a:ea typeface="+mn-ea"/>
                <a:cs typeface="+mn-ea"/>
                <a:sym typeface="+mn-lt"/>
              </a:rPr>
              <a:t>点击此处输入文本内容点击此处输入文本内容点击此处输入文本内容点击此处输入文本内容点击此处输入文本内容点击此处输入文本内容</a:t>
            </a:r>
          </a:p>
        </p:txBody>
      </p:sp>
      <p:cxnSp>
        <p:nvCxnSpPr>
          <p:cNvPr id="4" name="直接连接符 3"/>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937086" y="500044"/>
            <a:ext cx="4317831" cy="684891"/>
            <a:chOff x="4160914" y="538145"/>
            <a:chExt cx="3870173" cy="684891"/>
          </a:xfrm>
        </p:grpSpPr>
        <p:sp>
          <p:nvSpPr>
            <p:cNvPr id="6" name="矩形 5"/>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7" name="文本框 6"/>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1" dur="1000"/>
                                        <p:tgtEl>
                                          <p:spTgt spid="2">
                                            <p:graphicEl>
                                              <a:chart seriesIdx="0" categoryIdx="-4" bldStep="series"/>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1000"/>
                                        <p:tgtEl>
                                          <p:spTgt spid="2">
                                            <p:graphicEl>
                                              <a:chart seriesIdx="1" categoryIdx="-4" bldStep="series"/>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9" dur="1000"/>
                                        <p:tgtEl>
                                          <p:spTgt spid="2">
                                            <p:graphicEl>
                                              <a:chart seriesIdx="2" categoryIdx="-4" bldStep="series"/>
                                            </p:graphicEl>
                                          </p:spTgt>
                                        </p:tgtEl>
                                      </p:cBhvr>
                                    </p:animEffect>
                                  </p:childTnLst>
                                </p:cTn>
                              </p:par>
                            </p:childTnLst>
                          </p:cTn>
                        </p:par>
                        <p:par>
                          <p:cTn id="20" fill="hold">
                            <p:stCondLst>
                              <p:cond delay="4000"/>
                            </p:stCondLst>
                            <p:childTnLst>
                              <p:par>
                                <p:cTn id="21" presetID="16" presetClass="entr" presetSubtype="37"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308179" y="1512704"/>
            <a:ext cx="1371407" cy="1371406"/>
          </a:xfrm>
          <a:prstGeom prst="ellipse">
            <a:avLst/>
          </a:prstGeom>
          <a:solidFill>
            <a:srgbClr val="DE1F2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kern="0">
              <a:solidFill>
                <a:schemeClr val="bg1"/>
              </a:solidFill>
              <a:cs typeface="+mn-ea"/>
              <a:sym typeface="+mn-lt"/>
            </a:endParaRPr>
          </a:p>
        </p:txBody>
      </p:sp>
      <p:sp>
        <p:nvSpPr>
          <p:cNvPr id="7" name="椭圆 6"/>
          <p:cNvSpPr/>
          <p:nvPr/>
        </p:nvSpPr>
        <p:spPr>
          <a:xfrm>
            <a:off x="4672641" y="1512704"/>
            <a:ext cx="1371407" cy="1371406"/>
          </a:xfrm>
          <a:prstGeom prst="ellipse">
            <a:avLst/>
          </a:prstGeom>
          <a:solidFill>
            <a:srgbClr val="DE1F2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kern="0">
              <a:solidFill>
                <a:schemeClr val="bg1"/>
              </a:solidFill>
              <a:cs typeface="+mn-ea"/>
              <a:sym typeface="+mn-lt"/>
            </a:endParaRPr>
          </a:p>
        </p:txBody>
      </p:sp>
      <p:sp>
        <p:nvSpPr>
          <p:cNvPr id="10" name="椭圆 9"/>
          <p:cNvSpPr/>
          <p:nvPr/>
        </p:nvSpPr>
        <p:spPr>
          <a:xfrm>
            <a:off x="6046641" y="1512703"/>
            <a:ext cx="1371407" cy="1371404"/>
          </a:xfrm>
          <a:prstGeom prst="ellipse">
            <a:avLst/>
          </a:prstGeom>
          <a:solidFill>
            <a:srgbClr val="DE1F2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kern="0">
              <a:solidFill>
                <a:schemeClr val="bg1"/>
              </a:solidFill>
              <a:cs typeface="+mn-ea"/>
              <a:sym typeface="+mn-lt"/>
            </a:endParaRPr>
          </a:p>
        </p:txBody>
      </p:sp>
      <p:sp>
        <p:nvSpPr>
          <p:cNvPr id="13" name="椭圆 12"/>
          <p:cNvSpPr/>
          <p:nvPr/>
        </p:nvSpPr>
        <p:spPr>
          <a:xfrm>
            <a:off x="7408511" y="1512704"/>
            <a:ext cx="1371407" cy="1371406"/>
          </a:xfrm>
          <a:prstGeom prst="ellipse">
            <a:avLst/>
          </a:prstGeom>
          <a:solidFill>
            <a:srgbClr val="DE1F2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kern="0">
              <a:solidFill>
                <a:schemeClr val="bg1"/>
              </a:solidFill>
              <a:cs typeface="+mn-ea"/>
              <a:sym typeface="+mn-lt"/>
            </a:endParaRPr>
          </a:p>
        </p:txBody>
      </p:sp>
      <p:sp>
        <p:nvSpPr>
          <p:cNvPr id="14" name="文本框 13"/>
          <p:cNvSpPr txBox="1"/>
          <p:nvPr/>
        </p:nvSpPr>
        <p:spPr>
          <a:xfrm>
            <a:off x="3244262"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S</a:t>
            </a:r>
            <a:endParaRPr lang="zh-CN" altLang="en-US" sz="6000" dirty="0">
              <a:solidFill>
                <a:schemeClr val="bg1"/>
              </a:solidFill>
              <a:cs typeface="+mn-ea"/>
              <a:sym typeface="+mn-lt"/>
            </a:endParaRPr>
          </a:p>
        </p:txBody>
      </p:sp>
      <p:sp>
        <p:nvSpPr>
          <p:cNvPr id="15" name="文本框 14"/>
          <p:cNvSpPr txBox="1"/>
          <p:nvPr/>
        </p:nvSpPr>
        <p:spPr>
          <a:xfrm>
            <a:off x="4606136"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W</a:t>
            </a:r>
            <a:endParaRPr lang="zh-CN" altLang="en-US" sz="6000" dirty="0">
              <a:solidFill>
                <a:schemeClr val="bg1"/>
              </a:solidFill>
              <a:cs typeface="+mn-ea"/>
              <a:sym typeface="+mn-lt"/>
            </a:endParaRPr>
          </a:p>
        </p:txBody>
      </p:sp>
      <p:sp>
        <p:nvSpPr>
          <p:cNvPr id="16" name="文本框 15"/>
          <p:cNvSpPr txBox="1"/>
          <p:nvPr/>
        </p:nvSpPr>
        <p:spPr>
          <a:xfrm>
            <a:off x="5986192"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O</a:t>
            </a:r>
            <a:endParaRPr lang="zh-CN" altLang="en-US" sz="6000" dirty="0">
              <a:solidFill>
                <a:schemeClr val="bg1"/>
              </a:solidFill>
              <a:cs typeface="+mn-ea"/>
              <a:sym typeface="+mn-lt"/>
            </a:endParaRPr>
          </a:p>
        </p:txBody>
      </p:sp>
      <p:sp>
        <p:nvSpPr>
          <p:cNvPr id="17" name="文本框 16"/>
          <p:cNvSpPr txBox="1"/>
          <p:nvPr/>
        </p:nvSpPr>
        <p:spPr>
          <a:xfrm>
            <a:off x="7348066" y="1722429"/>
            <a:ext cx="1492300" cy="1015663"/>
          </a:xfrm>
          <a:prstGeom prst="rect">
            <a:avLst/>
          </a:prstGeom>
          <a:noFill/>
        </p:spPr>
        <p:txBody>
          <a:bodyPr wrap="square" rtlCol="0">
            <a:spAutoFit/>
          </a:bodyPr>
          <a:lstStyle/>
          <a:p>
            <a:pPr algn="ctr"/>
            <a:r>
              <a:rPr lang="en-US" altLang="zh-CN" sz="6000" dirty="0">
                <a:solidFill>
                  <a:schemeClr val="bg1"/>
                </a:solidFill>
                <a:cs typeface="+mn-ea"/>
                <a:sym typeface="+mn-lt"/>
              </a:rPr>
              <a:t>T</a:t>
            </a:r>
            <a:endParaRPr lang="zh-CN" altLang="en-US" sz="6000" dirty="0">
              <a:solidFill>
                <a:schemeClr val="bg1"/>
              </a:solidFill>
              <a:cs typeface="+mn-ea"/>
              <a:sym typeface="+mn-lt"/>
            </a:endParaRPr>
          </a:p>
        </p:txBody>
      </p:sp>
      <p:sp>
        <p:nvSpPr>
          <p:cNvPr id="18" name="矩形 17"/>
          <p:cNvSpPr/>
          <p:nvPr/>
        </p:nvSpPr>
        <p:spPr>
          <a:xfrm>
            <a:off x="3598809" y="3006145"/>
            <a:ext cx="800219" cy="276999"/>
          </a:xfrm>
          <a:prstGeom prst="rect">
            <a:avLst/>
          </a:prstGeom>
        </p:spPr>
        <p:txBody>
          <a:bodyPr wrap="none">
            <a:spAutoFit/>
          </a:bodyPr>
          <a:lstStyle/>
          <a:p>
            <a:r>
              <a:rPr lang="zh-CN" altLang="en-US" sz="1200" dirty="0">
                <a:solidFill>
                  <a:schemeClr val="bg1"/>
                </a:solidFill>
                <a:cs typeface="+mn-ea"/>
                <a:sym typeface="+mn-lt"/>
              </a:rPr>
              <a:t>竞争优势</a:t>
            </a:r>
          </a:p>
        </p:txBody>
      </p:sp>
      <p:sp>
        <p:nvSpPr>
          <p:cNvPr id="19" name="矩形 18"/>
          <p:cNvSpPr/>
          <p:nvPr/>
        </p:nvSpPr>
        <p:spPr>
          <a:xfrm>
            <a:off x="4960961" y="3006145"/>
            <a:ext cx="800219" cy="276999"/>
          </a:xfrm>
          <a:prstGeom prst="rect">
            <a:avLst/>
          </a:prstGeom>
        </p:spPr>
        <p:txBody>
          <a:bodyPr wrap="none">
            <a:spAutoFit/>
          </a:bodyPr>
          <a:lstStyle/>
          <a:p>
            <a:r>
              <a:rPr lang="zh-CN" altLang="en-US" sz="1200" dirty="0">
                <a:solidFill>
                  <a:schemeClr val="bg1"/>
                </a:solidFill>
                <a:cs typeface="+mn-ea"/>
                <a:sym typeface="+mn-lt"/>
              </a:rPr>
              <a:t>竞争劣势</a:t>
            </a:r>
          </a:p>
        </p:txBody>
      </p:sp>
      <p:sp>
        <p:nvSpPr>
          <p:cNvPr id="20" name="矩形 19"/>
          <p:cNvSpPr/>
          <p:nvPr/>
        </p:nvSpPr>
        <p:spPr>
          <a:xfrm>
            <a:off x="6486120" y="3006145"/>
            <a:ext cx="492443" cy="276999"/>
          </a:xfrm>
          <a:prstGeom prst="rect">
            <a:avLst/>
          </a:prstGeom>
        </p:spPr>
        <p:txBody>
          <a:bodyPr wrap="none">
            <a:spAutoFit/>
          </a:bodyPr>
          <a:lstStyle/>
          <a:p>
            <a:r>
              <a:rPr lang="zh-CN" altLang="en-US" sz="1200" dirty="0">
                <a:solidFill>
                  <a:schemeClr val="bg1"/>
                </a:solidFill>
                <a:cs typeface="+mn-ea"/>
                <a:sym typeface="+mn-lt"/>
              </a:rPr>
              <a:t>机会</a:t>
            </a:r>
          </a:p>
        </p:txBody>
      </p:sp>
      <p:sp>
        <p:nvSpPr>
          <p:cNvPr id="21" name="矩形 20"/>
          <p:cNvSpPr/>
          <p:nvPr/>
        </p:nvSpPr>
        <p:spPr>
          <a:xfrm>
            <a:off x="7850525" y="3006145"/>
            <a:ext cx="492443" cy="276999"/>
          </a:xfrm>
          <a:prstGeom prst="rect">
            <a:avLst/>
          </a:prstGeom>
        </p:spPr>
        <p:txBody>
          <a:bodyPr wrap="none">
            <a:spAutoFit/>
          </a:bodyPr>
          <a:lstStyle/>
          <a:p>
            <a:r>
              <a:rPr lang="zh-CN" altLang="en-US" sz="1200" dirty="0">
                <a:solidFill>
                  <a:schemeClr val="bg1"/>
                </a:solidFill>
                <a:cs typeface="+mn-ea"/>
                <a:sym typeface="+mn-lt"/>
              </a:rPr>
              <a:t>威胁</a:t>
            </a:r>
          </a:p>
        </p:txBody>
      </p:sp>
      <p:sp>
        <p:nvSpPr>
          <p:cNvPr id="22" name="文本框 21"/>
          <p:cNvSpPr txBox="1"/>
          <p:nvPr/>
        </p:nvSpPr>
        <p:spPr bwMode="auto">
          <a:xfrm>
            <a:off x="1040953" y="4081078"/>
            <a:ext cx="2147194" cy="1384995"/>
          </a:xfrm>
          <a:prstGeom prst="rect">
            <a:avLst/>
          </a:prstGeom>
          <a:noFill/>
        </p:spPr>
        <p:txBody>
          <a:bodyPr wrap="square">
            <a:spAutoFit/>
          </a:bodyPr>
          <a:lstStyle/>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endParaRPr lang="en-US" altLang="zh-CN" sz="1400" dirty="0">
              <a:solidFill>
                <a:schemeClr val="bg1"/>
              </a:solidFill>
              <a:cs typeface="+mn-ea"/>
              <a:sym typeface="+mn-lt"/>
            </a:endParaRP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p:txBody>
      </p:sp>
      <p:sp>
        <p:nvSpPr>
          <p:cNvPr id="23" name="文本框 22"/>
          <p:cNvSpPr txBox="1"/>
          <p:nvPr/>
        </p:nvSpPr>
        <p:spPr bwMode="auto">
          <a:xfrm>
            <a:off x="3695253" y="4081078"/>
            <a:ext cx="2147194" cy="1384995"/>
          </a:xfrm>
          <a:prstGeom prst="rect">
            <a:avLst/>
          </a:prstGeom>
          <a:noFill/>
        </p:spPr>
        <p:txBody>
          <a:bodyPr wrap="square">
            <a:spAutoFit/>
          </a:bodyPr>
          <a:lstStyle/>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endParaRPr lang="en-US" altLang="zh-CN" sz="1400" dirty="0">
              <a:solidFill>
                <a:schemeClr val="bg1"/>
              </a:solidFill>
              <a:cs typeface="+mn-ea"/>
              <a:sym typeface="+mn-lt"/>
            </a:endParaRP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p:txBody>
      </p:sp>
      <p:sp>
        <p:nvSpPr>
          <p:cNvPr id="24" name="文本框 23"/>
          <p:cNvSpPr txBox="1"/>
          <p:nvPr/>
        </p:nvSpPr>
        <p:spPr bwMode="auto">
          <a:xfrm>
            <a:off x="6349553" y="4081078"/>
            <a:ext cx="2147194" cy="1384995"/>
          </a:xfrm>
          <a:prstGeom prst="rect">
            <a:avLst/>
          </a:prstGeom>
          <a:noFill/>
        </p:spPr>
        <p:txBody>
          <a:bodyPr wrap="square">
            <a:spAutoFit/>
          </a:bodyPr>
          <a:lstStyle/>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endParaRPr lang="en-US" altLang="zh-CN" sz="1400" dirty="0">
              <a:solidFill>
                <a:schemeClr val="bg1"/>
              </a:solidFill>
              <a:cs typeface="+mn-ea"/>
              <a:sym typeface="+mn-lt"/>
            </a:endParaRP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a:p>
            <a:pPr>
              <a:lnSpc>
                <a:spcPct val="150000"/>
              </a:lnSpc>
              <a:buClr>
                <a:schemeClr val="tx1">
                  <a:lumMod val="65000"/>
                  <a:lumOff val="35000"/>
                </a:schemeClr>
              </a:buClr>
              <a:defRPr/>
            </a:pPr>
            <a:r>
              <a:rPr lang="zh-CN" altLang="en-US" sz="1400" dirty="0">
                <a:solidFill>
                  <a:schemeClr val="bg1"/>
                </a:solidFill>
                <a:cs typeface="+mn-ea"/>
                <a:sym typeface="+mn-lt"/>
              </a:rPr>
              <a:t>这是一段描述性文字</a:t>
            </a:r>
          </a:p>
        </p:txBody>
      </p:sp>
      <p:sp>
        <p:nvSpPr>
          <p:cNvPr id="25" name="文本框 24"/>
          <p:cNvSpPr txBox="1"/>
          <p:nvPr/>
        </p:nvSpPr>
        <p:spPr bwMode="auto">
          <a:xfrm>
            <a:off x="9003853" y="4081078"/>
            <a:ext cx="2147194" cy="1384995"/>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marL="0" indent="0">
              <a:buClr>
                <a:schemeClr val="tx1">
                  <a:lumMod val="65000"/>
                  <a:lumOff val="35000"/>
                </a:schemeClr>
              </a:buClr>
              <a:buNone/>
            </a:pPr>
            <a:r>
              <a:rPr lang="zh-CN" altLang="en-US" dirty="0">
                <a:latin typeface="+mn-lt"/>
                <a:ea typeface="+mn-ea"/>
                <a:cs typeface="+mn-ea"/>
                <a:sym typeface="+mn-lt"/>
              </a:rPr>
              <a:t>这是一段描述性文字</a:t>
            </a:r>
            <a:endParaRPr lang="en-US" altLang="zh-CN" dirty="0">
              <a:latin typeface="+mn-lt"/>
              <a:ea typeface="+mn-ea"/>
              <a:cs typeface="+mn-ea"/>
              <a:sym typeface="+mn-lt"/>
            </a:endParaRPr>
          </a:p>
          <a:p>
            <a:pPr marL="0" indent="0">
              <a:buClr>
                <a:schemeClr val="tx1">
                  <a:lumMod val="65000"/>
                  <a:lumOff val="35000"/>
                </a:schemeClr>
              </a:buClr>
              <a:buNone/>
            </a:pPr>
            <a:r>
              <a:rPr lang="zh-CN" altLang="en-US" dirty="0">
                <a:latin typeface="+mn-lt"/>
                <a:ea typeface="+mn-ea"/>
                <a:cs typeface="+mn-ea"/>
                <a:sym typeface="+mn-lt"/>
              </a:rPr>
              <a:t>这是一段描述性文字</a:t>
            </a:r>
          </a:p>
          <a:p>
            <a:pPr marL="0" indent="0">
              <a:buClr>
                <a:schemeClr val="tx1">
                  <a:lumMod val="65000"/>
                  <a:lumOff val="35000"/>
                </a:schemeClr>
              </a:buClr>
              <a:buNone/>
            </a:pPr>
            <a:r>
              <a:rPr lang="zh-CN" altLang="en-US" dirty="0">
                <a:latin typeface="+mn-lt"/>
                <a:ea typeface="+mn-ea"/>
                <a:cs typeface="+mn-ea"/>
                <a:sym typeface="+mn-lt"/>
              </a:rPr>
              <a:t>这是一段描述性文字</a:t>
            </a:r>
          </a:p>
          <a:p>
            <a:pPr marL="0" indent="0">
              <a:buClr>
                <a:schemeClr val="tx1">
                  <a:lumMod val="65000"/>
                  <a:lumOff val="35000"/>
                </a:schemeClr>
              </a:buClr>
              <a:buNone/>
            </a:pPr>
            <a:r>
              <a:rPr lang="zh-CN" altLang="en-US" dirty="0">
                <a:latin typeface="+mn-lt"/>
                <a:ea typeface="+mn-ea"/>
                <a:cs typeface="+mn-ea"/>
                <a:sym typeface="+mn-lt"/>
              </a:rPr>
              <a:t>这是一段描述性文字</a:t>
            </a:r>
          </a:p>
        </p:txBody>
      </p:sp>
      <p:cxnSp>
        <p:nvCxnSpPr>
          <p:cNvPr id="26" name="直接连接符 25"/>
          <p:cNvCxnSpPr/>
          <p:nvPr/>
        </p:nvCxnSpPr>
        <p:spPr>
          <a:xfrm>
            <a:off x="3415709" y="4206572"/>
            <a:ext cx="0" cy="1172811"/>
          </a:xfrm>
          <a:prstGeom prst="line">
            <a:avLst/>
          </a:prstGeom>
          <a:ln w="9525">
            <a:solidFill>
              <a:schemeClr val="bg1"/>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70009" y="4206572"/>
            <a:ext cx="0" cy="1172811"/>
          </a:xfrm>
          <a:prstGeom prst="line">
            <a:avLst/>
          </a:prstGeom>
          <a:ln w="9525">
            <a:solidFill>
              <a:schemeClr val="bg1"/>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724309" y="4206572"/>
            <a:ext cx="0" cy="1172811"/>
          </a:xfrm>
          <a:prstGeom prst="line">
            <a:avLst/>
          </a:prstGeom>
          <a:ln w="9525">
            <a:solidFill>
              <a:schemeClr val="bg1"/>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58030" y="1353911"/>
            <a:ext cx="475940" cy="0"/>
          </a:xfrm>
          <a:prstGeom prst="line">
            <a:avLst/>
          </a:prstGeom>
          <a:ln w="31750">
            <a:solidFill>
              <a:srgbClr val="DE1F2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937086" y="500044"/>
            <a:ext cx="4317831" cy="684891"/>
            <a:chOff x="4160914" y="538145"/>
            <a:chExt cx="3870173" cy="684891"/>
          </a:xfrm>
        </p:grpSpPr>
        <p:sp>
          <p:nvSpPr>
            <p:cNvPr id="31" name="矩形 30"/>
            <p:cNvSpPr/>
            <p:nvPr/>
          </p:nvSpPr>
          <p:spPr>
            <a:xfrm>
              <a:off x="4160914" y="538145"/>
              <a:ext cx="3870173" cy="523220"/>
            </a:xfrm>
            <a:prstGeom prst="rect">
              <a:avLst/>
            </a:prstGeom>
            <a:noFill/>
          </p:spPr>
          <p:txBody>
            <a:bodyPr wrap="square" rtlCol="0">
              <a:spAutoFit/>
            </a:bodyPr>
            <a:lstStyle/>
            <a:p>
              <a:pPr algn="ctr"/>
              <a:r>
                <a:rPr lang="zh-CN" altLang="en-US" sz="2800" spc="300" dirty="0">
                  <a:solidFill>
                    <a:schemeClr val="bg1"/>
                  </a:solidFill>
                  <a:cs typeface="+mn-ea"/>
                  <a:sym typeface="+mn-lt"/>
                </a:rPr>
                <a:t>在此添加标题</a:t>
              </a:r>
            </a:p>
          </p:txBody>
        </p:sp>
        <p:sp>
          <p:nvSpPr>
            <p:cNvPr id="32" name="文本框 31"/>
            <p:cNvSpPr txBox="1"/>
            <p:nvPr/>
          </p:nvSpPr>
          <p:spPr>
            <a:xfrm>
              <a:off x="5172581" y="946037"/>
              <a:ext cx="1846839" cy="276999"/>
            </a:xfrm>
            <a:prstGeom prst="rect">
              <a:avLst/>
            </a:prstGeom>
            <a:noFill/>
          </p:spPr>
          <p:txBody>
            <a:bodyPr wrap="square" rtlCol="0">
              <a:spAutoFit/>
            </a:bodyPr>
            <a:lstStyle/>
            <a:p>
              <a:pPr algn="dist"/>
              <a:r>
                <a:rPr lang="en-US" altLang="zh-CN" sz="1200" dirty="0">
                  <a:solidFill>
                    <a:schemeClr val="bg1"/>
                  </a:solidFill>
                  <a:cs typeface="+mn-ea"/>
                  <a:sym typeface="+mn-lt"/>
                </a:rPr>
                <a:t>Add the title here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ppt_w</p:attrName>
                                        </p:attrNameLst>
                                      </p:cBhvr>
                                      <p:tavLst>
                                        <p:tav tm="0" fmla="#ppt_w*sin(2.5*pi*$)">
                                          <p:val>
                                            <p:fltVal val="0"/>
                                          </p:val>
                                        </p:tav>
                                        <p:tav tm="100000">
                                          <p:val>
                                            <p:fltVal val="1"/>
                                          </p:val>
                                        </p:tav>
                                      </p:tavLst>
                                    </p:anim>
                                    <p:anim calcmode="lin" valueType="num">
                                      <p:cBhvr>
                                        <p:cTn id="9" dur="500" fill="hold"/>
                                        <p:tgtEl>
                                          <p:spTgt spid="14"/>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649"/>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1149"/>
                            </p:stCondLst>
                            <p:childTnLst>
                              <p:par>
                                <p:cTn id="20" presetID="2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par>
                          <p:cTn id="23" fill="hold">
                            <p:stCondLst>
                              <p:cond delay="1649"/>
                            </p:stCondLst>
                            <p:childTnLst>
                              <p:par>
                                <p:cTn id="24" presetID="45"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anim calcmode="lin" valueType="num">
                                      <p:cBhvr>
                                        <p:cTn id="27" dur="500" fill="hold"/>
                                        <p:tgtEl>
                                          <p:spTgt spid="15"/>
                                        </p:tgtEl>
                                        <p:attrNameLst>
                                          <p:attrName>ppt_w</p:attrName>
                                        </p:attrNameLst>
                                      </p:cBhvr>
                                      <p:tavLst>
                                        <p:tav tm="0" fmla="#ppt_w*sin(2.5*pi*$)">
                                          <p:val>
                                            <p:fltVal val="0"/>
                                          </p:val>
                                        </p:tav>
                                        <p:tav tm="100000">
                                          <p:val>
                                            <p:fltVal val="1"/>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299"/>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2799"/>
                            </p:stCondLst>
                            <p:childTnLst>
                              <p:par>
                                <p:cTn id="39" presetID="22"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par>
                          <p:cTn id="42" fill="hold">
                            <p:stCondLst>
                              <p:cond delay="3299"/>
                            </p:stCondLst>
                            <p:childTnLst>
                              <p:par>
                                <p:cTn id="43" presetID="45"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ppt_w</p:attrName>
                                        </p:attrNameLst>
                                      </p:cBhvr>
                                      <p:tavLst>
                                        <p:tav tm="0" fmla="#ppt_w*sin(2.5*pi*$)">
                                          <p:val>
                                            <p:fltVal val="0"/>
                                          </p:val>
                                        </p:tav>
                                        <p:tav tm="100000">
                                          <p:val>
                                            <p:fltVal val="1"/>
                                          </p:val>
                                        </p:tav>
                                      </p:tavLst>
                                    </p:anim>
                                    <p:anim calcmode="lin" valueType="num">
                                      <p:cBhvr>
                                        <p:cTn id="47" dur="500" fill="hold"/>
                                        <p:tgtEl>
                                          <p:spTgt spid="16"/>
                                        </p:tgtEl>
                                        <p:attrNameLst>
                                          <p:attrName>ppt_h</p:attrName>
                                        </p:attrNameLst>
                                      </p:cBhvr>
                                      <p:tavLst>
                                        <p:tav tm="0">
                                          <p:val>
                                            <p:strVal val="#ppt_h"/>
                                          </p:val>
                                        </p:tav>
                                        <p:tav tm="100000">
                                          <p:val>
                                            <p:strVal val="#ppt_h"/>
                                          </p:val>
                                        </p:tav>
                                      </p:tavLst>
                                    </p:anim>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3849"/>
                            </p:stCondLst>
                            <p:childTnLst>
                              <p:par>
                                <p:cTn id="54" presetID="2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p:stCondLst>
                              <p:cond delay="4349"/>
                            </p:stCondLst>
                            <p:childTnLst>
                              <p:par>
                                <p:cTn id="58" presetID="22" presetClass="entr" presetSubtype="4"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par>
                          <p:cTn id="61" fill="hold">
                            <p:stCondLst>
                              <p:cond delay="4849"/>
                            </p:stCondLst>
                            <p:childTnLst>
                              <p:par>
                                <p:cTn id="62" presetID="45"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anim calcmode="lin" valueType="num">
                                      <p:cBhvr>
                                        <p:cTn id="65" dur="500" fill="hold"/>
                                        <p:tgtEl>
                                          <p:spTgt spid="17"/>
                                        </p:tgtEl>
                                        <p:attrNameLst>
                                          <p:attrName>ppt_w</p:attrName>
                                        </p:attrNameLst>
                                      </p:cBhvr>
                                      <p:tavLst>
                                        <p:tav tm="0" fmla="#ppt_w*sin(2.5*pi*$)">
                                          <p:val>
                                            <p:fltVal val="0"/>
                                          </p:val>
                                        </p:tav>
                                        <p:tav tm="100000">
                                          <p:val>
                                            <p:fltVal val="1"/>
                                          </p:val>
                                        </p:tav>
                                      </p:tavLst>
                                    </p:anim>
                                    <p:anim calcmode="lin" valueType="num">
                                      <p:cBhvr>
                                        <p:cTn id="66" dur="500" fill="hold"/>
                                        <p:tgtEl>
                                          <p:spTgt spid="17"/>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iterate type="lt">
                                    <p:tmPct val="10000"/>
                                  </p:iterate>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4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 y="6805839"/>
            <a:ext cx="12191997" cy="71211"/>
          </a:xfrm>
          <a:custGeom>
            <a:avLst/>
            <a:gdLst>
              <a:gd name="connsiteX0" fmla="*/ 8131581 w 12191997"/>
              <a:gd name="connsiteY0" fmla="*/ 0 h 71211"/>
              <a:gd name="connsiteX1" fmla="*/ 8802015 w 12191997"/>
              <a:gd name="connsiteY1" fmla="*/ 0 h 71211"/>
              <a:gd name="connsiteX2" fmla="*/ 8839826 w 12191997"/>
              <a:gd name="connsiteY2" fmla="*/ 0 h 71211"/>
              <a:gd name="connsiteX3" fmla="*/ 9472449 w 12191997"/>
              <a:gd name="connsiteY3" fmla="*/ 0 h 71211"/>
              <a:gd name="connsiteX4" fmla="*/ 9510260 w 12191997"/>
              <a:gd name="connsiteY4" fmla="*/ 0 h 71211"/>
              <a:gd name="connsiteX5" fmla="*/ 10142883 w 12191997"/>
              <a:gd name="connsiteY5" fmla="*/ 0 h 71211"/>
              <a:gd name="connsiteX6" fmla="*/ 10180694 w 12191997"/>
              <a:gd name="connsiteY6" fmla="*/ 0 h 71211"/>
              <a:gd name="connsiteX7" fmla="*/ 10813317 w 12191997"/>
              <a:gd name="connsiteY7" fmla="*/ 0 h 71211"/>
              <a:gd name="connsiteX8" fmla="*/ 10851128 w 12191997"/>
              <a:gd name="connsiteY8" fmla="*/ 0 h 71211"/>
              <a:gd name="connsiteX9" fmla="*/ 11483752 w 12191997"/>
              <a:gd name="connsiteY9" fmla="*/ 0 h 71211"/>
              <a:gd name="connsiteX10" fmla="*/ 11521562 w 12191997"/>
              <a:gd name="connsiteY10" fmla="*/ 0 h 71211"/>
              <a:gd name="connsiteX11" fmla="*/ 12191997 w 12191997"/>
              <a:gd name="connsiteY11" fmla="*/ 0 h 71211"/>
              <a:gd name="connsiteX12" fmla="*/ 12191997 w 12191997"/>
              <a:gd name="connsiteY12" fmla="*/ 71211 h 71211"/>
              <a:gd name="connsiteX13" fmla="*/ 11521562 w 12191997"/>
              <a:gd name="connsiteY13" fmla="*/ 71211 h 71211"/>
              <a:gd name="connsiteX14" fmla="*/ 11483752 w 12191997"/>
              <a:gd name="connsiteY14" fmla="*/ 71211 h 71211"/>
              <a:gd name="connsiteX15" fmla="*/ 10851128 w 12191997"/>
              <a:gd name="connsiteY15" fmla="*/ 71211 h 71211"/>
              <a:gd name="connsiteX16" fmla="*/ 10813317 w 12191997"/>
              <a:gd name="connsiteY16" fmla="*/ 71211 h 71211"/>
              <a:gd name="connsiteX17" fmla="*/ 10180694 w 12191997"/>
              <a:gd name="connsiteY17" fmla="*/ 71211 h 71211"/>
              <a:gd name="connsiteX18" fmla="*/ 10142883 w 12191997"/>
              <a:gd name="connsiteY18" fmla="*/ 71211 h 71211"/>
              <a:gd name="connsiteX19" fmla="*/ 9510260 w 12191997"/>
              <a:gd name="connsiteY19" fmla="*/ 71211 h 71211"/>
              <a:gd name="connsiteX20" fmla="*/ 9472449 w 12191997"/>
              <a:gd name="connsiteY20" fmla="*/ 71211 h 71211"/>
              <a:gd name="connsiteX21" fmla="*/ 8839826 w 12191997"/>
              <a:gd name="connsiteY21" fmla="*/ 71211 h 71211"/>
              <a:gd name="connsiteX22" fmla="*/ 8802015 w 12191997"/>
              <a:gd name="connsiteY22" fmla="*/ 71211 h 71211"/>
              <a:gd name="connsiteX23" fmla="*/ 8131581 w 12191997"/>
              <a:gd name="connsiteY23" fmla="*/ 71211 h 71211"/>
              <a:gd name="connsiteX24" fmla="*/ 4065791 w 12191997"/>
              <a:gd name="connsiteY24" fmla="*/ 0 h 71211"/>
              <a:gd name="connsiteX25" fmla="*/ 4736223 w 12191997"/>
              <a:gd name="connsiteY25" fmla="*/ 0 h 71211"/>
              <a:gd name="connsiteX26" fmla="*/ 4774034 w 12191997"/>
              <a:gd name="connsiteY26" fmla="*/ 0 h 71211"/>
              <a:gd name="connsiteX27" fmla="*/ 5406658 w 12191997"/>
              <a:gd name="connsiteY27" fmla="*/ 0 h 71211"/>
              <a:gd name="connsiteX28" fmla="*/ 5444468 w 12191997"/>
              <a:gd name="connsiteY28" fmla="*/ 0 h 71211"/>
              <a:gd name="connsiteX29" fmla="*/ 6077091 w 12191997"/>
              <a:gd name="connsiteY29" fmla="*/ 0 h 71211"/>
              <a:gd name="connsiteX30" fmla="*/ 6114902 w 12191997"/>
              <a:gd name="connsiteY30" fmla="*/ 0 h 71211"/>
              <a:gd name="connsiteX31" fmla="*/ 6747525 w 12191997"/>
              <a:gd name="connsiteY31" fmla="*/ 0 h 71211"/>
              <a:gd name="connsiteX32" fmla="*/ 6785336 w 12191997"/>
              <a:gd name="connsiteY32" fmla="*/ 0 h 71211"/>
              <a:gd name="connsiteX33" fmla="*/ 7417960 w 12191997"/>
              <a:gd name="connsiteY33" fmla="*/ 0 h 71211"/>
              <a:gd name="connsiteX34" fmla="*/ 7455770 w 12191997"/>
              <a:gd name="connsiteY34" fmla="*/ 0 h 71211"/>
              <a:gd name="connsiteX35" fmla="*/ 8126205 w 12191997"/>
              <a:gd name="connsiteY35" fmla="*/ 0 h 71211"/>
              <a:gd name="connsiteX36" fmla="*/ 8126205 w 12191997"/>
              <a:gd name="connsiteY36" fmla="*/ 71211 h 71211"/>
              <a:gd name="connsiteX37" fmla="*/ 7455770 w 12191997"/>
              <a:gd name="connsiteY37" fmla="*/ 71211 h 71211"/>
              <a:gd name="connsiteX38" fmla="*/ 7417960 w 12191997"/>
              <a:gd name="connsiteY38" fmla="*/ 71211 h 71211"/>
              <a:gd name="connsiteX39" fmla="*/ 6785336 w 12191997"/>
              <a:gd name="connsiteY39" fmla="*/ 71211 h 71211"/>
              <a:gd name="connsiteX40" fmla="*/ 6747525 w 12191997"/>
              <a:gd name="connsiteY40" fmla="*/ 71211 h 71211"/>
              <a:gd name="connsiteX41" fmla="*/ 6114902 w 12191997"/>
              <a:gd name="connsiteY41" fmla="*/ 71211 h 71211"/>
              <a:gd name="connsiteX42" fmla="*/ 6077091 w 12191997"/>
              <a:gd name="connsiteY42" fmla="*/ 71211 h 71211"/>
              <a:gd name="connsiteX43" fmla="*/ 5444468 w 12191997"/>
              <a:gd name="connsiteY43" fmla="*/ 71211 h 71211"/>
              <a:gd name="connsiteX44" fmla="*/ 5406658 w 12191997"/>
              <a:gd name="connsiteY44" fmla="*/ 71211 h 71211"/>
              <a:gd name="connsiteX45" fmla="*/ 4774034 w 12191997"/>
              <a:gd name="connsiteY45" fmla="*/ 71211 h 71211"/>
              <a:gd name="connsiteX46" fmla="*/ 4736223 w 12191997"/>
              <a:gd name="connsiteY46" fmla="*/ 71211 h 71211"/>
              <a:gd name="connsiteX47" fmla="*/ 4065791 w 12191997"/>
              <a:gd name="connsiteY47" fmla="*/ 71211 h 71211"/>
              <a:gd name="connsiteX48" fmla="*/ 0 w 12191997"/>
              <a:gd name="connsiteY48" fmla="*/ 0 h 71211"/>
              <a:gd name="connsiteX49" fmla="*/ 670434 w 12191997"/>
              <a:gd name="connsiteY49" fmla="*/ 0 h 71211"/>
              <a:gd name="connsiteX50" fmla="*/ 708245 w 12191997"/>
              <a:gd name="connsiteY50" fmla="*/ 0 h 71211"/>
              <a:gd name="connsiteX51" fmla="*/ 1340868 w 12191997"/>
              <a:gd name="connsiteY51" fmla="*/ 0 h 71211"/>
              <a:gd name="connsiteX52" fmla="*/ 1378679 w 12191997"/>
              <a:gd name="connsiteY52" fmla="*/ 0 h 71211"/>
              <a:gd name="connsiteX53" fmla="*/ 2011301 w 12191997"/>
              <a:gd name="connsiteY53" fmla="*/ 0 h 71211"/>
              <a:gd name="connsiteX54" fmla="*/ 2049112 w 12191997"/>
              <a:gd name="connsiteY54" fmla="*/ 0 h 71211"/>
              <a:gd name="connsiteX55" fmla="*/ 2681735 w 12191997"/>
              <a:gd name="connsiteY55" fmla="*/ 0 h 71211"/>
              <a:gd name="connsiteX56" fmla="*/ 2719547 w 12191997"/>
              <a:gd name="connsiteY56" fmla="*/ 0 h 71211"/>
              <a:gd name="connsiteX57" fmla="*/ 3352170 w 12191997"/>
              <a:gd name="connsiteY57" fmla="*/ 0 h 71211"/>
              <a:gd name="connsiteX58" fmla="*/ 3389981 w 12191997"/>
              <a:gd name="connsiteY58" fmla="*/ 0 h 71211"/>
              <a:gd name="connsiteX59" fmla="*/ 4060415 w 12191997"/>
              <a:gd name="connsiteY59" fmla="*/ 0 h 71211"/>
              <a:gd name="connsiteX60" fmla="*/ 4060415 w 12191997"/>
              <a:gd name="connsiteY60" fmla="*/ 71211 h 71211"/>
              <a:gd name="connsiteX61" fmla="*/ 3389981 w 12191997"/>
              <a:gd name="connsiteY61" fmla="*/ 71211 h 71211"/>
              <a:gd name="connsiteX62" fmla="*/ 3352170 w 12191997"/>
              <a:gd name="connsiteY62" fmla="*/ 71211 h 71211"/>
              <a:gd name="connsiteX63" fmla="*/ 2719547 w 12191997"/>
              <a:gd name="connsiteY63" fmla="*/ 71211 h 71211"/>
              <a:gd name="connsiteX64" fmla="*/ 2681735 w 12191997"/>
              <a:gd name="connsiteY64" fmla="*/ 71211 h 71211"/>
              <a:gd name="connsiteX65" fmla="*/ 2049112 w 12191997"/>
              <a:gd name="connsiteY65" fmla="*/ 71211 h 71211"/>
              <a:gd name="connsiteX66" fmla="*/ 2011301 w 12191997"/>
              <a:gd name="connsiteY66" fmla="*/ 71211 h 71211"/>
              <a:gd name="connsiteX67" fmla="*/ 1378679 w 12191997"/>
              <a:gd name="connsiteY67" fmla="*/ 71211 h 71211"/>
              <a:gd name="connsiteX68" fmla="*/ 1340868 w 12191997"/>
              <a:gd name="connsiteY68" fmla="*/ 71211 h 71211"/>
              <a:gd name="connsiteX69" fmla="*/ 708245 w 12191997"/>
              <a:gd name="connsiteY69" fmla="*/ 71211 h 71211"/>
              <a:gd name="connsiteX70" fmla="*/ 670434 w 12191997"/>
              <a:gd name="connsiteY70" fmla="*/ 71211 h 71211"/>
              <a:gd name="connsiteX71" fmla="*/ 0 w 12191997"/>
              <a:gd name="connsiteY71" fmla="*/ 71211 h 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71211">
                <a:moveTo>
                  <a:pt x="8131581" y="0"/>
                </a:moveTo>
                <a:lnTo>
                  <a:pt x="8802015" y="0"/>
                </a:lnTo>
                <a:lnTo>
                  <a:pt x="8839826" y="0"/>
                </a:lnTo>
                <a:lnTo>
                  <a:pt x="9472449" y="0"/>
                </a:lnTo>
                <a:lnTo>
                  <a:pt x="9510260" y="0"/>
                </a:lnTo>
                <a:lnTo>
                  <a:pt x="10142883" y="0"/>
                </a:lnTo>
                <a:lnTo>
                  <a:pt x="10180694" y="0"/>
                </a:lnTo>
                <a:lnTo>
                  <a:pt x="10813317" y="0"/>
                </a:lnTo>
                <a:lnTo>
                  <a:pt x="10851128" y="0"/>
                </a:lnTo>
                <a:lnTo>
                  <a:pt x="11483752" y="0"/>
                </a:lnTo>
                <a:lnTo>
                  <a:pt x="11521562" y="0"/>
                </a:lnTo>
                <a:lnTo>
                  <a:pt x="12191997" y="0"/>
                </a:lnTo>
                <a:lnTo>
                  <a:pt x="12191997" y="71211"/>
                </a:lnTo>
                <a:lnTo>
                  <a:pt x="11521562" y="71211"/>
                </a:lnTo>
                <a:lnTo>
                  <a:pt x="11483752" y="71211"/>
                </a:lnTo>
                <a:lnTo>
                  <a:pt x="10851128" y="71211"/>
                </a:lnTo>
                <a:lnTo>
                  <a:pt x="10813317" y="71211"/>
                </a:lnTo>
                <a:lnTo>
                  <a:pt x="10180694" y="71211"/>
                </a:lnTo>
                <a:lnTo>
                  <a:pt x="10142883" y="71211"/>
                </a:lnTo>
                <a:lnTo>
                  <a:pt x="9510260" y="71211"/>
                </a:lnTo>
                <a:lnTo>
                  <a:pt x="9472449" y="71211"/>
                </a:lnTo>
                <a:lnTo>
                  <a:pt x="8839826" y="71211"/>
                </a:lnTo>
                <a:lnTo>
                  <a:pt x="8802015" y="71211"/>
                </a:lnTo>
                <a:lnTo>
                  <a:pt x="8131581" y="71211"/>
                </a:lnTo>
                <a:close/>
                <a:moveTo>
                  <a:pt x="4065791" y="0"/>
                </a:moveTo>
                <a:lnTo>
                  <a:pt x="4736223" y="0"/>
                </a:lnTo>
                <a:lnTo>
                  <a:pt x="4774034" y="0"/>
                </a:lnTo>
                <a:lnTo>
                  <a:pt x="5406658" y="0"/>
                </a:lnTo>
                <a:lnTo>
                  <a:pt x="5444468" y="0"/>
                </a:lnTo>
                <a:lnTo>
                  <a:pt x="6077091" y="0"/>
                </a:lnTo>
                <a:lnTo>
                  <a:pt x="6114902" y="0"/>
                </a:lnTo>
                <a:lnTo>
                  <a:pt x="6747525" y="0"/>
                </a:lnTo>
                <a:lnTo>
                  <a:pt x="6785336" y="0"/>
                </a:lnTo>
                <a:lnTo>
                  <a:pt x="7417960" y="0"/>
                </a:lnTo>
                <a:lnTo>
                  <a:pt x="7455770" y="0"/>
                </a:lnTo>
                <a:lnTo>
                  <a:pt x="8126205" y="0"/>
                </a:lnTo>
                <a:lnTo>
                  <a:pt x="8126205" y="71211"/>
                </a:lnTo>
                <a:lnTo>
                  <a:pt x="7455770" y="71211"/>
                </a:lnTo>
                <a:lnTo>
                  <a:pt x="7417960" y="71211"/>
                </a:lnTo>
                <a:lnTo>
                  <a:pt x="6785336" y="71211"/>
                </a:lnTo>
                <a:lnTo>
                  <a:pt x="6747525" y="71211"/>
                </a:lnTo>
                <a:lnTo>
                  <a:pt x="6114902" y="71211"/>
                </a:lnTo>
                <a:lnTo>
                  <a:pt x="6077091" y="71211"/>
                </a:lnTo>
                <a:lnTo>
                  <a:pt x="5444468" y="71211"/>
                </a:lnTo>
                <a:lnTo>
                  <a:pt x="5406658" y="71211"/>
                </a:lnTo>
                <a:lnTo>
                  <a:pt x="4774034" y="71211"/>
                </a:lnTo>
                <a:lnTo>
                  <a:pt x="4736223" y="71211"/>
                </a:lnTo>
                <a:lnTo>
                  <a:pt x="4065791" y="71211"/>
                </a:lnTo>
                <a:close/>
                <a:moveTo>
                  <a:pt x="0" y="0"/>
                </a:moveTo>
                <a:lnTo>
                  <a:pt x="670434" y="0"/>
                </a:lnTo>
                <a:lnTo>
                  <a:pt x="708245" y="0"/>
                </a:lnTo>
                <a:lnTo>
                  <a:pt x="1340868" y="0"/>
                </a:lnTo>
                <a:lnTo>
                  <a:pt x="1378679" y="0"/>
                </a:lnTo>
                <a:lnTo>
                  <a:pt x="2011301" y="0"/>
                </a:lnTo>
                <a:lnTo>
                  <a:pt x="2049112" y="0"/>
                </a:lnTo>
                <a:lnTo>
                  <a:pt x="2681735" y="0"/>
                </a:lnTo>
                <a:lnTo>
                  <a:pt x="2719547" y="0"/>
                </a:lnTo>
                <a:lnTo>
                  <a:pt x="3352170" y="0"/>
                </a:lnTo>
                <a:lnTo>
                  <a:pt x="3389981" y="0"/>
                </a:lnTo>
                <a:lnTo>
                  <a:pt x="4060415" y="0"/>
                </a:lnTo>
                <a:lnTo>
                  <a:pt x="4060415" y="71211"/>
                </a:lnTo>
                <a:lnTo>
                  <a:pt x="3389981" y="71211"/>
                </a:lnTo>
                <a:lnTo>
                  <a:pt x="3352170" y="71211"/>
                </a:lnTo>
                <a:lnTo>
                  <a:pt x="2719547" y="71211"/>
                </a:lnTo>
                <a:lnTo>
                  <a:pt x="2681735" y="71211"/>
                </a:lnTo>
                <a:lnTo>
                  <a:pt x="2049112" y="71211"/>
                </a:lnTo>
                <a:lnTo>
                  <a:pt x="2011301" y="71211"/>
                </a:lnTo>
                <a:lnTo>
                  <a:pt x="1378679" y="71211"/>
                </a:lnTo>
                <a:lnTo>
                  <a:pt x="1340868" y="71211"/>
                </a:lnTo>
                <a:lnTo>
                  <a:pt x="708245" y="71211"/>
                </a:lnTo>
                <a:lnTo>
                  <a:pt x="670434" y="71211"/>
                </a:lnTo>
                <a:lnTo>
                  <a:pt x="0" y="71211"/>
                </a:lnTo>
                <a:close/>
              </a:path>
            </a:pathLst>
          </a:custGeom>
          <a:gradFill>
            <a:gsLst>
              <a:gs pos="0">
                <a:srgbClr val="616264"/>
              </a:gs>
              <a:gs pos="100000">
                <a:srgbClr val="999A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grpSp>
        <p:nvGrpSpPr>
          <p:cNvPr id="3" name="组合 2"/>
          <p:cNvGrpSpPr/>
          <p:nvPr/>
        </p:nvGrpSpPr>
        <p:grpSpPr>
          <a:xfrm>
            <a:off x="1969909" y="4725039"/>
            <a:ext cx="2557056" cy="959869"/>
            <a:chOff x="1411108" y="1703346"/>
            <a:chExt cx="2557056" cy="959869"/>
          </a:xfrm>
        </p:grpSpPr>
        <p:sp>
          <p:nvSpPr>
            <p:cNvPr id="4" name="文本框 3"/>
            <p:cNvSpPr txBox="1"/>
            <p:nvPr/>
          </p:nvSpPr>
          <p:spPr>
            <a:xfrm>
              <a:off x="1411108" y="1703346"/>
              <a:ext cx="2557056" cy="338554"/>
            </a:xfrm>
            <a:prstGeom prst="rect">
              <a:avLst/>
            </a:prstGeom>
            <a:noFill/>
          </p:spPr>
          <p:txBody>
            <a:bodyPr wrap="square" rtlCol="0">
              <a:spAutoFit/>
            </a:bodyPr>
            <a:lstStyle/>
            <a:p>
              <a:r>
                <a:rPr lang="zh-CN" altLang="en-US" sz="1600" dirty="0">
                  <a:solidFill>
                    <a:schemeClr val="bg1"/>
                  </a:solidFill>
                  <a:cs typeface="+mn-ea"/>
                  <a:sym typeface="+mn-lt"/>
                </a:rPr>
                <a:t>点击添加标题</a:t>
              </a:r>
            </a:p>
          </p:txBody>
        </p:sp>
        <p:sp>
          <p:nvSpPr>
            <p:cNvPr id="5" name="文本框 4"/>
            <p:cNvSpPr txBox="1"/>
            <p:nvPr/>
          </p:nvSpPr>
          <p:spPr>
            <a:xfrm>
              <a:off x="1411108" y="1955329"/>
              <a:ext cx="2435179" cy="707886"/>
            </a:xfrm>
            <a:prstGeom prst="rect">
              <a:avLst/>
            </a:prstGeom>
            <a:noFill/>
          </p:spPr>
          <p:txBody>
            <a:bodyPr wrap="square" rtlCol="0" anchor="ctr">
              <a:spAutoFit/>
            </a:bodyPr>
            <a:lstStyle/>
            <a:p>
              <a:pPr fontAlgn="base">
                <a:spcBef>
                  <a:spcPct val="0"/>
                </a:spcBef>
                <a:spcAft>
                  <a:spcPct val="0"/>
                </a:spcAft>
              </a:pPr>
              <a:r>
                <a:rPr lang="en-US" altLang="zh-CN" sz="1000" dirty="0" err="1">
                  <a:solidFill>
                    <a:schemeClr val="bg1"/>
                  </a:solidFill>
                  <a:cs typeface="+mn-ea"/>
                  <a:sym typeface="+mn-lt"/>
                </a:rPr>
                <a:t>Lorem</a:t>
              </a:r>
              <a:r>
                <a:rPr lang="en-US" altLang="zh-CN" sz="1000" dirty="0">
                  <a:solidFill>
                    <a:schemeClr val="bg1"/>
                  </a:solidFill>
                  <a:cs typeface="+mn-ea"/>
                  <a:sym typeface="+mn-lt"/>
                </a:rPr>
                <a:t> </a:t>
              </a:r>
              <a:r>
                <a:rPr lang="en-US" altLang="zh-CN" sz="1000" dirty="0" err="1">
                  <a:solidFill>
                    <a:schemeClr val="bg1"/>
                  </a:solidFill>
                  <a:cs typeface="+mn-ea"/>
                  <a:sym typeface="+mn-lt"/>
                </a:rPr>
                <a:t>ipsum</a:t>
              </a:r>
              <a:r>
                <a:rPr lang="en-US" altLang="zh-CN" sz="1000" dirty="0">
                  <a:solidFill>
                    <a:schemeClr val="bg1"/>
                  </a:solidFill>
                  <a:cs typeface="+mn-ea"/>
                  <a:sym typeface="+mn-lt"/>
                </a:rPr>
                <a:t> dolor sit </a:t>
              </a:r>
              <a:r>
                <a:rPr lang="en-US" altLang="zh-CN" sz="1000" dirty="0" err="1">
                  <a:solidFill>
                    <a:schemeClr val="bg1"/>
                  </a:solidFill>
                  <a:cs typeface="+mn-ea"/>
                  <a:sym typeface="+mn-lt"/>
                </a:rPr>
                <a:t>amet</a:t>
              </a:r>
              <a:r>
                <a:rPr lang="en-US" altLang="zh-CN" sz="1000" dirty="0">
                  <a:solidFill>
                    <a:schemeClr val="bg1"/>
                  </a:solidFill>
                  <a:cs typeface="+mn-ea"/>
                  <a:sym typeface="+mn-lt"/>
                </a:rPr>
                <a:t>, </a:t>
              </a:r>
              <a:r>
                <a:rPr lang="en-US" altLang="zh-CN" sz="1000" dirty="0" err="1">
                  <a:solidFill>
                    <a:schemeClr val="bg1"/>
                  </a:solidFill>
                  <a:cs typeface="+mn-ea"/>
                  <a:sym typeface="+mn-lt"/>
                </a:rPr>
                <a:t>consectetuer</a:t>
              </a:r>
              <a:r>
                <a:rPr lang="en-US" altLang="zh-CN" sz="1000" dirty="0">
                  <a:solidFill>
                    <a:schemeClr val="bg1"/>
                  </a:solidFill>
                  <a:cs typeface="+mn-ea"/>
                  <a:sym typeface="+mn-lt"/>
                </a:rPr>
                <a:t> </a:t>
              </a:r>
              <a:r>
                <a:rPr lang="en-US" altLang="zh-CN" sz="1000" dirty="0" err="1">
                  <a:solidFill>
                    <a:schemeClr val="bg1"/>
                  </a:solidFill>
                  <a:cs typeface="+mn-ea"/>
                  <a:sym typeface="+mn-lt"/>
                </a:rPr>
                <a:t>adipiscing</a:t>
              </a:r>
              <a:r>
                <a:rPr lang="en-US" altLang="zh-CN" sz="1000" dirty="0">
                  <a:solidFill>
                    <a:schemeClr val="bg1"/>
                  </a:solidFill>
                  <a:cs typeface="+mn-ea"/>
                  <a:sym typeface="+mn-lt"/>
                </a:rPr>
                <a:t> </a:t>
              </a:r>
              <a:r>
                <a:rPr lang="en-US" altLang="zh-CN" sz="1000" dirty="0" err="1">
                  <a:solidFill>
                    <a:schemeClr val="bg1"/>
                  </a:solidFill>
                  <a:cs typeface="+mn-ea"/>
                  <a:sym typeface="+mn-lt"/>
                </a:rPr>
                <a:t>elit</a:t>
              </a:r>
              <a:r>
                <a:rPr lang="en-US" altLang="zh-CN" sz="1000" dirty="0">
                  <a:solidFill>
                    <a:schemeClr val="bg1"/>
                  </a:solidFill>
                  <a:cs typeface="+mn-ea"/>
                  <a:sym typeface="+mn-lt"/>
                </a:rPr>
                <a:t>. Maecenas </a:t>
              </a:r>
              <a:r>
                <a:rPr lang="en-US" altLang="zh-CN" sz="1000" dirty="0" err="1">
                  <a:solidFill>
                    <a:schemeClr val="bg1"/>
                  </a:solidFill>
                  <a:cs typeface="+mn-ea"/>
                  <a:sym typeface="+mn-lt"/>
                </a:rPr>
                <a:t>porttitor</a:t>
              </a:r>
              <a:r>
                <a:rPr lang="en-US" altLang="zh-CN" sz="1000" dirty="0">
                  <a:solidFill>
                    <a:schemeClr val="bg1"/>
                  </a:solidFill>
                  <a:cs typeface="+mn-ea"/>
                  <a:sym typeface="+mn-lt"/>
                </a:rPr>
                <a:t> </a:t>
              </a:r>
              <a:r>
                <a:rPr lang="en-US" altLang="zh-CN" sz="1000" dirty="0" err="1">
                  <a:solidFill>
                    <a:schemeClr val="bg1"/>
                  </a:solidFill>
                  <a:cs typeface="+mn-ea"/>
                  <a:sym typeface="+mn-lt"/>
                </a:rPr>
                <a:t>congue</a:t>
              </a:r>
              <a:r>
                <a:rPr lang="en-US" altLang="zh-CN" sz="1000" dirty="0">
                  <a:solidFill>
                    <a:schemeClr val="bg1"/>
                  </a:solidFill>
                  <a:cs typeface="+mn-ea"/>
                  <a:sym typeface="+mn-lt"/>
                </a:rPr>
                <a:t> </a:t>
              </a:r>
              <a:r>
                <a:rPr lang="en-US" altLang="zh-CN" sz="1000" dirty="0" err="1">
                  <a:solidFill>
                    <a:schemeClr val="bg1"/>
                  </a:solidFill>
                  <a:cs typeface="+mn-ea"/>
                  <a:sym typeface="+mn-lt"/>
                </a:rPr>
                <a:t>massa</a:t>
              </a:r>
              <a:r>
                <a:rPr lang="en-US" altLang="zh-CN" sz="1000" dirty="0">
                  <a:solidFill>
                    <a:schemeClr val="bg1"/>
                  </a:solidFill>
                  <a:cs typeface="+mn-ea"/>
                  <a:sym typeface="+mn-lt"/>
                </a:rPr>
                <a:t>. </a:t>
              </a:r>
              <a:r>
                <a:rPr lang="en-US" altLang="zh-CN" sz="1000" dirty="0" err="1">
                  <a:solidFill>
                    <a:schemeClr val="bg1"/>
                  </a:solidFill>
                  <a:cs typeface="+mn-ea"/>
                  <a:sym typeface="+mn-lt"/>
                </a:rPr>
                <a:t>Fusce</a:t>
              </a:r>
              <a:r>
                <a:rPr lang="en-US" altLang="zh-CN" sz="1000" dirty="0">
                  <a:solidFill>
                    <a:schemeClr val="bg1"/>
                  </a:solidFill>
                  <a:cs typeface="+mn-ea"/>
                  <a:sym typeface="+mn-lt"/>
                </a:rPr>
                <a:t> </a:t>
              </a:r>
              <a:r>
                <a:rPr lang="en-US" altLang="zh-CN" sz="1000" dirty="0" err="1">
                  <a:solidFill>
                    <a:schemeClr val="bg1"/>
                  </a:solidFill>
                  <a:cs typeface="+mn-ea"/>
                  <a:sym typeface="+mn-lt"/>
                </a:rPr>
                <a:t>posuere</a:t>
              </a:r>
              <a:r>
                <a:rPr lang="en-US" altLang="zh-CN" sz="1000" dirty="0">
                  <a:solidFill>
                    <a:schemeClr val="bg1"/>
                  </a:solidFill>
                  <a:cs typeface="+mn-ea"/>
                  <a:sym typeface="+mn-lt"/>
                </a:rPr>
                <a:t>, </a:t>
              </a:r>
            </a:p>
          </p:txBody>
        </p:sp>
      </p:grpSp>
      <p:sp>
        <p:nvSpPr>
          <p:cNvPr id="6" name="短酷PPT"/>
          <p:cNvSpPr/>
          <p:nvPr/>
        </p:nvSpPr>
        <p:spPr bwMode="auto">
          <a:xfrm>
            <a:off x="820057" y="1787069"/>
            <a:ext cx="10160000" cy="4476751"/>
          </a:xfrm>
          <a:custGeom>
            <a:avLst/>
            <a:gdLst/>
            <a:ahLst/>
            <a:cxnLst>
              <a:cxn ang="0">
                <a:pos x="1548" y="674"/>
              </a:cxn>
              <a:cxn ang="0">
                <a:pos x="1577" y="645"/>
              </a:cxn>
              <a:cxn ang="0">
                <a:pos x="1735" y="724"/>
              </a:cxn>
              <a:cxn ang="0">
                <a:pos x="1437" y="784"/>
              </a:cxn>
              <a:cxn ang="0">
                <a:pos x="1474" y="748"/>
              </a:cxn>
              <a:cxn ang="0">
                <a:pos x="1328" y="742"/>
              </a:cxn>
              <a:cxn ang="0">
                <a:pos x="930" y="692"/>
              </a:cxn>
              <a:cxn ang="0">
                <a:pos x="571" y="498"/>
              </a:cxn>
              <a:cxn ang="0">
                <a:pos x="702" y="361"/>
              </a:cxn>
              <a:cxn ang="0">
                <a:pos x="948" y="236"/>
              </a:cxn>
              <a:cxn ang="0">
                <a:pos x="0" y="0"/>
              </a:cxn>
              <a:cxn ang="0">
                <a:pos x="993" y="243"/>
              </a:cxn>
              <a:cxn ang="0">
                <a:pos x="777" y="359"/>
              </a:cxn>
              <a:cxn ang="0">
                <a:pos x="678" y="520"/>
              </a:cxn>
              <a:cxn ang="0">
                <a:pos x="1328" y="670"/>
              </a:cxn>
              <a:cxn ang="0">
                <a:pos x="1548" y="674"/>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7" name="Group 63"/>
          <p:cNvGrpSpPr/>
          <p:nvPr/>
        </p:nvGrpSpPr>
        <p:grpSpPr>
          <a:xfrm>
            <a:off x="4822102" y="3819069"/>
            <a:ext cx="1484355" cy="2355853"/>
            <a:chOff x="1257300" y="1962150"/>
            <a:chExt cx="1257300" cy="1995489"/>
          </a:xfrm>
          <a:solidFill>
            <a:srgbClr val="DE1F26"/>
          </a:solidFill>
        </p:grpSpPr>
        <p:sp>
          <p:nvSpPr>
            <p:cNvPr id="8" name="Wave 58"/>
            <p:cNvSpPr/>
            <p:nvPr/>
          </p:nvSpPr>
          <p:spPr>
            <a:xfrm>
              <a:off x="1447800" y="1962150"/>
              <a:ext cx="1066800" cy="838200"/>
            </a:xfrm>
            <a:prstGeom prst="wave">
              <a:avLst>
                <a:gd name="adj1" fmla="val 6364"/>
                <a:gd name="adj2" fmla="val 0"/>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9" name="Can 62"/>
            <p:cNvSpPr/>
            <p:nvPr/>
          </p:nvSpPr>
          <p:spPr>
            <a:xfrm>
              <a:off x="1257300" y="3843339"/>
              <a:ext cx="304800" cy="1143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10" name="Can 61"/>
            <p:cNvSpPr/>
            <p:nvPr/>
          </p:nvSpPr>
          <p:spPr>
            <a:xfrm>
              <a:off x="1371600" y="1962150"/>
              <a:ext cx="76200" cy="19050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grpSp>
      <p:grpSp>
        <p:nvGrpSpPr>
          <p:cNvPr id="11" name="Group 64"/>
          <p:cNvGrpSpPr/>
          <p:nvPr/>
        </p:nvGrpSpPr>
        <p:grpSpPr>
          <a:xfrm>
            <a:off x="3540545" y="3118737"/>
            <a:ext cx="1157245" cy="1836691"/>
            <a:chOff x="1257300" y="1962150"/>
            <a:chExt cx="1257300" cy="1995489"/>
          </a:xfrm>
          <a:solidFill>
            <a:srgbClr val="DE1F26"/>
          </a:solidFill>
        </p:grpSpPr>
        <p:sp>
          <p:nvSpPr>
            <p:cNvPr id="12" name="Wave 65"/>
            <p:cNvSpPr/>
            <p:nvPr/>
          </p:nvSpPr>
          <p:spPr>
            <a:xfrm>
              <a:off x="1447800" y="1962150"/>
              <a:ext cx="1066800" cy="838200"/>
            </a:xfrm>
            <a:prstGeom prst="wave">
              <a:avLst>
                <a:gd name="adj1" fmla="val 6364"/>
                <a:gd name="adj2" fmla="val 0"/>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13" name="Can 66"/>
            <p:cNvSpPr/>
            <p:nvPr/>
          </p:nvSpPr>
          <p:spPr>
            <a:xfrm>
              <a:off x="1257300" y="3843339"/>
              <a:ext cx="304800" cy="1143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14" name="Can 67"/>
            <p:cNvSpPr/>
            <p:nvPr/>
          </p:nvSpPr>
          <p:spPr>
            <a:xfrm>
              <a:off x="1371600" y="1962150"/>
              <a:ext cx="76200" cy="19050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grpSp>
      <p:grpSp>
        <p:nvGrpSpPr>
          <p:cNvPr id="15" name="Group 68"/>
          <p:cNvGrpSpPr/>
          <p:nvPr/>
        </p:nvGrpSpPr>
        <p:grpSpPr>
          <a:xfrm>
            <a:off x="5526998" y="1482269"/>
            <a:ext cx="1112872" cy="1766264"/>
            <a:chOff x="1257300" y="1962150"/>
            <a:chExt cx="1257300" cy="1995489"/>
          </a:xfrm>
          <a:solidFill>
            <a:srgbClr val="DE1F26"/>
          </a:solidFill>
        </p:grpSpPr>
        <p:sp>
          <p:nvSpPr>
            <p:cNvPr id="16" name="Wave 69"/>
            <p:cNvSpPr/>
            <p:nvPr/>
          </p:nvSpPr>
          <p:spPr>
            <a:xfrm>
              <a:off x="1447800" y="1962150"/>
              <a:ext cx="1066800" cy="838200"/>
            </a:xfrm>
            <a:prstGeom prst="wave">
              <a:avLst>
                <a:gd name="adj1" fmla="val 6364"/>
                <a:gd name="adj2" fmla="val 0"/>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17" name="Can 70"/>
            <p:cNvSpPr/>
            <p:nvPr/>
          </p:nvSpPr>
          <p:spPr>
            <a:xfrm>
              <a:off x="1257300" y="3843339"/>
              <a:ext cx="304800" cy="1143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18" name="Can 71"/>
            <p:cNvSpPr/>
            <p:nvPr/>
          </p:nvSpPr>
          <p:spPr>
            <a:xfrm>
              <a:off x="1371600" y="1962150"/>
              <a:ext cx="76200" cy="19050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grpSp>
      <p:grpSp>
        <p:nvGrpSpPr>
          <p:cNvPr id="19" name="Group 72"/>
          <p:cNvGrpSpPr/>
          <p:nvPr/>
        </p:nvGrpSpPr>
        <p:grpSpPr>
          <a:xfrm>
            <a:off x="1448321" y="974269"/>
            <a:ext cx="997336" cy="1582896"/>
            <a:chOff x="1257300" y="1962150"/>
            <a:chExt cx="1257300" cy="1995489"/>
          </a:xfrm>
          <a:solidFill>
            <a:srgbClr val="DE1F26"/>
          </a:solidFill>
        </p:grpSpPr>
        <p:sp>
          <p:nvSpPr>
            <p:cNvPr id="20" name="Wave 73"/>
            <p:cNvSpPr/>
            <p:nvPr/>
          </p:nvSpPr>
          <p:spPr>
            <a:xfrm>
              <a:off x="1447800" y="1962150"/>
              <a:ext cx="1066800" cy="838200"/>
            </a:xfrm>
            <a:prstGeom prst="wave">
              <a:avLst>
                <a:gd name="adj1" fmla="val 6364"/>
                <a:gd name="adj2" fmla="val 0"/>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21" name="Can 74"/>
            <p:cNvSpPr/>
            <p:nvPr/>
          </p:nvSpPr>
          <p:spPr>
            <a:xfrm>
              <a:off x="1257300" y="3843339"/>
              <a:ext cx="304800" cy="1143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22" name="Can 75"/>
            <p:cNvSpPr/>
            <p:nvPr/>
          </p:nvSpPr>
          <p:spPr>
            <a:xfrm>
              <a:off x="1371600" y="1962150"/>
              <a:ext cx="76200" cy="19050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grpSp>
      <p:grpSp>
        <p:nvGrpSpPr>
          <p:cNvPr id="23" name="Group 76"/>
          <p:cNvGrpSpPr/>
          <p:nvPr/>
        </p:nvGrpSpPr>
        <p:grpSpPr>
          <a:xfrm>
            <a:off x="8223494" y="4123869"/>
            <a:ext cx="1484355" cy="2355853"/>
            <a:chOff x="1257300" y="1962150"/>
            <a:chExt cx="1257300" cy="1995489"/>
          </a:xfrm>
          <a:solidFill>
            <a:srgbClr val="DE1F26"/>
          </a:solidFill>
        </p:grpSpPr>
        <p:sp>
          <p:nvSpPr>
            <p:cNvPr id="24" name="Wave 77"/>
            <p:cNvSpPr/>
            <p:nvPr/>
          </p:nvSpPr>
          <p:spPr>
            <a:xfrm>
              <a:off x="1447800" y="1962150"/>
              <a:ext cx="1066800" cy="838200"/>
            </a:xfrm>
            <a:prstGeom prst="wave">
              <a:avLst>
                <a:gd name="adj1" fmla="val 6364"/>
                <a:gd name="adj2" fmla="val 0"/>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25" name="Can 78"/>
            <p:cNvSpPr/>
            <p:nvPr/>
          </p:nvSpPr>
          <p:spPr>
            <a:xfrm>
              <a:off x="1257300" y="3843339"/>
              <a:ext cx="304800" cy="1143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sp>
          <p:nvSpPr>
            <p:cNvPr id="26" name="Can 79"/>
            <p:cNvSpPr/>
            <p:nvPr/>
          </p:nvSpPr>
          <p:spPr>
            <a:xfrm>
              <a:off x="1371600" y="1962150"/>
              <a:ext cx="76200" cy="1905000"/>
            </a:xfrm>
            <a:prstGeom prst="can">
              <a:avLst/>
            </a:prstGeom>
            <a:grpFill/>
            <a:ln w="12700" cap="flat" cmpd="sng" algn="ctr">
              <a:noFill/>
              <a:prstDash val="solid"/>
              <a:miter lim="800000"/>
            </a:ln>
            <a:effectLst/>
          </p:spPr>
          <p:txBody>
            <a:bodyPr rtlCol="0" anchor="ctr"/>
            <a:lstStyle/>
            <a:p>
              <a:pPr algn="ctr"/>
              <a:endParaRPr lang="en-US">
                <a:solidFill>
                  <a:schemeClr val="bg1"/>
                </a:solidFill>
                <a:cs typeface="+mn-ea"/>
                <a:sym typeface="+mn-lt"/>
              </a:endParaRPr>
            </a:p>
          </p:txBody>
        </p:sp>
      </p:grpSp>
      <p:sp>
        <p:nvSpPr>
          <p:cNvPr id="27" name="Freeform 116"/>
          <p:cNvSpPr>
            <a:spLocks noEditPoints="1"/>
          </p:cNvSpPr>
          <p:nvPr/>
        </p:nvSpPr>
        <p:spPr bwMode="auto">
          <a:xfrm>
            <a:off x="1790299" y="1132289"/>
            <a:ext cx="384677" cy="31022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3555" dirty="0">
              <a:solidFill>
                <a:schemeClr val="bg1"/>
              </a:solidFill>
              <a:cs typeface="+mn-ea"/>
              <a:sym typeface="+mn-lt"/>
            </a:endParaRPr>
          </a:p>
        </p:txBody>
      </p:sp>
      <p:grpSp>
        <p:nvGrpSpPr>
          <p:cNvPr id="28" name="组合 27"/>
          <p:cNvGrpSpPr/>
          <p:nvPr/>
        </p:nvGrpSpPr>
        <p:grpSpPr>
          <a:xfrm>
            <a:off x="910365" y="2664010"/>
            <a:ext cx="2557056" cy="959869"/>
            <a:chOff x="1411108" y="1703346"/>
            <a:chExt cx="2557056" cy="959869"/>
          </a:xfrm>
        </p:grpSpPr>
        <p:sp>
          <p:nvSpPr>
            <p:cNvPr id="29" name="文本框 28"/>
            <p:cNvSpPr txBox="1"/>
            <p:nvPr/>
          </p:nvSpPr>
          <p:spPr>
            <a:xfrm>
              <a:off x="1411108" y="1703346"/>
              <a:ext cx="2557056" cy="338554"/>
            </a:xfrm>
            <a:prstGeom prst="rect">
              <a:avLst/>
            </a:prstGeom>
            <a:noFill/>
          </p:spPr>
          <p:txBody>
            <a:bodyPr wrap="square" rtlCol="0">
              <a:spAutoFit/>
            </a:bodyPr>
            <a:lstStyle/>
            <a:p>
              <a:pPr>
                <a:lnSpc>
                  <a:spcPct val="100000"/>
                </a:lnSpc>
                <a:spcBef>
                  <a:spcPts val="0"/>
                </a:spcBef>
              </a:pPr>
              <a:r>
                <a:rPr lang="zh-CN" altLang="en-US" sz="1600" dirty="0">
                  <a:solidFill>
                    <a:schemeClr val="bg1"/>
                  </a:solidFill>
                  <a:cs typeface="+mn-ea"/>
                  <a:sym typeface="+mn-lt"/>
                </a:rPr>
                <a:t>点击添加标题</a:t>
              </a:r>
            </a:p>
          </p:txBody>
        </p:sp>
        <p:sp>
          <p:nvSpPr>
            <p:cNvPr id="30" name="文本框 29"/>
            <p:cNvSpPr txBox="1"/>
            <p:nvPr/>
          </p:nvSpPr>
          <p:spPr>
            <a:xfrm>
              <a:off x="1411108" y="1955329"/>
              <a:ext cx="2435179" cy="707886"/>
            </a:xfrm>
            <a:prstGeom prst="rect">
              <a:avLst/>
            </a:prstGeom>
            <a:noFill/>
          </p:spPr>
          <p:txBody>
            <a:bodyPr wrap="square" rtlCol="0" anchor="ctr">
              <a:spAutoFit/>
            </a:bodyPr>
            <a:lstStyle/>
            <a:p>
              <a:pPr fontAlgn="base">
                <a:lnSpc>
                  <a:spcPct val="100000"/>
                </a:lnSpc>
                <a:spcBef>
                  <a:spcPct val="0"/>
                </a:spcBef>
                <a:spcAft>
                  <a:spcPct val="0"/>
                </a:spcAft>
              </a:pPr>
              <a:r>
                <a:rPr lang="en-US" altLang="zh-CN" sz="1000" dirty="0" err="1">
                  <a:solidFill>
                    <a:schemeClr val="bg1"/>
                  </a:solidFill>
                  <a:cs typeface="+mn-ea"/>
                  <a:sym typeface="+mn-lt"/>
                </a:rPr>
                <a:t>Lorem</a:t>
              </a:r>
              <a:r>
                <a:rPr lang="en-US" altLang="zh-CN" sz="1000" dirty="0">
                  <a:solidFill>
                    <a:schemeClr val="bg1"/>
                  </a:solidFill>
                  <a:cs typeface="+mn-ea"/>
                  <a:sym typeface="+mn-lt"/>
                </a:rPr>
                <a:t> </a:t>
              </a:r>
              <a:r>
                <a:rPr lang="en-US" altLang="zh-CN" sz="1000" dirty="0" err="1">
                  <a:solidFill>
                    <a:schemeClr val="bg1"/>
                  </a:solidFill>
                  <a:cs typeface="+mn-ea"/>
                  <a:sym typeface="+mn-lt"/>
                </a:rPr>
                <a:t>ipsum</a:t>
              </a:r>
              <a:r>
                <a:rPr lang="en-US" altLang="zh-CN" sz="1000" dirty="0">
                  <a:solidFill>
                    <a:schemeClr val="bg1"/>
                  </a:solidFill>
                  <a:cs typeface="+mn-ea"/>
                  <a:sym typeface="+mn-lt"/>
                </a:rPr>
                <a:t> dolor sit </a:t>
              </a:r>
              <a:r>
                <a:rPr lang="en-US" altLang="zh-CN" sz="1000" dirty="0" err="1">
                  <a:solidFill>
                    <a:schemeClr val="bg1"/>
                  </a:solidFill>
                  <a:cs typeface="+mn-ea"/>
                  <a:sym typeface="+mn-lt"/>
                </a:rPr>
                <a:t>amet</a:t>
              </a:r>
              <a:r>
                <a:rPr lang="en-US" altLang="zh-CN" sz="1000" dirty="0">
                  <a:solidFill>
                    <a:schemeClr val="bg1"/>
                  </a:solidFill>
                  <a:cs typeface="+mn-ea"/>
                  <a:sym typeface="+mn-lt"/>
                </a:rPr>
                <a:t>, </a:t>
              </a:r>
              <a:r>
                <a:rPr lang="en-US" altLang="zh-CN" sz="1000" dirty="0" err="1">
                  <a:solidFill>
                    <a:schemeClr val="bg1"/>
                  </a:solidFill>
                  <a:cs typeface="+mn-ea"/>
                  <a:sym typeface="+mn-lt"/>
                </a:rPr>
                <a:t>consectetuer</a:t>
              </a:r>
              <a:r>
                <a:rPr lang="en-US" altLang="zh-CN" sz="1000" dirty="0">
                  <a:solidFill>
                    <a:schemeClr val="bg1"/>
                  </a:solidFill>
                  <a:cs typeface="+mn-ea"/>
                  <a:sym typeface="+mn-lt"/>
                </a:rPr>
                <a:t> </a:t>
              </a:r>
              <a:r>
                <a:rPr lang="en-US" altLang="zh-CN" sz="1000" dirty="0" err="1">
                  <a:solidFill>
                    <a:schemeClr val="bg1"/>
                  </a:solidFill>
                  <a:cs typeface="+mn-ea"/>
                  <a:sym typeface="+mn-lt"/>
                </a:rPr>
                <a:t>adipiscing</a:t>
              </a:r>
              <a:r>
                <a:rPr lang="en-US" altLang="zh-CN" sz="1000" dirty="0">
                  <a:solidFill>
                    <a:schemeClr val="bg1"/>
                  </a:solidFill>
                  <a:cs typeface="+mn-ea"/>
                  <a:sym typeface="+mn-lt"/>
                </a:rPr>
                <a:t> </a:t>
              </a:r>
              <a:r>
                <a:rPr lang="en-US" altLang="zh-CN" sz="1000" dirty="0" err="1">
                  <a:solidFill>
                    <a:schemeClr val="bg1"/>
                  </a:solidFill>
                  <a:cs typeface="+mn-ea"/>
                  <a:sym typeface="+mn-lt"/>
                </a:rPr>
                <a:t>elit</a:t>
              </a:r>
              <a:r>
                <a:rPr lang="en-US" altLang="zh-CN" sz="1000" dirty="0">
                  <a:solidFill>
                    <a:schemeClr val="bg1"/>
                  </a:solidFill>
                  <a:cs typeface="+mn-ea"/>
                  <a:sym typeface="+mn-lt"/>
                </a:rPr>
                <a:t>. Maecenas </a:t>
              </a:r>
              <a:r>
                <a:rPr lang="en-US" altLang="zh-CN" sz="1000" dirty="0" err="1">
                  <a:solidFill>
                    <a:schemeClr val="bg1"/>
                  </a:solidFill>
                  <a:cs typeface="+mn-ea"/>
                  <a:sym typeface="+mn-lt"/>
                </a:rPr>
                <a:t>porttitor</a:t>
              </a:r>
              <a:r>
                <a:rPr lang="en-US" altLang="zh-CN" sz="1000" dirty="0">
                  <a:solidFill>
                    <a:schemeClr val="bg1"/>
                  </a:solidFill>
                  <a:cs typeface="+mn-ea"/>
                  <a:sym typeface="+mn-lt"/>
                </a:rPr>
                <a:t> </a:t>
              </a:r>
              <a:r>
                <a:rPr lang="en-US" altLang="zh-CN" sz="1000" dirty="0" err="1">
                  <a:solidFill>
                    <a:schemeClr val="bg1"/>
                  </a:solidFill>
                  <a:cs typeface="+mn-ea"/>
                  <a:sym typeface="+mn-lt"/>
                </a:rPr>
                <a:t>congue</a:t>
              </a:r>
              <a:r>
                <a:rPr lang="en-US" altLang="zh-CN" sz="1000" dirty="0">
                  <a:solidFill>
                    <a:schemeClr val="bg1"/>
                  </a:solidFill>
                  <a:cs typeface="+mn-ea"/>
                  <a:sym typeface="+mn-lt"/>
                </a:rPr>
                <a:t> </a:t>
              </a:r>
              <a:r>
                <a:rPr lang="en-US" altLang="zh-CN" sz="1000" dirty="0" err="1">
                  <a:solidFill>
                    <a:schemeClr val="bg1"/>
                  </a:solidFill>
                  <a:cs typeface="+mn-ea"/>
                  <a:sym typeface="+mn-lt"/>
                </a:rPr>
                <a:t>massa</a:t>
              </a:r>
              <a:r>
                <a:rPr lang="en-US" altLang="zh-CN" sz="1000" dirty="0">
                  <a:solidFill>
                    <a:schemeClr val="bg1"/>
                  </a:solidFill>
                  <a:cs typeface="+mn-ea"/>
                  <a:sym typeface="+mn-lt"/>
                </a:rPr>
                <a:t>. </a:t>
              </a:r>
              <a:r>
                <a:rPr lang="en-US" altLang="zh-CN" sz="1000" dirty="0" err="1">
                  <a:solidFill>
                    <a:schemeClr val="bg1"/>
                  </a:solidFill>
                  <a:cs typeface="+mn-ea"/>
                  <a:sym typeface="+mn-lt"/>
                </a:rPr>
                <a:t>Fusce</a:t>
              </a:r>
              <a:r>
                <a:rPr lang="en-US" altLang="zh-CN" sz="1000" dirty="0">
                  <a:solidFill>
                    <a:schemeClr val="bg1"/>
                  </a:solidFill>
                  <a:cs typeface="+mn-ea"/>
                  <a:sym typeface="+mn-lt"/>
                </a:rPr>
                <a:t> </a:t>
              </a:r>
              <a:r>
                <a:rPr lang="en-US" altLang="zh-CN" sz="1000" dirty="0" err="1">
                  <a:solidFill>
                    <a:schemeClr val="bg1"/>
                  </a:solidFill>
                  <a:cs typeface="+mn-ea"/>
                  <a:sym typeface="+mn-lt"/>
                </a:rPr>
                <a:t>posuere</a:t>
              </a:r>
              <a:r>
                <a:rPr lang="en-US" altLang="zh-CN" sz="1000" dirty="0">
                  <a:solidFill>
                    <a:schemeClr val="bg1"/>
                  </a:solidFill>
                  <a:cs typeface="+mn-ea"/>
                  <a:sym typeface="+mn-lt"/>
                </a:rPr>
                <a:t>, </a:t>
              </a:r>
            </a:p>
          </p:txBody>
        </p:sp>
      </p:grpSp>
      <p:grpSp>
        <p:nvGrpSpPr>
          <p:cNvPr id="31" name="组合 30"/>
          <p:cNvGrpSpPr/>
          <p:nvPr/>
        </p:nvGrpSpPr>
        <p:grpSpPr>
          <a:xfrm>
            <a:off x="6643508" y="1299668"/>
            <a:ext cx="2557056" cy="959869"/>
            <a:chOff x="1411108" y="1703346"/>
            <a:chExt cx="2557056" cy="959869"/>
          </a:xfrm>
        </p:grpSpPr>
        <p:sp>
          <p:nvSpPr>
            <p:cNvPr id="32" name="文本框 31"/>
            <p:cNvSpPr txBox="1"/>
            <p:nvPr/>
          </p:nvSpPr>
          <p:spPr>
            <a:xfrm>
              <a:off x="1411108" y="1703346"/>
              <a:ext cx="2557056" cy="338554"/>
            </a:xfrm>
            <a:prstGeom prst="rect">
              <a:avLst/>
            </a:prstGeom>
            <a:noFill/>
          </p:spPr>
          <p:txBody>
            <a:bodyPr wrap="square" rtlCol="0">
              <a:spAutoFit/>
            </a:bodyPr>
            <a:lstStyle/>
            <a:p>
              <a:r>
                <a:rPr lang="zh-CN" altLang="en-US" sz="1600" dirty="0">
                  <a:solidFill>
                    <a:schemeClr val="bg1"/>
                  </a:solidFill>
                  <a:cs typeface="+mn-ea"/>
                  <a:sym typeface="+mn-lt"/>
                </a:rPr>
                <a:t>点击添加标题</a:t>
              </a:r>
            </a:p>
          </p:txBody>
        </p:sp>
        <p:sp>
          <p:nvSpPr>
            <p:cNvPr id="33" name="文本框 32"/>
            <p:cNvSpPr txBox="1"/>
            <p:nvPr/>
          </p:nvSpPr>
          <p:spPr>
            <a:xfrm>
              <a:off x="1411108" y="1955329"/>
              <a:ext cx="2435179" cy="707886"/>
            </a:xfrm>
            <a:prstGeom prst="rect">
              <a:avLst/>
            </a:prstGeom>
            <a:noFill/>
          </p:spPr>
          <p:txBody>
            <a:bodyPr wrap="square" rtlCol="0" anchor="ctr">
              <a:spAutoFit/>
            </a:bodyPr>
            <a:lstStyle/>
            <a:p>
              <a:pPr fontAlgn="base">
                <a:spcBef>
                  <a:spcPct val="0"/>
                </a:spcBef>
                <a:spcAft>
                  <a:spcPct val="0"/>
                </a:spcAft>
              </a:pPr>
              <a:r>
                <a:rPr lang="en-US" altLang="zh-CN" sz="1000" dirty="0" err="1">
                  <a:solidFill>
                    <a:schemeClr val="bg1"/>
                  </a:solidFill>
                  <a:cs typeface="+mn-ea"/>
                  <a:sym typeface="+mn-lt"/>
                </a:rPr>
                <a:t>Lorem</a:t>
              </a:r>
              <a:r>
                <a:rPr lang="en-US" altLang="zh-CN" sz="1000" dirty="0">
                  <a:solidFill>
                    <a:schemeClr val="bg1"/>
                  </a:solidFill>
                  <a:cs typeface="+mn-ea"/>
                  <a:sym typeface="+mn-lt"/>
                </a:rPr>
                <a:t> </a:t>
              </a:r>
              <a:r>
                <a:rPr lang="en-US" altLang="zh-CN" sz="1000" dirty="0" err="1">
                  <a:solidFill>
                    <a:schemeClr val="bg1"/>
                  </a:solidFill>
                  <a:cs typeface="+mn-ea"/>
                  <a:sym typeface="+mn-lt"/>
                </a:rPr>
                <a:t>ipsum</a:t>
              </a:r>
              <a:r>
                <a:rPr lang="en-US" altLang="zh-CN" sz="1000" dirty="0">
                  <a:solidFill>
                    <a:schemeClr val="bg1"/>
                  </a:solidFill>
                  <a:cs typeface="+mn-ea"/>
                  <a:sym typeface="+mn-lt"/>
                </a:rPr>
                <a:t> dolor sit </a:t>
              </a:r>
              <a:r>
                <a:rPr lang="en-US" altLang="zh-CN" sz="1000" dirty="0" err="1">
                  <a:solidFill>
                    <a:schemeClr val="bg1"/>
                  </a:solidFill>
                  <a:cs typeface="+mn-ea"/>
                  <a:sym typeface="+mn-lt"/>
                </a:rPr>
                <a:t>amet</a:t>
              </a:r>
              <a:r>
                <a:rPr lang="en-US" altLang="zh-CN" sz="1000" dirty="0">
                  <a:solidFill>
                    <a:schemeClr val="bg1"/>
                  </a:solidFill>
                  <a:cs typeface="+mn-ea"/>
                  <a:sym typeface="+mn-lt"/>
                </a:rPr>
                <a:t>, </a:t>
              </a:r>
              <a:r>
                <a:rPr lang="en-US" altLang="zh-CN" sz="1000" dirty="0" err="1">
                  <a:solidFill>
                    <a:schemeClr val="bg1"/>
                  </a:solidFill>
                  <a:cs typeface="+mn-ea"/>
                  <a:sym typeface="+mn-lt"/>
                </a:rPr>
                <a:t>consectetuer</a:t>
              </a:r>
              <a:r>
                <a:rPr lang="en-US" altLang="zh-CN" sz="1000" dirty="0">
                  <a:solidFill>
                    <a:schemeClr val="bg1"/>
                  </a:solidFill>
                  <a:cs typeface="+mn-ea"/>
                  <a:sym typeface="+mn-lt"/>
                </a:rPr>
                <a:t> </a:t>
              </a:r>
              <a:r>
                <a:rPr lang="en-US" altLang="zh-CN" sz="1000" dirty="0" err="1">
                  <a:solidFill>
                    <a:schemeClr val="bg1"/>
                  </a:solidFill>
                  <a:cs typeface="+mn-ea"/>
                  <a:sym typeface="+mn-lt"/>
                </a:rPr>
                <a:t>adipiscing</a:t>
              </a:r>
              <a:r>
                <a:rPr lang="en-US" altLang="zh-CN" sz="1000" dirty="0">
                  <a:solidFill>
                    <a:schemeClr val="bg1"/>
                  </a:solidFill>
                  <a:cs typeface="+mn-ea"/>
                  <a:sym typeface="+mn-lt"/>
                </a:rPr>
                <a:t> </a:t>
              </a:r>
              <a:r>
                <a:rPr lang="en-US" altLang="zh-CN" sz="1000" dirty="0" err="1">
                  <a:solidFill>
                    <a:schemeClr val="bg1"/>
                  </a:solidFill>
                  <a:cs typeface="+mn-ea"/>
                  <a:sym typeface="+mn-lt"/>
                </a:rPr>
                <a:t>elit</a:t>
              </a:r>
              <a:r>
                <a:rPr lang="en-US" altLang="zh-CN" sz="1000" dirty="0">
                  <a:solidFill>
                    <a:schemeClr val="bg1"/>
                  </a:solidFill>
                  <a:cs typeface="+mn-ea"/>
                  <a:sym typeface="+mn-lt"/>
                </a:rPr>
                <a:t>. Maecenas </a:t>
              </a:r>
              <a:r>
                <a:rPr lang="en-US" altLang="zh-CN" sz="1000" dirty="0" err="1">
                  <a:solidFill>
                    <a:schemeClr val="bg1"/>
                  </a:solidFill>
                  <a:cs typeface="+mn-ea"/>
                  <a:sym typeface="+mn-lt"/>
                </a:rPr>
                <a:t>porttitor</a:t>
              </a:r>
              <a:r>
                <a:rPr lang="en-US" altLang="zh-CN" sz="1000" dirty="0">
                  <a:solidFill>
                    <a:schemeClr val="bg1"/>
                  </a:solidFill>
                  <a:cs typeface="+mn-ea"/>
                  <a:sym typeface="+mn-lt"/>
                </a:rPr>
                <a:t> </a:t>
              </a:r>
              <a:r>
                <a:rPr lang="en-US" altLang="zh-CN" sz="1000" dirty="0" err="1">
                  <a:solidFill>
                    <a:schemeClr val="bg1"/>
                  </a:solidFill>
                  <a:cs typeface="+mn-ea"/>
                  <a:sym typeface="+mn-lt"/>
                </a:rPr>
                <a:t>congue</a:t>
              </a:r>
              <a:r>
                <a:rPr lang="en-US" altLang="zh-CN" sz="1000" dirty="0">
                  <a:solidFill>
                    <a:schemeClr val="bg1"/>
                  </a:solidFill>
                  <a:cs typeface="+mn-ea"/>
                  <a:sym typeface="+mn-lt"/>
                </a:rPr>
                <a:t> </a:t>
              </a:r>
              <a:r>
                <a:rPr lang="en-US" altLang="zh-CN" sz="1000" dirty="0" err="1">
                  <a:solidFill>
                    <a:schemeClr val="bg1"/>
                  </a:solidFill>
                  <a:cs typeface="+mn-ea"/>
                  <a:sym typeface="+mn-lt"/>
                </a:rPr>
                <a:t>massa</a:t>
              </a:r>
              <a:r>
                <a:rPr lang="en-US" altLang="zh-CN" sz="1000" dirty="0">
                  <a:solidFill>
                    <a:schemeClr val="bg1"/>
                  </a:solidFill>
                  <a:cs typeface="+mn-ea"/>
                  <a:sym typeface="+mn-lt"/>
                </a:rPr>
                <a:t>. </a:t>
              </a:r>
              <a:r>
                <a:rPr lang="en-US" altLang="zh-CN" sz="1000" dirty="0" err="1">
                  <a:solidFill>
                    <a:schemeClr val="bg1"/>
                  </a:solidFill>
                  <a:cs typeface="+mn-ea"/>
                  <a:sym typeface="+mn-lt"/>
                </a:rPr>
                <a:t>Fusce</a:t>
              </a:r>
              <a:r>
                <a:rPr lang="en-US" altLang="zh-CN" sz="1000" dirty="0">
                  <a:solidFill>
                    <a:schemeClr val="bg1"/>
                  </a:solidFill>
                  <a:cs typeface="+mn-ea"/>
                  <a:sym typeface="+mn-lt"/>
                </a:rPr>
                <a:t> </a:t>
              </a:r>
              <a:r>
                <a:rPr lang="en-US" altLang="zh-CN" sz="1000" dirty="0" err="1">
                  <a:solidFill>
                    <a:schemeClr val="bg1"/>
                  </a:solidFill>
                  <a:cs typeface="+mn-ea"/>
                  <a:sym typeface="+mn-lt"/>
                </a:rPr>
                <a:t>posuere</a:t>
              </a:r>
              <a:r>
                <a:rPr lang="en-US" altLang="zh-CN" sz="1000" dirty="0">
                  <a:solidFill>
                    <a:schemeClr val="bg1"/>
                  </a:solidFill>
                  <a:cs typeface="+mn-ea"/>
                  <a:sym typeface="+mn-lt"/>
                </a:rPr>
                <a:t>, </a:t>
              </a:r>
            </a:p>
          </p:txBody>
        </p:sp>
      </p:grpSp>
      <p:grpSp>
        <p:nvGrpSpPr>
          <p:cNvPr id="34" name="组合 33"/>
          <p:cNvGrpSpPr/>
          <p:nvPr/>
        </p:nvGrpSpPr>
        <p:grpSpPr>
          <a:xfrm>
            <a:off x="6367738" y="3839668"/>
            <a:ext cx="2557056" cy="1167442"/>
            <a:chOff x="1411108" y="1703346"/>
            <a:chExt cx="2557056" cy="1167442"/>
          </a:xfrm>
        </p:grpSpPr>
        <p:sp>
          <p:nvSpPr>
            <p:cNvPr id="35" name="文本框 34"/>
            <p:cNvSpPr txBox="1"/>
            <p:nvPr/>
          </p:nvSpPr>
          <p:spPr>
            <a:xfrm>
              <a:off x="1411108" y="1703346"/>
              <a:ext cx="2557056" cy="338554"/>
            </a:xfrm>
            <a:prstGeom prst="rect">
              <a:avLst/>
            </a:prstGeom>
            <a:noFill/>
          </p:spPr>
          <p:txBody>
            <a:bodyPr wrap="square" rtlCol="0">
              <a:spAutoFit/>
            </a:bodyPr>
            <a:lstStyle/>
            <a:p>
              <a:r>
                <a:rPr lang="zh-CN" altLang="en-US" sz="1600" dirty="0">
                  <a:solidFill>
                    <a:schemeClr val="bg1"/>
                  </a:solidFill>
                  <a:cs typeface="+mn-ea"/>
                  <a:sym typeface="+mn-lt"/>
                </a:rPr>
                <a:t>点击添加标题</a:t>
              </a:r>
            </a:p>
          </p:txBody>
        </p:sp>
        <p:sp>
          <p:nvSpPr>
            <p:cNvPr id="36" name="文本框 35"/>
            <p:cNvSpPr txBox="1"/>
            <p:nvPr/>
          </p:nvSpPr>
          <p:spPr>
            <a:xfrm>
              <a:off x="1411108" y="2009014"/>
              <a:ext cx="1766612" cy="861774"/>
            </a:xfrm>
            <a:prstGeom prst="rect">
              <a:avLst/>
            </a:prstGeom>
            <a:noFill/>
          </p:spPr>
          <p:txBody>
            <a:bodyPr wrap="square" rtlCol="0" anchor="ctr">
              <a:spAutoFit/>
            </a:bodyPr>
            <a:lstStyle/>
            <a:p>
              <a:pPr fontAlgn="base">
                <a:spcBef>
                  <a:spcPct val="0"/>
                </a:spcBef>
                <a:spcAft>
                  <a:spcPct val="0"/>
                </a:spcAft>
              </a:pPr>
              <a:r>
                <a:rPr lang="en-US" altLang="zh-CN" sz="1000" dirty="0" err="1">
                  <a:solidFill>
                    <a:schemeClr val="bg1"/>
                  </a:solidFill>
                  <a:cs typeface="+mn-ea"/>
                  <a:sym typeface="+mn-lt"/>
                </a:rPr>
                <a:t>Lorem</a:t>
              </a:r>
              <a:r>
                <a:rPr lang="en-US" altLang="zh-CN" sz="1000" dirty="0">
                  <a:solidFill>
                    <a:schemeClr val="bg1"/>
                  </a:solidFill>
                  <a:cs typeface="+mn-ea"/>
                  <a:sym typeface="+mn-lt"/>
                </a:rPr>
                <a:t> </a:t>
              </a:r>
              <a:r>
                <a:rPr lang="en-US" altLang="zh-CN" sz="1000" dirty="0" err="1">
                  <a:solidFill>
                    <a:schemeClr val="bg1"/>
                  </a:solidFill>
                  <a:cs typeface="+mn-ea"/>
                  <a:sym typeface="+mn-lt"/>
                </a:rPr>
                <a:t>ipsum</a:t>
              </a:r>
              <a:r>
                <a:rPr lang="en-US" altLang="zh-CN" sz="1000" dirty="0">
                  <a:solidFill>
                    <a:schemeClr val="bg1"/>
                  </a:solidFill>
                  <a:cs typeface="+mn-ea"/>
                  <a:sym typeface="+mn-lt"/>
                </a:rPr>
                <a:t> dolor sit </a:t>
              </a:r>
              <a:r>
                <a:rPr lang="en-US" altLang="zh-CN" sz="1000" dirty="0" err="1">
                  <a:solidFill>
                    <a:schemeClr val="bg1"/>
                  </a:solidFill>
                  <a:cs typeface="+mn-ea"/>
                  <a:sym typeface="+mn-lt"/>
                </a:rPr>
                <a:t>amet</a:t>
              </a:r>
              <a:r>
                <a:rPr lang="en-US" altLang="zh-CN" sz="1000" dirty="0">
                  <a:solidFill>
                    <a:schemeClr val="bg1"/>
                  </a:solidFill>
                  <a:cs typeface="+mn-ea"/>
                  <a:sym typeface="+mn-lt"/>
                </a:rPr>
                <a:t>, </a:t>
              </a:r>
              <a:r>
                <a:rPr lang="en-US" altLang="zh-CN" sz="1000" dirty="0" err="1">
                  <a:solidFill>
                    <a:schemeClr val="bg1"/>
                  </a:solidFill>
                  <a:cs typeface="+mn-ea"/>
                  <a:sym typeface="+mn-lt"/>
                </a:rPr>
                <a:t>consectetuer</a:t>
              </a:r>
              <a:r>
                <a:rPr lang="en-US" altLang="zh-CN" sz="1000" dirty="0">
                  <a:solidFill>
                    <a:schemeClr val="bg1"/>
                  </a:solidFill>
                  <a:cs typeface="+mn-ea"/>
                  <a:sym typeface="+mn-lt"/>
                </a:rPr>
                <a:t> </a:t>
              </a:r>
              <a:r>
                <a:rPr lang="en-US" altLang="zh-CN" sz="1000" dirty="0" err="1">
                  <a:solidFill>
                    <a:schemeClr val="bg1"/>
                  </a:solidFill>
                  <a:cs typeface="+mn-ea"/>
                  <a:sym typeface="+mn-lt"/>
                </a:rPr>
                <a:t>adipiscing</a:t>
              </a:r>
              <a:r>
                <a:rPr lang="en-US" altLang="zh-CN" sz="1000" dirty="0">
                  <a:solidFill>
                    <a:schemeClr val="bg1"/>
                  </a:solidFill>
                  <a:cs typeface="+mn-ea"/>
                  <a:sym typeface="+mn-lt"/>
                </a:rPr>
                <a:t> </a:t>
              </a:r>
              <a:r>
                <a:rPr lang="en-US" altLang="zh-CN" sz="1000" dirty="0" err="1">
                  <a:solidFill>
                    <a:schemeClr val="bg1"/>
                  </a:solidFill>
                  <a:cs typeface="+mn-ea"/>
                  <a:sym typeface="+mn-lt"/>
                </a:rPr>
                <a:t>elit</a:t>
              </a:r>
              <a:r>
                <a:rPr lang="en-US" altLang="zh-CN" sz="1000" dirty="0">
                  <a:solidFill>
                    <a:schemeClr val="bg1"/>
                  </a:solidFill>
                  <a:cs typeface="+mn-ea"/>
                  <a:sym typeface="+mn-lt"/>
                </a:rPr>
                <a:t>. Maecenas </a:t>
              </a:r>
              <a:r>
                <a:rPr lang="en-US" altLang="zh-CN" sz="1000" dirty="0" err="1">
                  <a:solidFill>
                    <a:schemeClr val="bg1"/>
                  </a:solidFill>
                  <a:cs typeface="+mn-ea"/>
                  <a:sym typeface="+mn-lt"/>
                </a:rPr>
                <a:t>porttitor</a:t>
              </a:r>
              <a:r>
                <a:rPr lang="en-US" altLang="zh-CN" sz="1000" dirty="0">
                  <a:solidFill>
                    <a:schemeClr val="bg1"/>
                  </a:solidFill>
                  <a:cs typeface="+mn-ea"/>
                  <a:sym typeface="+mn-lt"/>
                </a:rPr>
                <a:t> </a:t>
              </a:r>
              <a:r>
                <a:rPr lang="en-US" altLang="zh-CN" sz="1000" dirty="0" err="1">
                  <a:solidFill>
                    <a:schemeClr val="bg1"/>
                  </a:solidFill>
                  <a:cs typeface="+mn-ea"/>
                  <a:sym typeface="+mn-lt"/>
                </a:rPr>
                <a:t>congue</a:t>
              </a:r>
              <a:r>
                <a:rPr lang="en-US" altLang="zh-CN" sz="1000" dirty="0">
                  <a:solidFill>
                    <a:schemeClr val="bg1"/>
                  </a:solidFill>
                  <a:cs typeface="+mn-ea"/>
                  <a:sym typeface="+mn-lt"/>
                </a:rPr>
                <a:t> </a:t>
              </a:r>
              <a:r>
                <a:rPr lang="en-US" altLang="zh-CN" sz="1000" dirty="0" err="1">
                  <a:solidFill>
                    <a:schemeClr val="bg1"/>
                  </a:solidFill>
                  <a:cs typeface="+mn-ea"/>
                  <a:sym typeface="+mn-lt"/>
                </a:rPr>
                <a:t>massa</a:t>
              </a:r>
              <a:r>
                <a:rPr lang="en-US" altLang="zh-CN" sz="1000" dirty="0">
                  <a:solidFill>
                    <a:schemeClr val="bg1"/>
                  </a:solidFill>
                  <a:cs typeface="+mn-ea"/>
                  <a:sym typeface="+mn-lt"/>
                </a:rPr>
                <a:t>. </a:t>
              </a:r>
              <a:r>
                <a:rPr lang="en-US" altLang="zh-CN" sz="1000" dirty="0" err="1">
                  <a:solidFill>
                    <a:schemeClr val="bg1"/>
                  </a:solidFill>
                  <a:cs typeface="+mn-ea"/>
                  <a:sym typeface="+mn-lt"/>
                </a:rPr>
                <a:t>Fusce</a:t>
              </a:r>
              <a:r>
                <a:rPr lang="en-US" altLang="zh-CN" sz="1000" dirty="0">
                  <a:solidFill>
                    <a:schemeClr val="bg1"/>
                  </a:solidFill>
                  <a:cs typeface="+mn-ea"/>
                  <a:sym typeface="+mn-lt"/>
                </a:rPr>
                <a:t> </a:t>
              </a:r>
              <a:r>
                <a:rPr lang="en-US" altLang="zh-CN" sz="1000" dirty="0" err="1">
                  <a:solidFill>
                    <a:schemeClr val="bg1"/>
                  </a:solidFill>
                  <a:cs typeface="+mn-ea"/>
                  <a:sym typeface="+mn-lt"/>
                </a:rPr>
                <a:t>posuere</a:t>
              </a:r>
              <a:r>
                <a:rPr lang="en-US" altLang="zh-CN" sz="1000" dirty="0">
                  <a:solidFill>
                    <a:schemeClr val="bg1"/>
                  </a:solidFill>
                  <a:cs typeface="+mn-ea"/>
                  <a:sym typeface="+mn-lt"/>
                </a:rPr>
                <a:t>, </a:t>
              </a:r>
            </a:p>
          </p:txBody>
        </p:sp>
      </p:grpSp>
      <p:grpSp>
        <p:nvGrpSpPr>
          <p:cNvPr id="37" name="组合 36"/>
          <p:cNvGrpSpPr/>
          <p:nvPr/>
        </p:nvGrpSpPr>
        <p:grpSpPr>
          <a:xfrm>
            <a:off x="8733568" y="3142983"/>
            <a:ext cx="2638375" cy="783139"/>
            <a:chOff x="1411108" y="1819461"/>
            <a:chExt cx="2638375" cy="783139"/>
          </a:xfrm>
        </p:grpSpPr>
        <p:sp>
          <p:nvSpPr>
            <p:cNvPr id="38" name="文本框 37"/>
            <p:cNvSpPr txBox="1"/>
            <p:nvPr/>
          </p:nvSpPr>
          <p:spPr>
            <a:xfrm>
              <a:off x="1411108" y="1819461"/>
              <a:ext cx="2557056" cy="338554"/>
            </a:xfrm>
            <a:prstGeom prst="rect">
              <a:avLst/>
            </a:prstGeom>
            <a:noFill/>
          </p:spPr>
          <p:txBody>
            <a:bodyPr wrap="square" rtlCol="0">
              <a:spAutoFit/>
            </a:bodyPr>
            <a:lstStyle/>
            <a:p>
              <a:r>
                <a:rPr lang="zh-CN" altLang="en-US" sz="1600" dirty="0">
                  <a:solidFill>
                    <a:schemeClr val="bg1"/>
                  </a:solidFill>
                  <a:cs typeface="+mn-ea"/>
                  <a:sym typeface="+mn-lt"/>
                </a:rPr>
                <a:t>点击添加标题</a:t>
              </a:r>
            </a:p>
          </p:txBody>
        </p:sp>
        <p:sp>
          <p:nvSpPr>
            <p:cNvPr id="39" name="文本框 38"/>
            <p:cNvSpPr txBox="1"/>
            <p:nvPr/>
          </p:nvSpPr>
          <p:spPr>
            <a:xfrm>
              <a:off x="1411108" y="2048602"/>
              <a:ext cx="2638375" cy="553998"/>
            </a:xfrm>
            <a:prstGeom prst="rect">
              <a:avLst/>
            </a:prstGeom>
            <a:noFill/>
          </p:spPr>
          <p:txBody>
            <a:bodyPr wrap="square" rtlCol="0" anchor="ctr">
              <a:spAutoFit/>
            </a:bodyPr>
            <a:lstStyle/>
            <a:p>
              <a:pPr fontAlgn="base">
                <a:spcBef>
                  <a:spcPct val="0"/>
                </a:spcBef>
                <a:spcAft>
                  <a:spcPct val="0"/>
                </a:spcAft>
              </a:pPr>
              <a:r>
                <a:rPr lang="en-US" altLang="zh-CN" sz="1000" dirty="0" err="1">
                  <a:solidFill>
                    <a:schemeClr val="bg1"/>
                  </a:solidFill>
                  <a:cs typeface="+mn-ea"/>
                  <a:sym typeface="+mn-lt"/>
                </a:rPr>
                <a:t>Lorem</a:t>
              </a:r>
              <a:r>
                <a:rPr lang="en-US" altLang="zh-CN" sz="1000" dirty="0">
                  <a:solidFill>
                    <a:schemeClr val="bg1"/>
                  </a:solidFill>
                  <a:cs typeface="+mn-ea"/>
                  <a:sym typeface="+mn-lt"/>
                </a:rPr>
                <a:t> </a:t>
              </a:r>
              <a:r>
                <a:rPr lang="en-US" altLang="zh-CN" sz="1000" dirty="0" err="1">
                  <a:solidFill>
                    <a:schemeClr val="bg1"/>
                  </a:solidFill>
                  <a:cs typeface="+mn-ea"/>
                  <a:sym typeface="+mn-lt"/>
                </a:rPr>
                <a:t>ipsum</a:t>
              </a:r>
              <a:r>
                <a:rPr lang="en-US" altLang="zh-CN" sz="1000" dirty="0">
                  <a:solidFill>
                    <a:schemeClr val="bg1"/>
                  </a:solidFill>
                  <a:cs typeface="+mn-ea"/>
                  <a:sym typeface="+mn-lt"/>
                </a:rPr>
                <a:t> dolor sit </a:t>
              </a:r>
              <a:r>
                <a:rPr lang="en-US" altLang="zh-CN" sz="1000" dirty="0" err="1">
                  <a:solidFill>
                    <a:schemeClr val="bg1"/>
                  </a:solidFill>
                  <a:cs typeface="+mn-ea"/>
                  <a:sym typeface="+mn-lt"/>
                </a:rPr>
                <a:t>amet</a:t>
              </a:r>
              <a:r>
                <a:rPr lang="en-US" altLang="zh-CN" sz="1000" dirty="0">
                  <a:solidFill>
                    <a:schemeClr val="bg1"/>
                  </a:solidFill>
                  <a:cs typeface="+mn-ea"/>
                  <a:sym typeface="+mn-lt"/>
                </a:rPr>
                <a:t>, </a:t>
              </a:r>
              <a:r>
                <a:rPr lang="en-US" altLang="zh-CN" sz="1000" dirty="0" err="1">
                  <a:solidFill>
                    <a:schemeClr val="bg1"/>
                  </a:solidFill>
                  <a:cs typeface="+mn-ea"/>
                  <a:sym typeface="+mn-lt"/>
                </a:rPr>
                <a:t>consectetuer</a:t>
              </a:r>
              <a:r>
                <a:rPr lang="en-US" altLang="zh-CN" sz="1000" dirty="0">
                  <a:solidFill>
                    <a:schemeClr val="bg1"/>
                  </a:solidFill>
                  <a:cs typeface="+mn-ea"/>
                  <a:sym typeface="+mn-lt"/>
                </a:rPr>
                <a:t> </a:t>
              </a:r>
              <a:r>
                <a:rPr lang="en-US" altLang="zh-CN" sz="1000" dirty="0" err="1">
                  <a:solidFill>
                    <a:schemeClr val="bg1"/>
                  </a:solidFill>
                  <a:cs typeface="+mn-ea"/>
                  <a:sym typeface="+mn-lt"/>
                </a:rPr>
                <a:t>adipiscing</a:t>
              </a:r>
              <a:r>
                <a:rPr lang="en-US" altLang="zh-CN" sz="1000" dirty="0">
                  <a:solidFill>
                    <a:schemeClr val="bg1"/>
                  </a:solidFill>
                  <a:cs typeface="+mn-ea"/>
                  <a:sym typeface="+mn-lt"/>
                </a:rPr>
                <a:t> </a:t>
              </a:r>
              <a:r>
                <a:rPr lang="en-US" altLang="zh-CN" sz="1000" dirty="0" err="1">
                  <a:solidFill>
                    <a:schemeClr val="bg1"/>
                  </a:solidFill>
                  <a:cs typeface="+mn-ea"/>
                  <a:sym typeface="+mn-lt"/>
                </a:rPr>
                <a:t>elit</a:t>
              </a:r>
              <a:r>
                <a:rPr lang="en-US" altLang="zh-CN" sz="1000" dirty="0">
                  <a:solidFill>
                    <a:schemeClr val="bg1"/>
                  </a:solidFill>
                  <a:cs typeface="+mn-ea"/>
                  <a:sym typeface="+mn-lt"/>
                </a:rPr>
                <a:t>. Maecenas </a:t>
              </a:r>
              <a:r>
                <a:rPr lang="en-US" altLang="zh-CN" sz="1000" dirty="0" err="1">
                  <a:solidFill>
                    <a:schemeClr val="bg1"/>
                  </a:solidFill>
                  <a:cs typeface="+mn-ea"/>
                  <a:sym typeface="+mn-lt"/>
                </a:rPr>
                <a:t>porttitor</a:t>
              </a:r>
              <a:r>
                <a:rPr lang="en-US" altLang="zh-CN" sz="1000" dirty="0">
                  <a:solidFill>
                    <a:schemeClr val="bg1"/>
                  </a:solidFill>
                  <a:cs typeface="+mn-ea"/>
                  <a:sym typeface="+mn-lt"/>
                </a:rPr>
                <a:t> </a:t>
              </a:r>
              <a:r>
                <a:rPr lang="en-US" altLang="zh-CN" sz="1000" dirty="0" err="1">
                  <a:solidFill>
                    <a:schemeClr val="bg1"/>
                  </a:solidFill>
                  <a:cs typeface="+mn-ea"/>
                  <a:sym typeface="+mn-lt"/>
                </a:rPr>
                <a:t>congue</a:t>
              </a:r>
              <a:r>
                <a:rPr lang="en-US" altLang="zh-CN" sz="1000" dirty="0">
                  <a:solidFill>
                    <a:schemeClr val="bg1"/>
                  </a:solidFill>
                  <a:cs typeface="+mn-ea"/>
                  <a:sym typeface="+mn-lt"/>
                </a:rPr>
                <a:t> </a:t>
              </a:r>
              <a:r>
                <a:rPr lang="en-US" altLang="zh-CN" sz="1000" dirty="0" err="1">
                  <a:solidFill>
                    <a:schemeClr val="bg1"/>
                  </a:solidFill>
                  <a:cs typeface="+mn-ea"/>
                  <a:sym typeface="+mn-lt"/>
                </a:rPr>
                <a:t>massa</a:t>
              </a:r>
              <a:r>
                <a:rPr lang="en-US" altLang="zh-CN" sz="1000" dirty="0">
                  <a:solidFill>
                    <a:schemeClr val="bg1"/>
                  </a:solidFill>
                  <a:cs typeface="+mn-ea"/>
                  <a:sym typeface="+mn-lt"/>
                </a:rPr>
                <a:t>. </a:t>
              </a:r>
              <a:r>
                <a:rPr lang="en-US" altLang="zh-CN" sz="1000" dirty="0" err="1">
                  <a:solidFill>
                    <a:schemeClr val="bg1"/>
                  </a:solidFill>
                  <a:cs typeface="+mn-ea"/>
                  <a:sym typeface="+mn-lt"/>
                </a:rPr>
                <a:t>Fusce</a:t>
              </a:r>
              <a:r>
                <a:rPr lang="en-US" altLang="zh-CN" sz="1000" dirty="0">
                  <a:solidFill>
                    <a:schemeClr val="bg1"/>
                  </a:solidFill>
                  <a:cs typeface="+mn-ea"/>
                  <a:sym typeface="+mn-lt"/>
                </a:rPr>
                <a:t> </a:t>
              </a:r>
              <a:r>
                <a:rPr lang="en-US" altLang="zh-CN" sz="1000" dirty="0" err="1">
                  <a:solidFill>
                    <a:schemeClr val="bg1"/>
                  </a:solidFill>
                  <a:cs typeface="+mn-ea"/>
                  <a:sym typeface="+mn-lt"/>
                </a:rPr>
                <a:t>posuere</a:t>
              </a:r>
              <a:r>
                <a:rPr lang="en-US" altLang="zh-CN" sz="1000" dirty="0">
                  <a:solidFill>
                    <a:schemeClr val="bg1"/>
                  </a:solidFill>
                  <a:cs typeface="+mn-ea"/>
                  <a:sym typeface="+mn-lt"/>
                </a:rPr>
                <a:t>, </a:t>
              </a:r>
            </a:p>
          </p:txBody>
        </p:sp>
      </p:grpSp>
      <p:sp>
        <p:nvSpPr>
          <p:cNvPr id="40" name="Shape 127"/>
          <p:cNvSpPr/>
          <p:nvPr/>
        </p:nvSpPr>
        <p:spPr>
          <a:xfrm>
            <a:off x="8813359" y="4354314"/>
            <a:ext cx="484387" cy="484385"/>
          </a:xfrm>
          <a:custGeom>
            <a:avLst/>
            <a:gdLst/>
            <a:ahLst/>
            <a:cxnLst>
              <a:cxn ang="0">
                <a:pos x="wd2" y="hd2"/>
              </a:cxn>
              <a:cxn ang="5400000">
                <a:pos x="wd2" y="hd2"/>
              </a:cxn>
              <a:cxn ang="10800000">
                <a:pos x="wd2" y="hd2"/>
              </a:cxn>
              <a:cxn ang="16200000">
                <a:pos x="wd2" y="hd2"/>
              </a:cxn>
            </a:cxnLst>
            <a:rect l="0" t="0" r="r" b="b"/>
            <a:pathLst>
              <a:path w="21600" h="21600" extrusionOk="0">
                <a:moveTo>
                  <a:pt x="17850" y="17619"/>
                </a:moveTo>
                <a:cubicBezTo>
                  <a:pt x="17269" y="17124"/>
                  <a:pt x="16604" y="16681"/>
                  <a:pt x="15855" y="16327"/>
                </a:cubicBezTo>
                <a:cubicBezTo>
                  <a:pt x="15868" y="16285"/>
                  <a:pt x="15882" y="16243"/>
                  <a:pt x="15895" y="16202"/>
                </a:cubicBezTo>
                <a:cubicBezTo>
                  <a:pt x="16132" y="15456"/>
                  <a:pt x="16320" y="14658"/>
                  <a:pt x="16454" y="13811"/>
                </a:cubicBezTo>
                <a:cubicBezTo>
                  <a:pt x="16471" y="13706"/>
                  <a:pt x="16484" y="13597"/>
                  <a:pt x="16499" y="13488"/>
                </a:cubicBezTo>
                <a:cubicBezTo>
                  <a:pt x="16544" y="13166"/>
                  <a:pt x="16580" y="12840"/>
                  <a:pt x="16610" y="12507"/>
                </a:cubicBezTo>
                <a:cubicBezTo>
                  <a:pt x="16620" y="12382"/>
                  <a:pt x="16632" y="12262"/>
                  <a:pt x="16641" y="12135"/>
                </a:cubicBezTo>
                <a:cubicBezTo>
                  <a:pt x="16660" y="11857"/>
                  <a:pt x="16663" y="11573"/>
                  <a:pt x="16672" y="11291"/>
                </a:cubicBezTo>
                <a:lnTo>
                  <a:pt x="20598" y="11291"/>
                </a:lnTo>
                <a:cubicBezTo>
                  <a:pt x="20476" y="13747"/>
                  <a:pt x="19450" y="15962"/>
                  <a:pt x="17850" y="17619"/>
                </a:cubicBezTo>
                <a:moveTo>
                  <a:pt x="13714" y="20180"/>
                </a:moveTo>
                <a:cubicBezTo>
                  <a:pt x="13925" y="19958"/>
                  <a:pt x="14126" y="19712"/>
                  <a:pt x="14321" y="19445"/>
                </a:cubicBezTo>
                <a:cubicBezTo>
                  <a:pt x="14338" y="19419"/>
                  <a:pt x="14358" y="19395"/>
                  <a:pt x="14375" y="19370"/>
                </a:cubicBezTo>
                <a:cubicBezTo>
                  <a:pt x="14764" y="18823"/>
                  <a:pt x="15116" y="18193"/>
                  <a:pt x="15419" y="17489"/>
                </a:cubicBezTo>
                <a:cubicBezTo>
                  <a:pt x="15436" y="17451"/>
                  <a:pt x="15451" y="17409"/>
                  <a:pt x="15467" y="17372"/>
                </a:cubicBezTo>
                <a:cubicBezTo>
                  <a:pt x="15485" y="17331"/>
                  <a:pt x="15499" y="17282"/>
                  <a:pt x="15516" y="17241"/>
                </a:cubicBezTo>
                <a:cubicBezTo>
                  <a:pt x="16123" y="17537"/>
                  <a:pt x="16665" y="17888"/>
                  <a:pt x="17141" y="18286"/>
                </a:cubicBezTo>
                <a:cubicBezTo>
                  <a:pt x="16148" y="19131"/>
                  <a:pt x="14989" y="19782"/>
                  <a:pt x="13714" y="20180"/>
                </a:cubicBezTo>
                <a:moveTo>
                  <a:pt x="11291" y="20569"/>
                </a:moveTo>
                <a:lnTo>
                  <a:pt x="11291" y="16222"/>
                </a:lnTo>
                <a:cubicBezTo>
                  <a:pt x="12498" y="16270"/>
                  <a:pt x="13637" y="16495"/>
                  <a:pt x="14651" y="16869"/>
                </a:cubicBezTo>
                <a:cubicBezTo>
                  <a:pt x="13851" y="18909"/>
                  <a:pt x="12653" y="20300"/>
                  <a:pt x="11291" y="20569"/>
                </a:cubicBezTo>
                <a:moveTo>
                  <a:pt x="11291" y="11291"/>
                </a:moveTo>
                <a:lnTo>
                  <a:pt x="15698" y="11291"/>
                </a:lnTo>
                <a:cubicBezTo>
                  <a:pt x="15655" y="12993"/>
                  <a:pt x="15392" y="14580"/>
                  <a:pt x="14970" y="15947"/>
                </a:cubicBezTo>
                <a:cubicBezTo>
                  <a:pt x="13856" y="15531"/>
                  <a:pt x="12608" y="15291"/>
                  <a:pt x="11291" y="15239"/>
                </a:cubicBezTo>
                <a:cubicBezTo>
                  <a:pt x="11291" y="15239"/>
                  <a:pt x="11291" y="11291"/>
                  <a:pt x="11291" y="11291"/>
                </a:cubicBezTo>
                <a:close/>
                <a:moveTo>
                  <a:pt x="11291" y="6362"/>
                </a:moveTo>
                <a:cubicBezTo>
                  <a:pt x="12608" y="6309"/>
                  <a:pt x="13856" y="6066"/>
                  <a:pt x="14970" y="5653"/>
                </a:cubicBezTo>
                <a:cubicBezTo>
                  <a:pt x="15392" y="7019"/>
                  <a:pt x="15655" y="8604"/>
                  <a:pt x="15698" y="10309"/>
                </a:cubicBezTo>
                <a:lnTo>
                  <a:pt x="11291" y="10309"/>
                </a:lnTo>
                <a:cubicBezTo>
                  <a:pt x="11291" y="10309"/>
                  <a:pt x="11291" y="6362"/>
                  <a:pt x="11291" y="6362"/>
                </a:cubicBezTo>
                <a:close/>
                <a:moveTo>
                  <a:pt x="11291" y="1031"/>
                </a:moveTo>
                <a:cubicBezTo>
                  <a:pt x="12653" y="1300"/>
                  <a:pt x="13851" y="2693"/>
                  <a:pt x="14651" y="4731"/>
                </a:cubicBezTo>
                <a:cubicBezTo>
                  <a:pt x="13637" y="5105"/>
                  <a:pt x="12498" y="5332"/>
                  <a:pt x="11291" y="5380"/>
                </a:cubicBezTo>
                <a:cubicBezTo>
                  <a:pt x="11291" y="5380"/>
                  <a:pt x="11291" y="1031"/>
                  <a:pt x="11291" y="1031"/>
                </a:cubicBezTo>
                <a:close/>
                <a:moveTo>
                  <a:pt x="17141" y="3314"/>
                </a:moveTo>
                <a:cubicBezTo>
                  <a:pt x="16665" y="3712"/>
                  <a:pt x="16123" y="4065"/>
                  <a:pt x="15516" y="4359"/>
                </a:cubicBezTo>
                <a:cubicBezTo>
                  <a:pt x="15499" y="4319"/>
                  <a:pt x="15485" y="4269"/>
                  <a:pt x="15467" y="4229"/>
                </a:cubicBezTo>
                <a:cubicBezTo>
                  <a:pt x="15451" y="4191"/>
                  <a:pt x="15436" y="4149"/>
                  <a:pt x="15419" y="4113"/>
                </a:cubicBezTo>
                <a:cubicBezTo>
                  <a:pt x="15116" y="3409"/>
                  <a:pt x="14764" y="2777"/>
                  <a:pt x="14375" y="2231"/>
                </a:cubicBezTo>
                <a:cubicBezTo>
                  <a:pt x="14358" y="2205"/>
                  <a:pt x="14338" y="2181"/>
                  <a:pt x="14321" y="2156"/>
                </a:cubicBezTo>
                <a:cubicBezTo>
                  <a:pt x="14126" y="1890"/>
                  <a:pt x="13925" y="1642"/>
                  <a:pt x="13714" y="1420"/>
                </a:cubicBezTo>
                <a:cubicBezTo>
                  <a:pt x="14989" y="1818"/>
                  <a:pt x="16148" y="2471"/>
                  <a:pt x="17141" y="3314"/>
                </a:cubicBezTo>
                <a:moveTo>
                  <a:pt x="20598" y="10309"/>
                </a:moveTo>
                <a:lnTo>
                  <a:pt x="16672" y="10309"/>
                </a:lnTo>
                <a:cubicBezTo>
                  <a:pt x="16663" y="10027"/>
                  <a:pt x="16660" y="9743"/>
                  <a:pt x="16641" y="9466"/>
                </a:cubicBezTo>
                <a:cubicBezTo>
                  <a:pt x="16632" y="9338"/>
                  <a:pt x="16620" y="9215"/>
                  <a:pt x="16610" y="9095"/>
                </a:cubicBezTo>
                <a:cubicBezTo>
                  <a:pt x="16580" y="8760"/>
                  <a:pt x="16544" y="8436"/>
                  <a:pt x="16499" y="8112"/>
                </a:cubicBezTo>
                <a:cubicBezTo>
                  <a:pt x="16484" y="8004"/>
                  <a:pt x="16471" y="7894"/>
                  <a:pt x="16454" y="7789"/>
                </a:cubicBezTo>
                <a:cubicBezTo>
                  <a:pt x="16320" y="6944"/>
                  <a:pt x="16132" y="6144"/>
                  <a:pt x="15895" y="5398"/>
                </a:cubicBezTo>
                <a:cubicBezTo>
                  <a:pt x="15882" y="5357"/>
                  <a:pt x="15868" y="5317"/>
                  <a:pt x="15855" y="5278"/>
                </a:cubicBezTo>
                <a:cubicBezTo>
                  <a:pt x="16604" y="4919"/>
                  <a:pt x="17269" y="4476"/>
                  <a:pt x="17850" y="3981"/>
                </a:cubicBezTo>
                <a:cubicBezTo>
                  <a:pt x="19450" y="5638"/>
                  <a:pt x="20476" y="7854"/>
                  <a:pt x="20598" y="10309"/>
                </a:cubicBezTo>
                <a:moveTo>
                  <a:pt x="10309" y="5380"/>
                </a:moveTo>
                <a:cubicBezTo>
                  <a:pt x="9101" y="5332"/>
                  <a:pt x="7961" y="5105"/>
                  <a:pt x="6946" y="4731"/>
                </a:cubicBezTo>
                <a:cubicBezTo>
                  <a:pt x="7749" y="2693"/>
                  <a:pt x="8945" y="1300"/>
                  <a:pt x="10309" y="1031"/>
                </a:cubicBezTo>
                <a:cubicBezTo>
                  <a:pt x="10309" y="1031"/>
                  <a:pt x="10309" y="5380"/>
                  <a:pt x="10309" y="5380"/>
                </a:cubicBezTo>
                <a:close/>
                <a:moveTo>
                  <a:pt x="10309" y="10309"/>
                </a:moveTo>
                <a:lnTo>
                  <a:pt x="5902" y="10309"/>
                </a:lnTo>
                <a:cubicBezTo>
                  <a:pt x="5945" y="8604"/>
                  <a:pt x="6207" y="7019"/>
                  <a:pt x="6630" y="5653"/>
                </a:cubicBezTo>
                <a:cubicBezTo>
                  <a:pt x="7744" y="6066"/>
                  <a:pt x="8991" y="6309"/>
                  <a:pt x="10309" y="6362"/>
                </a:cubicBezTo>
                <a:cubicBezTo>
                  <a:pt x="10309" y="6362"/>
                  <a:pt x="10309" y="10309"/>
                  <a:pt x="10309" y="10309"/>
                </a:cubicBezTo>
                <a:close/>
                <a:moveTo>
                  <a:pt x="10309" y="15239"/>
                </a:moveTo>
                <a:cubicBezTo>
                  <a:pt x="8991" y="15291"/>
                  <a:pt x="7744" y="15531"/>
                  <a:pt x="6630" y="15947"/>
                </a:cubicBezTo>
                <a:cubicBezTo>
                  <a:pt x="6207" y="14580"/>
                  <a:pt x="5945" y="12993"/>
                  <a:pt x="5902" y="11291"/>
                </a:cubicBezTo>
                <a:lnTo>
                  <a:pt x="10309" y="11291"/>
                </a:lnTo>
                <a:cubicBezTo>
                  <a:pt x="10309" y="11291"/>
                  <a:pt x="10309" y="15239"/>
                  <a:pt x="10309" y="15239"/>
                </a:cubicBezTo>
                <a:close/>
                <a:moveTo>
                  <a:pt x="10309" y="20569"/>
                </a:moveTo>
                <a:cubicBezTo>
                  <a:pt x="8945" y="20300"/>
                  <a:pt x="7749" y="18909"/>
                  <a:pt x="6946" y="16869"/>
                </a:cubicBezTo>
                <a:cubicBezTo>
                  <a:pt x="7961" y="16495"/>
                  <a:pt x="9101" y="16270"/>
                  <a:pt x="10309" y="16222"/>
                </a:cubicBezTo>
                <a:cubicBezTo>
                  <a:pt x="10309" y="16222"/>
                  <a:pt x="10309" y="20569"/>
                  <a:pt x="10309" y="20569"/>
                </a:cubicBezTo>
                <a:close/>
                <a:moveTo>
                  <a:pt x="4459" y="18286"/>
                </a:moveTo>
                <a:cubicBezTo>
                  <a:pt x="4934" y="17888"/>
                  <a:pt x="5476" y="17537"/>
                  <a:pt x="6083" y="17241"/>
                </a:cubicBezTo>
                <a:cubicBezTo>
                  <a:pt x="6100" y="17282"/>
                  <a:pt x="6115" y="17331"/>
                  <a:pt x="6132" y="17372"/>
                </a:cubicBezTo>
                <a:cubicBezTo>
                  <a:pt x="6148" y="17409"/>
                  <a:pt x="6163" y="17451"/>
                  <a:pt x="6179" y="17489"/>
                </a:cubicBezTo>
                <a:cubicBezTo>
                  <a:pt x="6483" y="18193"/>
                  <a:pt x="6835" y="18823"/>
                  <a:pt x="7223" y="19370"/>
                </a:cubicBezTo>
                <a:cubicBezTo>
                  <a:pt x="7242" y="19395"/>
                  <a:pt x="7260" y="19419"/>
                  <a:pt x="7278" y="19445"/>
                </a:cubicBezTo>
                <a:cubicBezTo>
                  <a:pt x="7472" y="19712"/>
                  <a:pt x="7675" y="19958"/>
                  <a:pt x="7885" y="20180"/>
                </a:cubicBezTo>
                <a:cubicBezTo>
                  <a:pt x="6610" y="19782"/>
                  <a:pt x="5452" y="19131"/>
                  <a:pt x="4459" y="18286"/>
                </a:cubicBezTo>
                <a:moveTo>
                  <a:pt x="1002" y="11291"/>
                </a:moveTo>
                <a:lnTo>
                  <a:pt x="4926" y="11291"/>
                </a:lnTo>
                <a:cubicBezTo>
                  <a:pt x="4935" y="11573"/>
                  <a:pt x="4940" y="11857"/>
                  <a:pt x="4959" y="12135"/>
                </a:cubicBezTo>
                <a:cubicBezTo>
                  <a:pt x="4967" y="12262"/>
                  <a:pt x="4979" y="12382"/>
                  <a:pt x="4990" y="12507"/>
                </a:cubicBezTo>
                <a:cubicBezTo>
                  <a:pt x="5019" y="12840"/>
                  <a:pt x="5055" y="13166"/>
                  <a:pt x="5100" y="13488"/>
                </a:cubicBezTo>
                <a:cubicBezTo>
                  <a:pt x="5115" y="13597"/>
                  <a:pt x="5129" y="13706"/>
                  <a:pt x="5146" y="13811"/>
                </a:cubicBezTo>
                <a:cubicBezTo>
                  <a:pt x="5279" y="14658"/>
                  <a:pt x="5467" y="15456"/>
                  <a:pt x="5704" y="16202"/>
                </a:cubicBezTo>
                <a:cubicBezTo>
                  <a:pt x="5717" y="16243"/>
                  <a:pt x="5731" y="16285"/>
                  <a:pt x="5744" y="16327"/>
                </a:cubicBezTo>
                <a:cubicBezTo>
                  <a:pt x="4996" y="16681"/>
                  <a:pt x="4329" y="17124"/>
                  <a:pt x="3748" y="17619"/>
                </a:cubicBezTo>
                <a:cubicBezTo>
                  <a:pt x="2150" y="15962"/>
                  <a:pt x="1124" y="13747"/>
                  <a:pt x="1002" y="11291"/>
                </a:cubicBezTo>
                <a:moveTo>
                  <a:pt x="3748" y="3981"/>
                </a:moveTo>
                <a:cubicBezTo>
                  <a:pt x="4329" y="4476"/>
                  <a:pt x="4996" y="4919"/>
                  <a:pt x="5744" y="5278"/>
                </a:cubicBezTo>
                <a:cubicBezTo>
                  <a:pt x="5731" y="5317"/>
                  <a:pt x="5717" y="5357"/>
                  <a:pt x="5704" y="5398"/>
                </a:cubicBezTo>
                <a:cubicBezTo>
                  <a:pt x="5468" y="6144"/>
                  <a:pt x="5279" y="6944"/>
                  <a:pt x="5146" y="7789"/>
                </a:cubicBezTo>
                <a:cubicBezTo>
                  <a:pt x="5129" y="7894"/>
                  <a:pt x="5115" y="8004"/>
                  <a:pt x="5100" y="8112"/>
                </a:cubicBezTo>
                <a:cubicBezTo>
                  <a:pt x="5055" y="8436"/>
                  <a:pt x="5019" y="8760"/>
                  <a:pt x="4990" y="9095"/>
                </a:cubicBezTo>
                <a:cubicBezTo>
                  <a:pt x="4979" y="9215"/>
                  <a:pt x="4967" y="9338"/>
                  <a:pt x="4959" y="9466"/>
                </a:cubicBezTo>
                <a:cubicBezTo>
                  <a:pt x="4940" y="9743"/>
                  <a:pt x="4935" y="10027"/>
                  <a:pt x="4926" y="10309"/>
                </a:cubicBezTo>
                <a:lnTo>
                  <a:pt x="1002" y="10309"/>
                </a:lnTo>
                <a:cubicBezTo>
                  <a:pt x="1124" y="7854"/>
                  <a:pt x="2150" y="5638"/>
                  <a:pt x="3748" y="3981"/>
                </a:cubicBezTo>
                <a:moveTo>
                  <a:pt x="7885" y="1420"/>
                </a:moveTo>
                <a:cubicBezTo>
                  <a:pt x="7675" y="1642"/>
                  <a:pt x="7472" y="1890"/>
                  <a:pt x="7278" y="2156"/>
                </a:cubicBezTo>
                <a:cubicBezTo>
                  <a:pt x="7260" y="2181"/>
                  <a:pt x="7242" y="2205"/>
                  <a:pt x="7223" y="2231"/>
                </a:cubicBezTo>
                <a:cubicBezTo>
                  <a:pt x="6835" y="2777"/>
                  <a:pt x="6483" y="3409"/>
                  <a:pt x="6179" y="4113"/>
                </a:cubicBezTo>
                <a:cubicBezTo>
                  <a:pt x="6163" y="4149"/>
                  <a:pt x="6148" y="4191"/>
                  <a:pt x="6132" y="4229"/>
                </a:cubicBezTo>
                <a:cubicBezTo>
                  <a:pt x="6115" y="4269"/>
                  <a:pt x="6100" y="4319"/>
                  <a:pt x="6083" y="4359"/>
                </a:cubicBezTo>
                <a:cubicBezTo>
                  <a:pt x="5476" y="4065"/>
                  <a:pt x="4934" y="3712"/>
                  <a:pt x="4459" y="3314"/>
                </a:cubicBezTo>
                <a:cubicBezTo>
                  <a:pt x="5452" y="2471"/>
                  <a:pt x="6610" y="1818"/>
                  <a:pt x="7885" y="1420"/>
                </a:cubicBezTo>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cs typeface="+mn-ea"/>
              <a:sym typeface="+mn-lt"/>
            </a:endParaRPr>
          </a:p>
        </p:txBody>
      </p:sp>
      <p:sp>
        <p:nvSpPr>
          <p:cNvPr id="41" name="Shape 123"/>
          <p:cNvSpPr/>
          <p:nvPr/>
        </p:nvSpPr>
        <p:spPr>
          <a:xfrm>
            <a:off x="5986541" y="1688050"/>
            <a:ext cx="351705" cy="303797"/>
          </a:xfrm>
          <a:custGeom>
            <a:avLst/>
            <a:gdLst/>
            <a:ahLst/>
            <a:cxnLst>
              <a:cxn ang="0">
                <a:pos x="wd2" y="hd2"/>
              </a:cxn>
              <a:cxn ang="5400000">
                <a:pos x="wd2" y="hd2"/>
              </a:cxn>
              <a:cxn ang="10800000">
                <a:pos x="wd2" y="hd2"/>
              </a:cxn>
              <a:cxn ang="16200000">
                <a:pos x="wd2" y="hd2"/>
              </a:cxn>
            </a:cxnLst>
            <a:rect l="0" t="0" r="r" b="b"/>
            <a:pathLst>
              <a:path w="21600" h="21600" extrusionOk="0">
                <a:moveTo>
                  <a:pt x="10800" y="15853"/>
                </a:moveTo>
                <a:lnTo>
                  <a:pt x="1633" y="10803"/>
                </a:lnTo>
                <a:lnTo>
                  <a:pt x="4614" y="9159"/>
                </a:lnTo>
                <a:lnTo>
                  <a:pt x="10590" y="12451"/>
                </a:lnTo>
                <a:lnTo>
                  <a:pt x="10594" y="12447"/>
                </a:lnTo>
                <a:cubicBezTo>
                  <a:pt x="10657" y="12482"/>
                  <a:pt x="10725" y="12503"/>
                  <a:pt x="10800" y="12503"/>
                </a:cubicBezTo>
                <a:cubicBezTo>
                  <a:pt x="10875" y="12503"/>
                  <a:pt x="10945" y="12482"/>
                  <a:pt x="11010" y="12447"/>
                </a:cubicBezTo>
                <a:lnTo>
                  <a:pt x="11010" y="12451"/>
                </a:lnTo>
                <a:lnTo>
                  <a:pt x="16984" y="9159"/>
                </a:lnTo>
                <a:lnTo>
                  <a:pt x="19968" y="10803"/>
                </a:lnTo>
                <a:cubicBezTo>
                  <a:pt x="19968" y="10803"/>
                  <a:pt x="10800" y="15853"/>
                  <a:pt x="10800" y="15853"/>
                </a:cubicBezTo>
                <a:close/>
                <a:moveTo>
                  <a:pt x="19968" y="15347"/>
                </a:moveTo>
                <a:lnTo>
                  <a:pt x="10800" y="20403"/>
                </a:lnTo>
                <a:lnTo>
                  <a:pt x="1633" y="15347"/>
                </a:lnTo>
                <a:lnTo>
                  <a:pt x="4614" y="13702"/>
                </a:lnTo>
                <a:lnTo>
                  <a:pt x="10590" y="16995"/>
                </a:lnTo>
                <a:lnTo>
                  <a:pt x="10594" y="16991"/>
                </a:lnTo>
                <a:cubicBezTo>
                  <a:pt x="10657" y="17029"/>
                  <a:pt x="10725" y="17053"/>
                  <a:pt x="10800" y="17053"/>
                </a:cubicBezTo>
                <a:cubicBezTo>
                  <a:pt x="10875" y="17053"/>
                  <a:pt x="10945" y="17029"/>
                  <a:pt x="11010" y="16991"/>
                </a:cubicBezTo>
                <a:lnTo>
                  <a:pt x="11010" y="16995"/>
                </a:lnTo>
                <a:lnTo>
                  <a:pt x="16984" y="13702"/>
                </a:lnTo>
                <a:cubicBezTo>
                  <a:pt x="16984" y="13702"/>
                  <a:pt x="19968" y="15347"/>
                  <a:pt x="19968" y="15347"/>
                </a:cubicBezTo>
                <a:close/>
                <a:moveTo>
                  <a:pt x="1633" y="6253"/>
                </a:moveTo>
                <a:lnTo>
                  <a:pt x="10800" y="1199"/>
                </a:lnTo>
                <a:lnTo>
                  <a:pt x="19968" y="6253"/>
                </a:lnTo>
                <a:lnTo>
                  <a:pt x="10800" y="11306"/>
                </a:lnTo>
                <a:cubicBezTo>
                  <a:pt x="10800" y="11306"/>
                  <a:pt x="1633" y="6253"/>
                  <a:pt x="1633" y="6253"/>
                </a:cubicBezTo>
                <a:close/>
                <a:moveTo>
                  <a:pt x="21600" y="10803"/>
                </a:moveTo>
                <a:cubicBezTo>
                  <a:pt x="21600" y="10573"/>
                  <a:pt x="21483" y="10383"/>
                  <a:pt x="21319" y="10290"/>
                </a:cubicBezTo>
                <a:lnTo>
                  <a:pt x="21322" y="10286"/>
                </a:lnTo>
                <a:lnTo>
                  <a:pt x="18128" y="8528"/>
                </a:lnTo>
                <a:lnTo>
                  <a:pt x="21322" y="6766"/>
                </a:lnTo>
                <a:lnTo>
                  <a:pt x="21319" y="6762"/>
                </a:lnTo>
                <a:cubicBezTo>
                  <a:pt x="21483" y="6672"/>
                  <a:pt x="21600" y="6481"/>
                  <a:pt x="21600" y="6253"/>
                </a:cubicBezTo>
                <a:cubicBezTo>
                  <a:pt x="21600" y="6028"/>
                  <a:pt x="21483" y="5837"/>
                  <a:pt x="21319" y="5743"/>
                </a:cubicBezTo>
                <a:lnTo>
                  <a:pt x="21322" y="5743"/>
                </a:lnTo>
                <a:lnTo>
                  <a:pt x="11010" y="58"/>
                </a:lnTo>
                <a:lnTo>
                  <a:pt x="11010" y="62"/>
                </a:lnTo>
                <a:cubicBezTo>
                  <a:pt x="10945" y="27"/>
                  <a:pt x="10875" y="0"/>
                  <a:pt x="10800" y="0"/>
                </a:cubicBezTo>
                <a:cubicBezTo>
                  <a:pt x="10725" y="0"/>
                  <a:pt x="10657" y="27"/>
                  <a:pt x="10594" y="62"/>
                </a:cubicBezTo>
                <a:lnTo>
                  <a:pt x="10590" y="58"/>
                </a:lnTo>
                <a:lnTo>
                  <a:pt x="280" y="5743"/>
                </a:lnTo>
                <a:lnTo>
                  <a:pt x="280" y="5743"/>
                </a:lnTo>
                <a:cubicBezTo>
                  <a:pt x="115" y="5837"/>
                  <a:pt x="0" y="6028"/>
                  <a:pt x="0" y="6253"/>
                </a:cubicBezTo>
                <a:cubicBezTo>
                  <a:pt x="0" y="6481"/>
                  <a:pt x="115" y="6672"/>
                  <a:pt x="280" y="6762"/>
                </a:cubicBezTo>
                <a:lnTo>
                  <a:pt x="280" y="6766"/>
                </a:lnTo>
                <a:lnTo>
                  <a:pt x="3475" y="8528"/>
                </a:lnTo>
                <a:lnTo>
                  <a:pt x="280" y="10286"/>
                </a:lnTo>
                <a:lnTo>
                  <a:pt x="280" y="10290"/>
                </a:lnTo>
                <a:cubicBezTo>
                  <a:pt x="115" y="10383"/>
                  <a:pt x="0" y="10573"/>
                  <a:pt x="0" y="10803"/>
                </a:cubicBezTo>
                <a:cubicBezTo>
                  <a:pt x="0" y="11028"/>
                  <a:pt x="115" y="11219"/>
                  <a:pt x="280" y="11310"/>
                </a:cubicBezTo>
                <a:lnTo>
                  <a:pt x="280" y="11316"/>
                </a:lnTo>
                <a:lnTo>
                  <a:pt x="3475" y="13072"/>
                </a:lnTo>
                <a:lnTo>
                  <a:pt x="280" y="14834"/>
                </a:lnTo>
                <a:lnTo>
                  <a:pt x="280" y="14840"/>
                </a:lnTo>
                <a:cubicBezTo>
                  <a:pt x="115" y="14930"/>
                  <a:pt x="0" y="15121"/>
                  <a:pt x="0" y="15347"/>
                </a:cubicBezTo>
                <a:cubicBezTo>
                  <a:pt x="0" y="15572"/>
                  <a:pt x="115" y="15767"/>
                  <a:pt x="280" y="15853"/>
                </a:cubicBezTo>
                <a:lnTo>
                  <a:pt x="280" y="15859"/>
                </a:lnTo>
                <a:lnTo>
                  <a:pt x="10590" y="21544"/>
                </a:lnTo>
                <a:lnTo>
                  <a:pt x="10594" y="21540"/>
                </a:lnTo>
                <a:cubicBezTo>
                  <a:pt x="10657" y="21575"/>
                  <a:pt x="10725" y="21600"/>
                  <a:pt x="10800" y="21600"/>
                </a:cubicBezTo>
                <a:cubicBezTo>
                  <a:pt x="10875" y="21600"/>
                  <a:pt x="10945" y="21575"/>
                  <a:pt x="11010" y="21540"/>
                </a:cubicBezTo>
                <a:lnTo>
                  <a:pt x="11010" y="21544"/>
                </a:lnTo>
                <a:lnTo>
                  <a:pt x="21322" y="15859"/>
                </a:lnTo>
                <a:lnTo>
                  <a:pt x="21319" y="15853"/>
                </a:lnTo>
                <a:cubicBezTo>
                  <a:pt x="21483" y="15767"/>
                  <a:pt x="21600" y="15572"/>
                  <a:pt x="21600" y="15347"/>
                </a:cubicBezTo>
                <a:cubicBezTo>
                  <a:pt x="21600" y="15121"/>
                  <a:pt x="21483" y="14930"/>
                  <a:pt x="21319" y="14840"/>
                </a:cubicBezTo>
                <a:lnTo>
                  <a:pt x="21322" y="14834"/>
                </a:lnTo>
                <a:lnTo>
                  <a:pt x="18128" y="13072"/>
                </a:lnTo>
                <a:lnTo>
                  <a:pt x="21322" y="11316"/>
                </a:lnTo>
                <a:lnTo>
                  <a:pt x="21319" y="11310"/>
                </a:lnTo>
                <a:cubicBezTo>
                  <a:pt x="21483" y="11219"/>
                  <a:pt x="21600" y="11028"/>
                  <a:pt x="21600" y="10803"/>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cs typeface="+mn-ea"/>
              <a:sym typeface="+mn-lt"/>
            </a:endParaRPr>
          </a:p>
        </p:txBody>
      </p:sp>
      <p:sp>
        <p:nvSpPr>
          <p:cNvPr id="42" name="Shape 200"/>
          <p:cNvSpPr/>
          <p:nvPr/>
        </p:nvSpPr>
        <p:spPr>
          <a:xfrm>
            <a:off x="4007196" y="3314763"/>
            <a:ext cx="374304" cy="374304"/>
          </a:xfrm>
          <a:custGeom>
            <a:avLst/>
            <a:gdLst/>
            <a:ahLst/>
            <a:cxnLst>
              <a:cxn ang="0">
                <a:pos x="wd2" y="hd2"/>
              </a:cxn>
              <a:cxn ang="5400000">
                <a:pos x="wd2" y="hd2"/>
              </a:cxn>
              <a:cxn ang="10800000">
                <a:pos x="wd2" y="hd2"/>
              </a:cxn>
              <a:cxn ang="16200000">
                <a:pos x="wd2" y="hd2"/>
              </a:cxn>
            </a:cxnLst>
            <a:rect l="0" t="0" r="r" b="b"/>
            <a:pathLst>
              <a:path w="21600" h="21600" extrusionOk="0">
                <a:moveTo>
                  <a:pt x="9328" y="17673"/>
                </a:moveTo>
                <a:cubicBezTo>
                  <a:pt x="4718" y="17673"/>
                  <a:pt x="982" y="13935"/>
                  <a:pt x="982" y="9329"/>
                </a:cubicBezTo>
                <a:cubicBezTo>
                  <a:pt x="982" y="4717"/>
                  <a:pt x="4718" y="982"/>
                  <a:pt x="9328" y="982"/>
                </a:cubicBezTo>
                <a:cubicBezTo>
                  <a:pt x="13937" y="982"/>
                  <a:pt x="17674" y="4717"/>
                  <a:pt x="17674" y="9329"/>
                </a:cubicBezTo>
                <a:cubicBezTo>
                  <a:pt x="17674" y="13935"/>
                  <a:pt x="13937" y="17673"/>
                  <a:pt x="9328" y="17673"/>
                </a:cubicBezTo>
                <a:moveTo>
                  <a:pt x="21457" y="20762"/>
                </a:moveTo>
                <a:lnTo>
                  <a:pt x="16253" y="15559"/>
                </a:lnTo>
                <a:cubicBezTo>
                  <a:pt x="17742" y="13908"/>
                  <a:pt x="18654" y="11727"/>
                  <a:pt x="18654" y="9329"/>
                </a:cubicBezTo>
                <a:cubicBezTo>
                  <a:pt x="18654" y="4176"/>
                  <a:pt x="14480" y="0"/>
                  <a:pt x="9328" y="0"/>
                </a:cubicBezTo>
                <a:cubicBezTo>
                  <a:pt x="4176" y="0"/>
                  <a:pt x="0" y="4176"/>
                  <a:pt x="0" y="9329"/>
                </a:cubicBezTo>
                <a:cubicBezTo>
                  <a:pt x="0" y="14479"/>
                  <a:pt x="4176" y="18655"/>
                  <a:pt x="9328" y="18655"/>
                </a:cubicBezTo>
                <a:cubicBezTo>
                  <a:pt x="11726" y="18655"/>
                  <a:pt x="13907" y="17740"/>
                  <a:pt x="15560" y="16254"/>
                </a:cubicBezTo>
                <a:lnTo>
                  <a:pt x="20762" y="21456"/>
                </a:lnTo>
                <a:cubicBezTo>
                  <a:pt x="20852" y="21546"/>
                  <a:pt x="20973" y="21600"/>
                  <a:pt x="21109" y="21600"/>
                </a:cubicBezTo>
                <a:cubicBezTo>
                  <a:pt x="21380" y="21600"/>
                  <a:pt x="21600" y="21381"/>
                  <a:pt x="21600" y="21110"/>
                </a:cubicBezTo>
                <a:cubicBezTo>
                  <a:pt x="21600" y="20974"/>
                  <a:pt x="21545" y="20852"/>
                  <a:pt x="21457" y="20762"/>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cs typeface="+mn-ea"/>
              <a:sym typeface="+mn-lt"/>
            </a:endParaRPr>
          </a:p>
        </p:txBody>
      </p:sp>
      <p:sp>
        <p:nvSpPr>
          <p:cNvPr id="43" name="Shape 315"/>
          <p:cNvSpPr/>
          <p:nvPr/>
        </p:nvSpPr>
        <p:spPr>
          <a:xfrm>
            <a:off x="5399386" y="4081609"/>
            <a:ext cx="471468" cy="471342"/>
          </a:xfrm>
          <a:custGeom>
            <a:avLst/>
            <a:gdLst/>
            <a:ahLst/>
            <a:cxnLst>
              <a:cxn ang="0">
                <a:pos x="wd2" y="hd2"/>
              </a:cxn>
              <a:cxn ang="5400000">
                <a:pos x="wd2" y="hd2"/>
              </a:cxn>
              <a:cxn ang="10800000">
                <a:pos x="wd2" y="hd2"/>
              </a:cxn>
              <a:cxn ang="16200000">
                <a:pos x="wd2" y="hd2"/>
              </a:cxn>
            </a:cxnLst>
            <a:rect l="0" t="0" r="r" b="b"/>
            <a:pathLst>
              <a:path w="21600" h="21600" extrusionOk="0">
                <a:moveTo>
                  <a:pt x="16440" y="20618"/>
                </a:moveTo>
                <a:cubicBezTo>
                  <a:pt x="15826" y="20618"/>
                  <a:pt x="15227" y="20481"/>
                  <a:pt x="14662" y="20215"/>
                </a:cubicBezTo>
                <a:cubicBezTo>
                  <a:pt x="14608" y="20190"/>
                  <a:pt x="14553" y="20168"/>
                  <a:pt x="14498" y="20155"/>
                </a:cubicBezTo>
                <a:cubicBezTo>
                  <a:pt x="8919" y="17307"/>
                  <a:pt x="4296" y="12685"/>
                  <a:pt x="1448" y="7103"/>
                </a:cubicBezTo>
                <a:cubicBezTo>
                  <a:pt x="1432" y="7048"/>
                  <a:pt x="1412" y="6991"/>
                  <a:pt x="1387" y="6937"/>
                </a:cubicBezTo>
                <a:cubicBezTo>
                  <a:pt x="1118" y="6369"/>
                  <a:pt x="982" y="5769"/>
                  <a:pt x="982" y="5154"/>
                </a:cubicBezTo>
                <a:cubicBezTo>
                  <a:pt x="982" y="2774"/>
                  <a:pt x="3066" y="982"/>
                  <a:pt x="4417" y="982"/>
                </a:cubicBezTo>
                <a:cubicBezTo>
                  <a:pt x="4595" y="982"/>
                  <a:pt x="4710" y="1072"/>
                  <a:pt x="4764" y="1126"/>
                </a:cubicBezTo>
                <a:cubicBezTo>
                  <a:pt x="4777" y="1137"/>
                  <a:pt x="4799" y="1164"/>
                  <a:pt x="4831" y="1216"/>
                </a:cubicBezTo>
                <a:cubicBezTo>
                  <a:pt x="4849" y="1242"/>
                  <a:pt x="4867" y="1269"/>
                  <a:pt x="4887" y="1295"/>
                </a:cubicBezTo>
                <a:lnTo>
                  <a:pt x="8118" y="5452"/>
                </a:lnTo>
                <a:cubicBezTo>
                  <a:pt x="8144" y="5484"/>
                  <a:pt x="8170" y="5514"/>
                  <a:pt x="8200" y="5542"/>
                </a:cubicBezTo>
                <a:cubicBezTo>
                  <a:pt x="8253" y="5596"/>
                  <a:pt x="8343" y="5715"/>
                  <a:pt x="8343" y="5891"/>
                </a:cubicBezTo>
                <a:cubicBezTo>
                  <a:pt x="8343" y="5977"/>
                  <a:pt x="8319" y="6059"/>
                  <a:pt x="8272" y="6136"/>
                </a:cubicBezTo>
                <a:lnTo>
                  <a:pt x="7178" y="7220"/>
                </a:lnTo>
                <a:cubicBezTo>
                  <a:pt x="7174" y="7225"/>
                  <a:pt x="7168" y="7229"/>
                  <a:pt x="7164" y="7235"/>
                </a:cubicBezTo>
                <a:cubicBezTo>
                  <a:pt x="6767" y="7608"/>
                  <a:pt x="6541" y="8125"/>
                  <a:pt x="6541" y="8667"/>
                </a:cubicBezTo>
                <a:cubicBezTo>
                  <a:pt x="6541" y="9175"/>
                  <a:pt x="6738" y="9659"/>
                  <a:pt x="7080" y="10020"/>
                </a:cubicBezTo>
                <a:cubicBezTo>
                  <a:pt x="7092" y="10039"/>
                  <a:pt x="7104" y="10057"/>
                  <a:pt x="7118" y="10077"/>
                </a:cubicBezTo>
                <a:cubicBezTo>
                  <a:pt x="8325" y="11746"/>
                  <a:pt x="9808" y="13221"/>
                  <a:pt x="11525" y="14468"/>
                </a:cubicBezTo>
                <a:cubicBezTo>
                  <a:pt x="11539" y="14477"/>
                  <a:pt x="11551" y="14487"/>
                  <a:pt x="11565" y="14497"/>
                </a:cubicBezTo>
                <a:cubicBezTo>
                  <a:pt x="11927" y="14845"/>
                  <a:pt x="12413" y="15043"/>
                  <a:pt x="12925" y="15043"/>
                </a:cubicBezTo>
                <a:cubicBezTo>
                  <a:pt x="13437" y="15043"/>
                  <a:pt x="13931" y="14840"/>
                  <a:pt x="14297" y="14478"/>
                </a:cubicBezTo>
                <a:cubicBezTo>
                  <a:pt x="14317" y="14462"/>
                  <a:pt x="14335" y="14445"/>
                  <a:pt x="14352" y="14427"/>
                </a:cubicBezTo>
                <a:lnTo>
                  <a:pt x="15452" y="13319"/>
                </a:lnTo>
                <a:cubicBezTo>
                  <a:pt x="15528" y="13269"/>
                  <a:pt x="15611" y="13248"/>
                  <a:pt x="15698" y="13248"/>
                </a:cubicBezTo>
                <a:cubicBezTo>
                  <a:pt x="15874" y="13248"/>
                  <a:pt x="15991" y="13338"/>
                  <a:pt x="16044" y="13389"/>
                </a:cubicBezTo>
                <a:cubicBezTo>
                  <a:pt x="16074" y="13418"/>
                  <a:pt x="16104" y="13446"/>
                  <a:pt x="16135" y="13471"/>
                </a:cubicBezTo>
                <a:lnTo>
                  <a:pt x="20291" y="16705"/>
                </a:lnTo>
                <a:cubicBezTo>
                  <a:pt x="20319" y="16725"/>
                  <a:pt x="20346" y="16743"/>
                  <a:pt x="20374" y="16759"/>
                </a:cubicBezTo>
                <a:cubicBezTo>
                  <a:pt x="20426" y="16794"/>
                  <a:pt x="20450" y="16814"/>
                  <a:pt x="20461" y="16826"/>
                </a:cubicBezTo>
                <a:cubicBezTo>
                  <a:pt x="20515" y="16879"/>
                  <a:pt x="20605" y="16996"/>
                  <a:pt x="20605" y="17174"/>
                </a:cubicBezTo>
                <a:cubicBezTo>
                  <a:pt x="20605" y="17206"/>
                  <a:pt x="20608" y="17237"/>
                  <a:pt x="20611" y="17272"/>
                </a:cubicBezTo>
                <a:cubicBezTo>
                  <a:pt x="20533" y="18623"/>
                  <a:pt x="18769" y="20618"/>
                  <a:pt x="16440" y="20618"/>
                </a:cubicBezTo>
                <a:moveTo>
                  <a:pt x="21588" y="17174"/>
                </a:moveTo>
                <a:cubicBezTo>
                  <a:pt x="21588" y="16766"/>
                  <a:pt x="21423" y="16400"/>
                  <a:pt x="21156" y="16132"/>
                </a:cubicBezTo>
                <a:cubicBezTo>
                  <a:pt x="21077" y="16053"/>
                  <a:pt x="20988" y="15987"/>
                  <a:pt x="20894" y="15929"/>
                </a:cubicBezTo>
                <a:lnTo>
                  <a:pt x="16738" y="12697"/>
                </a:lnTo>
                <a:cubicBezTo>
                  <a:pt x="16472" y="12430"/>
                  <a:pt x="16104" y="12265"/>
                  <a:pt x="15698" y="12265"/>
                </a:cubicBezTo>
                <a:cubicBezTo>
                  <a:pt x="15365" y="12265"/>
                  <a:pt x="15061" y="12380"/>
                  <a:pt x="14815" y="12567"/>
                </a:cubicBezTo>
                <a:lnTo>
                  <a:pt x="13656" y="13736"/>
                </a:lnTo>
                <a:lnTo>
                  <a:pt x="13654" y="13731"/>
                </a:lnTo>
                <a:cubicBezTo>
                  <a:pt x="13473" y="13934"/>
                  <a:pt x="13214" y="14060"/>
                  <a:pt x="12925" y="14060"/>
                </a:cubicBezTo>
                <a:cubicBezTo>
                  <a:pt x="12592" y="14060"/>
                  <a:pt x="12300" y="13895"/>
                  <a:pt x="12121" y="13646"/>
                </a:cubicBezTo>
                <a:cubicBezTo>
                  <a:pt x="12116" y="13654"/>
                  <a:pt x="12107" y="13662"/>
                  <a:pt x="12101" y="13672"/>
                </a:cubicBezTo>
                <a:cubicBezTo>
                  <a:pt x="10497" y="12508"/>
                  <a:pt x="9077" y="11110"/>
                  <a:pt x="7915" y="9501"/>
                </a:cubicBezTo>
                <a:cubicBezTo>
                  <a:pt x="7926" y="9495"/>
                  <a:pt x="7936" y="9484"/>
                  <a:pt x="7946" y="9478"/>
                </a:cubicBezTo>
                <a:cubicBezTo>
                  <a:pt x="7692" y="9298"/>
                  <a:pt x="7523" y="9002"/>
                  <a:pt x="7523" y="8667"/>
                </a:cubicBezTo>
                <a:cubicBezTo>
                  <a:pt x="7523" y="8366"/>
                  <a:pt x="7660" y="8099"/>
                  <a:pt x="7871" y="7919"/>
                </a:cubicBezTo>
                <a:lnTo>
                  <a:pt x="7871" y="7917"/>
                </a:lnTo>
                <a:lnTo>
                  <a:pt x="9024" y="6774"/>
                </a:lnTo>
                <a:cubicBezTo>
                  <a:pt x="9211" y="6528"/>
                  <a:pt x="9325" y="6224"/>
                  <a:pt x="9325" y="5891"/>
                </a:cubicBezTo>
                <a:cubicBezTo>
                  <a:pt x="9325" y="5484"/>
                  <a:pt x="9160" y="5117"/>
                  <a:pt x="8894" y="4849"/>
                </a:cubicBezTo>
                <a:lnTo>
                  <a:pt x="5662" y="691"/>
                </a:lnTo>
                <a:cubicBezTo>
                  <a:pt x="5603" y="599"/>
                  <a:pt x="5537" y="510"/>
                  <a:pt x="5458" y="430"/>
                </a:cubicBezTo>
                <a:cubicBezTo>
                  <a:pt x="5192" y="165"/>
                  <a:pt x="4823" y="0"/>
                  <a:pt x="4417" y="0"/>
                </a:cubicBezTo>
                <a:cubicBezTo>
                  <a:pt x="2455" y="0"/>
                  <a:pt x="0" y="2307"/>
                  <a:pt x="0" y="5154"/>
                </a:cubicBezTo>
                <a:cubicBezTo>
                  <a:pt x="0" y="5943"/>
                  <a:pt x="183" y="6687"/>
                  <a:pt x="499" y="7357"/>
                </a:cubicBezTo>
                <a:lnTo>
                  <a:pt x="483" y="7372"/>
                </a:lnTo>
                <a:cubicBezTo>
                  <a:pt x="3436" y="13253"/>
                  <a:pt x="8343" y="18162"/>
                  <a:pt x="14224" y="21119"/>
                </a:cubicBezTo>
                <a:lnTo>
                  <a:pt x="14240" y="21100"/>
                </a:lnTo>
                <a:cubicBezTo>
                  <a:pt x="14908" y="21417"/>
                  <a:pt x="15653" y="21600"/>
                  <a:pt x="16440" y="21600"/>
                </a:cubicBezTo>
                <a:cubicBezTo>
                  <a:pt x="19286" y="21600"/>
                  <a:pt x="21595" y="19144"/>
                  <a:pt x="21595" y="17181"/>
                </a:cubicBezTo>
                <a:cubicBezTo>
                  <a:pt x="21595" y="17177"/>
                  <a:pt x="21594" y="17176"/>
                  <a:pt x="21594" y="17174"/>
                </a:cubicBezTo>
                <a:cubicBezTo>
                  <a:pt x="21594" y="17174"/>
                  <a:pt x="21588" y="17174"/>
                  <a:pt x="21588" y="17174"/>
                </a:cubicBezTo>
                <a:close/>
                <a:moveTo>
                  <a:pt x="11785" y="10800"/>
                </a:moveTo>
                <a:cubicBezTo>
                  <a:pt x="12327" y="10800"/>
                  <a:pt x="12766" y="10359"/>
                  <a:pt x="12766" y="9819"/>
                </a:cubicBezTo>
                <a:cubicBezTo>
                  <a:pt x="12766" y="9276"/>
                  <a:pt x="12327" y="8835"/>
                  <a:pt x="11785" y="8835"/>
                </a:cubicBezTo>
                <a:cubicBezTo>
                  <a:pt x="11242" y="8835"/>
                  <a:pt x="10803" y="9276"/>
                  <a:pt x="10803" y="9819"/>
                </a:cubicBezTo>
                <a:cubicBezTo>
                  <a:pt x="10803" y="10359"/>
                  <a:pt x="11242" y="10800"/>
                  <a:pt x="11785" y="10800"/>
                </a:cubicBezTo>
                <a:moveTo>
                  <a:pt x="11785" y="5891"/>
                </a:moveTo>
                <a:cubicBezTo>
                  <a:pt x="13952" y="5891"/>
                  <a:pt x="15711" y="7649"/>
                  <a:pt x="15711" y="9819"/>
                </a:cubicBezTo>
                <a:cubicBezTo>
                  <a:pt x="15711" y="10089"/>
                  <a:pt x="15930" y="10309"/>
                  <a:pt x="16201" y="10309"/>
                </a:cubicBezTo>
                <a:cubicBezTo>
                  <a:pt x="16473" y="10309"/>
                  <a:pt x="16693" y="10089"/>
                  <a:pt x="16693" y="9819"/>
                </a:cubicBezTo>
                <a:cubicBezTo>
                  <a:pt x="16693" y="7108"/>
                  <a:pt x="14496" y="4909"/>
                  <a:pt x="11785" y="4909"/>
                </a:cubicBezTo>
                <a:cubicBezTo>
                  <a:pt x="11514" y="4909"/>
                  <a:pt x="11293" y="5128"/>
                  <a:pt x="11293" y="5398"/>
                </a:cubicBezTo>
                <a:cubicBezTo>
                  <a:pt x="11293" y="5670"/>
                  <a:pt x="11514" y="5891"/>
                  <a:pt x="11785" y="5891"/>
                </a:cubicBezTo>
                <a:moveTo>
                  <a:pt x="11785" y="982"/>
                </a:moveTo>
                <a:cubicBezTo>
                  <a:pt x="16663" y="982"/>
                  <a:pt x="20619" y="4939"/>
                  <a:pt x="20619" y="9819"/>
                </a:cubicBezTo>
                <a:cubicBezTo>
                  <a:pt x="20619" y="10089"/>
                  <a:pt x="20838" y="10309"/>
                  <a:pt x="21110" y="10309"/>
                </a:cubicBezTo>
                <a:cubicBezTo>
                  <a:pt x="21380" y="10309"/>
                  <a:pt x="21600" y="10089"/>
                  <a:pt x="21600" y="9819"/>
                </a:cubicBezTo>
                <a:cubicBezTo>
                  <a:pt x="21600" y="4395"/>
                  <a:pt x="17207" y="0"/>
                  <a:pt x="11785" y="0"/>
                </a:cubicBezTo>
                <a:cubicBezTo>
                  <a:pt x="11514" y="0"/>
                  <a:pt x="11293" y="219"/>
                  <a:pt x="11293" y="489"/>
                </a:cubicBezTo>
                <a:cubicBezTo>
                  <a:pt x="11293" y="761"/>
                  <a:pt x="11514" y="982"/>
                  <a:pt x="11785" y="982"/>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par>
                          <p:cTn id="20" fill="hold">
                            <p:stCondLst>
                              <p:cond delay="1500"/>
                            </p:stCondLst>
                            <p:childTnLst>
                              <p:par>
                                <p:cTn id="21" presetID="25"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par>
                          <p:cTn id="31" fill="hold">
                            <p:stCondLst>
                              <p:cond delay="2500"/>
                            </p:stCondLst>
                            <p:childTnLst>
                              <p:par>
                                <p:cTn id="32" presetID="2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7"/>
                                        </p:tgtEl>
                                      </p:cBhvr>
                                    </p:animEffect>
                                  </p:childTnLst>
                                </p:cTn>
                              </p:par>
                            </p:childTnLst>
                          </p:cTn>
                        </p:par>
                        <p:par>
                          <p:cTn id="42" fill="hold">
                            <p:stCondLst>
                              <p:cond delay="3500"/>
                            </p:stCondLst>
                            <p:childTnLst>
                              <p:par>
                                <p:cTn id="43" presetID="25"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1"/>
                                        </p:tgtEl>
                                      </p:cBhvr>
                                    </p:animEffect>
                                  </p:childTnLst>
                                </p:cTn>
                              </p:par>
                            </p:childTnLst>
                          </p:cTn>
                        </p:par>
                        <p:par>
                          <p:cTn id="53" fill="hold">
                            <p:stCondLst>
                              <p:cond delay="4500"/>
                            </p:stCondLst>
                            <p:childTnLst>
                              <p:par>
                                <p:cTn id="54" presetID="25"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9" dur="1000" fill="hold"/>
                                        <p:tgtEl>
                                          <p:spTgt spid="1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5"/>
                                        </p:tgtEl>
                                      </p:cBhvr>
                                    </p:animEffect>
                                  </p:childTnLst>
                                </p:cTn>
                              </p:par>
                            </p:childTnLst>
                          </p:cTn>
                        </p:par>
                        <p:par>
                          <p:cTn id="64" fill="hold">
                            <p:stCondLst>
                              <p:cond delay="5500"/>
                            </p:stCondLst>
                            <p:childTnLst>
                              <p:par>
                                <p:cTn id="65" presetID="25" presetClass="entr" presetSubtype="0"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70" dur="1000" fill="hold"/>
                                        <p:tgtEl>
                                          <p:spTgt spid="1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9"/>
                                        </p:tgtEl>
                                      </p:cBhvr>
                                    </p:animEffect>
                                  </p:childTnLst>
                                </p:cTn>
                              </p:par>
                            </p:childTnLst>
                          </p:cTn>
                        </p:par>
                        <p:par>
                          <p:cTn id="75" fill="hold">
                            <p:stCondLst>
                              <p:cond delay="6500"/>
                            </p:stCondLst>
                            <p:childTnLst>
                              <p:par>
                                <p:cTn id="76" presetID="25"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81" dur="1000" fill="hold"/>
                                        <p:tgtEl>
                                          <p:spTgt spid="23"/>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3"/>
                                        </p:tgtEl>
                                      </p:cBhvr>
                                    </p:animEffect>
                                  </p:childTnLst>
                                </p:cTn>
                              </p:par>
                            </p:childTnLst>
                          </p:cTn>
                        </p:par>
                        <p:par>
                          <p:cTn id="86" fill="hold">
                            <p:stCondLst>
                              <p:cond delay="7500"/>
                            </p:stCondLst>
                            <p:childTnLst>
                              <p:par>
                                <p:cTn id="87" presetID="25"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92" dur="1000" fill="hold"/>
                                        <p:tgtEl>
                                          <p:spTgt spid="27"/>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7"/>
                                        </p:tgtEl>
                                      </p:cBhvr>
                                    </p:animEffect>
                                  </p:childTnLst>
                                </p:cTn>
                              </p:par>
                            </p:childTnLst>
                          </p:cTn>
                        </p:par>
                        <p:par>
                          <p:cTn id="97" fill="hold">
                            <p:stCondLst>
                              <p:cond delay="8500"/>
                            </p:stCondLst>
                            <p:childTnLst>
                              <p:par>
                                <p:cTn id="98" presetID="25" presetClass="entr" presetSubtype="0"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03" dur="1000" fill="hold"/>
                                        <p:tgtEl>
                                          <p:spTgt spid="28"/>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28"/>
                                        </p:tgtEl>
                                      </p:cBhvr>
                                    </p:animEffect>
                                  </p:childTnLst>
                                </p:cTn>
                              </p:par>
                            </p:childTnLst>
                          </p:cTn>
                        </p:par>
                        <p:par>
                          <p:cTn id="108" fill="hold">
                            <p:stCondLst>
                              <p:cond delay="9500"/>
                            </p:stCondLst>
                            <p:childTnLst>
                              <p:par>
                                <p:cTn id="109" presetID="25" presetClass="entr" presetSubtype="0" fill="hold"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14" dur="1000" fill="hold"/>
                                        <p:tgtEl>
                                          <p:spTgt spid="31"/>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1"/>
                                        </p:tgtEl>
                                      </p:cBhvr>
                                    </p:animEffect>
                                  </p:childTnLst>
                                </p:cTn>
                              </p:par>
                            </p:childTnLst>
                          </p:cTn>
                        </p:par>
                        <p:par>
                          <p:cTn id="119" fill="hold">
                            <p:stCondLst>
                              <p:cond delay="10500"/>
                            </p:stCondLst>
                            <p:childTnLst>
                              <p:par>
                                <p:cTn id="120" presetID="25" presetClass="entr" presetSubtype="0"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25" dur="1000" fill="hold"/>
                                        <p:tgtEl>
                                          <p:spTgt spid="34"/>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34"/>
                                        </p:tgtEl>
                                      </p:cBhvr>
                                    </p:animEffect>
                                  </p:childTnLst>
                                </p:cTn>
                              </p:par>
                            </p:childTnLst>
                          </p:cTn>
                        </p:par>
                        <p:par>
                          <p:cTn id="130" fill="hold">
                            <p:stCondLst>
                              <p:cond delay="11500"/>
                            </p:stCondLst>
                            <p:childTnLst>
                              <p:par>
                                <p:cTn id="131" presetID="25" presetClass="entr" presetSubtype="0" fill="hold" nodeType="after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36" dur="1000" fill="hold"/>
                                        <p:tgtEl>
                                          <p:spTgt spid="37"/>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37"/>
                                        </p:tgtEl>
                                      </p:cBhvr>
                                    </p:animEffect>
                                  </p:childTnLst>
                                </p:cTn>
                              </p:par>
                            </p:childTnLst>
                          </p:cTn>
                        </p:par>
                        <p:par>
                          <p:cTn id="141" fill="hold">
                            <p:stCondLst>
                              <p:cond delay="12500"/>
                            </p:stCondLst>
                            <p:childTnLst>
                              <p:par>
                                <p:cTn id="142" presetID="25" presetClass="entr" presetSubtype="0" fill="hold" grpId="0" nodeType="afterEffect">
                                  <p:stCondLst>
                                    <p:cond delay="0"/>
                                  </p:stCondLst>
                                  <p:childTnLst>
                                    <p:set>
                                      <p:cBhvr>
                                        <p:cTn id="143" dur="1" fill="hold">
                                          <p:stCondLst>
                                            <p:cond delay="0"/>
                                          </p:stCondLst>
                                        </p:cTn>
                                        <p:tgtEl>
                                          <p:spTgt spid="40"/>
                                        </p:tgtEl>
                                        <p:attrNameLst>
                                          <p:attrName>style.visibility</p:attrName>
                                        </p:attrNameLst>
                                      </p:cBhvr>
                                      <p:to>
                                        <p:strVal val="visible"/>
                                      </p:to>
                                    </p:set>
                                    <p:anim calcmode="lin" valueType="num">
                                      <p:cBhvr>
                                        <p:cTn id="144"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147" dur="1000" fill="hold"/>
                                        <p:tgtEl>
                                          <p:spTgt spid="40"/>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40"/>
                                        </p:tgtEl>
                                      </p:cBhvr>
                                    </p:animEffect>
                                  </p:childTnLst>
                                </p:cTn>
                              </p:par>
                            </p:childTnLst>
                          </p:cTn>
                        </p:par>
                        <p:par>
                          <p:cTn id="152" fill="hold">
                            <p:stCondLst>
                              <p:cond delay="13500"/>
                            </p:stCondLst>
                            <p:childTnLst>
                              <p:par>
                                <p:cTn id="153" presetID="25" presetClass="entr" presetSubtype="0"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58" dur="1000" fill="hold"/>
                                        <p:tgtEl>
                                          <p:spTgt spid="41"/>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41"/>
                                        </p:tgtEl>
                                      </p:cBhvr>
                                    </p:animEffect>
                                  </p:childTnLst>
                                </p:cTn>
                              </p:par>
                            </p:childTnLst>
                          </p:cTn>
                        </p:par>
                        <p:par>
                          <p:cTn id="163" fill="hold">
                            <p:stCondLst>
                              <p:cond delay="14500"/>
                            </p:stCondLst>
                            <p:childTnLst>
                              <p:par>
                                <p:cTn id="164" presetID="25" presetClass="entr" presetSubtype="0" fill="hold" grpId="0" nodeType="afterEffect">
                                  <p:stCondLst>
                                    <p:cond delay="0"/>
                                  </p:stCondLst>
                                  <p:childTnLst>
                                    <p:set>
                                      <p:cBhvr>
                                        <p:cTn id="165" dur="1" fill="hold">
                                          <p:stCondLst>
                                            <p:cond delay="0"/>
                                          </p:stCondLst>
                                        </p:cTn>
                                        <p:tgtEl>
                                          <p:spTgt spid="42"/>
                                        </p:tgtEl>
                                        <p:attrNameLst>
                                          <p:attrName>style.visibility</p:attrName>
                                        </p:attrNameLst>
                                      </p:cBhvr>
                                      <p:to>
                                        <p:strVal val="visible"/>
                                      </p:to>
                                    </p:set>
                                    <p:anim calcmode="lin" valueType="num">
                                      <p:cBhvr>
                                        <p:cTn id="166"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69" dur="1000" fill="hold"/>
                                        <p:tgtEl>
                                          <p:spTgt spid="42"/>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42"/>
                                        </p:tgtEl>
                                      </p:cBhvr>
                                    </p:animEffect>
                                  </p:childTnLst>
                                </p:cTn>
                              </p:par>
                            </p:childTnLst>
                          </p:cTn>
                        </p:par>
                        <p:par>
                          <p:cTn id="174" fill="hold">
                            <p:stCondLst>
                              <p:cond delay="15500"/>
                            </p:stCondLst>
                            <p:childTnLst>
                              <p:par>
                                <p:cTn id="175" presetID="25" presetClass="entr" presetSubtype="0" fill="hold" grpId="0" nodeType="afterEffect">
                                  <p:stCondLst>
                                    <p:cond delay="0"/>
                                  </p:stCondLst>
                                  <p:childTnLst>
                                    <p:set>
                                      <p:cBhvr>
                                        <p:cTn id="176" dur="1" fill="hold">
                                          <p:stCondLst>
                                            <p:cond delay="0"/>
                                          </p:stCondLst>
                                        </p:cTn>
                                        <p:tgtEl>
                                          <p:spTgt spid="43"/>
                                        </p:tgtEl>
                                        <p:attrNameLst>
                                          <p:attrName>style.visibility</p:attrName>
                                        </p:attrNameLst>
                                      </p:cBhvr>
                                      <p:to>
                                        <p:strVal val="visible"/>
                                      </p:to>
                                    </p:set>
                                    <p:anim calcmode="lin" valueType="num">
                                      <p:cBhvr>
                                        <p:cTn id="17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80" dur="1000" fill="hold"/>
                                        <p:tgtEl>
                                          <p:spTgt spid="43"/>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7"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9" name="PA_库_组合 1018"/>
          <p:cNvGrpSpPr/>
          <p:nvPr>
            <p:custDataLst>
              <p:tags r:id="rId1"/>
            </p:custDataLst>
          </p:nvPr>
        </p:nvGrpSpPr>
        <p:grpSpPr>
          <a:xfrm>
            <a:off x="612410" y="277439"/>
            <a:ext cx="10656191" cy="3271144"/>
            <a:chOff x="705420" y="349588"/>
            <a:chExt cx="10656191" cy="3271144"/>
          </a:xfrm>
        </p:grpSpPr>
        <p:sp>
          <p:nvSpPr>
            <p:cNvPr id="1020" name="Freeform 8646"/>
            <p:cNvSpPr/>
            <p:nvPr/>
          </p:nvSpPr>
          <p:spPr bwMode="auto">
            <a:xfrm>
              <a:off x="10525093" y="605534"/>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1" name="Freeform 8647"/>
            <p:cNvSpPr/>
            <p:nvPr/>
          </p:nvSpPr>
          <p:spPr bwMode="auto">
            <a:xfrm>
              <a:off x="11205543" y="1641813"/>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2" name="Freeform 8648"/>
            <p:cNvSpPr/>
            <p:nvPr/>
          </p:nvSpPr>
          <p:spPr bwMode="auto">
            <a:xfrm>
              <a:off x="11111901" y="1030034"/>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3" name="Freeform 8649"/>
            <p:cNvSpPr/>
            <p:nvPr/>
          </p:nvSpPr>
          <p:spPr bwMode="auto">
            <a:xfrm>
              <a:off x="11024504" y="586808"/>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4" name="Freeform 8650"/>
            <p:cNvSpPr>
              <a:spLocks noEditPoints="1"/>
            </p:cNvSpPr>
            <p:nvPr/>
          </p:nvSpPr>
          <p:spPr bwMode="auto">
            <a:xfrm>
              <a:off x="10531338" y="873970"/>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5" name="Freeform 8651"/>
            <p:cNvSpPr>
              <a:spLocks noEditPoints="1"/>
            </p:cNvSpPr>
            <p:nvPr/>
          </p:nvSpPr>
          <p:spPr bwMode="auto">
            <a:xfrm>
              <a:off x="9757250" y="468196"/>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6" name="Freeform 8652"/>
            <p:cNvSpPr/>
            <p:nvPr/>
          </p:nvSpPr>
          <p:spPr bwMode="auto">
            <a:xfrm>
              <a:off x="8783398" y="505652"/>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7" name="Freeform 8653"/>
            <p:cNvSpPr/>
            <p:nvPr/>
          </p:nvSpPr>
          <p:spPr bwMode="auto">
            <a:xfrm>
              <a:off x="9270324" y="630505"/>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8" name="Freeform 8678"/>
            <p:cNvSpPr/>
            <p:nvPr/>
          </p:nvSpPr>
          <p:spPr bwMode="auto">
            <a:xfrm>
              <a:off x="705420" y="2590694"/>
              <a:ext cx="955126" cy="1030038"/>
            </a:xfrm>
            <a:custGeom>
              <a:avLst/>
              <a:gdLst>
                <a:gd name="T0" fmla="*/ 77 w 153"/>
                <a:gd name="T1" fmla="*/ 0 h 165"/>
                <a:gd name="T2" fmla="*/ 81 w 153"/>
                <a:gd name="T3" fmla="*/ 0 h 165"/>
                <a:gd name="T4" fmla="*/ 82 w 153"/>
                <a:gd name="T5" fmla="*/ 1 h 165"/>
                <a:gd name="T6" fmla="*/ 83 w 153"/>
                <a:gd name="T7" fmla="*/ 4 h 165"/>
                <a:gd name="T8" fmla="*/ 83 w 153"/>
                <a:gd name="T9" fmla="*/ 5 h 165"/>
                <a:gd name="T10" fmla="*/ 86 w 153"/>
                <a:gd name="T11" fmla="*/ 8 h 165"/>
                <a:gd name="T12" fmla="*/ 89 w 153"/>
                <a:gd name="T13" fmla="*/ 9 h 165"/>
                <a:gd name="T14" fmla="*/ 90 w 153"/>
                <a:gd name="T15" fmla="*/ 12 h 165"/>
                <a:gd name="T16" fmla="*/ 89 w 153"/>
                <a:gd name="T17" fmla="*/ 13 h 165"/>
                <a:gd name="T18" fmla="*/ 110 w 153"/>
                <a:gd name="T19" fmla="*/ 20 h 165"/>
                <a:gd name="T20" fmla="*/ 127 w 153"/>
                <a:gd name="T21" fmla="*/ 32 h 165"/>
                <a:gd name="T22" fmla="*/ 141 w 153"/>
                <a:gd name="T23" fmla="*/ 49 h 165"/>
                <a:gd name="T24" fmla="*/ 150 w 153"/>
                <a:gd name="T25" fmla="*/ 67 h 165"/>
                <a:gd name="T26" fmla="*/ 153 w 153"/>
                <a:gd name="T27" fmla="*/ 89 h 165"/>
                <a:gd name="T28" fmla="*/ 149 w 153"/>
                <a:gd name="T29" fmla="*/ 113 h 165"/>
                <a:gd name="T30" fmla="*/ 138 w 153"/>
                <a:gd name="T31" fmla="*/ 134 h 165"/>
                <a:gd name="T32" fmla="*/ 121 w 153"/>
                <a:gd name="T33" fmla="*/ 151 h 165"/>
                <a:gd name="T34" fmla="*/ 100 w 153"/>
                <a:gd name="T35" fmla="*/ 161 h 165"/>
                <a:gd name="T36" fmla="*/ 77 w 153"/>
                <a:gd name="T37" fmla="*/ 165 h 165"/>
                <a:gd name="T38" fmla="*/ 52 w 153"/>
                <a:gd name="T39" fmla="*/ 161 h 165"/>
                <a:gd name="T40" fmla="*/ 31 w 153"/>
                <a:gd name="T41" fmla="*/ 151 h 165"/>
                <a:gd name="T42" fmla="*/ 14 w 153"/>
                <a:gd name="T43" fmla="*/ 134 h 165"/>
                <a:gd name="T44" fmla="*/ 4 w 153"/>
                <a:gd name="T45" fmla="*/ 113 h 165"/>
                <a:gd name="T46" fmla="*/ 0 w 153"/>
                <a:gd name="T47" fmla="*/ 89 h 165"/>
                <a:gd name="T48" fmla="*/ 4 w 153"/>
                <a:gd name="T49" fmla="*/ 67 h 165"/>
                <a:gd name="T50" fmla="*/ 11 w 153"/>
                <a:gd name="T51" fmla="*/ 47 h 165"/>
                <a:gd name="T52" fmla="*/ 26 w 153"/>
                <a:gd name="T53" fmla="*/ 32 h 165"/>
                <a:gd name="T54" fmla="*/ 43 w 153"/>
                <a:gd name="T55" fmla="*/ 20 h 165"/>
                <a:gd name="T56" fmla="*/ 64 w 153"/>
                <a:gd name="T57" fmla="*/ 13 h 165"/>
                <a:gd name="T58" fmla="*/ 64 w 153"/>
                <a:gd name="T59" fmla="*/ 12 h 165"/>
                <a:gd name="T60" fmla="*/ 65 w 153"/>
                <a:gd name="T61" fmla="*/ 9 h 165"/>
                <a:gd name="T62" fmla="*/ 66 w 153"/>
                <a:gd name="T63" fmla="*/ 8 h 165"/>
                <a:gd name="T64" fmla="*/ 70 w 153"/>
                <a:gd name="T65" fmla="*/ 5 h 165"/>
                <a:gd name="T66" fmla="*/ 69 w 153"/>
                <a:gd name="T67" fmla="*/ 4 h 165"/>
                <a:gd name="T68" fmla="*/ 70 w 153"/>
                <a:gd name="T69" fmla="*/ 1 h 165"/>
                <a:gd name="T70" fmla="*/ 73 w 153"/>
                <a:gd name="T71" fmla="*/ 0 h 165"/>
                <a:gd name="T72" fmla="*/ 77 w 153"/>
                <a:gd name="T7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65">
                  <a:moveTo>
                    <a:pt x="77" y="0"/>
                  </a:moveTo>
                  <a:lnTo>
                    <a:pt x="81" y="0"/>
                  </a:lnTo>
                  <a:lnTo>
                    <a:pt x="82" y="1"/>
                  </a:lnTo>
                  <a:lnTo>
                    <a:pt x="83" y="4"/>
                  </a:lnTo>
                  <a:lnTo>
                    <a:pt x="83" y="5"/>
                  </a:lnTo>
                  <a:lnTo>
                    <a:pt x="86" y="8"/>
                  </a:lnTo>
                  <a:lnTo>
                    <a:pt x="89" y="9"/>
                  </a:lnTo>
                  <a:lnTo>
                    <a:pt x="90" y="12"/>
                  </a:lnTo>
                  <a:lnTo>
                    <a:pt x="89" y="13"/>
                  </a:lnTo>
                  <a:lnTo>
                    <a:pt x="110" y="20"/>
                  </a:lnTo>
                  <a:lnTo>
                    <a:pt x="127" y="32"/>
                  </a:lnTo>
                  <a:lnTo>
                    <a:pt x="141" y="49"/>
                  </a:lnTo>
                  <a:lnTo>
                    <a:pt x="150" y="67"/>
                  </a:lnTo>
                  <a:lnTo>
                    <a:pt x="153" y="89"/>
                  </a:lnTo>
                  <a:lnTo>
                    <a:pt x="149" y="113"/>
                  </a:lnTo>
                  <a:lnTo>
                    <a:pt x="138" y="134"/>
                  </a:lnTo>
                  <a:lnTo>
                    <a:pt x="121" y="151"/>
                  </a:lnTo>
                  <a:lnTo>
                    <a:pt x="100" y="161"/>
                  </a:lnTo>
                  <a:lnTo>
                    <a:pt x="77" y="165"/>
                  </a:lnTo>
                  <a:lnTo>
                    <a:pt x="52" y="161"/>
                  </a:lnTo>
                  <a:lnTo>
                    <a:pt x="31" y="151"/>
                  </a:lnTo>
                  <a:lnTo>
                    <a:pt x="14" y="134"/>
                  </a:lnTo>
                  <a:lnTo>
                    <a:pt x="4" y="113"/>
                  </a:lnTo>
                  <a:lnTo>
                    <a:pt x="0" y="89"/>
                  </a:lnTo>
                  <a:lnTo>
                    <a:pt x="4" y="67"/>
                  </a:lnTo>
                  <a:lnTo>
                    <a:pt x="11" y="47"/>
                  </a:lnTo>
                  <a:lnTo>
                    <a:pt x="26" y="32"/>
                  </a:lnTo>
                  <a:lnTo>
                    <a:pt x="43" y="20"/>
                  </a:lnTo>
                  <a:lnTo>
                    <a:pt x="64" y="13"/>
                  </a:lnTo>
                  <a:lnTo>
                    <a:pt x="64" y="12"/>
                  </a:lnTo>
                  <a:lnTo>
                    <a:pt x="65" y="9"/>
                  </a:lnTo>
                  <a:lnTo>
                    <a:pt x="66" y="8"/>
                  </a:lnTo>
                  <a:lnTo>
                    <a:pt x="70" y="5"/>
                  </a:lnTo>
                  <a:lnTo>
                    <a:pt x="69" y="4"/>
                  </a:lnTo>
                  <a:lnTo>
                    <a:pt x="70" y="1"/>
                  </a:lnTo>
                  <a:lnTo>
                    <a:pt x="73" y="0"/>
                  </a:lnTo>
                  <a:lnTo>
                    <a:pt x="7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29" name="Freeform 8679"/>
            <p:cNvSpPr/>
            <p:nvPr/>
          </p:nvSpPr>
          <p:spPr bwMode="auto">
            <a:xfrm>
              <a:off x="1154891" y="2515783"/>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0" name="Freeform 8680"/>
            <p:cNvSpPr/>
            <p:nvPr/>
          </p:nvSpPr>
          <p:spPr bwMode="auto">
            <a:xfrm>
              <a:off x="1154891" y="2453356"/>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1" name="Freeform 8681"/>
            <p:cNvSpPr/>
            <p:nvPr/>
          </p:nvSpPr>
          <p:spPr bwMode="auto">
            <a:xfrm>
              <a:off x="1154891" y="2378445"/>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2" name="Freeform 8682"/>
            <p:cNvSpPr/>
            <p:nvPr/>
          </p:nvSpPr>
          <p:spPr bwMode="auto">
            <a:xfrm>
              <a:off x="1154891" y="2316018"/>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3" name="Freeform 8683"/>
            <p:cNvSpPr/>
            <p:nvPr/>
          </p:nvSpPr>
          <p:spPr bwMode="auto">
            <a:xfrm>
              <a:off x="1154891" y="2241106"/>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4" name="Freeform 8684"/>
            <p:cNvSpPr/>
            <p:nvPr/>
          </p:nvSpPr>
          <p:spPr bwMode="auto">
            <a:xfrm>
              <a:off x="1154891" y="2172439"/>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5" name="Freeform 8685"/>
            <p:cNvSpPr/>
            <p:nvPr/>
          </p:nvSpPr>
          <p:spPr bwMode="auto">
            <a:xfrm>
              <a:off x="1154891" y="2103768"/>
              <a:ext cx="62426" cy="68671"/>
            </a:xfrm>
            <a:custGeom>
              <a:avLst/>
              <a:gdLst>
                <a:gd name="T0" fmla="*/ 5 w 10"/>
                <a:gd name="T1" fmla="*/ 0 h 11"/>
                <a:gd name="T2" fmla="*/ 7 w 10"/>
                <a:gd name="T3" fmla="*/ 1 h 11"/>
                <a:gd name="T4" fmla="*/ 9 w 10"/>
                <a:gd name="T5" fmla="*/ 2 h 11"/>
                <a:gd name="T6" fmla="*/ 10 w 10"/>
                <a:gd name="T7" fmla="*/ 6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6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6"/>
                  </a:lnTo>
                  <a:lnTo>
                    <a:pt x="9" y="9"/>
                  </a:lnTo>
                  <a:lnTo>
                    <a:pt x="7" y="10"/>
                  </a:lnTo>
                  <a:lnTo>
                    <a:pt x="5" y="11"/>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6" name="Freeform 8686"/>
            <p:cNvSpPr/>
            <p:nvPr/>
          </p:nvSpPr>
          <p:spPr bwMode="auto">
            <a:xfrm>
              <a:off x="1154891" y="2035101"/>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7" name="Freeform 8687"/>
            <p:cNvSpPr/>
            <p:nvPr/>
          </p:nvSpPr>
          <p:spPr bwMode="auto">
            <a:xfrm>
              <a:off x="1154891" y="1960190"/>
              <a:ext cx="62426" cy="74912"/>
            </a:xfrm>
            <a:custGeom>
              <a:avLst/>
              <a:gdLst>
                <a:gd name="T0" fmla="*/ 5 w 10"/>
                <a:gd name="T1" fmla="*/ 0 h 12"/>
                <a:gd name="T2" fmla="*/ 7 w 10"/>
                <a:gd name="T3" fmla="*/ 2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7"/>
                  </a:lnTo>
                  <a:lnTo>
                    <a:pt x="9" y="9"/>
                  </a:lnTo>
                  <a:lnTo>
                    <a:pt x="7" y="11"/>
                  </a:lnTo>
                  <a:lnTo>
                    <a:pt x="5" y="12"/>
                  </a:lnTo>
                  <a:lnTo>
                    <a:pt x="2" y="11"/>
                  </a:lnTo>
                  <a:lnTo>
                    <a:pt x="0" y="9"/>
                  </a:lnTo>
                  <a:lnTo>
                    <a:pt x="0" y="7"/>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8" name="Freeform 8688"/>
            <p:cNvSpPr/>
            <p:nvPr/>
          </p:nvSpPr>
          <p:spPr bwMode="auto">
            <a:xfrm>
              <a:off x="1154891" y="1897763"/>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39" name="Freeform 8689"/>
            <p:cNvSpPr/>
            <p:nvPr/>
          </p:nvSpPr>
          <p:spPr bwMode="auto">
            <a:xfrm>
              <a:off x="1154891" y="1822851"/>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1"/>
                  </a:lnTo>
                  <a:lnTo>
                    <a:pt x="5" y="12"/>
                  </a:lnTo>
                  <a:lnTo>
                    <a:pt x="2" y="11"/>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0" name="Freeform 8690"/>
            <p:cNvSpPr/>
            <p:nvPr/>
          </p:nvSpPr>
          <p:spPr bwMode="auto">
            <a:xfrm>
              <a:off x="1154891" y="1760425"/>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1" name="Freeform 8691"/>
            <p:cNvSpPr/>
            <p:nvPr/>
          </p:nvSpPr>
          <p:spPr bwMode="auto">
            <a:xfrm>
              <a:off x="1154891" y="1685513"/>
              <a:ext cx="62426" cy="74912"/>
            </a:xfrm>
            <a:custGeom>
              <a:avLst/>
              <a:gdLst>
                <a:gd name="T0" fmla="*/ 5 w 10"/>
                <a:gd name="T1" fmla="*/ 0 h 12"/>
                <a:gd name="T2" fmla="*/ 7 w 10"/>
                <a:gd name="T3" fmla="*/ 1 h 12"/>
                <a:gd name="T4" fmla="*/ 9 w 10"/>
                <a:gd name="T5" fmla="*/ 2 h 12"/>
                <a:gd name="T6" fmla="*/ 10 w 10"/>
                <a:gd name="T7" fmla="*/ 6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6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6"/>
                  </a:lnTo>
                  <a:lnTo>
                    <a:pt x="9" y="9"/>
                  </a:lnTo>
                  <a:lnTo>
                    <a:pt x="7" y="10"/>
                  </a:lnTo>
                  <a:lnTo>
                    <a:pt x="5" y="12"/>
                  </a:lnTo>
                  <a:lnTo>
                    <a:pt x="2" y="10"/>
                  </a:lnTo>
                  <a:lnTo>
                    <a:pt x="0" y="9"/>
                  </a:lnTo>
                  <a:lnTo>
                    <a:pt x="0" y="6"/>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2" name="Freeform 8692"/>
            <p:cNvSpPr/>
            <p:nvPr/>
          </p:nvSpPr>
          <p:spPr bwMode="auto">
            <a:xfrm>
              <a:off x="1154891" y="1616842"/>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3" name="Freeform 8693"/>
            <p:cNvSpPr/>
            <p:nvPr/>
          </p:nvSpPr>
          <p:spPr bwMode="auto">
            <a:xfrm>
              <a:off x="1154891" y="1554416"/>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4" name="Freeform 8694"/>
            <p:cNvSpPr/>
            <p:nvPr/>
          </p:nvSpPr>
          <p:spPr bwMode="auto">
            <a:xfrm>
              <a:off x="1154891" y="1479504"/>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5" name="Freeform 8695"/>
            <p:cNvSpPr/>
            <p:nvPr/>
          </p:nvSpPr>
          <p:spPr bwMode="auto">
            <a:xfrm>
              <a:off x="1154891" y="1417078"/>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6" name="Freeform 8696"/>
            <p:cNvSpPr/>
            <p:nvPr/>
          </p:nvSpPr>
          <p:spPr bwMode="auto">
            <a:xfrm>
              <a:off x="1154891" y="1342166"/>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7" name="Freeform 8697"/>
            <p:cNvSpPr/>
            <p:nvPr/>
          </p:nvSpPr>
          <p:spPr bwMode="auto">
            <a:xfrm>
              <a:off x="1154891" y="1273499"/>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8" name="Freeform 8698"/>
            <p:cNvSpPr/>
            <p:nvPr/>
          </p:nvSpPr>
          <p:spPr bwMode="auto">
            <a:xfrm>
              <a:off x="1154891" y="1204828"/>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49" name="Freeform 8699"/>
            <p:cNvSpPr/>
            <p:nvPr/>
          </p:nvSpPr>
          <p:spPr bwMode="auto">
            <a:xfrm>
              <a:off x="1154891" y="1136161"/>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0" name="Freeform 8700"/>
            <p:cNvSpPr/>
            <p:nvPr/>
          </p:nvSpPr>
          <p:spPr bwMode="auto">
            <a:xfrm>
              <a:off x="1154891" y="1061249"/>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1" name="Freeform 8701"/>
            <p:cNvSpPr/>
            <p:nvPr/>
          </p:nvSpPr>
          <p:spPr bwMode="auto">
            <a:xfrm>
              <a:off x="1154891" y="998823"/>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2" name="Freeform 8702"/>
            <p:cNvSpPr/>
            <p:nvPr/>
          </p:nvSpPr>
          <p:spPr bwMode="auto">
            <a:xfrm>
              <a:off x="1154891" y="923911"/>
              <a:ext cx="62426" cy="74912"/>
            </a:xfrm>
            <a:custGeom>
              <a:avLst/>
              <a:gdLst>
                <a:gd name="T0" fmla="*/ 5 w 10"/>
                <a:gd name="T1" fmla="*/ 0 h 12"/>
                <a:gd name="T2" fmla="*/ 7 w 10"/>
                <a:gd name="T3" fmla="*/ 1 h 12"/>
                <a:gd name="T4" fmla="*/ 9 w 10"/>
                <a:gd name="T5" fmla="*/ 3 h 12"/>
                <a:gd name="T6" fmla="*/ 10 w 10"/>
                <a:gd name="T7" fmla="*/ 5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5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5"/>
                  </a:lnTo>
                  <a:lnTo>
                    <a:pt x="9" y="9"/>
                  </a:lnTo>
                  <a:lnTo>
                    <a:pt x="7" y="11"/>
                  </a:lnTo>
                  <a:lnTo>
                    <a:pt x="5" y="12"/>
                  </a:lnTo>
                  <a:lnTo>
                    <a:pt x="2" y="11"/>
                  </a:lnTo>
                  <a:lnTo>
                    <a:pt x="0" y="9"/>
                  </a:lnTo>
                  <a:lnTo>
                    <a:pt x="0" y="5"/>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3" name="Freeform 8703"/>
            <p:cNvSpPr/>
            <p:nvPr/>
          </p:nvSpPr>
          <p:spPr bwMode="auto">
            <a:xfrm>
              <a:off x="1154891" y="861485"/>
              <a:ext cx="62426" cy="62426"/>
            </a:xfrm>
            <a:custGeom>
              <a:avLst/>
              <a:gdLst>
                <a:gd name="T0" fmla="*/ 5 w 10"/>
                <a:gd name="T1" fmla="*/ 0 h 10"/>
                <a:gd name="T2" fmla="*/ 7 w 10"/>
                <a:gd name="T3" fmla="*/ 0 h 10"/>
                <a:gd name="T4" fmla="*/ 9 w 10"/>
                <a:gd name="T5" fmla="*/ 2 h 10"/>
                <a:gd name="T6" fmla="*/ 10 w 10"/>
                <a:gd name="T7" fmla="*/ 5 h 10"/>
                <a:gd name="T8" fmla="*/ 9 w 10"/>
                <a:gd name="T9" fmla="*/ 7 h 10"/>
                <a:gd name="T10" fmla="*/ 7 w 10"/>
                <a:gd name="T11" fmla="*/ 10 h 10"/>
                <a:gd name="T12" fmla="*/ 5 w 10"/>
                <a:gd name="T13" fmla="*/ 10 h 10"/>
                <a:gd name="T14" fmla="*/ 2 w 10"/>
                <a:gd name="T15" fmla="*/ 10 h 10"/>
                <a:gd name="T16" fmla="*/ 0 w 10"/>
                <a:gd name="T17" fmla="*/ 7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7"/>
                  </a:lnTo>
                  <a:lnTo>
                    <a:pt x="7" y="10"/>
                  </a:lnTo>
                  <a:lnTo>
                    <a:pt x="5" y="10"/>
                  </a:lnTo>
                  <a:lnTo>
                    <a:pt x="2" y="10"/>
                  </a:lnTo>
                  <a:lnTo>
                    <a:pt x="0" y="7"/>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4" name="Freeform 8704"/>
            <p:cNvSpPr/>
            <p:nvPr/>
          </p:nvSpPr>
          <p:spPr bwMode="auto">
            <a:xfrm>
              <a:off x="1154891" y="786573"/>
              <a:ext cx="62426" cy="74912"/>
            </a:xfrm>
            <a:custGeom>
              <a:avLst/>
              <a:gdLst>
                <a:gd name="T0" fmla="*/ 5 w 10"/>
                <a:gd name="T1" fmla="*/ 0 h 12"/>
                <a:gd name="T2" fmla="*/ 7 w 10"/>
                <a:gd name="T3" fmla="*/ 1 h 12"/>
                <a:gd name="T4" fmla="*/ 9 w 10"/>
                <a:gd name="T5" fmla="*/ 2 h 12"/>
                <a:gd name="T6" fmla="*/ 10 w 10"/>
                <a:gd name="T7" fmla="*/ 5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5 h 12"/>
                <a:gd name="T20" fmla="*/ 0 w 10"/>
                <a:gd name="T21" fmla="*/ 2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2"/>
                  </a:lnTo>
                  <a:lnTo>
                    <a:pt x="10" y="5"/>
                  </a:lnTo>
                  <a:lnTo>
                    <a:pt x="9" y="9"/>
                  </a:lnTo>
                  <a:lnTo>
                    <a:pt x="7" y="10"/>
                  </a:lnTo>
                  <a:lnTo>
                    <a:pt x="5" y="12"/>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5" name="Freeform 8705"/>
            <p:cNvSpPr/>
            <p:nvPr/>
          </p:nvSpPr>
          <p:spPr bwMode="auto">
            <a:xfrm>
              <a:off x="1154891" y="717902"/>
              <a:ext cx="62426" cy="68671"/>
            </a:xfrm>
            <a:custGeom>
              <a:avLst/>
              <a:gdLst>
                <a:gd name="T0" fmla="*/ 5 w 10"/>
                <a:gd name="T1" fmla="*/ 0 h 11"/>
                <a:gd name="T2" fmla="*/ 7 w 10"/>
                <a:gd name="T3" fmla="*/ 0 h 11"/>
                <a:gd name="T4" fmla="*/ 9 w 10"/>
                <a:gd name="T5" fmla="*/ 3 h 11"/>
                <a:gd name="T6" fmla="*/ 10 w 10"/>
                <a:gd name="T7" fmla="*/ 6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6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6"/>
                  </a:lnTo>
                  <a:lnTo>
                    <a:pt x="9" y="8"/>
                  </a:lnTo>
                  <a:lnTo>
                    <a:pt x="7" y="11"/>
                  </a:lnTo>
                  <a:lnTo>
                    <a:pt x="5" y="11"/>
                  </a:lnTo>
                  <a:lnTo>
                    <a:pt x="2" y="11"/>
                  </a:lnTo>
                  <a:lnTo>
                    <a:pt x="0" y="8"/>
                  </a:lnTo>
                  <a:lnTo>
                    <a:pt x="0" y="6"/>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6" name="Freeform 8706"/>
            <p:cNvSpPr/>
            <p:nvPr/>
          </p:nvSpPr>
          <p:spPr bwMode="auto">
            <a:xfrm>
              <a:off x="1154891" y="649235"/>
              <a:ext cx="62426" cy="68671"/>
            </a:xfrm>
            <a:custGeom>
              <a:avLst/>
              <a:gdLst>
                <a:gd name="T0" fmla="*/ 5 w 10"/>
                <a:gd name="T1" fmla="*/ 0 h 11"/>
                <a:gd name="T2" fmla="*/ 7 w 10"/>
                <a:gd name="T3" fmla="*/ 1 h 11"/>
                <a:gd name="T4" fmla="*/ 9 w 10"/>
                <a:gd name="T5" fmla="*/ 2 h 11"/>
                <a:gd name="T6" fmla="*/ 10 w 10"/>
                <a:gd name="T7" fmla="*/ 5 h 11"/>
                <a:gd name="T8" fmla="*/ 9 w 10"/>
                <a:gd name="T9" fmla="*/ 9 h 11"/>
                <a:gd name="T10" fmla="*/ 7 w 10"/>
                <a:gd name="T11" fmla="*/ 10 h 11"/>
                <a:gd name="T12" fmla="*/ 5 w 10"/>
                <a:gd name="T13" fmla="*/ 11 h 11"/>
                <a:gd name="T14" fmla="*/ 2 w 10"/>
                <a:gd name="T15" fmla="*/ 10 h 11"/>
                <a:gd name="T16" fmla="*/ 0 w 10"/>
                <a:gd name="T17" fmla="*/ 9 h 11"/>
                <a:gd name="T18" fmla="*/ 0 w 10"/>
                <a:gd name="T19" fmla="*/ 5 h 11"/>
                <a:gd name="T20" fmla="*/ 0 w 10"/>
                <a:gd name="T21" fmla="*/ 2 h 11"/>
                <a:gd name="T22" fmla="*/ 2 w 10"/>
                <a:gd name="T23" fmla="*/ 1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1"/>
                  </a:lnTo>
                  <a:lnTo>
                    <a:pt x="9" y="2"/>
                  </a:lnTo>
                  <a:lnTo>
                    <a:pt x="10" y="5"/>
                  </a:lnTo>
                  <a:lnTo>
                    <a:pt x="9" y="9"/>
                  </a:lnTo>
                  <a:lnTo>
                    <a:pt x="7" y="10"/>
                  </a:lnTo>
                  <a:lnTo>
                    <a:pt x="5" y="11"/>
                  </a:lnTo>
                  <a:lnTo>
                    <a:pt x="2" y="10"/>
                  </a:lnTo>
                  <a:lnTo>
                    <a:pt x="0" y="9"/>
                  </a:lnTo>
                  <a:lnTo>
                    <a:pt x="0" y="5"/>
                  </a:lnTo>
                  <a:lnTo>
                    <a:pt x="0" y="2"/>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7" name="Freeform 8707"/>
            <p:cNvSpPr/>
            <p:nvPr/>
          </p:nvSpPr>
          <p:spPr bwMode="auto">
            <a:xfrm>
              <a:off x="1154891" y="580564"/>
              <a:ext cx="62426" cy="68671"/>
            </a:xfrm>
            <a:custGeom>
              <a:avLst/>
              <a:gdLst>
                <a:gd name="T0" fmla="*/ 5 w 10"/>
                <a:gd name="T1" fmla="*/ 0 h 11"/>
                <a:gd name="T2" fmla="*/ 7 w 10"/>
                <a:gd name="T3" fmla="*/ 0 h 11"/>
                <a:gd name="T4" fmla="*/ 9 w 10"/>
                <a:gd name="T5" fmla="*/ 3 h 11"/>
                <a:gd name="T6" fmla="*/ 10 w 10"/>
                <a:gd name="T7" fmla="*/ 5 h 11"/>
                <a:gd name="T8" fmla="*/ 9 w 10"/>
                <a:gd name="T9" fmla="*/ 8 h 11"/>
                <a:gd name="T10" fmla="*/ 7 w 10"/>
                <a:gd name="T11" fmla="*/ 11 h 11"/>
                <a:gd name="T12" fmla="*/ 5 w 10"/>
                <a:gd name="T13" fmla="*/ 11 h 11"/>
                <a:gd name="T14" fmla="*/ 2 w 10"/>
                <a:gd name="T15" fmla="*/ 11 h 11"/>
                <a:gd name="T16" fmla="*/ 0 w 10"/>
                <a:gd name="T17" fmla="*/ 8 h 11"/>
                <a:gd name="T18" fmla="*/ 0 w 10"/>
                <a:gd name="T19" fmla="*/ 5 h 11"/>
                <a:gd name="T20" fmla="*/ 0 w 10"/>
                <a:gd name="T21" fmla="*/ 3 h 11"/>
                <a:gd name="T22" fmla="*/ 2 w 10"/>
                <a:gd name="T23" fmla="*/ 0 h 11"/>
                <a:gd name="T24" fmla="*/ 5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5" y="0"/>
                  </a:moveTo>
                  <a:lnTo>
                    <a:pt x="7" y="0"/>
                  </a:lnTo>
                  <a:lnTo>
                    <a:pt x="9" y="3"/>
                  </a:lnTo>
                  <a:lnTo>
                    <a:pt x="10" y="5"/>
                  </a:lnTo>
                  <a:lnTo>
                    <a:pt x="9" y="8"/>
                  </a:lnTo>
                  <a:lnTo>
                    <a:pt x="7" y="11"/>
                  </a:lnTo>
                  <a:lnTo>
                    <a:pt x="5" y="11"/>
                  </a:lnTo>
                  <a:lnTo>
                    <a:pt x="2" y="11"/>
                  </a:lnTo>
                  <a:lnTo>
                    <a:pt x="0" y="8"/>
                  </a:lnTo>
                  <a:lnTo>
                    <a:pt x="0" y="5"/>
                  </a:lnTo>
                  <a:lnTo>
                    <a:pt x="0" y="3"/>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8" name="Freeform 8708"/>
            <p:cNvSpPr/>
            <p:nvPr/>
          </p:nvSpPr>
          <p:spPr bwMode="auto">
            <a:xfrm>
              <a:off x="1154891" y="505652"/>
              <a:ext cx="62426" cy="74912"/>
            </a:xfrm>
            <a:custGeom>
              <a:avLst/>
              <a:gdLst>
                <a:gd name="T0" fmla="*/ 5 w 10"/>
                <a:gd name="T1" fmla="*/ 0 h 12"/>
                <a:gd name="T2" fmla="*/ 7 w 10"/>
                <a:gd name="T3" fmla="*/ 2 h 12"/>
                <a:gd name="T4" fmla="*/ 9 w 10"/>
                <a:gd name="T5" fmla="*/ 3 h 12"/>
                <a:gd name="T6" fmla="*/ 10 w 10"/>
                <a:gd name="T7" fmla="*/ 6 h 12"/>
                <a:gd name="T8" fmla="*/ 9 w 10"/>
                <a:gd name="T9" fmla="*/ 9 h 12"/>
                <a:gd name="T10" fmla="*/ 7 w 10"/>
                <a:gd name="T11" fmla="*/ 11 h 12"/>
                <a:gd name="T12" fmla="*/ 5 w 10"/>
                <a:gd name="T13" fmla="*/ 12 h 12"/>
                <a:gd name="T14" fmla="*/ 2 w 10"/>
                <a:gd name="T15" fmla="*/ 11 h 12"/>
                <a:gd name="T16" fmla="*/ 0 w 10"/>
                <a:gd name="T17" fmla="*/ 9 h 12"/>
                <a:gd name="T18" fmla="*/ 0 w 10"/>
                <a:gd name="T19" fmla="*/ 6 h 12"/>
                <a:gd name="T20" fmla="*/ 0 w 10"/>
                <a:gd name="T21" fmla="*/ 3 h 12"/>
                <a:gd name="T22" fmla="*/ 2 w 10"/>
                <a:gd name="T23" fmla="*/ 2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2"/>
                  </a:lnTo>
                  <a:lnTo>
                    <a:pt x="9" y="3"/>
                  </a:lnTo>
                  <a:lnTo>
                    <a:pt x="10" y="6"/>
                  </a:lnTo>
                  <a:lnTo>
                    <a:pt x="9" y="9"/>
                  </a:lnTo>
                  <a:lnTo>
                    <a:pt x="7" y="11"/>
                  </a:lnTo>
                  <a:lnTo>
                    <a:pt x="5" y="12"/>
                  </a:lnTo>
                  <a:lnTo>
                    <a:pt x="2" y="11"/>
                  </a:lnTo>
                  <a:lnTo>
                    <a:pt x="0" y="9"/>
                  </a:lnTo>
                  <a:lnTo>
                    <a:pt x="0" y="6"/>
                  </a:lnTo>
                  <a:lnTo>
                    <a:pt x="0" y="3"/>
                  </a:lnTo>
                  <a:lnTo>
                    <a:pt x="2"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59" name="Freeform 8709"/>
            <p:cNvSpPr/>
            <p:nvPr/>
          </p:nvSpPr>
          <p:spPr bwMode="auto">
            <a:xfrm>
              <a:off x="1154891" y="443226"/>
              <a:ext cx="62426" cy="62426"/>
            </a:xfrm>
            <a:custGeom>
              <a:avLst/>
              <a:gdLst>
                <a:gd name="T0" fmla="*/ 5 w 10"/>
                <a:gd name="T1" fmla="*/ 0 h 10"/>
                <a:gd name="T2" fmla="*/ 7 w 10"/>
                <a:gd name="T3" fmla="*/ 0 h 10"/>
                <a:gd name="T4" fmla="*/ 9 w 10"/>
                <a:gd name="T5" fmla="*/ 2 h 10"/>
                <a:gd name="T6" fmla="*/ 10 w 10"/>
                <a:gd name="T7" fmla="*/ 5 h 10"/>
                <a:gd name="T8" fmla="*/ 9 w 10"/>
                <a:gd name="T9" fmla="*/ 8 h 10"/>
                <a:gd name="T10" fmla="*/ 7 w 10"/>
                <a:gd name="T11" fmla="*/ 10 h 10"/>
                <a:gd name="T12" fmla="*/ 5 w 10"/>
                <a:gd name="T13" fmla="*/ 10 h 10"/>
                <a:gd name="T14" fmla="*/ 2 w 10"/>
                <a:gd name="T15" fmla="*/ 10 h 10"/>
                <a:gd name="T16" fmla="*/ 0 w 10"/>
                <a:gd name="T17" fmla="*/ 8 h 10"/>
                <a:gd name="T18" fmla="*/ 0 w 10"/>
                <a:gd name="T19" fmla="*/ 5 h 10"/>
                <a:gd name="T20" fmla="*/ 0 w 10"/>
                <a:gd name="T21" fmla="*/ 2 h 10"/>
                <a:gd name="T22" fmla="*/ 2 w 10"/>
                <a:gd name="T23" fmla="*/ 0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7" y="0"/>
                  </a:lnTo>
                  <a:lnTo>
                    <a:pt x="9" y="2"/>
                  </a:lnTo>
                  <a:lnTo>
                    <a:pt x="10" y="5"/>
                  </a:lnTo>
                  <a:lnTo>
                    <a:pt x="9" y="8"/>
                  </a:lnTo>
                  <a:lnTo>
                    <a:pt x="7" y="10"/>
                  </a:lnTo>
                  <a:lnTo>
                    <a:pt x="5" y="10"/>
                  </a:lnTo>
                  <a:lnTo>
                    <a:pt x="2" y="10"/>
                  </a:lnTo>
                  <a:lnTo>
                    <a:pt x="0" y="8"/>
                  </a:lnTo>
                  <a:lnTo>
                    <a:pt x="0" y="5"/>
                  </a:lnTo>
                  <a:lnTo>
                    <a:pt x="0" y="2"/>
                  </a:lnTo>
                  <a:lnTo>
                    <a:pt x="2"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0" name="Freeform 8710"/>
            <p:cNvSpPr/>
            <p:nvPr/>
          </p:nvSpPr>
          <p:spPr bwMode="auto">
            <a:xfrm>
              <a:off x="1154891" y="368314"/>
              <a:ext cx="62426" cy="74912"/>
            </a:xfrm>
            <a:custGeom>
              <a:avLst/>
              <a:gdLst>
                <a:gd name="T0" fmla="*/ 5 w 10"/>
                <a:gd name="T1" fmla="*/ 0 h 12"/>
                <a:gd name="T2" fmla="*/ 7 w 10"/>
                <a:gd name="T3" fmla="*/ 1 h 12"/>
                <a:gd name="T4" fmla="*/ 9 w 10"/>
                <a:gd name="T5" fmla="*/ 3 h 12"/>
                <a:gd name="T6" fmla="*/ 10 w 10"/>
                <a:gd name="T7" fmla="*/ 7 h 12"/>
                <a:gd name="T8" fmla="*/ 9 w 10"/>
                <a:gd name="T9" fmla="*/ 9 h 12"/>
                <a:gd name="T10" fmla="*/ 7 w 10"/>
                <a:gd name="T11" fmla="*/ 10 h 12"/>
                <a:gd name="T12" fmla="*/ 5 w 10"/>
                <a:gd name="T13" fmla="*/ 12 h 12"/>
                <a:gd name="T14" fmla="*/ 2 w 10"/>
                <a:gd name="T15" fmla="*/ 10 h 12"/>
                <a:gd name="T16" fmla="*/ 0 w 10"/>
                <a:gd name="T17" fmla="*/ 9 h 12"/>
                <a:gd name="T18" fmla="*/ 0 w 10"/>
                <a:gd name="T19" fmla="*/ 7 h 12"/>
                <a:gd name="T20" fmla="*/ 0 w 10"/>
                <a:gd name="T21" fmla="*/ 3 h 12"/>
                <a:gd name="T22" fmla="*/ 2 w 10"/>
                <a:gd name="T23" fmla="*/ 1 h 12"/>
                <a:gd name="T24" fmla="*/ 5 w 1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2">
                  <a:moveTo>
                    <a:pt x="5" y="0"/>
                  </a:moveTo>
                  <a:lnTo>
                    <a:pt x="7" y="1"/>
                  </a:lnTo>
                  <a:lnTo>
                    <a:pt x="9" y="3"/>
                  </a:lnTo>
                  <a:lnTo>
                    <a:pt x="10" y="7"/>
                  </a:lnTo>
                  <a:lnTo>
                    <a:pt x="9" y="9"/>
                  </a:lnTo>
                  <a:lnTo>
                    <a:pt x="7" y="10"/>
                  </a:lnTo>
                  <a:lnTo>
                    <a:pt x="5" y="12"/>
                  </a:lnTo>
                  <a:lnTo>
                    <a:pt x="2" y="10"/>
                  </a:lnTo>
                  <a:lnTo>
                    <a:pt x="0" y="9"/>
                  </a:lnTo>
                  <a:lnTo>
                    <a:pt x="0" y="7"/>
                  </a:lnTo>
                  <a:lnTo>
                    <a:pt x="0" y="3"/>
                  </a:lnTo>
                  <a:lnTo>
                    <a:pt x="2"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1" name="Freeform 8711"/>
            <p:cNvSpPr/>
            <p:nvPr/>
          </p:nvSpPr>
          <p:spPr bwMode="auto">
            <a:xfrm>
              <a:off x="1154891" y="349588"/>
              <a:ext cx="56186" cy="24971"/>
            </a:xfrm>
            <a:custGeom>
              <a:avLst/>
              <a:gdLst>
                <a:gd name="T0" fmla="*/ 0 w 9"/>
                <a:gd name="T1" fmla="*/ 0 h 4"/>
                <a:gd name="T2" fmla="*/ 9 w 9"/>
                <a:gd name="T3" fmla="*/ 0 h 4"/>
                <a:gd name="T4" fmla="*/ 7 w 9"/>
                <a:gd name="T5" fmla="*/ 3 h 4"/>
                <a:gd name="T6" fmla="*/ 5 w 9"/>
                <a:gd name="T7" fmla="*/ 4 h 4"/>
                <a:gd name="T8" fmla="*/ 1 w 9"/>
                <a:gd name="T9" fmla="*/ 3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9" y="0"/>
                  </a:lnTo>
                  <a:lnTo>
                    <a:pt x="7" y="3"/>
                  </a:lnTo>
                  <a:lnTo>
                    <a:pt x="5" y="4"/>
                  </a:lnTo>
                  <a:lnTo>
                    <a:pt x="1"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2" name="Freeform 8712"/>
            <p:cNvSpPr>
              <a:spLocks noEditPoints="1"/>
            </p:cNvSpPr>
            <p:nvPr/>
          </p:nvSpPr>
          <p:spPr bwMode="auto">
            <a:xfrm>
              <a:off x="836514" y="2796704"/>
              <a:ext cx="699176" cy="724146"/>
            </a:xfrm>
            <a:custGeom>
              <a:avLst/>
              <a:gdLst>
                <a:gd name="T0" fmla="*/ 60 w 112"/>
                <a:gd name="T1" fmla="*/ 98 h 116"/>
                <a:gd name="T2" fmla="*/ 55 w 112"/>
                <a:gd name="T3" fmla="*/ 106 h 116"/>
                <a:gd name="T4" fmla="*/ 49 w 112"/>
                <a:gd name="T5" fmla="*/ 95 h 116"/>
                <a:gd name="T6" fmla="*/ 38 w 112"/>
                <a:gd name="T7" fmla="*/ 89 h 116"/>
                <a:gd name="T8" fmla="*/ 69 w 112"/>
                <a:gd name="T9" fmla="*/ 85 h 116"/>
                <a:gd name="T10" fmla="*/ 40 w 112"/>
                <a:gd name="T11" fmla="*/ 85 h 116"/>
                <a:gd name="T12" fmla="*/ 38 w 112"/>
                <a:gd name="T13" fmla="*/ 82 h 116"/>
                <a:gd name="T14" fmla="*/ 89 w 112"/>
                <a:gd name="T15" fmla="*/ 61 h 116"/>
                <a:gd name="T16" fmla="*/ 89 w 112"/>
                <a:gd name="T17" fmla="*/ 72 h 116"/>
                <a:gd name="T18" fmla="*/ 96 w 112"/>
                <a:gd name="T19" fmla="*/ 81 h 116"/>
                <a:gd name="T20" fmla="*/ 87 w 112"/>
                <a:gd name="T21" fmla="*/ 82 h 116"/>
                <a:gd name="T22" fmla="*/ 74 w 112"/>
                <a:gd name="T23" fmla="*/ 71 h 116"/>
                <a:gd name="T24" fmla="*/ 19 w 112"/>
                <a:gd name="T25" fmla="*/ 60 h 116"/>
                <a:gd name="T26" fmla="*/ 28 w 112"/>
                <a:gd name="T27" fmla="*/ 74 h 116"/>
                <a:gd name="T28" fmla="*/ 22 w 112"/>
                <a:gd name="T29" fmla="*/ 84 h 116"/>
                <a:gd name="T30" fmla="*/ 14 w 112"/>
                <a:gd name="T31" fmla="*/ 82 h 116"/>
                <a:gd name="T32" fmla="*/ 19 w 112"/>
                <a:gd name="T33" fmla="*/ 72 h 116"/>
                <a:gd name="T34" fmla="*/ 21 w 112"/>
                <a:gd name="T35" fmla="*/ 60 h 116"/>
                <a:gd name="T36" fmla="*/ 55 w 112"/>
                <a:gd name="T37" fmla="*/ 71 h 116"/>
                <a:gd name="T38" fmla="*/ 60 w 112"/>
                <a:gd name="T39" fmla="*/ 67 h 116"/>
                <a:gd name="T40" fmla="*/ 66 w 112"/>
                <a:gd name="T41" fmla="*/ 64 h 116"/>
                <a:gd name="T42" fmla="*/ 53 w 112"/>
                <a:gd name="T43" fmla="*/ 60 h 116"/>
                <a:gd name="T44" fmla="*/ 52 w 112"/>
                <a:gd name="T45" fmla="*/ 64 h 116"/>
                <a:gd name="T46" fmla="*/ 65 w 112"/>
                <a:gd name="T47" fmla="*/ 60 h 116"/>
                <a:gd name="T48" fmla="*/ 43 w 112"/>
                <a:gd name="T49" fmla="*/ 59 h 116"/>
                <a:gd name="T50" fmla="*/ 47 w 112"/>
                <a:gd name="T51" fmla="*/ 57 h 116"/>
                <a:gd name="T52" fmla="*/ 51 w 112"/>
                <a:gd name="T53" fmla="*/ 55 h 116"/>
                <a:gd name="T54" fmla="*/ 60 w 112"/>
                <a:gd name="T55" fmla="*/ 56 h 116"/>
                <a:gd name="T56" fmla="*/ 53 w 112"/>
                <a:gd name="T57" fmla="*/ 52 h 116"/>
                <a:gd name="T58" fmla="*/ 55 w 112"/>
                <a:gd name="T59" fmla="*/ 47 h 116"/>
                <a:gd name="T60" fmla="*/ 73 w 112"/>
                <a:gd name="T61" fmla="*/ 36 h 116"/>
                <a:gd name="T62" fmla="*/ 47 w 112"/>
                <a:gd name="T63" fmla="*/ 48 h 116"/>
                <a:gd name="T64" fmla="*/ 60 w 112"/>
                <a:gd name="T65" fmla="*/ 47 h 116"/>
                <a:gd name="T66" fmla="*/ 77 w 112"/>
                <a:gd name="T67" fmla="*/ 31 h 116"/>
                <a:gd name="T68" fmla="*/ 85 w 112"/>
                <a:gd name="T69" fmla="*/ 38 h 116"/>
                <a:gd name="T70" fmla="*/ 95 w 112"/>
                <a:gd name="T71" fmla="*/ 38 h 116"/>
                <a:gd name="T72" fmla="*/ 93 w 112"/>
                <a:gd name="T73" fmla="*/ 46 h 116"/>
                <a:gd name="T74" fmla="*/ 85 w 112"/>
                <a:gd name="T75" fmla="*/ 56 h 116"/>
                <a:gd name="T76" fmla="*/ 9 w 112"/>
                <a:gd name="T77" fmla="*/ 31 h 116"/>
                <a:gd name="T78" fmla="*/ 21 w 112"/>
                <a:gd name="T79" fmla="*/ 47 h 116"/>
                <a:gd name="T80" fmla="*/ 17 w 112"/>
                <a:gd name="T81" fmla="*/ 40 h 116"/>
                <a:gd name="T82" fmla="*/ 22 w 112"/>
                <a:gd name="T83" fmla="*/ 34 h 116"/>
                <a:gd name="T84" fmla="*/ 28 w 112"/>
                <a:gd name="T85" fmla="*/ 43 h 116"/>
                <a:gd name="T86" fmla="*/ 38 w 112"/>
                <a:gd name="T87" fmla="*/ 27 h 116"/>
                <a:gd name="T88" fmla="*/ 51 w 112"/>
                <a:gd name="T89" fmla="*/ 22 h 116"/>
                <a:gd name="T90" fmla="*/ 55 w 112"/>
                <a:gd name="T91" fmla="*/ 13 h 116"/>
                <a:gd name="T92" fmla="*/ 61 w 112"/>
                <a:gd name="T93" fmla="*/ 18 h 116"/>
                <a:gd name="T94" fmla="*/ 57 w 112"/>
                <a:gd name="T95" fmla="*/ 36 h 116"/>
                <a:gd name="T96" fmla="*/ 57 w 112"/>
                <a:gd name="T97" fmla="*/ 1 h 116"/>
                <a:gd name="T98" fmla="*/ 86 w 112"/>
                <a:gd name="T99" fmla="*/ 12 h 116"/>
                <a:gd name="T100" fmla="*/ 107 w 112"/>
                <a:gd name="T101" fmla="*/ 31 h 116"/>
                <a:gd name="T102" fmla="*/ 108 w 112"/>
                <a:gd name="T103" fmla="*/ 55 h 116"/>
                <a:gd name="T104" fmla="*/ 107 w 112"/>
                <a:gd name="T105" fmla="*/ 82 h 116"/>
                <a:gd name="T106" fmla="*/ 87 w 112"/>
                <a:gd name="T107" fmla="*/ 99 h 116"/>
                <a:gd name="T108" fmla="*/ 75 w 112"/>
                <a:gd name="T109" fmla="*/ 93 h 116"/>
                <a:gd name="T110" fmla="*/ 32 w 112"/>
                <a:gd name="T111" fmla="*/ 99 h 116"/>
                <a:gd name="T112" fmla="*/ 27 w 112"/>
                <a:gd name="T113" fmla="*/ 95 h 116"/>
                <a:gd name="T114" fmla="*/ 5 w 112"/>
                <a:gd name="T115" fmla="*/ 84 h 116"/>
                <a:gd name="T116" fmla="*/ 2 w 112"/>
                <a:gd name="T117" fmla="*/ 55 h 116"/>
                <a:gd name="T118" fmla="*/ 6 w 112"/>
                <a:gd name="T119" fmla="*/ 27 h 116"/>
                <a:gd name="T120" fmla="*/ 28 w 112"/>
                <a:gd name="T121" fmla="*/ 12 h 116"/>
                <a:gd name="T122" fmla="*/ 53 w 112"/>
                <a:gd name="T12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6">
                  <a:moveTo>
                    <a:pt x="56" y="82"/>
                  </a:moveTo>
                  <a:lnTo>
                    <a:pt x="56" y="90"/>
                  </a:lnTo>
                  <a:lnTo>
                    <a:pt x="61" y="94"/>
                  </a:lnTo>
                  <a:lnTo>
                    <a:pt x="62" y="94"/>
                  </a:lnTo>
                  <a:lnTo>
                    <a:pt x="62" y="95"/>
                  </a:lnTo>
                  <a:lnTo>
                    <a:pt x="61" y="95"/>
                  </a:lnTo>
                  <a:lnTo>
                    <a:pt x="60" y="95"/>
                  </a:lnTo>
                  <a:lnTo>
                    <a:pt x="56" y="93"/>
                  </a:lnTo>
                  <a:lnTo>
                    <a:pt x="56" y="97"/>
                  </a:lnTo>
                  <a:lnTo>
                    <a:pt x="60" y="98"/>
                  </a:lnTo>
                  <a:lnTo>
                    <a:pt x="60" y="99"/>
                  </a:lnTo>
                  <a:lnTo>
                    <a:pt x="60" y="101"/>
                  </a:lnTo>
                  <a:lnTo>
                    <a:pt x="58" y="101"/>
                  </a:lnTo>
                  <a:lnTo>
                    <a:pt x="58" y="101"/>
                  </a:lnTo>
                  <a:lnTo>
                    <a:pt x="56" y="99"/>
                  </a:lnTo>
                  <a:lnTo>
                    <a:pt x="56" y="105"/>
                  </a:lnTo>
                  <a:lnTo>
                    <a:pt x="56" y="106"/>
                  </a:lnTo>
                  <a:lnTo>
                    <a:pt x="55" y="106"/>
                  </a:lnTo>
                  <a:lnTo>
                    <a:pt x="55" y="106"/>
                  </a:lnTo>
                  <a:lnTo>
                    <a:pt x="55" y="106"/>
                  </a:lnTo>
                  <a:lnTo>
                    <a:pt x="55" y="105"/>
                  </a:lnTo>
                  <a:lnTo>
                    <a:pt x="55" y="99"/>
                  </a:lnTo>
                  <a:lnTo>
                    <a:pt x="52" y="101"/>
                  </a:lnTo>
                  <a:lnTo>
                    <a:pt x="52" y="101"/>
                  </a:lnTo>
                  <a:lnTo>
                    <a:pt x="51" y="101"/>
                  </a:lnTo>
                  <a:lnTo>
                    <a:pt x="51" y="99"/>
                  </a:lnTo>
                  <a:lnTo>
                    <a:pt x="51" y="98"/>
                  </a:lnTo>
                  <a:lnTo>
                    <a:pt x="55" y="97"/>
                  </a:lnTo>
                  <a:lnTo>
                    <a:pt x="55" y="93"/>
                  </a:lnTo>
                  <a:lnTo>
                    <a:pt x="49" y="95"/>
                  </a:lnTo>
                  <a:lnTo>
                    <a:pt x="49" y="95"/>
                  </a:lnTo>
                  <a:lnTo>
                    <a:pt x="48" y="95"/>
                  </a:lnTo>
                  <a:lnTo>
                    <a:pt x="48" y="94"/>
                  </a:lnTo>
                  <a:lnTo>
                    <a:pt x="48" y="94"/>
                  </a:lnTo>
                  <a:lnTo>
                    <a:pt x="55" y="89"/>
                  </a:lnTo>
                  <a:lnTo>
                    <a:pt x="55" y="82"/>
                  </a:lnTo>
                  <a:lnTo>
                    <a:pt x="40" y="86"/>
                  </a:lnTo>
                  <a:lnTo>
                    <a:pt x="40" y="88"/>
                  </a:lnTo>
                  <a:lnTo>
                    <a:pt x="39" y="89"/>
                  </a:lnTo>
                  <a:lnTo>
                    <a:pt x="38" y="89"/>
                  </a:lnTo>
                  <a:lnTo>
                    <a:pt x="36" y="89"/>
                  </a:lnTo>
                  <a:lnTo>
                    <a:pt x="36" y="90"/>
                  </a:lnTo>
                  <a:lnTo>
                    <a:pt x="55" y="112"/>
                  </a:lnTo>
                  <a:lnTo>
                    <a:pt x="55" y="112"/>
                  </a:lnTo>
                  <a:lnTo>
                    <a:pt x="56" y="112"/>
                  </a:lnTo>
                  <a:lnTo>
                    <a:pt x="74" y="90"/>
                  </a:lnTo>
                  <a:lnTo>
                    <a:pt x="73" y="88"/>
                  </a:lnTo>
                  <a:lnTo>
                    <a:pt x="72" y="88"/>
                  </a:lnTo>
                  <a:lnTo>
                    <a:pt x="69" y="86"/>
                  </a:lnTo>
                  <a:lnTo>
                    <a:pt x="69" y="85"/>
                  </a:lnTo>
                  <a:lnTo>
                    <a:pt x="56" y="82"/>
                  </a:lnTo>
                  <a:close/>
                  <a:moveTo>
                    <a:pt x="62" y="69"/>
                  </a:moveTo>
                  <a:lnTo>
                    <a:pt x="58" y="71"/>
                  </a:lnTo>
                  <a:lnTo>
                    <a:pt x="56" y="72"/>
                  </a:lnTo>
                  <a:lnTo>
                    <a:pt x="52" y="71"/>
                  </a:lnTo>
                  <a:lnTo>
                    <a:pt x="48" y="69"/>
                  </a:lnTo>
                  <a:lnTo>
                    <a:pt x="48" y="69"/>
                  </a:lnTo>
                  <a:lnTo>
                    <a:pt x="40" y="84"/>
                  </a:lnTo>
                  <a:lnTo>
                    <a:pt x="40" y="84"/>
                  </a:lnTo>
                  <a:lnTo>
                    <a:pt x="40" y="85"/>
                  </a:lnTo>
                  <a:lnTo>
                    <a:pt x="56" y="80"/>
                  </a:lnTo>
                  <a:lnTo>
                    <a:pt x="69" y="84"/>
                  </a:lnTo>
                  <a:lnTo>
                    <a:pt x="70" y="82"/>
                  </a:lnTo>
                  <a:lnTo>
                    <a:pt x="62" y="69"/>
                  </a:lnTo>
                  <a:lnTo>
                    <a:pt x="62" y="69"/>
                  </a:lnTo>
                  <a:close/>
                  <a:moveTo>
                    <a:pt x="27" y="60"/>
                  </a:moveTo>
                  <a:lnTo>
                    <a:pt x="27" y="60"/>
                  </a:lnTo>
                  <a:lnTo>
                    <a:pt x="36" y="68"/>
                  </a:lnTo>
                  <a:lnTo>
                    <a:pt x="38" y="82"/>
                  </a:lnTo>
                  <a:lnTo>
                    <a:pt x="38" y="82"/>
                  </a:lnTo>
                  <a:lnTo>
                    <a:pt x="47" y="69"/>
                  </a:lnTo>
                  <a:lnTo>
                    <a:pt x="47" y="69"/>
                  </a:lnTo>
                  <a:lnTo>
                    <a:pt x="44" y="67"/>
                  </a:lnTo>
                  <a:lnTo>
                    <a:pt x="43" y="64"/>
                  </a:lnTo>
                  <a:lnTo>
                    <a:pt x="41" y="60"/>
                  </a:lnTo>
                  <a:lnTo>
                    <a:pt x="41" y="60"/>
                  </a:lnTo>
                  <a:lnTo>
                    <a:pt x="41" y="60"/>
                  </a:lnTo>
                  <a:lnTo>
                    <a:pt x="27" y="60"/>
                  </a:lnTo>
                  <a:close/>
                  <a:moveTo>
                    <a:pt x="90" y="60"/>
                  </a:moveTo>
                  <a:lnTo>
                    <a:pt x="89" y="61"/>
                  </a:lnTo>
                  <a:lnTo>
                    <a:pt x="89" y="63"/>
                  </a:lnTo>
                  <a:lnTo>
                    <a:pt x="86" y="63"/>
                  </a:lnTo>
                  <a:lnTo>
                    <a:pt x="85" y="63"/>
                  </a:lnTo>
                  <a:lnTo>
                    <a:pt x="75" y="69"/>
                  </a:lnTo>
                  <a:lnTo>
                    <a:pt x="82" y="73"/>
                  </a:lnTo>
                  <a:lnTo>
                    <a:pt x="89" y="71"/>
                  </a:lnTo>
                  <a:lnTo>
                    <a:pt x="89" y="71"/>
                  </a:lnTo>
                  <a:lnTo>
                    <a:pt x="90" y="71"/>
                  </a:lnTo>
                  <a:lnTo>
                    <a:pt x="90" y="72"/>
                  </a:lnTo>
                  <a:lnTo>
                    <a:pt x="89" y="72"/>
                  </a:lnTo>
                  <a:lnTo>
                    <a:pt x="85" y="74"/>
                  </a:lnTo>
                  <a:lnTo>
                    <a:pt x="87" y="76"/>
                  </a:lnTo>
                  <a:lnTo>
                    <a:pt x="91" y="74"/>
                  </a:lnTo>
                  <a:lnTo>
                    <a:pt x="93" y="74"/>
                  </a:lnTo>
                  <a:lnTo>
                    <a:pt x="93" y="74"/>
                  </a:lnTo>
                  <a:lnTo>
                    <a:pt x="93" y="76"/>
                  </a:lnTo>
                  <a:lnTo>
                    <a:pt x="93" y="77"/>
                  </a:lnTo>
                  <a:lnTo>
                    <a:pt x="90" y="77"/>
                  </a:lnTo>
                  <a:lnTo>
                    <a:pt x="95" y="80"/>
                  </a:lnTo>
                  <a:lnTo>
                    <a:pt x="96" y="81"/>
                  </a:lnTo>
                  <a:lnTo>
                    <a:pt x="96" y="81"/>
                  </a:lnTo>
                  <a:lnTo>
                    <a:pt x="95" y="82"/>
                  </a:lnTo>
                  <a:lnTo>
                    <a:pt x="94" y="82"/>
                  </a:lnTo>
                  <a:lnTo>
                    <a:pt x="89" y="80"/>
                  </a:lnTo>
                  <a:lnTo>
                    <a:pt x="90" y="82"/>
                  </a:lnTo>
                  <a:lnTo>
                    <a:pt x="90" y="82"/>
                  </a:lnTo>
                  <a:lnTo>
                    <a:pt x="89" y="84"/>
                  </a:lnTo>
                  <a:lnTo>
                    <a:pt x="89" y="84"/>
                  </a:lnTo>
                  <a:lnTo>
                    <a:pt x="87" y="82"/>
                  </a:lnTo>
                  <a:lnTo>
                    <a:pt x="87" y="82"/>
                  </a:lnTo>
                  <a:lnTo>
                    <a:pt x="87" y="78"/>
                  </a:lnTo>
                  <a:lnTo>
                    <a:pt x="83" y="76"/>
                  </a:lnTo>
                  <a:lnTo>
                    <a:pt x="85" y="82"/>
                  </a:lnTo>
                  <a:lnTo>
                    <a:pt x="83" y="82"/>
                  </a:lnTo>
                  <a:lnTo>
                    <a:pt x="83" y="84"/>
                  </a:lnTo>
                  <a:lnTo>
                    <a:pt x="83" y="84"/>
                  </a:lnTo>
                  <a:lnTo>
                    <a:pt x="82" y="82"/>
                  </a:lnTo>
                  <a:lnTo>
                    <a:pt x="82" y="82"/>
                  </a:lnTo>
                  <a:lnTo>
                    <a:pt x="81" y="74"/>
                  </a:lnTo>
                  <a:lnTo>
                    <a:pt x="74" y="71"/>
                  </a:lnTo>
                  <a:lnTo>
                    <a:pt x="74" y="82"/>
                  </a:lnTo>
                  <a:lnTo>
                    <a:pt x="75" y="82"/>
                  </a:lnTo>
                  <a:lnTo>
                    <a:pt x="75" y="85"/>
                  </a:lnTo>
                  <a:lnTo>
                    <a:pt x="75" y="86"/>
                  </a:lnTo>
                  <a:lnTo>
                    <a:pt x="77" y="90"/>
                  </a:lnTo>
                  <a:lnTo>
                    <a:pt x="104" y="84"/>
                  </a:lnTo>
                  <a:lnTo>
                    <a:pt x="104" y="84"/>
                  </a:lnTo>
                  <a:lnTo>
                    <a:pt x="93" y="60"/>
                  </a:lnTo>
                  <a:lnTo>
                    <a:pt x="90" y="60"/>
                  </a:lnTo>
                  <a:close/>
                  <a:moveTo>
                    <a:pt x="19" y="60"/>
                  </a:moveTo>
                  <a:lnTo>
                    <a:pt x="7" y="85"/>
                  </a:lnTo>
                  <a:lnTo>
                    <a:pt x="7" y="85"/>
                  </a:lnTo>
                  <a:lnTo>
                    <a:pt x="34" y="89"/>
                  </a:lnTo>
                  <a:lnTo>
                    <a:pt x="35" y="88"/>
                  </a:lnTo>
                  <a:lnTo>
                    <a:pt x="35" y="88"/>
                  </a:lnTo>
                  <a:lnTo>
                    <a:pt x="34" y="86"/>
                  </a:lnTo>
                  <a:lnTo>
                    <a:pt x="34" y="85"/>
                  </a:lnTo>
                  <a:lnTo>
                    <a:pt x="35" y="84"/>
                  </a:lnTo>
                  <a:lnTo>
                    <a:pt x="35" y="71"/>
                  </a:lnTo>
                  <a:lnTo>
                    <a:pt x="28" y="74"/>
                  </a:lnTo>
                  <a:lnTo>
                    <a:pt x="27" y="82"/>
                  </a:lnTo>
                  <a:lnTo>
                    <a:pt x="27" y="82"/>
                  </a:lnTo>
                  <a:lnTo>
                    <a:pt x="27" y="82"/>
                  </a:lnTo>
                  <a:lnTo>
                    <a:pt x="26" y="82"/>
                  </a:lnTo>
                  <a:lnTo>
                    <a:pt x="26" y="82"/>
                  </a:lnTo>
                  <a:lnTo>
                    <a:pt x="26" y="81"/>
                  </a:lnTo>
                  <a:lnTo>
                    <a:pt x="26" y="77"/>
                  </a:lnTo>
                  <a:lnTo>
                    <a:pt x="23" y="78"/>
                  </a:lnTo>
                  <a:lnTo>
                    <a:pt x="22" y="82"/>
                  </a:lnTo>
                  <a:lnTo>
                    <a:pt x="22" y="84"/>
                  </a:lnTo>
                  <a:lnTo>
                    <a:pt x="22" y="84"/>
                  </a:lnTo>
                  <a:lnTo>
                    <a:pt x="21" y="84"/>
                  </a:lnTo>
                  <a:lnTo>
                    <a:pt x="21" y="84"/>
                  </a:lnTo>
                  <a:lnTo>
                    <a:pt x="21" y="82"/>
                  </a:lnTo>
                  <a:lnTo>
                    <a:pt x="21" y="80"/>
                  </a:lnTo>
                  <a:lnTo>
                    <a:pt x="15" y="84"/>
                  </a:lnTo>
                  <a:lnTo>
                    <a:pt x="15" y="84"/>
                  </a:lnTo>
                  <a:lnTo>
                    <a:pt x="14" y="84"/>
                  </a:lnTo>
                  <a:lnTo>
                    <a:pt x="14" y="82"/>
                  </a:lnTo>
                  <a:lnTo>
                    <a:pt x="14" y="82"/>
                  </a:lnTo>
                  <a:lnTo>
                    <a:pt x="19" y="78"/>
                  </a:lnTo>
                  <a:lnTo>
                    <a:pt x="17" y="77"/>
                  </a:lnTo>
                  <a:lnTo>
                    <a:pt x="17" y="77"/>
                  </a:lnTo>
                  <a:lnTo>
                    <a:pt x="17" y="76"/>
                  </a:lnTo>
                  <a:lnTo>
                    <a:pt x="17" y="76"/>
                  </a:lnTo>
                  <a:lnTo>
                    <a:pt x="18" y="76"/>
                  </a:lnTo>
                  <a:lnTo>
                    <a:pt x="22" y="77"/>
                  </a:lnTo>
                  <a:lnTo>
                    <a:pt x="24" y="74"/>
                  </a:lnTo>
                  <a:lnTo>
                    <a:pt x="19" y="73"/>
                  </a:lnTo>
                  <a:lnTo>
                    <a:pt x="19" y="72"/>
                  </a:lnTo>
                  <a:lnTo>
                    <a:pt x="19" y="72"/>
                  </a:lnTo>
                  <a:lnTo>
                    <a:pt x="19" y="71"/>
                  </a:lnTo>
                  <a:lnTo>
                    <a:pt x="21" y="71"/>
                  </a:lnTo>
                  <a:lnTo>
                    <a:pt x="27" y="73"/>
                  </a:lnTo>
                  <a:lnTo>
                    <a:pt x="34" y="69"/>
                  </a:lnTo>
                  <a:lnTo>
                    <a:pt x="26" y="63"/>
                  </a:lnTo>
                  <a:lnTo>
                    <a:pt x="24" y="63"/>
                  </a:lnTo>
                  <a:lnTo>
                    <a:pt x="22" y="63"/>
                  </a:lnTo>
                  <a:lnTo>
                    <a:pt x="21" y="61"/>
                  </a:lnTo>
                  <a:lnTo>
                    <a:pt x="21" y="60"/>
                  </a:lnTo>
                  <a:lnTo>
                    <a:pt x="19" y="60"/>
                  </a:lnTo>
                  <a:close/>
                  <a:moveTo>
                    <a:pt x="55" y="60"/>
                  </a:moveTo>
                  <a:lnTo>
                    <a:pt x="55" y="60"/>
                  </a:lnTo>
                  <a:lnTo>
                    <a:pt x="53" y="61"/>
                  </a:lnTo>
                  <a:lnTo>
                    <a:pt x="53" y="64"/>
                  </a:lnTo>
                  <a:lnTo>
                    <a:pt x="53" y="67"/>
                  </a:lnTo>
                  <a:lnTo>
                    <a:pt x="53" y="68"/>
                  </a:lnTo>
                  <a:lnTo>
                    <a:pt x="53" y="69"/>
                  </a:lnTo>
                  <a:lnTo>
                    <a:pt x="55" y="71"/>
                  </a:lnTo>
                  <a:lnTo>
                    <a:pt x="55" y="71"/>
                  </a:lnTo>
                  <a:lnTo>
                    <a:pt x="55" y="71"/>
                  </a:lnTo>
                  <a:lnTo>
                    <a:pt x="56" y="69"/>
                  </a:lnTo>
                  <a:lnTo>
                    <a:pt x="56" y="67"/>
                  </a:lnTo>
                  <a:lnTo>
                    <a:pt x="56" y="64"/>
                  </a:lnTo>
                  <a:lnTo>
                    <a:pt x="55" y="60"/>
                  </a:lnTo>
                  <a:close/>
                  <a:moveTo>
                    <a:pt x="55" y="60"/>
                  </a:moveTo>
                  <a:lnTo>
                    <a:pt x="56" y="60"/>
                  </a:lnTo>
                  <a:lnTo>
                    <a:pt x="56" y="63"/>
                  </a:lnTo>
                  <a:lnTo>
                    <a:pt x="57" y="64"/>
                  </a:lnTo>
                  <a:lnTo>
                    <a:pt x="60" y="67"/>
                  </a:lnTo>
                  <a:lnTo>
                    <a:pt x="61" y="68"/>
                  </a:lnTo>
                  <a:lnTo>
                    <a:pt x="62" y="67"/>
                  </a:lnTo>
                  <a:lnTo>
                    <a:pt x="62" y="67"/>
                  </a:lnTo>
                  <a:lnTo>
                    <a:pt x="62" y="67"/>
                  </a:lnTo>
                  <a:lnTo>
                    <a:pt x="62" y="65"/>
                  </a:lnTo>
                  <a:lnTo>
                    <a:pt x="61" y="64"/>
                  </a:lnTo>
                  <a:lnTo>
                    <a:pt x="58" y="63"/>
                  </a:lnTo>
                  <a:lnTo>
                    <a:pt x="55" y="60"/>
                  </a:lnTo>
                  <a:close/>
                  <a:moveTo>
                    <a:pt x="68" y="60"/>
                  </a:moveTo>
                  <a:lnTo>
                    <a:pt x="66" y="64"/>
                  </a:lnTo>
                  <a:lnTo>
                    <a:pt x="64" y="68"/>
                  </a:lnTo>
                  <a:lnTo>
                    <a:pt x="64" y="68"/>
                  </a:lnTo>
                  <a:lnTo>
                    <a:pt x="72" y="81"/>
                  </a:lnTo>
                  <a:lnTo>
                    <a:pt x="72" y="69"/>
                  </a:lnTo>
                  <a:lnTo>
                    <a:pt x="83" y="60"/>
                  </a:lnTo>
                  <a:lnTo>
                    <a:pt x="83" y="60"/>
                  </a:lnTo>
                  <a:lnTo>
                    <a:pt x="68" y="60"/>
                  </a:lnTo>
                  <a:lnTo>
                    <a:pt x="68" y="60"/>
                  </a:lnTo>
                  <a:close/>
                  <a:moveTo>
                    <a:pt x="55" y="60"/>
                  </a:moveTo>
                  <a:lnTo>
                    <a:pt x="53" y="60"/>
                  </a:lnTo>
                  <a:lnTo>
                    <a:pt x="52" y="61"/>
                  </a:lnTo>
                  <a:lnTo>
                    <a:pt x="49" y="63"/>
                  </a:lnTo>
                  <a:lnTo>
                    <a:pt x="47" y="64"/>
                  </a:lnTo>
                  <a:lnTo>
                    <a:pt x="47" y="65"/>
                  </a:lnTo>
                  <a:lnTo>
                    <a:pt x="47" y="67"/>
                  </a:lnTo>
                  <a:lnTo>
                    <a:pt x="47" y="67"/>
                  </a:lnTo>
                  <a:lnTo>
                    <a:pt x="47" y="68"/>
                  </a:lnTo>
                  <a:lnTo>
                    <a:pt x="48" y="67"/>
                  </a:lnTo>
                  <a:lnTo>
                    <a:pt x="49" y="65"/>
                  </a:lnTo>
                  <a:lnTo>
                    <a:pt x="52" y="64"/>
                  </a:lnTo>
                  <a:lnTo>
                    <a:pt x="55" y="60"/>
                  </a:lnTo>
                  <a:close/>
                  <a:moveTo>
                    <a:pt x="62" y="57"/>
                  </a:moveTo>
                  <a:lnTo>
                    <a:pt x="60" y="59"/>
                  </a:lnTo>
                  <a:lnTo>
                    <a:pt x="56" y="59"/>
                  </a:lnTo>
                  <a:lnTo>
                    <a:pt x="56" y="60"/>
                  </a:lnTo>
                  <a:lnTo>
                    <a:pt x="57" y="60"/>
                  </a:lnTo>
                  <a:lnTo>
                    <a:pt x="60" y="60"/>
                  </a:lnTo>
                  <a:lnTo>
                    <a:pt x="61" y="61"/>
                  </a:lnTo>
                  <a:lnTo>
                    <a:pt x="64" y="61"/>
                  </a:lnTo>
                  <a:lnTo>
                    <a:pt x="65" y="60"/>
                  </a:lnTo>
                  <a:lnTo>
                    <a:pt x="66" y="59"/>
                  </a:lnTo>
                  <a:lnTo>
                    <a:pt x="66" y="59"/>
                  </a:lnTo>
                  <a:lnTo>
                    <a:pt x="65" y="59"/>
                  </a:lnTo>
                  <a:lnTo>
                    <a:pt x="65" y="57"/>
                  </a:lnTo>
                  <a:lnTo>
                    <a:pt x="62" y="57"/>
                  </a:lnTo>
                  <a:close/>
                  <a:moveTo>
                    <a:pt x="47" y="57"/>
                  </a:moveTo>
                  <a:lnTo>
                    <a:pt x="44" y="57"/>
                  </a:lnTo>
                  <a:lnTo>
                    <a:pt x="43" y="59"/>
                  </a:lnTo>
                  <a:lnTo>
                    <a:pt x="43" y="59"/>
                  </a:lnTo>
                  <a:lnTo>
                    <a:pt x="43" y="59"/>
                  </a:lnTo>
                  <a:lnTo>
                    <a:pt x="43" y="60"/>
                  </a:lnTo>
                  <a:lnTo>
                    <a:pt x="44" y="60"/>
                  </a:lnTo>
                  <a:lnTo>
                    <a:pt x="45" y="61"/>
                  </a:lnTo>
                  <a:lnTo>
                    <a:pt x="48" y="61"/>
                  </a:lnTo>
                  <a:lnTo>
                    <a:pt x="49" y="60"/>
                  </a:lnTo>
                  <a:lnTo>
                    <a:pt x="52" y="60"/>
                  </a:lnTo>
                  <a:lnTo>
                    <a:pt x="53" y="60"/>
                  </a:lnTo>
                  <a:lnTo>
                    <a:pt x="53" y="59"/>
                  </a:lnTo>
                  <a:lnTo>
                    <a:pt x="49" y="59"/>
                  </a:lnTo>
                  <a:lnTo>
                    <a:pt x="47" y="57"/>
                  </a:lnTo>
                  <a:close/>
                  <a:moveTo>
                    <a:pt x="47" y="51"/>
                  </a:moveTo>
                  <a:lnTo>
                    <a:pt x="47" y="51"/>
                  </a:lnTo>
                  <a:lnTo>
                    <a:pt x="45" y="51"/>
                  </a:lnTo>
                  <a:lnTo>
                    <a:pt x="45" y="52"/>
                  </a:lnTo>
                  <a:lnTo>
                    <a:pt x="47" y="55"/>
                  </a:lnTo>
                  <a:lnTo>
                    <a:pt x="49" y="56"/>
                  </a:lnTo>
                  <a:lnTo>
                    <a:pt x="51" y="57"/>
                  </a:lnTo>
                  <a:lnTo>
                    <a:pt x="53" y="59"/>
                  </a:lnTo>
                  <a:lnTo>
                    <a:pt x="53" y="59"/>
                  </a:lnTo>
                  <a:lnTo>
                    <a:pt x="51" y="55"/>
                  </a:lnTo>
                  <a:lnTo>
                    <a:pt x="49" y="52"/>
                  </a:lnTo>
                  <a:lnTo>
                    <a:pt x="48" y="51"/>
                  </a:lnTo>
                  <a:lnTo>
                    <a:pt x="47" y="51"/>
                  </a:lnTo>
                  <a:close/>
                  <a:moveTo>
                    <a:pt x="61" y="51"/>
                  </a:moveTo>
                  <a:lnTo>
                    <a:pt x="60" y="52"/>
                  </a:lnTo>
                  <a:lnTo>
                    <a:pt x="58" y="53"/>
                  </a:lnTo>
                  <a:lnTo>
                    <a:pt x="57" y="56"/>
                  </a:lnTo>
                  <a:lnTo>
                    <a:pt x="56" y="57"/>
                  </a:lnTo>
                  <a:lnTo>
                    <a:pt x="56" y="59"/>
                  </a:lnTo>
                  <a:lnTo>
                    <a:pt x="60" y="56"/>
                  </a:lnTo>
                  <a:lnTo>
                    <a:pt x="61" y="55"/>
                  </a:lnTo>
                  <a:lnTo>
                    <a:pt x="62" y="53"/>
                  </a:lnTo>
                  <a:lnTo>
                    <a:pt x="64" y="52"/>
                  </a:lnTo>
                  <a:lnTo>
                    <a:pt x="64" y="51"/>
                  </a:lnTo>
                  <a:lnTo>
                    <a:pt x="64" y="51"/>
                  </a:lnTo>
                  <a:lnTo>
                    <a:pt x="61" y="51"/>
                  </a:lnTo>
                  <a:close/>
                  <a:moveTo>
                    <a:pt x="55" y="47"/>
                  </a:moveTo>
                  <a:lnTo>
                    <a:pt x="53" y="48"/>
                  </a:lnTo>
                  <a:lnTo>
                    <a:pt x="53" y="50"/>
                  </a:lnTo>
                  <a:lnTo>
                    <a:pt x="53" y="52"/>
                  </a:lnTo>
                  <a:lnTo>
                    <a:pt x="53" y="53"/>
                  </a:lnTo>
                  <a:lnTo>
                    <a:pt x="53" y="56"/>
                  </a:lnTo>
                  <a:lnTo>
                    <a:pt x="55" y="57"/>
                  </a:lnTo>
                  <a:lnTo>
                    <a:pt x="55" y="57"/>
                  </a:lnTo>
                  <a:lnTo>
                    <a:pt x="56" y="53"/>
                  </a:lnTo>
                  <a:lnTo>
                    <a:pt x="56" y="51"/>
                  </a:lnTo>
                  <a:lnTo>
                    <a:pt x="56" y="48"/>
                  </a:lnTo>
                  <a:lnTo>
                    <a:pt x="55" y="48"/>
                  </a:lnTo>
                  <a:lnTo>
                    <a:pt x="55" y="47"/>
                  </a:lnTo>
                  <a:lnTo>
                    <a:pt x="55" y="47"/>
                  </a:lnTo>
                  <a:close/>
                  <a:moveTo>
                    <a:pt x="73" y="36"/>
                  </a:moveTo>
                  <a:lnTo>
                    <a:pt x="65" y="50"/>
                  </a:lnTo>
                  <a:lnTo>
                    <a:pt x="64" y="51"/>
                  </a:lnTo>
                  <a:lnTo>
                    <a:pt x="66" y="53"/>
                  </a:lnTo>
                  <a:lnTo>
                    <a:pt x="68" y="57"/>
                  </a:lnTo>
                  <a:lnTo>
                    <a:pt x="68" y="57"/>
                  </a:lnTo>
                  <a:lnTo>
                    <a:pt x="68" y="57"/>
                  </a:lnTo>
                  <a:lnTo>
                    <a:pt x="83" y="57"/>
                  </a:lnTo>
                  <a:lnTo>
                    <a:pt x="73" y="51"/>
                  </a:lnTo>
                  <a:lnTo>
                    <a:pt x="73" y="36"/>
                  </a:lnTo>
                  <a:close/>
                  <a:moveTo>
                    <a:pt x="40" y="35"/>
                  </a:moveTo>
                  <a:lnTo>
                    <a:pt x="40" y="35"/>
                  </a:lnTo>
                  <a:lnTo>
                    <a:pt x="38" y="50"/>
                  </a:lnTo>
                  <a:lnTo>
                    <a:pt x="27" y="57"/>
                  </a:lnTo>
                  <a:lnTo>
                    <a:pt x="27" y="57"/>
                  </a:lnTo>
                  <a:lnTo>
                    <a:pt x="41" y="59"/>
                  </a:lnTo>
                  <a:lnTo>
                    <a:pt x="41" y="59"/>
                  </a:lnTo>
                  <a:lnTo>
                    <a:pt x="43" y="55"/>
                  </a:lnTo>
                  <a:lnTo>
                    <a:pt x="44" y="51"/>
                  </a:lnTo>
                  <a:lnTo>
                    <a:pt x="47" y="48"/>
                  </a:lnTo>
                  <a:lnTo>
                    <a:pt x="47" y="48"/>
                  </a:lnTo>
                  <a:lnTo>
                    <a:pt x="40" y="35"/>
                  </a:lnTo>
                  <a:close/>
                  <a:moveTo>
                    <a:pt x="43" y="34"/>
                  </a:moveTo>
                  <a:lnTo>
                    <a:pt x="41" y="35"/>
                  </a:lnTo>
                  <a:lnTo>
                    <a:pt x="48" y="47"/>
                  </a:lnTo>
                  <a:lnTo>
                    <a:pt x="48" y="47"/>
                  </a:lnTo>
                  <a:lnTo>
                    <a:pt x="51" y="47"/>
                  </a:lnTo>
                  <a:lnTo>
                    <a:pt x="53" y="46"/>
                  </a:lnTo>
                  <a:lnTo>
                    <a:pt x="57" y="46"/>
                  </a:lnTo>
                  <a:lnTo>
                    <a:pt x="60" y="47"/>
                  </a:lnTo>
                  <a:lnTo>
                    <a:pt x="62" y="50"/>
                  </a:lnTo>
                  <a:lnTo>
                    <a:pt x="62" y="48"/>
                  </a:lnTo>
                  <a:lnTo>
                    <a:pt x="70" y="35"/>
                  </a:lnTo>
                  <a:lnTo>
                    <a:pt x="70" y="35"/>
                  </a:lnTo>
                  <a:lnTo>
                    <a:pt x="70" y="35"/>
                  </a:lnTo>
                  <a:lnTo>
                    <a:pt x="56" y="39"/>
                  </a:lnTo>
                  <a:lnTo>
                    <a:pt x="43" y="34"/>
                  </a:lnTo>
                  <a:close/>
                  <a:moveTo>
                    <a:pt x="78" y="29"/>
                  </a:moveTo>
                  <a:lnTo>
                    <a:pt x="75" y="31"/>
                  </a:lnTo>
                  <a:lnTo>
                    <a:pt x="77" y="31"/>
                  </a:lnTo>
                  <a:lnTo>
                    <a:pt x="77" y="34"/>
                  </a:lnTo>
                  <a:lnTo>
                    <a:pt x="77" y="35"/>
                  </a:lnTo>
                  <a:lnTo>
                    <a:pt x="75" y="36"/>
                  </a:lnTo>
                  <a:lnTo>
                    <a:pt x="74" y="36"/>
                  </a:lnTo>
                  <a:lnTo>
                    <a:pt x="75" y="48"/>
                  </a:lnTo>
                  <a:lnTo>
                    <a:pt x="82" y="44"/>
                  </a:lnTo>
                  <a:lnTo>
                    <a:pt x="83" y="38"/>
                  </a:lnTo>
                  <a:lnTo>
                    <a:pt x="83" y="38"/>
                  </a:lnTo>
                  <a:lnTo>
                    <a:pt x="85" y="38"/>
                  </a:lnTo>
                  <a:lnTo>
                    <a:pt x="85" y="38"/>
                  </a:lnTo>
                  <a:lnTo>
                    <a:pt x="86" y="39"/>
                  </a:lnTo>
                  <a:lnTo>
                    <a:pt x="85" y="43"/>
                  </a:lnTo>
                  <a:lnTo>
                    <a:pt x="87" y="42"/>
                  </a:lnTo>
                  <a:lnTo>
                    <a:pt x="89" y="38"/>
                  </a:lnTo>
                  <a:lnTo>
                    <a:pt x="89" y="38"/>
                  </a:lnTo>
                  <a:lnTo>
                    <a:pt x="90" y="36"/>
                  </a:lnTo>
                  <a:lnTo>
                    <a:pt x="90" y="38"/>
                  </a:lnTo>
                  <a:lnTo>
                    <a:pt x="91" y="38"/>
                  </a:lnTo>
                  <a:lnTo>
                    <a:pt x="90" y="40"/>
                  </a:lnTo>
                  <a:lnTo>
                    <a:pt x="95" y="38"/>
                  </a:lnTo>
                  <a:lnTo>
                    <a:pt x="96" y="38"/>
                  </a:lnTo>
                  <a:lnTo>
                    <a:pt x="96" y="38"/>
                  </a:lnTo>
                  <a:lnTo>
                    <a:pt x="96" y="39"/>
                  </a:lnTo>
                  <a:lnTo>
                    <a:pt x="96" y="39"/>
                  </a:lnTo>
                  <a:lnTo>
                    <a:pt x="91" y="43"/>
                  </a:lnTo>
                  <a:lnTo>
                    <a:pt x="94" y="43"/>
                  </a:lnTo>
                  <a:lnTo>
                    <a:pt x="94" y="44"/>
                  </a:lnTo>
                  <a:lnTo>
                    <a:pt x="94" y="46"/>
                  </a:lnTo>
                  <a:lnTo>
                    <a:pt x="93" y="46"/>
                  </a:lnTo>
                  <a:lnTo>
                    <a:pt x="93" y="46"/>
                  </a:lnTo>
                  <a:lnTo>
                    <a:pt x="89" y="44"/>
                  </a:lnTo>
                  <a:lnTo>
                    <a:pt x="86" y="46"/>
                  </a:lnTo>
                  <a:lnTo>
                    <a:pt x="90" y="48"/>
                  </a:lnTo>
                  <a:lnTo>
                    <a:pt x="91" y="48"/>
                  </a:lnTo>
                  <a:lnTo>
                    <a:pt x="91" y="50"/>
                  </a:lnTo>
                  <a:lnTo>
                    <a:pt x="90" y="51"/>
                  </a:lnTo>
                  <a:lnTo>
                    <a:pt x="90" y="50"/>
                  </a:lnTo>
                  <a:lnTo>
                    <a:pt x="83" y="47"/>
                  </a:lnTo>
                  <a:lnTo>
                    <a:pt x="75" y="51"/>
                  </a:lnTo>
                  <a:lnTo>
                    <a:pt x="85" y="56"/>
                  </a:lnTo>
                  <a:lnTo>
                    <a:pt x="86" y="56"/>
                  </a:lnTo>
                  <a:lnTo>
                    <a:pt x="87" y="56"/>
                  </a:lnTo>
                  <a:lnTo>
                    <a:pt x="89" y="57"/>
                  </a:lnTo>
                  <a:lnTo>
                    <a:pt x="90" y="57"/>
                  </a:lnTo>
                  <a:lnTo>
                    <a:pt x="93" y="57"/>
                  </a:lnTo>
                  <a:lnTo>
                    <a:pt x="103" y="35"/>
                  </a:lnTo>
                  <a:lnTo>
                    <a:pt x="103" y="34"/>
                  </a:lnTo>
                  <a:lnTo>
                    <a:pt x="78" y="29"/>
                  </a:lnTo>
                  <a:close/>
                  <a:moveTo>
                    <a:pt x="36" y="27"/>
                  </a:moveTo>
                  <a:lnTo>
                    <a:pt x="9" y="31"/>
                  </a:lnTo>
                  <a:lnTo>
                    <a:pt x="9" y="31"/>
                  </a:lnTo>
                  <a:lnTo>
                    <a:pt x="18" y="57"/>
                  </a:lnTo>
                  <a:lnTo>
                    <a:pt x="21" y="57"/>
                  </a:lnTo>
                  <a:lnTo>
                    <a:pt x="22" y="56"/>
                  </a:lnTo>
                  <a:lnTo>
                    <a:pt x="23" y="56"/>
                  </a:lnTo>
                  <a:lnTo>
                    <a:pt x="26" y="56"/>
                  </a:lnTo>
                  <a:lnTo>
                    <a:pt x="34" y="48"/>
                  </a:lnTo>
                  <a:lnTo>
                    <a:pt x="27" y="44"/>
                  </a:lnTo>
                  <a:lnTo>
                    <a:pt x="21" y="47"/>
                  </a:lnTo>
                  <a:lnTo>
                    <a:pt x="21" y="47"/>
                  </a:lnTo>
                  <a:lnTo>
                    <a:pt x="19" y="47"/>
                  </a:lnTo>
                  <a:lnTo>
                    <a:pt x="19" y="46"/>
                  </a:lnTo>
                  <a:lnTo>
                    <a:pt x="21" y="44"/>
                  </a:lnTo>
                  <a:lnTo>
                    <a:pt x="24" y="43"/>
                  </a:lnTo>
                  <a:lnTo>
                    <a:pt x="22" y="42"/>
                  </a:lnTo>
                  <a:lnTo>
                    <a:pt x="18" y="43"/>
                  </a:lnTo>
                  <a:lnTo>
                    <a:pt x="18" y="43"/>
                  </a:lnTo>
                  <a:lnTo>
                    <a:pt x="17" y="42"/>
                  </a:lnTo>
                  <a:lnTo>
                    <a:pt x="17" y="42"/>
                  </a:lnTo>
                  <a:lnTo>
                    <a:pt x="17" y="40"/>
                  </a:lnTo>
                  <a:lnTo>
                    <a:pt x="19" y="40"/>
                  </a:lnTo>
                  <a:lnTo>
                    <a:pt x="14" y="36"/>
                  </a:lnTo>
                  <a:lnTo>
                    <a:pt x="14" y="36"/>
                  </a:lnTo>
                  <a:lnTo>
                    <a:pt x="14" y="35"/>
                  </a:lnTo>
                  <a:lnTo>
                    <a:pt x="15" y="35"/>
                  </a:lnTo>
                  <a:lnTo>
                    <a:pt x="15" y="35"/>
                  </a:lnTo>
                  <a:lnTo>
                    <a:pt x="21" y="38"/>
                  </a:lnTo>
                  <a:lnTo>
                    <a:pt x="21" y="35"/>
                  </a:lnTo>
                  <a:lnTo>
                    <a:pt x="21" y="34"/>
                  </a:lnTo>
                  <a:lnTo>
                    <a:pt x="22" y="34"/>
                  </a:lnTo>
                  <a:lnTo>
                    <a:pt x="22" y="34"/>
                  </a:lnTo>
                  <a:lnTo>
                    <a:pt x="23" y="35"/>
                  </a:lnTo>
                  <a:lnTo>
                    <a:pt x="23" y="39"/>
                  </a:lnTo>
                  <a:lnTo>
                    <a:pt x="26" y="42"/>
                  </a:lnTo>
                  <a:lnTo>
                    <a:pt x="26" y="35"/>
                  </a:lnTo>
                  <a:lnTo>
                    <a:pt x="26" y="35"/>
                  </a:lnTo>
                  <a:lnTo>
                    <a:pt x="27" y="34"/>
                  </a:lnTo>
                  <a:lnTo>
                    <a:pt x="27" y="35"/>
                  </a:lnTo>
                  <a:lnTo>
                    <a:pt x="28" y="35"/>
                  </a:lnTo>
                  <a:lnTo>
                    <a:pt x="28" y="43"/>
                  </a:lnTo>
                  <a:lnTo>
                    <a:pt x="35" y="47"/>
                  </a:lnTo>
                  <a:lnTo>
                    <a:pt x="38" y="35"/>
                  </a:lnTo>
                  <a:lnTo>
                    <a:pt x="36" y="34"/>
                  </a:lnTo>
                  <a:lnTo>
                    <a:pt x="36" y="33"/>
                  </a:lnTo>
                  <a:lnTo>
                    <a:pt x="38" y="30"/>
                  </a:lnTo>
                  <a:lnTo>
                    <a:pt x="36" y="27"/>
                  </a:lnTo>
                  <a:close/>
                  <a:moveTo>
                    <a:pt x="56" y="5"/>
                  </a:moveTo>
                  <a:lnTo>
                    <a:pt x="56" y="5"/>
                  </a:lnTo>
                  <a:lnTo>
                    <a:pt x="55" y="5"/>
                  </a:lnTo>
                  <a:lnTo>
                    <a:pt x="38" y="27"/>
                  </a:lnTo>
                  <a:lnTo>
                    <a:pt x="39" y="29"/>
                  </a:lnTo>
                  <a:lnTo>
                    <a:pt x="41" y="29"/>
                  </a:lnTo>
                  <a:lnTo>
                    <a:pt x="43" y="30"/>
                  </a:lnTo>
                  <a:lnTo>
                    <a:pt x="43" y="31"/>
                  </a:lnTo>
                  <a:lnTo>
                    <a:pt x="55" y="36"/>
                  </a:lnTo>
                  <a:lnTo>
                    <a:pt x="55" y="29"/>
                  </a:lnTo>
                  <a:lnTo>
                    <a:pt x="49" y="25"/>
                  </a:lnTo>
                  <a:lnTo>
                    <a:pt x="49" y="23"/>
                  </a:lnTo>
                  <a:lnTo>
                    <a:pt x="49" y="22"/>
                  </a:lnTo>
                  <a:lnTo>
                    <a:pt x="51" y="22"/>
                  </a:lnTo>
                  <a:lnTo>
                    <a:pt x="51" y="22"/>
                  </a:lnTo>
                  <a:lnTo>
                    <a:pt x="55" y="26"/>
                  </a:lnTo>
                  <a:lnTo>
                    <a:pt x="55" y="22"/>
                  </a:lnTo>
                  <a:lnTo>
                    <a:pt x="52" y="19"/>
                  </a:lnTo>
                  <a:lnTo>
                    <a:pt x="51" y="18"/>
                  </a:lnTo>
                  <a:lnTo>
                    <a:pt x="52" y="18"/>
                  </a:lnTo>
                  <a:lnTo>
                    <a:pt x="52" y="17"/>
                  </a:lnTo>
                  <a:lnTo>
                    <a:pt x="53" y="18"/>
                  </a:lnTo>
                  <a:lnTo>
                    <a:pt x="55" y="19"/>
                  </a:lnTo>
                  <a:lnTo>
                    <a:pt x="55" y="13"/>
                  </a:lnTo>
                  <a:lnTo>
                    <a:pt x="55" y="13"/>
                  </a:lnTo>
                  <a:lnTo>
                    <a:pt x="56" y="12"/>
                  </a:lnTo>
                  <a:lnTo>
                    <a:pt x="56" y="12"/>
                  </a:lnTo>
                  <a:lnTo>
                    <a:pt x="57" y="13"/>
                  </a:lnTo>
                  <a:lnTo>
                    <a:pt x="57" y="13"/>
                  </a:lnTo>
                  <a:lnTo>
                    <a:pt x="57" y="19"/>
                  </a:lnTo>
                  <a:lnTo>
                    <a:pt x="58" y="17"/>
                  </a:lnTo>
                  <a:lnTo>
                    <a:pt x="60" y="17"/>
                  </a:lnTo>
                  <a:lnTo>
                    <a:pt x="61" y="18"/>
                  </a:lnTo>
                  <a:lnTo>
                    <a:pt x="61" y="18"/>
                  </a:lnTo>
                  <a:lnTo>
                    <a:pt x="60" y="19"/>
                  </a:lnTo>
                  <a:lnTo>
                    <a:pt x="57" y="22"/>
                  </a:lnTo>
                  <a:lnTo>
                    <a:pt x="57" y="26"/>
                  </a:lnTo>
                  <a:lnTo>
                    <a:pt x="61" y="22"/>
                  </a:lnTo>
                  <a:lnTo>
                    <a:pt x="62" y="22"/>
                  </a:lnTo>
                  <a:lnTo>
                    <a:pt x="64" y="22"/>
                  </a:lnTo>
                  <a:lnTo>
                    <a:pt x="64" y="23"/>
                  </a:lnTo>
                  <a:lnTo>
                    <a:pt x="62" y="25"/>
                  </a:lnTo>
                  <a:lnTo>
                    <a:pt x="57" y="29"/>
                  </a:lnTo>
                  <a:lnTo>
                    <a:pt x="57" y="36"/>
                  </a:lnTo>
                  <a:lnTo>
                    <a:pt x="70" y="33"/>
                  </a:lnTo>
                  <a:lnTo>
                    <a:pt x="70" y="31"/>
                  </a:lnTo>
                  <a:lnTo>
                    <a:pt x="72" y="31"/>
                  </a:lnTo>
                  <a:lnTo>
                    <a:pt x="73" y="30"/>
                  </a:lnTo>
                  <a:lnTo>
                    <a:pt x="74" y="30"/>
                  </a:lnTo>
                  <a:lnTo>
                    <a:pt x="75" y="27"/>
                  </a:lnTo>
                  <a:lnTo>
                    <a:pt x="56" y="5"/>
                  </a:lnTo>
                  <a:close/>
                  <a:moveTo>
                    <a:pt x="56" y="0"/>
                  </a:moveTo>
                  <a:lnTo>
                    <a:pt x="56" y="1"/>
                  </a:lnTo>
                  <a:lnTo>
                    <a:pt x="57" y="1"/>
                  </a:lnTo>
                  <a:lnTo>
                    <a:pt x="57" y="2"/>
                  </a:lnTo>
                  <a:lnTo>
                    <a:pt x="57" y="2"/>
                  </a:lnTo>
                  <a:lnTo>
                    <a:pt x="77" y="26"/>
                  </a:lnTo>
                  <a:lnTo>
                    <a:pt x="79" y="21"/>
                  </a:lnTo>
                  <a:lnTo>
                    <a:pt x="78" y="19"/>
                  </a:lnTo>
                  <a:lnTo>
                    <a:pt x="78" y="17"/>
                  </a:lnTo>
                  <a:lnTo>
                    <a:pt x="78" y="14"/>
                  </a:lnTo>
                  <a:lnTo>
                    <a:pt x="81" y="13"/>
                  </a:lnTo>
                  <a:lnTo>
                    <a:pt x="83" y="12"/>
                  </a:lnTo>
                  <a:lnTo>
                    <a:pt x="86" y="12"/>
                  </a:lnTo>
                  <a:lnTo>
                    <a:pt x="87" y="14"/>
                  </a:lnTo>
                  <a:lnTo>
                    <a:pt x="89" y="17"/>
                  </a:lnTo>
                  <a:lnTo>
                    <a:pt x="89" y="19"/>
                  </a:lnTo>
                  <a:lnTo>
                    <a:pt x="86" y="21"/>
                  </a:lnTo>
                  <a:lnTo>
                    <a:pt x="83" y="22"/>
                  </a:lnTo>
                  <a:lnTo>
                    <a:pt x="82" y="22"/>
                  </a:lnTo>
                  <a:lnTo>
                    <a:pt x="79" y="26"/>
                  </a:lnTo>
                  <a:lnTo>
                    <a:pt x="103" y="33"/>
                  </a:lnTo>
                  <a:lnTo>
                    <a:pt x="106" y="31"/>
                  </a:lnTo>
                  <a:lnTo>
                    <a:pt x="107" y="31"/>
                  </a:lnTo>
                  <a:lnTo>
                    <a:pt x="107" y="34"/>
                  </a:lnTo>
                  <a:lnTo>
                    <a:pt x="107" y="35"/>
                  </a:lnTo>
                  <a:lnTo>
                    <a:pt x="106" y="36"/>
                  </a:lnTo>
                  <a:lnTo>
                    <a:pt x="106" y="36"/>
                  </a:lnTo>
                  <a:lnTo>
                    <a:pt x="95" y="57"/>
                  </a:lnTo>
                  <a:lnTo>
                    <a:pt x="102" y="57"/>
                  </a:lnTo>
                  <a:lnTo>
                    <a:pt x="102" y="56"/>
                  </a:lnTo>
                  <a:lnTo>
                    <a:pt x="104" y="55"/>
                  </a:lnTo>
                  <a:lnTo>
                    <a:pt x="106" y="53"/>
                  </a:lnTo>
                  <a:lnTo>
                    <a:pt x="108" y="55"/>
                  </a:lnTo>
                  <a:lnTo>
                    <a:pt x="111" y="56"/>
                  </a:lnTo>
                  <a:lnTo>
                    <a:pt x="112" y="59"/>
                  </a:lnTo>
                  <a:lnTo>
                    <a:pt x="111" y="61"/>
                  </a:lnTo>
                  <a:lnTo>
                    <a:pt x="110" y="63"/>
                  </a:lnTo>
                  <a:lnTo>
                    <a:pt x="107" y="64"/>
                  </a:lnTo>
                  <a:lnTo>
                    <a:pt x="104" y="64"/>
                  </a:lnTo>
                  <a:lnTo>
                    <a:pt x="102" y="63"/>
                  </a:lnTo>
                  <a:lnTo>
                    <a:pt x="102" y="60"/>
                  </a:lnTo>
                  <a:lnTo>
                    <a:pt x="95" y="60"/>
                  </a:lnTo>
                  <a:lnTo>
                    <a:pt x="107" y="82"/>
                  </a:lnTo>
                  <a:lnTo>
                    <a:pt x="108" y="84"/>
                  </a:lnTo>
                  <a:lnTo>
                    <a:pt x="110" y="85"/>
                  </a:lnTo>
                  <a:lnTo>
                    <a:pt x="108" y="86"/>
                  </a:lnTo>
                  <a:lnTo>
                    <a:pt x="107" y="88"/>
                  </a:lnTo>
                  <a:lnTo>
                    <a:pt x="106" y="86"/>
                  </a:lnTo>
                  <a:lnTo>
                    <a:pt x="78" y="91"/>
                  </a:lnTo>
                  <a:lnTo>
                    <a:pt x="81" y="97"/>
                  </a:lnTo>
                  <a:lnTo>
                    <a:pt x="82" y="97"/>
                  </a:lnTo>
                  <a:lnTo>
                    <a:pt x="85" y="97"/>
                  </a:lnTo>
                  <a:lnTo>
                    <a:pt x="87" y="99"/>
                  </a:lnTo>
                  <a:lnTo>
                    <a:pt x="87" y="102"/>
                  </a:lnTo>
                  <a:lnTo>
                    <a:pt x="87" y="105"/>
                  </a:lnTo>
                  <a:lnTo>
                    <a:pt x="86" y="106"/>
                  </a:lnTo>
                  <a:lnTo>
                    <a:pt x="83" y="107"/>
                  </a:lnTo>
                  <a:lnTo>
                    <a:pt x="81" y="107"/>
                  </a:lnTo>
                  <a:lnTo>
                    <a:pt x="78" y="105"/>
                  </a:lnTo>
                  <a:lnTo>
                    <a:pt x="77" y="102"/>
                  </a:lnTo>
                  <a:lnTo>
                    <a:pt x="77" y="99"/>
                  </a:lnTo>
                  <a:lnTo>
                    <a:pt x="78" y="98"/>
                  </a:lnTo>
                  <a:lnTo>
                    <a:pt x="75" y="93"/>
                  </a:lnTo>
                  <a:lnTo>
                    <a:pt x="57" y="114"/>
                  </a:lnTo>
                  <a:lnTo>
                    <a:pt x="57" y="115"/>
                  </a:lnTo>
                  <a:lnTo>
                    <a:pt x="57" y="116"/>
                  </a:lnTo>
                  <a:lnTo>
                    <a:pt x="56" y="116"/>
                  </a:lnTo>
                  <a:lnTo>
                    <a:pt x="53" y="116"/>
                  </a:lnTo>
                  <a:lnTo>
                    <a:pt x="53" y="115"/>
                  </a:lnTo>
                  <a:lnTo>
                    <a:pt x="53" y="115"/>
                  </a:lnTo>
                  <a:lnTo>
                    <a:pt x="35" y="93"/>
                  </a:lnTo>
                  <a:lnTo>
                    <a:pt x="31" y="98"/>
                  </a:lnTo>
                  <a:lnTo>
                    <a:pt x="32" y="99"/>
                  </a:lnTo>
                  <a:lnTo>
                    <a:pt x="32" y="101"/>
                  </a:lnTo>
                  <a:lnTo>
                    <a:pt x="32" y="103"/>
                  </a:lnTo>
                  <a:lnTo>
                    <a:pt x="31" y="106"/>
                  </a:lnTo>
                  <a:lnTo>
                    <a:pt x="28" y="107"/>
                  </a:lnTo>
                  <a:lnTo>
                    <a:pt x="26" y="106"/>
                  </a:lnTo>
                  <a:lnTo>
                    <a:pt x="23" y="105"/>
                  </a:lnTo>
                  <a:lnTo>
                    <a:pt x="22" y="102"/>
                  </a:lnTo>
                  <a:lnTo>
                    <a:pt x="23" y="99"/>
                  </a:lnTo>
                  <a:lnTo>
                    <a:pt x="24" y="97"/>
                  </a:lnTo>
                  <a:lnTo>
                    <a:pt x="27" y="95"/>
                  </a:lnTo>
                  <a:lnTo>
                    <a:pt x="30" y="97"/>
                  </a:lnTo>
                  <a:lnTo>
                    <a:pt x="32" y="91"/>
                  </a:lnTo>
                  <a:lnTo>
                    <a:pt x="7" y="88"/>
                  </a:lnTo>
                  <a:lnTo>
                    <a:pt x="6" y="88"/>
                  </a:lnTo>
                  <a:lnTo>
                    <a:pt x="6" y="89"/>
                  </a:lnTo>
                  <a:lnTo>
                    <a:pt x="3" y="88"/>
                  </a:lnTo>
                  <a:lnTo>
                    <a:pt x="3" y="86"/>
                  </a:lnTo>
                  <a:lnTo>
                    <a:pt x="3" y="85"/>
                  </a:lnTo>
                  <a:lnTo>
                    <a:pt x="5" y="84"/>
                  </a:lnTo>
                  <a:lnTo>
                    <a:pt x="5" y="84"/>
                  </a:lnTo>
                  <a:lnTo>
                    <a:pt x="17" y="60"/>
                  </a:lnTo>
                  <a:lnTo>
                    <a:pt x="10" y="60"/>
                  </a:lnTo>
                  <a:lnTo>
                    <a:pt x="9" y="61"/>
                  </a:lnTo>
                  <a:lnTo>
                    <a:pt x="7" y="64"/>
                  </a:lnTo>
                  <a:lnTo>
                    <a:pt x="6" y="64"/>
                  </a:lnTo>
                  <a:lnTo>
                    <a:pt x="3" y="64"/>
                  </a:lnTo>
                  <a:lnTo>
                    <a:pt x="1" y="61"/>
                  </a:lnTo>
                  <a:lnTo>
                    <a:pt x="0" y="59"/>
                  </a:lnTo>
                  <a:lnTo>
                    <a:pt x="1" y="56"/>
                  </a:lnTo>
                  <a:lnTo>
                    <a:pt x="2" y="55"/>
                  </a:lnTo>
                  <a:lnTo>
                    <a:pt x="5" y="53"/>
                  </a:lnTo>
                  <a:lnTo>
                    <a:pt x="7" y="53"/>
                  </a:lnTo>
                  <a:lnTo>
                    <a:pt x="9" y="55"/>
                  </a:lnTo>
                  <a:lnTo>
                    <a:pt x="10" y="57"/>
                  </a:lnTo>
                  <a:lnTo>
                    <a:pt x="15" y="57"/>
                  </a:lnTo>
                  <a:lnTo>
                    <a:pt x="6" y="31"/>
                  </a:lnTo>
                  <a:lnTo>
                    <a:pt x="5" y="31"/>
                  </a:lnTo>
                  <a:lnTo>
                    <a:pt x="5" y="30"/>
                  </a:lnTo>
                  <a:lnTo>
                    <a:pt x="5" y="29"/>
                  </a:lnTo>
                  <a:lnTo>
                    <a:pt x="6" y="27"/>
                  </a:lnTo>
                  <a:lnTo>
                    <a:pt x="7" y="27"/>
                  </a:lnTo>
                  <a:lnTo>
                    <a:pt x="9" y="29"/>
                  </a:lnTo>
                  <a:lnTo>
                    <a:pt x="35" y="25"/>
                  </a:lnTo>
                  <a:lnTo>
                    <a:pt x="32" y="21"/>
                  </a:lnTo>
                  <a:lnTo>
                    <a:pt x="32" y="21"/>
                  </a:lnTo>
                  <a:lnTo>
                    <a:pt x="28" y="21"/>
                  </a:lnTo>
                  <a:lnTo>
                    <a:pt x="27" y="18"/>
                  </a:lnTo>
                  <a:lnTo>
                    <a:pt x="26" y="16"/>
                  </a:lnTo>
                  <a:lnTo>
                    <a:pt x="26" y="13"/>
                  </a:lnTo>
                  <a:lnTo>
                    <a:pt x="28" y="12"/>
                  </a:lnTo>
                  <a:lnTo>
                    <a:pt x="31" y="10"/>
                  </a:lnTo>
                  <a:lnTo>
                    <a:pt x="34" y="10"/>
                  </a:lnTo>
                  <a:lnTo>
                    <a:pt x="35" y="12"/>
                  </a:lnTo>
                  <a:lnTo>
                    <a:pt x="36" y="14"/>
                  </a:lnTo>
                  <a:lnTo>
                    <a:pt x="36" y="18"/>
                  </a:lnTo>
                  <a:lnTo>
                    <a:pt x="34" y="19"/>
                  </a:lnTo>
                  <a:lnTo>
                    <a:pt x="36" y="25"/>
                  </a:lnTo>
                  <a:lnTo>
                    <a:pt x="53" y="4"/>
                  </a:lnTo>
                  <a:lnTo>
                    <a:pt x="53" y="2"/>
                  </a:lnTo>
                  <a:lnTo>
                    <a:pt x="53" y="1"/>
                  </a:lnTo>
                  <a:lnTo>
                    <a:pt x="55" y="1"/>
                  </a:lnTo>
                  <a:lnTo>
                    <a:pt x="56" y="1"/>
                  </a:lnTo>
                  <a:lnTo>
                    <a:pt x="56"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3" name="Freeform 8713"/>
            <p:cNvSpPr/>
            <p:nvPr/>
          </p:nvSpPr>
          <p:spPr bwMode="auto">
            <a:xfrm>
              <a:off x="1666787" y="1629328"/>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4" name="Freeform 8714"/>
            <p:cNvSpPr/>
            <p:nvPr/>
          </p:nvSpPr>
          <p:spPr bwMode="auto">
            <a:xfrm>
              <a:off x="1666787" y="1554416"/>
              <a:ext cx="68671" cy="74912"/>
            </a:xfrm>
            <a:custGeom>
              <a:avLst/>
              <a:gdLst>
                <a:gd name="T0" fmla="*/ 5 w 11"/>
                <a:gd name="T1" fmla="*/ 0 h 12"/>
                <a:gd name="T2" fmla="*/ 8 w 11"/>
                <a:gd name="T3" fmla="*/ 1 h 12"/>
                <a:gd name="T4" fmla="*/ 11 w 11"/>
                <a:gd name="T5" fmla="*/ 2 h 12"/>
                <a:gd name="T6" fmla="*/ 11 w 11"/>
                <a:gd name="T7" fmla="*/ 5 h 12"/>
                <a:gd name="T8" fmla="*/ 11 w 11"/>
                <a:gd name="T9" fmla="*/ 8 h 12"/>
                <a:gd name="T10" fmla="*/ 8 w 11"/>
                <a:gd name="T11" fmla="*/ 10 h 12"/>
                <a:gd name="T12" fmla="*/ 5 w 11"/>
                <a:gd name="T13" fmla="*/ 12 h 12"/>
                <a:gd name="T14" fmla="*/ 3 w 11"/>
                <a:gd name="T15" fmla="*/ 10 h 12"/>
                <a:gd name="T16" fmla="*/ 1 w 11"/>
                <a:gd name="T17" fmla="*/ 8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8"/>
                  </a:lnTo>
                  <a:lnTo>
                    <a:pt x="8" y="10"/>
                  </a:lnTo>
                  <a:lnTo>
                    <a:pt x="5" y="12"/>
                  </a:lnTo>
                  <a:lnTo>
                    <a:pt x="3" y="10"/>
                  </a:lnTo>
                  <a:lnTo>
                    <a:pt x="1" y="8"/>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5" name="Freeform 8715"/>
            <p:cNvSpPr/>
            <p:nvPr/>
          </p:nvSpPr>
          <p:spPr bwMode="auto">
            <a:xfrm>
              <a:off x="1666787" y="1485749"/>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6" name="Freeform 8716"/>
            <p:cNvSpPr/>
            <p:nvPr/>
          </p:nvSpPr>
          <p:spPr bwMode="auto">
            <a:xfrm>
              <a:off x="1666787" y="1417078"/>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67" name="Freeform 8717"/>
            <p:cNvSpPr/>
            <p:nvPr/>
          </p:nvSpPr>
          <p:spPr bwMode="auto">
            <a:xfrm>
              <a:off x="1666787" y="1348411"/>
              <a:ext cx="68671" cy="68671"/>
            </a:xfrm>
            <a:custGeom>
              <a:avLst/>
              <a:gdLst>
                <a:gd name="T0" fmla="*/ 5 w 11"/>
                <a:gd name="T1" fmla="*/ 0 h 11"/>
                <a:gd name="T2" fmla="*/ 8 w 11"/>
                <a:gd name="T3" fmla="*/ 0 h 11"/>
                <a:gd name="T4" fmla="*/ 11 w 11"/>
                <a:gd name="T5" fmla="*/ 3 h 11"/>
                <a:gd name="T6" fmla="*/ 11 w 11"/>
                <a:gd name="T7" fmla="*/ 5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5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5"/>
                  </a:lnTo>
                  <a:lnTo>
                    <a:pt x="11" y="8"/>
                  </a:lnTo>
                  <a:lnTo>
                    <a:pt x="8"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068" name="组合 1067"/>
            <p:cNvGrpSpPr/>
            <p:nvPr/>
          </p:nvGrpSpPr>
          <p:grpSpPr>
            <a:xfrm>
              <a:off x="1666787" y="349588"/>
              <a:ext cx="74912" cy="998823"/>
              <a:chOff x="1666787" y="349588"/>
              <a:chExt cx="74912" cy="998823"/>
            </a:xfrm>
          </p:grpSpPr>
          <p:sp>
            <p:nvSpPr>
              <p:cNvPr id="1095"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6"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7"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8"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9"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0"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1"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2"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3"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4"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5"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6"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7"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8"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09"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1069" name="Freeform 8733"/>
            <p:cNvSpPr/>
            <p:nvPr/>
          </p:nvSpPr>
          <p:spPr bwMode="auto">
            <a:xfrm>
              <a:off x="1348410" y="1691754"/>
              <a:ext cx="711661" cy="736632"/>
            </a:xfrm>
            <a:custGeom>
              <a:avLst/>
              <a:gdLst>
                <a:gd name="T0" fmla="*/ 56 w 114"/>
                <a:gd name="T1" fmla="*/ 0 h 118"/>
                <a:gd name="T2" fmla="*/ 59 w 114"/>
                <a:gd name="T3" fmla="*/ 1 h 118"/>
                <a:gd name="T4" fmla="*/ 62 w 114"/>
                <a:gd name="T5" fmla="*/ 3 h 118"/>
                <a:gd name="T6" fmla="*/ 62 w 114"/>
                <a:gd name="T7" fmla="*/ 5 h 118"/>
                <a:gd name="T8" fmla="*/ 62 w 114"/>
                <a:gd name="T9" fmla="*/ 8 h 118"/>
                <a:gd name="T10" fmla="*/ 60 w 114"/>
                <a:gd name="T11" fmla="*/ 11 h 118"/>
                <a:gd name="T12" fmla="*/ 59 w 114"/>
                <a:gd name="T13" fmla="*/ 11 h 118"/>
                <a:gd name="T14" fmla="*/ 62 w 114"/>
                <a:gd name="T15" fmla="*/ 12 h 118"/>
                <a:gd name="T16" fmla="*/ 63 w 114"/>
                <a:gd name="T17" fmla="*/ 13 h 118"/>
                <a:gd name="T18" fmla="*/ 64 w 114"/>
                <a:gd name="T19" fmla="*/ 16 h 118"/>
                <a:gd name="T20" fmla="*/ 63 w 114"/>
                <a:gd name="T21" fmla="*/ 17 h 118"/>
                <a:gd name="T22" fmla="*/ 65 w 114"/>
                <a:gd name="T23" fmla="*/ 18 h 118"/>
                <a:gd name="T24" fmla="*/ 68 w 114"/>
                <a:gd name="T25" fmla="*/ 20 h 118"/>
                <a:gd name="T26" fmla="*/ 77 w 114"/>
                <a:gd name="T27" fmla="*/ 16 h 118"/>
                <a:gd name="T28" fmla="*/ 86 w 114"/>
                <a:gd name="T29" fmla="*/ 14 h 118"/>
                <a:gd name="T30" fmla="*/ 96 w 114"/>
                <a:gd name="T31" fmla="*/ 17 h 118"/>
                <a:gd name="T32" fmla="*/ 105 w 114"/>
                <a:gd name="T33" fmla="*/ 24 h 118"/>
                <a:gd name="T34" fmla="*/ 110 w 114"/>
                <a:gd name="T35" fmla="*/ 33 h 118"/>
                <a:gd name="T36" fmla="*/ 114 w 114"/>
                <a:gd name="T37" fmla="*/ 46 h 118"/>
                <a:gd name="T38" fmla="*/ 110 w 114"/>
                <a:gd name="T39" fmla="*/ 63 h 118"/>
                <a:gd name="T40" fmla="*/ 101 w 114"/>
                <a:gd name="T41" fmla="*/ 79 h 118"/>
                <a:gd name="T42" fmla="*/ 88 w 114"/>
                <a:gd name="T43" fmla="*/ 93 h 118"/>
                <a:gd name="T44" fmla="*/ 73 w 114"/>
                <a:gd name="T45" fmla="*/ 106 h 118"/>
                <a:gd name="T46" fmla="*/ 59 w 114"/>
                <a:gd name="T47" fmla="*/ 118 h 118"/>
                <a:gd name="T48" fmla="*/ 42 w 114"/>
                <a:gd name="T49" fmla="*/ 109 h 118"/>
                <a:gd name="T50" fmla="*/ 26 w 114"/>
                <a:gd name="T51" fmla="*/ 96 h 118"/>
                <a:gd name="T52" fmla="*/ 14 w 114"/>
                <a:gd name="T53" fmla="*/ 80 h 118"/>
                <a:gd name="T54" fmla="*/ 5 w 114"/>
                <a:gd name="T55" fmla="*/ 64 h 118"/>
                <a:gd name="T56" fmla="*/ 0 w 114"/>
                <a:gd name="T57" fmla="*/ 50 h 118"/>
                <a:gd name="T58" fmla="*/ 1 w 114"/>
                <a:gd name="T59" fmla="*/ 35 h 118"/>
                <a:gd name="T60" fmla="*/ 8 w 114"/>
                <a:gd name="T61" fmla="*/ 25 h 118"/>
                <a:gd name="T62" fmla="*/ 18 w 114"/>
                <a:gd name="T63" fmla="*/ 18 h 118"/>
                <a:gd name="T64" fmla="*/ 31 w 114"/>
                <a:gd name="T65" fmla="*/ 16 h 118"/>
                <a:gd name="T66" fmla="*/ 46 w 114"/>
                <a:gd name="T67" fmla="*/ 20 h 118"/>
                <a:gd name="T68" fmla="*/ 47 w 114"/>
                <a:gd name="T69" fmla="*/ 18 h 118"/>
                <a:gd name="T70" fmla="*/ 50 w 114"/>
                <a:gd name="T71" fmla="*/ 17 h 118"/>
                <a:gd name="T72" fmla="*/ 50 w 114"/>
                <a:gd name="T73" fmla="*/ 16 h 118"/>
                <a:gd name="T74" fmla="*/ 50 w 114"/>
                <a:gd name="T75" fmla="*/ 13 h 118"/>
                <a:gd name="T76" fmla="*/ 52 w 114"/>
                <a:gd name="T77" fmla="*/ 12 h 118"/>
                <a:gd name="T78" fmla="*/ 55 w 114"/>
                <a:gd name="T79" fmla="*/ 11 h 118"/>
                <a:gd name="T80" fmla="*/ 54 w 114"/>
                <a:gd name="T81" fmla="*/ 11 h 118"/>
                <a:gd name="T82" fmla="*/ 51 w 114"/>
                <a:gd name="T83" fmla="*/ 8 h 118"/>
                <a:gd name="T84" fmla="*/ 51 w 114"/>
                <a:gd name="T85" fmla="*/ 5 h 118"/>
                <a:gd name="T86" fmla="*/ 52 w 114"/>
                <a:gd name="T87" fmla="*/ 3 h 118"/>
                <a:gd name="T88" fmla="*/ 54 w 114"/>
                <a:gd name="T89" fmla="*/ 1 h 118"/>
                <a:gd name="T90" fmla="*/ 56 w 114"/>
                <a:gd name="T9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18">
                  <a:moveTo>
                    <a:pt x="56" y="0"/>
                  </a:moveTo>
                  <a:lnTo>
                    <a:pt x="59" y="1"/>
                  </a:lnTo>
                  <a:lnTo>
                    <a:pt x="62" y="3"/>
                  </a:lnTo>
                  <a:lnTo>
                    <a:pt x="62" y="5"/>
                  </a:lnTo>
                  <a:lnTo>
                    <a:pt x="62" y="8"/>
                  </a:lnTo>
                  <a:lnTo>
                    <a:pt x="60" y="11"/>
                  </a:lnTo>
                  <a:lnTo>
                    <a:pt x="59" y="11"/>
                  </a:lnTo>
                  <a:lnTo>
                    <a:pt x="62" y="12"/>
                  </a:lnTo>
                  <a:lnTo>
                    <a:pt x="63" y="13"/>
                  </a:lnTo>
                  <a:lnTo>
                    <a:pt x="64" y="16"/>
                  </a:lnTo>
                  <a:lnTo>
                    <a:pt x="63" y="17"/>
                  </a:lnTo>
                  <a:lnTo>
                    <a:pt x="65" y="18"/>
                  </a:lnTo>
                  <a:lnTo>
                    <a:pt x="68" y="20"/>
                  </a:lnTo>
                  <a:lnTo>
                    <a:pt x="77" y="16"/>
                  </a:lnTo>
                  <a:lnTo>
                    <a:pt x="86" y="14"/>
                  </a:lnTo>
                  <a:lnTo>
                    <a:pt x="96" y="17"/>
                  </a:lnTo>
                  <a:lnTo>
                    <a:pt x="105" y="24"/>
                  </a:lnTo>
                  <a:lnTo>
                    <a:pt x="110" y="33"/>
                  </a:lnTo>
                  <a:lnTo>
                    <a:pt x="114" y="46"/>
                  </a:lnTo>
                  <a:lnTo>
                    <a:pt x="110" y="63"/>
                  </a:lnTo>
                  <a:lnTo>
                    <a:pt x="101" y="79"/>
                  </a:lnTo>
                  <a:lnTo>
                    <a:pt x="88" y="93"/>
                  </a:lnTo>
                  <a:lnTo>
                    <a:pt x="73" y="106"/>
                  </a:lnTo>
                  <a:lnTo>
                    <a:pt x="59" y="118"/>
                  </a:lnTo>
                  <a:lnTo>
                    <a:pt x="42" y="109"/>
                  </a:lnTo>
                  <a:lnTo>
                    <a:pt x="26" y="96"/>
                  </a:lnTo>
                  <a:lnTo>
                    <a:pt x="14" y="80"/>
                  </a:lnTo>
                  <a:lnTo>
                    <a:pt x="5" y="64"/>
                  </a:lnTo>
                  <a:lnTo>
                    <a:pt x="0" y="50"/>
                  </a:lnTo>
                  <a:lnTo>
                    <a:pt x="1" y="35"/>
                  </a:lnTo>
                  <a:lnTo>
                    <a:pt x="8" y="25"/>
                  </a:lnTo>
                  <a:lnTo>
                    <a:pt x="18" y="18"/>
                  </a:lnTo>
                  <a:lnTo>
                    <a:pt x="31" y="16"/>
                  </a:lnTo>
                  <a:lnTo>
                    <a:pt x="46" y="20"/>
                  </a:lnTo>
                  <a:lnTo>
                    <a:pt x="47" y="18"/>
                  </a:lnTo>
                  <a:lnTo>
                    <a:pt x="50" y="17"/>
                  </a:lnTo>
                  <a:lnTo>
                    <a:pt x="50" y="16"/>
                  </a:lnTo>
                  <a:lnTo>
                    <a:pt x="50" y="13"/>
                  </a:lnTo>
                  <a:lnTo>
                    <a:pt x="52" y="12"/>
                  </a:lnTo>
                  <a:lnTo>
                    <a:pt x="55" y="11"/>
                  </a:lnTo>
                  <a:lnTo>
                    <a:pt x="54" y="11"/>
                  </a:lnTo>
                  <a:lnTo>
                    <a:pt x="51" y="8"/>
                  </a:lnTo>
                  <a:lnTo>
                    <a:pt x="51" y="5"/>
                  </a:lnTo>
                  <a:lnTo>
                    <a:pt x="52" y="3"/>
                  </a:lnTo>
                  <a:lnTo>
                    <a:pt x="54" y="1"/>
                  </a:lnTo>
                  <a:lnTo>
                    <a:pt x="56"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070" name="组合 1069"/>
            <p:cNvGrpSpPr/>
            <p:nvPr/>
          </p:nvGrpSpPr>
          <p:grpSpPr>
            <a:xfrm>
              <a:off x="1535690" y="1891518"/>
              <a:ext cx="349588" cy="399529"/>
              <a:chOff x="1535690" y="1891518"/>
              <a:chExt cx="349588" cy="399529"/>
            </a:xfrm>
          </p:grpSpPr>
          <p:sp>
            <p:nvSpPr>
              <p:cNvPr id="1093"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4"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1071" name="Freeform 8736"/>
            <p:cNvSpPr/>
            <p:nvPr/>
          </p:nvSpPr>
          <p:spPr bwMode="auto">
            <a:xfrm>
              <a:off x="3876682" y="1398352"/>
              <a:ext cx="942641" cy="1036279"/>
            </a:xfrm>
            <a:custGeom>
              <a:avLst/>
              <a:gdLst>
                <a:gd name="T0" fmla="*/ 75 w 151"/>
                <a:gd name="T1" fmla="*/ 0 h 166"/>
                <a:gd name="T2" fmla="*/ 79 w 151"/>
                <a:gd name="T3" fmla="*/ 1 h 166"/>
                <a:gd name="T4" fmla="*/ 82 w 151"/>
                <a:gd name="T5" fmla="*/ 3 h 166"/>
                <a:gd name="T6" fmla="*/ 83 w 151"/>
                <a:gd name="T7" fmla="*/ 4 h 166"/>
                <a:gd name="T8" fmla="*/ 82 w 151"/>
                <a:gd name="T9" fmla="*/ 7 h 166"/>
                <a:gd name="T10" fmla="*/ 86 w 151"/>
                <a:gd name="T11" fmla="*/ 8 h 166"/>
                <a:gd name="T12" fmla="*/ 87 w 151"/>
                <a:gd name="T13" fmla="*/ 10 h 166"/>
                <a:gd name="T14" fmla="*/ 89 w 151"/>
                <a:gd name="T15" fmla="*/ 13 h 166"/>
                <a:gd name="T16" fmla="*/ 89 w 151"/>
                <a:gd name="T17" fmla="*/ 14 h 166"/>
                <a:gd name="T18" fmla="*/ 108 w 151"/>
                <a:gd name="T19" fmla="*/ 21 h 166"/>
                <a:gd name="T20" fmla="*/ 127 w 151"/>
                <a:gd name="T21" fmla="*/ 33 h 166"/>
                <a:gd name="T22" fmla="*/ 140 w 151"/>
                <a:gd name="T23" fmla="*/ 48 h 166"/>
                <a:gd name="T24" fmla="*/ 149 w 151"/>
                <a:gd name="T25" fmla="*/ 68 h 166"/>
                <a:gd name="T26" fmla="*/ 151 w 151"/>
                <a:gd name="T27" fmla="*/ 89 h 166"/>
                <a:gd name="T28" fmla="*/ 147 w 151"/>
                <a:gd name="T29" fmla="*/ 114 h 166"/>
                <a:gd name="T30" fmla="*/ 137 w 151"/>
                <a:gd name="T31" fmla="*/ 135 h 166"/>
                <a:gd name="T32" fmla="*/ 121 w 151"/>
                <a:gd name="T33" fmla="*/ 152 h 166"/>
                <a:gd name="T34" fmla="*/ 99 w 151"/>
                <a:gd name="T35" fmla="*/ 162 h 166"/>
                <a:gd name="T36" fmla="*/ 75 w 151"/>
                <a:gd name="T37" fmla="*/ 166 h 166"/>
                <a:gd name="T38" fmla="*/ 52 w 151"/>
                <a:gd name="T39" fmla="*/ 162 h 166"/>
                <a:gd name="T40" fmla="*/ 31 w 151"/>
                <a:gd name="T41" fmla="*/ 152 h 166"/>
                <a:gd name="T42" fmla="*/ 14 w 151"/>
                <a:gd name="T43" fmla="*/ 135 h 166"/>
                <a:gd name="T44" fmla="*/ 3 w 151"/>
                <a:gd name="T45" fmla="*/ 114 h 166"/>
                <a:gd name="T46" fmla="*/ 0 w 151"/>
                <a:gd name="T47" fmla="*/ 89 h 166"/>
                <a:gd name="T48" fmla="*/ 2 w 151"/>
                <a:gd name="T49" fmla="*/ 68 h 166"/>
                <a:gd name="T50" fmla="*/ 11 w 151"/>
                <a:gd name="T51" fmla="*/ 48 h 166"/>
                <a:gd name="T52" fmla="*/ 24 w 151"/>
                <a:gd name="T53" fmla="*/ 33 h 166"/>
                <a:gd name="T54" fmla="*/ 43 w 151"/>
                <a:gd name="T55" fmla="*/ 21 h 166"/>
                <a:gd name="T56" fmla="*/ 64 w 151"/>
                <a:gd name="T57" fmla="*/ 14 h 166"/>
                <a:gd name="T58" fmla="*/ 62 w 151"/>
                <a:gd name="T59" fmla="*/ 13 h 166"/>
                <a:gd name="T60" fmla="*/ 64 w 151"/>
                <a:gd name="T61" fmla="*/ 10 h 166"/>
                <a:gd name="T62" fmla="*/ 66 w 151"/>
                <a:gd name="T63" fmla="*/ 8 h 166"/>
                <a:gd name="T64" fmla="*/ 69 w 151"/>
                <a:gd name="T65" fmla="*/ 7 h 166"/>
                <a:gd name="T66" fmla="*/ 69 w 151"/>
                <a:gd name="T67" fmla="*/ 4 h 166"/>
                <a:gd name="T68" fmla="*/ 70 w 151"/>
                <a:gd name="T69" fmla="*/ 3 h 166"/>
                <a:gd name="T70" fmla="*/ 73 w 151"/>
                <a:gd name="T71" fmla="*/ 1 h 166"/>
                <a:gd name="T72" fmla="*/ 75 w 151"/>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66">
                  <a:moveTo>
                    <a:pt x="75" y="0"/>
                  </a:moveTo>
                  <a:lnTo>
                    <a:pt x="79" y="1"/>
                  </a:lnTo>
                  <a:lnTo>
                    <a:pt x="82" y="3"/>
                  </a:lnTo>
                  <a:lnTo>
                    <a:pt x="83" y="4"/>
                  </a:lnTo>
                  <a:lnTo>
                    <a:pt x="82" y="7"/>
                  </a:lnTo>
                  <a:lnTo>
                    <a:pt x="86" y="8"/>
                  </a:lnTo>
                  <a:lnTo>
                    <a:pt x="87" y="10"/>
                  </a:lnTo>
                  <a:lnTo>
                    <a:pt x="89" y="13"/>
                  </a:lnTo>
                  <a:lnTo>
                    <a:pt x="89" y="14"/>
                  </a:lnTo>
                  <a:lnTo>
                    <a:pt x="108" y="21"/>
                  </a:lnTo>
                  <a:lnTo>
                    <a:pt x="127" y="33"/>
                  </a:lnTo>
                  <a:lnTo>
                    <a:pt x="140" y="48"/>
                  </a:lnTo>
                  <a:lnTo>
                    <a:pt x="149" y="68"/>
                  </a:lnTo>
                  <a:lnTo>
                    <a:pt x="151" y="89"/>
                  </a:lnTo>
                  <a:lnTo>
                    <a:pt x="147" y="114"/>
                  </a:lnTo>
                  <a:lnTo>
                    <a:pt x="137" y="135"/>
                  </a:lnTo>
                  <a:lnTo>
                    <a:pt x="121" y="152"/>
                  </a:lnTo>
                  <a:lnTo>
                    <a:pt x="99" y="162"/>
                  </a:lnTo>
                  <a:lnTo>
                    <a:pt x="75" y="166"/>
                  </a:lnTo>
                  <a:lnTo>
                    <a:pt x="52" y="162"/>
                  </a:lnTo>
                  <a:lnTo>
                    <a:pt x="31" y="152"/>
                  </a:lnTo>
                  <a:lnTo>
                    <a:pt x="14" y="135"/>
                  </a:lnTo>
                  <a:lnTo>
                    <a:pt x="3" y="114"/>
                  </a:lnTo>
                  <a:lnTo>
                    <a:pt x="0" y="89"/>
                  </a:lnTo>
                  <a:lnTo>
                    <a:pt x="2" y="68"/>
                  </a:lnTo>
                  <a:lnTo>
                    <a:pt x="11" y="48"/>
                  </a:lnTo>
                  <a:lnTo>
                    <a:pt x="24" y="33"/>
                  </a:lnTo>
                  <a:lnTo>
                    <a:pt x="43" y="21"/>
                  </a:lnTo>
                  <a:lnTo>
                    <a:pt x="64" y="14"/>
                  </a:lnTo>
                  <a:lnTo>
                    <a:pt x="62" y="13"/>
                  </a:lnTo>
                  <a:lnTo>
                    <a:pt x="64" y="10"/>
                  </a:lnTo>
                  <a:lnTo>
                    <a:pt x="66" y="8"/>
                  </a:lnTo>
                  <a:lnTo>
                    <a:pt x="69" y="7"/>
                  </a:lnTo>
                  <a:lnTo>
                    <a:pt x="69" y="4"/>
                  </a:lnTo>
                  <a:lnTo>
                    <a:pt x="70" y="3"/>
                  </a:lnTo>
                  <a:lnTo>
                    <a:pt x="73" y="1"/>
                  </a:lnTo>
                  <a:lnTo>
                    <a:pt x="7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2" name="Freeform 8737"/>
            <p:cNvSpPr/>
            <p:nvPr/>
          </p:nvSpPr>
          <p:spPr bwMode="auto">
            <a:xfrm>
              <a:off x="4313667" y="1329681"/>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2 w 11"/>
                <a:gd name="T17" fmla="*/ 8 h 11"/>
                <a:gd name="T18" fmla="*/ 0 w 11"/>
                <a:gd name="T19" fmla="*/ 6 h 11"/>
                <a:gd name="T20" fmla="*/ 2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2" y="8"/>
                  </a:lnTo>
                  <a:lnTo>
                    <a:pt x="0" y="6"/>
                  </a:lnTo>
                  <a:lnTo>
                    <a:pt x="2" y="3"/>
                  </a:lnTo>
                  <a:lnTo>
                    <a:pt x="3" y="0"/>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3" name="Freeform 8738"/>
            <p:cNvSpPr/>
            <p:nvPr/>
          </p:nvSpPr>
          <p:spPr bwMode="auto">
            <a:xfrm>
              <a:off x="4313667" y="1261014"/>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2 w 11"/>
                <a:gd name="T17" fmla="*/ 9 h 11"/>
                <a:gd name="T18" fmla="*/ 0 w 11"/>
                <a:gd name="T19" fmla="*/ 5 h 11"/>
                <a:gd name="T20" fmla="*/ 2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2" y="9"/>
                  </a:lnTo>
                  <a:lnTo>
                    <a:pt x="0" y="5"/>
                  </a:lnTo>
                  <a:lnTo>
                    <a:pt x="2" y="2"/>
                  </a:lnTo>
                  <a:lnTo>
                    <a:pt x="3" y="1"/>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074" name="组合 1073"/>
            <p:cNvGrpSpPr/>
            <p:nvPr/>
          </p:nvGrpSpPr>
          <p:grpSpPr>
            <a:xfrm>
              <a:off x="4319907" y="368314"/>
              <a:ext cx="74912" cy="917670"/>
              <a:chOff x="1666787" y="349588"/>
              <a:chExt cx="74912" cy="998823"/>
            </a:xfrm>
          </p:grpSpPr>
          <p:sp>
            <p:nvSpPr>
              <p:cNvPr id="1078" name="Freeform 8718"/>
              <p:cNvSpPr/>
              <p:nvPr/>
            </p:nvSpPr>
            <p:spPr bwMode="auto">
              <a:xfrm>
                <a:off x="1666787" y="1273499"/>
                <a:ext cx="68671" cy="74912"/>
              </a:xfrm>
              <a:custGeom>
                <a:avLst/>
                <a:gdLst>
                  <a:gd name="T0" fmla="*/ 5 w 11"/>
                  <a:gd name="T1" fmla="*/ 0 h 12"/>
                  <a:gd name="T2" fmla="*/ 8 w 11"/>
                  <a:gd name="T3" fmla="*/ 2 h 12"/>
                  <a:gd name="T4" fmla="*/ 11 w 11"/>
                  <a:gd name="T5" fmla="*/ 3 h 12"/>
                  <a:gd name="T6" fmla="*/ 11 w 11"/>
                  <a:gd name="T7" fmla="*/ 6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6 h 12"/>
                  <a:gd name="T20" fmla="*/ 1 w 11"/>
                  <a:gd name="T21" fmla="*/ 3 h 12"/>
                  <a:gd name="T22" fmla="*/ 3 w 11"/>
                  <a:gd name="T23" fmla="*/ 2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2"/>
                    </a:lnTo>
                    <a:lnTo>
                      <a:pt x="11" y="3"/>
                    </a:lnTo>
                    <a:lnTo>
                      <a:pt x="11" y="6"/>
                    </a:lnTo>
                    <a:lnTo>
                      <a:pt x="11" y="9"/>
                    </a:lnTo>
                    <a:lnTo>
                      <a:pt x="8" y="11"/>
                    </a:lnTo>
                    <a:lnTo>
                      <a:pt x="5" y="12"/>
                    </a:lnTo>
                    <a:lnTo>
                      <a:pt x="3" y="11"/>
                    </a:lnTo>
                    <a:lnTo>
                      <a:pt x="1" y="9"/>
                    </a:lnTo>
                    <a:lnTo>
                      <a:pt x="0" y="6"/>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9" name="Freeform 8719"/>
              <p:cNvSpPr/>
              <p:nvPr/>
            </p:nvSpPr>
            <p:spPr bwMode="auto">
              <a:xfrm>
                <a:off x="1666787" y="1211073"/>
                <a:ext cx="68671" cy="62426"/>
              </a:xfrm>
              <a:custGeom>
                <a:avLst/>
                <a:gdLst>
                  <a:gd name="T0" fmla="*/ 5 w 11"/>
                  <a:gd name="T1" fmla="*/ 0 h 10"/>
                  <a:gd name="T2" fmla="*/ 8 w 11"/>
                  <a:gd name="T3" fmla="*/ 0 h 10"/>
                  <a:gd name="T4" fmla="*/ 11 w 11"/>
                  <a:gd name="T5" fmla="*/ 2 h 10"/>
                  <a:gd name="T6" fmla="*/ 11 w 11"/>
                  <a:gd name="T7" fmla="*/ 5 h 10"/>
                  <a:gd name="T8" fmla="*/ 11 w 11"/>
                  <a:gd name="T9" fmla="*/ 8 h 10"/>
                  <a:gd name="T10" fmla="*/ 8 w 11"/>
                  <a:gd name="T11" fmla="*/ 10 h 10"/>
                  <a:gd name="T12" fmla="*/ 5 w 11"/>
                  <a:gd name="T13" fmla="*/ 10 h 10"/>
                  <a:gd name="T14" fmla="*/ 3 w 11"/>
                  <a:gd name="T15" fmla="*/ 10 h 10"/>
                  <a:gd name="T16" fmla="*/ 1 w 11"/>
                  <a:gd name="T17" fmla="*/ 8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8"/>
                    </a:lnTo>
                    <a:lnTo>
                      <a:pt x="8"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0" name="Freeform 8720"/>
              <p:cNvSpPr/>
              <p:nvPr/>
            </p:nvSpPr>
            <p:spPr bwMode="auto">
              <a:xfrm>
                <a:off x="1666787" y="1136161"/>
                <a:ext cx="68671" cy="74912"/>
              </a:xfrm>
              <a:custGeom>
                <a:avLst/>
                <a:gdLst>
                  <a:gd name="T0" fmla="*/ 5 w 11"/>
                  <a:gd name="T1" fmla="*/ 0 h 12"/>
                  <a:gd name="T2" fmla="*/ 8 w 11"/>
                  <a:gd name="T3" fmla="*/ 1 h 12"/>
                  <a:gd name="T4" fmla="*/ 11 w 11"/>
                  <a:gd name="T5" fmla="*/ 3 h 12"/>
                  <a:gd name="T6" fmla="*/ 11 w 11"/>
                  <a:gd name="T7" fmla="*/ 5 h 12"/>
                  <a:gd name="T8" fmla="*/ 11 w 11"/>
                  <a:gd name="T9" fmla="*/ 9 h 12"/>
                  <a:gd name="T10" fmla="*/ 8 w 11"/>
                  <a:gd name="T11" fmla="*/ 11 h 12"/>
                  <a:gd name="T12" fmla="*/ 5 w 11"/>
                  <a:gd name="T13" fmla="*/ 12 h 12"/>
                  <a:gd name="T14" fmla="*/ 3 w 11"/>
                  <a:gd name="T15" fmla="*/ 11 h 12"/>
                  <a:gd name="T16" fmla="*/ 1 w 11"/>
                  <a:gd name="T17" fmla="*/ 9 h 12"/>
                  <a:gd name="T18" fmla="*/ 0 w 11"/>
                  <a:gd name="T19" fmla="*/ 5 h 12"/>
                  <a:gd name="T20" fmla="*/ 1 w 11"/>
                  <a:gd name="T21" fmla="*/ 3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3"/>
                    </a:lnTo>
                    <a:lnTo>
                      <a:pt x="11" y="5"/>
                    </a:lnTo>
                    <a:lnTo>
                      <a:pt x="11" y="9"/>
                    </a:lnTo>
                    <a:lnTo>
                      <a:pt x="8" y="11"/>
                    </a:lnTo>
                    <a:lnTo>
                      <a:pt x="5" y="12"/>
                    </a:lnTo>
                    <a:lnTo>
                      <a:pt x="3" y="11"/>
                    </a:lnTo>
                    <a:lnTo>
                      <a:pt x="1" y="9"/>
                    </a:lnTo>
                    <a:lnTo>
                      <a:pt x="0" y="5"/>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1" name="Freeform 8721"/>
              <p:cNvSpPr/>
              <p:nvPr/>
            </p:nvSpPr>
            <p:spPr bwMode="auto">
              <a:xfrm>
                <a:off x="1666787" y="1073734"/>
                <a:ext cx="68671" cy="62426"/>
              </a:xfrm>
              <a:custGeom>
                <a:avLst/>
                <a:gdLst>
                  <a:gd name="T0" fmla="*/ 5 w 11"/>
                  <a:gd name="T1" fmla="*/ 0 h 10"/>
                  <a:gd name="T2" fmla="*/ 8 w 11"/>
                  <a:gd name="T3" fmla="*/ 0 h 10"/>
                  <a:gd name="T4" fmla="*/ 11 w 11"/>
                  <a:gd name="T5" fmla="*/ 2 h 10"/>
                  <a:gd name="T6" fmla="*/ 11 w 11"/>
                  <a:gd name="T7" fmla="*/ 5 h 10"/>
                  <a:gd name="T8" fmla="*/ 11 w 11"/>
                  <a:gd name="T9" fmla="*/ 7 h 10"/>
                  <a:gd name="T10" fmla="*/ 8 w 11"/>
                  <a:gd name="T11" fmla="*/ 10 h 10"/>
                  <a:gd name="T12" fmla="*/ 5 w 11"/>
                  <a:gd name="T13" fmla="*/ 10 h 10"/>
                  <a:gd name="T14" fmla="*/ 3 w 11"/>
                  <a:gd name="T15" fmla="*/ 10 h 10"/>
                  <a:gd name="T16" fmla="*/ 1 w 11"/>
                  <a:gd name="T17" fmla="*/ 7 h 10"/>
                  <a:gd name="T18" fmla="*/ 0 w 11"/>
                  <a:gd name="T19" fmla="*/ 5 h 10"/>
                  <a:gd name="T20" fmla="*/ 1 w 11"/>
                  <a:gd name="T21" fmla="*/ 2 h 10"/>
                  <a:gd name="T22" fmla="*/ 3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lnTo>
                      <a:pt x="8" y="0"/>
                    </a:lnTo>
                    <a:lnTo>
                      <a:pt x="11" y="2"/>
                    </a:lnTo>
                    <a:lnTo>
                      <a:pt x="11" y="5"/>
                    </a:lnTo>
                    <a:lnTo>
                      <a:pt x="11" y="7"/>
                    </a:lnTo>
                    <a:lnTo>
                      <a:pt x="8"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2" name="Freeform 8722"/>
              <p:cNvSpPr/>
              <p:nvPr/>
            </p:nvSpPr>
            <p:spPr bwMode="auto">
              <a:xfrm>
                <a:off x="1666787" y="998823"/>
                <a:ext cx="68671" cy="74912"/>
              </a:xfrm>
              <a:custGeom>
                <a:avLst/>
                <a:gdLst>
                  <a:gd name="T0" fmla="*/ 5 w 11"/>
                  <a:gd name="T1" fmla="*/ 0 h 12"/>
                  <a:gd name="T2" fmla="*/ 8 w 11"/>
                  <a:gd name="T3" fmla="*/ 1 h 12"/>
                  <a:gd name="T4" fmla="*/ 11 w 11"/>
                  <a:gd name="T5" fmla="*/ 2 h 12"/>
                  <a:gd name="T6" fmla="*/ 11 w 11"/>
                  <a:gd name="T7" fmla="*/ 5 h 12"/>
                  <a:gd name="T8" fmla="*/ 11 w 11"/>
                  <a:gd name="T9" fmla="*/ 9 h 12"/>
                  <a:gd name="T10" fmla="*/ 8 w 11"/>
                  <a:gd name="T11" fmla="*/ 10 h 12"/>
                  <a:gd name="T12" fmla="*/ 5 w 11"/>
                  <a:gd name="T13" fmla="*/ 12 h 12"/>
                  <a:gd name="T14" fmla="*/ 3 w 11"/>
                  <a:gd name="T15" fmla="*/ 10 h 12"/>
                  <a:gd name="T16" fmla="*/ 1 w 11"/>
                  <a:gd name="T17" fmla="*/ 9 h 12"/>
                  <a:gd name="T18" fmla="*/ 0 w 11"/>
                  <a:gd name="T19" fmla="*/ 5 h 12"/>
                  <a:gd name="T20" fmla="*/ 1 w 11"/>
                  <a:gd name="T21" fmla="*/ 2 h 12"/>
                  <a:gd name="T22" fmla="*/ 3 w 11"/>
                  <a:gd name="T23" fmla="*/ 1 h 12"/>
                  <a:gd name="T24" fmla="*/ 5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0"/>
                    </a:moveTo>
                    <a:lnTo>
                      <a:pt x="8" y="1"/>
                    </a:lnTo>
                    <a:lnTo>
                      <a:pt x="11" y="2"/>
                    </a:lnTo>
                    <a:lnTo>
                      <a:pt x="11" y="5"/>
                    </a:lnTo>
                    <a:lnTo>
                      <a:pt x="11" y="9"/>
                    </a:lnTo>
                    <a:lnTo>
                      <a:pt x="8" y="10"/>
                    </a:lnTo>
                    <a:lnTo>
                      <a:pt x="5" y="12"/>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3" name="Freeform 8723"/>
              <p:cNvSpPr/>
              <p:nvPr/>
            </p:nvSpPr>
            <p:spPr bwMode="auto">
              <a:xfrm>
                <a:off x="1666787" y="930152"/>
                <a:ext cx="68671" cy="68671"/>
              </a:xfrm>
              <a:custGeom>
                <a:avLst/>
                <a:gdLst>
                  <a:gd name="T0" fmla="*/ 5 w 11"/>
                  <a:gd name="T1" fmla="*/ 0 h 11"/>
                  <a:gd name="T2" fmla="*/ 8 w 11"/>
                  <a:gd name="T3" fmla="*/ 0 h 11"/>
                  <a:gd name="T4" fmla="*/ 11 w 11"/>
                  <a:gd name="T5" fmla="*/ 3 h 11"/>
                  <a:gd name="T6" fmla="*/ 11 w 11"/>
                  <a:gd name="T7" fmla="*/ 6 h 11"/>
                  <a:gd name="T8" fmla="*/ 11 w 11"/>
                  <a:gd name="T9" fmla="*/ 8 h 11"/>
                  <a:gd name="T10" fmla="*/ 8 w 11"/>
                  <a:gd name="T11" fmla="*/ 11 h 11"/>
                  <a:gd name="T12" fmla="*/ 5 w 11"/>
                  <a:gd name="T13" fmla="*/ 11 h 11"/>
                  <a:gd name="T14" fmla="*/ 3 w 11"/>
                  <a:gd name="T15" fmla="*/ 11 h 11"/>
                  <a:gd name="T16" fmla="*/ 1 w 11"/>
                  <a:gd name="T17" fmla="*/ 8 h 11"/>
                  <a:gd name="T18" fmla="*/ 0 w 11"/>
                  <a:gd name="T19" fmla="*/ 6 h 11"/>
                  <a:gd name="T20" fmla="*/ 1 w 11"/>
                  <a:gd name="T21" fmla="*/ 3 h 11"/>
                  <a:gd name="T22" fmla="*/ 3 w 11"/>
                  <a:gd name="T23" fmla="*/ 0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0"/>
                    </a:lnTo>
                    <a:lnTo>
                      <a:pt x="11" y="3"/>
                    </a:lnTo>
                    <a:lnTo>
                      <a:pt x="11" y="6"/>
                    </a:lnTo>
                    <a:lnTo>
                      <a:pt x="11" y="8"/>
                    </a:lnTo>
                    <a:lnTo>
                      <a:pt x="8"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4" name="Freeform 8724"/>
              <p:cNvSpPr/>
              <p:nvPr/>
            </p:nvSpPr>
            <p:spPr bwMode="auto">
              <a:xfrm>
                <a:off x="1666787" y="792814"/>
                <a:ext cx="74912" cy="68671"/>
              </a:xfrm>
              <a:custGeom>
                <a:avLst/>
                <a:gdLst>
                  <a:gd name="T0" fmla="*/ 5 w 12"/>
                  <a:gd name="T1" fmla="*/ 0 h 11"/>
                  <a:gd name="T2" fmla="*/ 9 w 12"/>
                  <a:gd name="T3" fmla="*/ 0 h 11"/>
                  <a:gd name="T4" fmla="*/ 11 w 12"/>
                  <a:gd name="T5" fmla="*/ 3 h 11"/>
                  <a:gd name="T6" fmla="*/ 12 w 12"/>
                  <a:gd name="T7" fmla="*/ 5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5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5"/>
                    </a:lnTo>
                    <a:lnTo>
                      <a:pt x="11" y="8"/>
                    </a:lnTo>
                    <a:lnTo>
                      <a:pt x="9" y="11"/>
                    </a:lnTo>
                    <a:lnTo>
                      <a:pt x="5" y="11"/>
                    </a:lnTo>
                    <a:lnTo>
                      <a:pt x="3" y="11"/>
                    </a:lnTo>
                    <a:lnTo>
                      <a:pt x="1" y="8"/>
                    </a:lnTo>
                    <a:lnTo>
                      <a:pt x="0" y="5"/>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5" name="Freeform 8725"/>
              <p:cNvSpPr/>
              <p:nvPr/>
            </p:nvSpPr>
            <p:spPr bwMode="auto">
              <a:xfrm>
                <a:off x="1666787" y="717902"/>
                <a:ext cx="74912" cy="74912"/>
              </a:xfrm>
              <a:custGeom>
                <a:avLst/>
                <a:gdLst>
                  <a:gd name="T0" fmla="*/ 5 w 12"/>
                  <a:gd name="T1" fmla="*/ 0 h 12"/>
                  <a:gd name="T2" fmla="*/ 9 w 12"/>
                  <a:gd name="T3" fmla="*/ 2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2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2"/>
                    </a:lnTo>
                    <a:lnTo>
                      <a:pt x="11" y="3"/>
                    </a:lnTo>
                    <a:lnTo>
                      <a:pt x="12" y="7"/>
                    </a:lnTo>
                    <a:lnTo>
                      <a:pt x="11" y="9"/>
                    </a:lnTo>
                    <a:lnTo>
                      <a:pt x="9" y="11"/>
                    </a:lnTo>
                    <a:lnTo>
                      <a:pt x="5" y="12"/>
                    </a:lnTo>
                    <a:lnTo>
                      <a:pt x="3" y="11"/>
                    </a:lnTo>
                    <a:lnTo>
                      <a:pt x="1" y="9"/>
                    </a:lnTo>
                    <a:lnTo>
                      <a:pt x="0" y="7"/>
                    </a:lnTo>
                    <a:lnTo>
                      <a:pt x="1" y="3"/>
                    </a:lnTo>
                    <a:lnTo>
                      <a:pt x="3" y="2"/>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6" name="Freeform 8726"/>
              <p:cNvSpPr/>
              <p:nvPr/>
            </p:nvSpPr>
            <p:spPr bwMode="auto">
              <a:xfrm>
                <a:off x="1666787" y="655475"/>
                <a:ext cx="74912" cy="62426"/>
              </a:xfrm>
              <a:custGeom>
                <a:avLst/>
                <a:gdLst>
                  <a:gd name="T0" fmla="*/ 5 w 12"/>
                  <a:gd name="T1" fmla="*/ 0 h 10"/>
                  <a:gd name="T2" fmla="*/ 9 w 12"/>
                  <a:gd name="T3" fmla="*/ 0 h 10"/>
                  <a:gd name="T4" fmla="*/ 11 w 12"/>
                  <a:gd name="T5" fmla="*/ 2 h 10"/>
                  <a:gd name="T6" fmla="*/ 12 w 12"/>
                  <a:gd name="T7" fmla="*/ 5 h 10"/>
                  <a:gd name="T8" fmla="*/ 11 w 12"/>
                  <a:gd name="T9" fmla="*/ 8 h 10"/>
                  <a:gd name="T10" fmla="*/ 9 w 12"/>
                  <a:gd name="T11" fmla="*/ 10 h 10"/>
                  <a:gd name="T12" fmla="*/ 5 w 12"/>
                  <a:gd name="T13" fmla="*/ 10 h 10"/>
                  <a:gd name="T14" fmla="*/ 3 w 12"/>
                  <a:gd name="T15" fmla="*/ 10 h 10"/>
                  <a:gd name="T16" fmla="*/ 1 w 12"/>
                  <a:gd name="T17" fmla="*/ 8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8"/>
                    </a:lnTo>
                    <a:lnTo>
                      <a:pt x="9" y="10"/>
                    </a:lnTo>
                    <a:lnTo>
                      <a:pt x="5" y="10"/>
                    </a:lnTo>
                    <a:lnTo>
                      <a:pt x="3" y="10"/>
                    </a:lnTo>
                    <a:lnTo>
                      <a:pt x="1" y="8"/>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7" name="Freeform 8727"/>
              <p:cNvSpPr/>
              <p:nvPr/>
            </p:nvSpPr>
            <p:spPr bwMode="auto">
              <a:xfrm>
                <a:off x="1666787" y="580564"/>
                <a:ext cx="74912" cy="74912"/>
              </a:xfrm>
              <a:custGeom>
                <a:avLst/>
                <a:gdLst>
                  <a:gd name="T0" fmla="*/ 5 w 12"/>
                  <a:gd name="T1" fmla="*/ 0 h 12"/>
                  <a:gd name="T2" fmla="*/ 9 w 12"/>
                  <a:gd name="T3" fmla="*/ 1 h 12"/>
                  <a:gd name="T4" fmla="*/ 11 w 12"/>
                  <a:gd name="T5" fmla="*/ 3 h 12"/>
                  <a:gd name="T6" fmla="*/ 12 w 12"/>
                  <a:gd name="T7" fmla="*/ 7 h 12"/>
                  <a:gd name="T8" fmla="*/ 11 w 12"/>
                  <a:gd name="T9" fmla="*/ 9 h 12"/>
                  <a:gd name="T10" fmla="*/ 9 w 12"/>
                  <a:gd name="T11" fmla="*/ 11 h 12"/>
                  <a:gd name="T12" fmla="*/ 5 w 12"/>
                  <a:gd name="T13" fmla="*/ 12 h 12"/>
                  <a:gd name="T14" fmla="*/ 3 w 12"/>
                  <a:gd name="T15" fmla="*/ 11 h 12"/>
                  <a:gd name="T16" fmla="*/ 1 w 12"/>
                  <a:gd name="T17" fmla="*/ 9 h 12"/>
                  <a:gd name="T18" fmla="*/ 0 w 12"/>
                  <a:gd name="T19" fmla="*/ 7 h 12"/>
                  <a:gd name="T20" fmla="*/ 1 w 12"/>
                  <a:gd name="T21" fmla="*/ 3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3"/>
                    </a:lnTo>
                    <a:lnTo>
                      <a:pt x="12" y="7"/>
                    </a:lnTo>
                    <a:lnTo>
                      <a:pt x="11" y="9"/>
                    </a:lnTo>
                    <a:lnTo>
                      <a:pt x="9" y="11"/>
                    </a:lnTo>
                    <a:lnTo>
                      <a:pt x="5" y="12"/>
                    </a:lnTo>
                    <a:lnTo>
                      <a:pt x="3" y="11"/>
                    </a:lnTo>
                    <a:lnTo>
                      <a:pt x="1" y="9"/>
                    </a:lnTo>
                    <a:lnTo>
                      <a:pt x="0" y="7"/>
                    </a:lnTo>
                    <a:lnTo>
                      <a:pt x="1" y="3"/>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8" name="Freeform 8728"/>
              <p:cNvSpPr/>
              <p:nvPr/>
            </p:nvSpPr>
            <p:spPr bwMode="auto">
              <a:xfrm>
                <a:off x="1666787" y="518137"/>
                <a:ext cx="74912" cy="62426"/>
              </a:xfrm>
              <a:custGeom>
                <a:avLst/>
                <a:gdLst>
                  <a:gd name="T0" fmla="*/ 5 w 12"/>
                  <a:gd name="T1" fmla="*/ 0 h 10"/>
                  <a:gd name="T2" fmla="*/ 9 w 12"/>
                  <a:gd name="T3" fmla="*/ 0 h 10"/>
                  <a:gd name="T4" fmla="*/ 11 w 12"/>
                  <a:gd name="T5" fmla="*/ 2 h 10"/>
                  <a:gd name="T6" fmla="*/ 12 w 12"/>
                  <a:gd name="T7" fmla="*/ 5 h 10"/>
                  <a:gd name="T8" fmla="*/ 11 w 12"/>
                  <a:gd name="T9" fmla="*/ 7 h 10"/>
                  <a:gd name="T10" fmla="*/ 9 w 12"/>
                  <a:gd name="T11" fmla="*/ 10 h 10"/>
                  <a:gd name="T12" fmla="*/ 5 w 12"/>
                  <a:gd name="T13" fmla="*/ 10 h 10"/>
                  <a:gd name="T14" fmla="*/ 3 w 12"/>
                  <a:gd name="T15" fmla="*/ 10 h 10"/>
                  <a:gd name="T16" fmla="*/ 1 w 12"/>
                  <a:gd name="T17" fmla="*/ 7 h 10"/>
                  <a:gd name="T18" fmla="*/ 0 w 12"/>
                  <a:gd name="T19" fmla="*/ 5 h 10"/>
                  <a:gd name="T20" fmla="*/ 1 w 12"/>
                  <a:gd name="T21" fmla="*/ 2 h 10"/>
                  <a:gd name="T22" fmla="*/ 3 w 12"/>
                  <a:gd name="T23" fmla="*/ 0 h 10"/>
                  <a:gd name="T24" fmla="*/ 5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5" y="0"/>
                    </a:moveTo>
                    <a:lnTo>
                      <a:pt x="9" y="0"/>
                    </a:lnTo>
                    <a:lnTo>
                      <a:pt x="11" y="2"/>
                    </a:lnTo>
                    <a:lnTo>
                      <a:pt x="12" y="5"/>
                    </a:lnTo>
                    <a:lnTo>
                      <a:pt x="11" y="7"/>
                    </a:lnTo>
                    <a:lnTo>
                      <a:pt x="9" y="10"/>
                    </a:lnTo>
                    <a:lnTo>
                      <a:pt x="5" y="10"/>
                    </a:lnTo>
                    <a:lnTo>
                      <a:pt x="3" y="10"/>
                    </a:lnTo>
                    <a:lnTo>
                      <a:pt x="1" y="7"/>
                    </a:lnTo>
                    <a:lnTo>
                      <a:pt x="0" y="5"/>
                    </a:lnTo>
                    <a:lnTo>
                      <a:pt x="1" y="2"/>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89" name="Freeform 8729"/>
              <p:cNvSpPr/>
              <p:nvPr/>
            </p:nvSpPr>
            <p:spPr bwMode="auto">
              <a:xfrm>
                <a:off x="1666787" y="443226"/>
                <a:ext cx="74912" cy="74912"/>
              </a:xfrm>
              <a:custGeom>
                <a:avLst/>
                <a:gdLst>
                  <a:gd name="T0" fmla="*/ 5 w 12"/>
                  <a:gd name="T1" fmla="*/ 0 h 12"/>
                  <a:gd name="T2" fmla="*/ 9 w 12"/>
                  <a:gd name="T3" fmla="*/ 1 h 12"/>
                  <a:gd name="T4" fmla="*/ 11 w 12"/>
                  <a:gd name="T5" fmla="*/ 2 h 12"/>
                  <a:gd name="T6" fmla="*/ 12 w 12"/>
                  <a:gd name="T7" fmla="*/ 6 h 12"/>
                  <a:gd name="T8" fmla="*/ 11 w 12"/>
                  <a:gd name="T9" fmla="*/ 9 h 12"/>
                  <a:gd name="T10" fmla="*/ 9 w 12"/>
                  <a:gd name="T11" fmla="*/ 10 h 12"/>
                  <a:gd name="T12" fmla="*/ 5 w 12"/>
                  <a:gd name="T13" fmla="*/ 12 h 12"/>
                  <a:gd name="T14" fmla="*/ 3 w 12"/>
                  <a:gd name="T15" fmla="*/ 10 h 12"/>
                  <a:gd name="T16" fmla="*/ 1 w 12"/>
                  <a:gd name="T17" fmla="*/ 9 h 12"/>
                  <a:gd name="T18" fmla="*/ 0 w 12"/>
                  <a:gd name="T19" fmla="*/ 6 h 12"/>
                  <a:gd name="T20" fmla="*/ 1 w 12"/>
                  <a:gd name="T21" fmla="*/ 2 h 12"/>
                  <a:gd name="T22" fmla="*/ 3 w 12"/>
                  <a:gd name="T23" fmla="*/ 1 h 12"/>
                  <a:gd name="T24" fmla="*/ 5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0"/>
                    </a:moveTo>
                    <a:lnTo>
                      <a:pt x="9" y="1"/>
                    </a:lnTo>
                    <a:lnTo>
                      <a:pt x="11" y="2"/>
                    </a:lnTo>
                    <a:lnTo>
                      <a:pt x="12" y="6"/>
                    </a:lnTo>
                    <a:lnTo>
                      <a:pt x="11" y="9"/>
                    </a:lnTo>
                    <a:lnTo>
                      <a:pt x="9" y="10"/>
                    </a:lnTo>
                    <a:lnTo>
                      <a:pt x="5" y="12"/>
                    </a:lnTo>
                    <a:lnTo>
                      <a:pt x="3" y="10"/>
                    </a:lnTo>
                    <a:lnTo>
                      <a:pt x="1" y="9"/>
                    </a:lnTo>
                    <a:lnTo>
                      <a:pt x="0" y="6"/>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0" name="Freeform 8730"/>
              <p:cNvSpPr/>
              <p:nvPr/>
            </p:nvSpPr>
            <p:spPr bwMode="auto">
              <a:xfrm>
                <a:off x="1666787" y="374559"/>
                <a:ext cx="74912" cy="68671"/>
              </a:xfrm>
              <a:custGeom>
                <a:avLst/>
                <a:gdLst>
                  <a:gd name="T0" fmla="*/ 5 w 12"/>
                  <a:gd name="T1" fmla="*/ 0 h 11"/>
                  <a:gd name="T2" fmla="*/ 9 w 12"/>
                  <a:gd name="T3" fmla="*/ 0 h 11"/>
                  <a:gd name="T4" fmla="*/ 11 w 12"/>
                  <a:gd name="T5" fmla="*/ 3 h 11"/>
                  <a:gd name="T6" fmla="*/ 12 w 12"/>
                  <a:gd name="T7" fmla="*/ 6 h 11"/>
                  <a:gd name="T8" fmla="*/ 11 w 12"/>
                  <a:gd name="T9" fmla="*/ 8 h 11"/>
                  <a:gd name="T10" fmla="*/ 9 w 12"/>
                  <a:gd name="T11" fmla="*/ 11 h 11"/>
                  <a:gd name="T12" fmla="*/ 5 w 12"/>
                  <a:gd name="T13" fmla="*/ 11 h 11"/>
                  <a:gd name="T14" fmla="*/ 3 w 12"/>
                  <a:gd name="T15" fmla="*/ 11 h 11"/>
                  <a:gd name="T16" fmla="*/ 1 w 12"/>
                  <a:gd name="T17" fmla="*/ 8 h 11"/>
                  <a:gd name="T18" fmla="*/ 0 w 12"/>
                  <a:gd name="T19" fmla="*/ 6 h 11"/>
                  <a:gd name="T20" fmla="*/ 1 w 12"/>
                  <a:gd name="T21" fmla="*/ 3 h 11"/>
                  <a:gd name="T22" fmla="*/ 3 w 12"/>
                  <a:gd name="T23" fmla="*/ 0 h 11"/>
                  <a:gd name="T24" fmla="*/ 5 w 1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5" y="0"/>
                    </a:moveTo>
                    <a:lnTo>
                      <a:pt x="9" y="0"/>
                    </a:lnTo>
                    <a:lnTo>
                      <a:pt x="11" y="3"/>
                    </a:lnTo>
                    <a:lnTo>
                      <a:pt x="12" y="6"/>
                    </a:lnTo>
                    <a:lnTo>
                      <a:pt x="11" y="8"/>
                    </a:lnTo>
                    <a:lnTo>
                      <a:pt x="9" y="11"/>
                    </a:lnTo>
                    <a:lnTo>
                      <a:pt x="5" y="11"/>
                    </a:lnTo>
                    <a:lnTo>
                      <a:pt x="3" y="11"/>
                    </a:lnTo>
                    <a:lnTo>
                      <a:pt x="1" y="8"/>
                    </a:lnTo>
                    <a:lnTo>
                      <a:pt x="0" y="6"/>
                    </a:lnTo>
                    <a:lnTo>
                      <a:pt x="1" y="3"/>
                    </a:lnTo>
                    <a:lnTo>
                      <a:pt x="3" y="0"/>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1" name="Freeform 8731"/>
              <p:cNvSpPr/>
              <p:nvPr/>
            </p:nvSpPr>
            <p:spPr bwMode="auto">
              <a:xfrm>
                <a:off x="1666787" y="861485"/>
                <a:ext cx="68671" cy="68671"/>
              </a:xfrm>
              <a:custGeom>
                <a:avLst/>
                <a:gdLst>
                  <a:gd name="T0" fmla="*/ 5 w 11"/>
                  <a:gd name="T1" fmla="*/ 0 h 11"/>
                  <a:gd name="T2" fmla="*/ 8 w 11"/>
                  <a:gd name="T3" fmla="*/ 1 h 11"/>
                  <a:gd name="T4" fmla="*/ 11 w 11"/>
                  <a:gd name="T5" fmla="*/ 2 h 11"/>
                  <a:gd name="T6" fmla="*/ 11 w 11"/>
                  <a:gd name="T7" fmla="*/ 5 h 11"/>
                  <a:gd name="T8" fmla="*/ 11 w 11"/>
                  <a:gd name="T9" fmla="*/ 9 h 11"/>
                  <a:gd name="T10" fmla="*/ 8 w 11"/>
                  <a:gd name="T11" fmla="*/ 10 h 11"/>
                  <a:gd name="T12" fmla="*/ 5 w 11"/>
                  <a:gd name="T13" fmla="*/ 11 h 11"/>
                  <a:gd name="T14" fmla="*/ 3 w 11"/>
                  <a:gd name="T15" fmla="*/ 10 h 11"/>
                  <a:gd name="T16" fmla="*/ 1 w 11"/>
                  <a:gd name="T17" fmla="*/ 9 h 11"/>
                  <a:gd name="T18" fmla="*/ 0 w 11"/>
                  <a:gd name="T19" fmla="*/ 5 h 11"/>
                  <a:gd name="T20" fmla="*/ 1 w 11"/>
                  <a:gd name="T21" fmla="*/ 2 h 11"/>
                  <a:gd name="T22" fmla="*/ 3 w 11"/>
                  <a:gd name="T23" fmla="*/ 1 h 11"/>
                  <a:gd name="T24" fmla="*/ 5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5" y="0"/>
                    </a:moveTo>
                    <a:lnTo>
                      <a:pt x="8" y="1"/>
                    </a:lnTo>
                    <a:lnTo>
                      <a:pt x="11" y="2"/>
                    </a:lnTo>
                    <a:lnTo>
                      <a:pt x="11" y="5"/>
                    </a:lnTo>
                    <a:lnTo>
                      <a:pt x="11" y="9"/>
                    </a:lnTo>
                    <a:lnTo>
                      <a:pt x="8" y="10"/>
                    </a:lnTo>
                    <a:lnTo>
                      <a:pt x="5" y="11"/>
                    </a:lnTo>
                    <a:lnTo>
                      <a:pt x="3" y="10"/>
                    </a:lnTo>
                    <a:lnTo>
                      <a:pt x="1" y="9"/>
                    </a:lnTo>
                    <a:lnTo>
                      <a:pt x="0" y="5"/>
                    </a:lnTo>
                    <a:lnTo>
                      <a:pt x="1" y="2"/>
                    </a:lnTo>
                    <a:lnTo>
                      <a:pt x="3" y="1"/>
                    </a:lnTo>
                    <a:lnTo>
                      <a:pt x="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92" name="Freeform 8732"/>
              <p:cNvSpPr/>
              <p:nvPr/>
            </p:nvSpPr>
            <p:spPr bwMode="auto">
              <a:xfrm>
                <a:off x="1673028" y="349588"/>
                <a:ext cx="62426" cy="24971"/>
              </a:xfrm>
              <a:custGeom>
                <a:avLst/>
                <a:gdLst>
                  <a:gd name="T0" fmla="*/ 0 w 10"/>
                  <a:gd name="T1" fmla="*/ 0 h 4"/>
                  <a:gd name="T2" fmla="*/ 10 w 10"/>
                  <a:gd name="T3" fmla="*/ 0 h 4"/>
                  <a:gd name="T4" fmla="*/ 7 w 10"/>
                  <a:gd name="T5" fmla="*/ 3 h 4"/>
                  <a:gd name="T6" fmla="*/ 4 w 10"/>
                  <a:gd name="T7" fmla="*/ 4 h 4"/>
                  <a:gd name="T8" fmla="*/ 2 w 10"/>
                  <a:gd name="T9" fmla="*/ 3 h 4"/>
                  <a:gd name="T10" fmla="*/ 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0" y="0"/>
                    </a:moveTo>
                    <a:lnTo>
                      <a:pt x="10" y="0"/>
                    </a:lnTo>
                    <a:lnTo>
                      <a:pt x="7" y="3"/>
                    </a:lnTo>
                    <a:lnTo>
                      <a:pt x="4" y="4"/>
                    </a:lnTo>
                    <a:lnTo>
                      <a:pt x="2" y="3"/>
                    </a:lnTo>
                    <a:lnTo>
                      <a:pt x="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1075" name="组合 1074"/>
            <p:cNvGrpSpPr/>
            <p:nvPr/>
          </p:nvGrpSpPr>
          <p:grpSpPr>
            <a:xfrm>
              <a:off x="4000938" y="1570287"/>
              <a:ext cx="712851" cy="814686"/>
              <a:chOff x="1535690" y="1891518"/>
              <a:chExt cx="349588" cy="399529"/>
            </a:xfrm>
          </p:grpSpPr>
          <p:sp>
            <p:nvSpPr>
              <p:cNvPr id="1076" name="Freeform 8734"/>
              <p:cNvSpPr>
                <a:spLocks noEditPoints="1"/>
              </p:cNvSpPr>
              <p:nvPr/>
            </p:nvSpPr>
            <p:spPr bwMode="auto">
              <a:xfrm>
                <a:off x="1535690" y="1891518"/>
                <a:ext cx="349588" cy="399529"/>
              </a:xfrm>
              <a:custGeom>
                <a:avLst/>
                <a:gdLst>
                  <a:gd name="T0" fmla="*/ 9 w 56"/>
                  <a:gd name="T1" fmla="*/ 31 h 64"/>
                  <a:gd name="T2" fmla="*/ 17 w 56"/>
                  <a:gd name="T3" fmla="*/ 48 h 64"/>
                  <a:gd name="T4" fmla="*/ 39 w 56"/>
                  <a:gd name="T5" fmla="*/ 47 h 64"/>
                  <a:gd name="T6" fmla="*/ 39 w 56"/>
                  <a:gd name="T7" fmla="*/ 17 h 64"/>
                  <a:gd name="T8" fmla="*/ 28 w 56"/>
                  <a:gd name="T9" fmla="*/ 0 h 64"/>
                  <a:gd name="T10" fmla="*/ 32 w 56"/>
                  <a:gd name="T11" fmla="*/ 3 h 64"/>
                  <a:gd name="T12" fmla="*/ 32 w 56"/>
                  <a:gd name="T13" fmla="*/ 7 h 64"/>
                  <a:gd name="T14" fmla="*/ 29 w 56"/>
                  <a:gd name="T15" fmla="*/ 11 h 64"/>
                  <a:gd name="T16" fmla="*/ 42 w 56"/>
                  <a:gd name="T17" fmla="*/ 14 h 64"/>
                  <a:gd name="T18" fmla="*/ 46 w 56"/>
                  <a:gd name="T19" fmla="*/ 22 h 64"/>
                  <a:gd name="T20" fmla="*/ 49 w 56"/>
                  <a:gd name="T21" fmla="*/ 18 h 64"/>
                  <a:gd name="T22" fmla="*/ 51 w 56"/>
                  <a:gd name="T23" fmla="*/ 17 h 64"/>
                  <a:gd name="T24" fmla="*/ 55 w 56"/>
                  <a:gd name="T25" fmla="*/ 18 h 64"/>
                  <a:gd name="T26" fmla="*/ 54 w 56"/>
                  <a:gd name="T27" fmla="*/ 22 h 64"/>
                  <a:gd name="T28" fmla="*/ 50 w 56"/>
                  <a:gd name="T29" fmla="*/ 22 h 64"/>
                  <a:gd name="T30" fmla="*/ 51 w 56"/>
                  <a:gd name="T31" fmla="*/ 26 h 64"/>
                  <a:gd name="T32" fmla="*/ 49 w 56"/>
                  <a:gd name="T33" fmla="*/ 30 h 64"/>
                  <a:gd name="T34" fmla="*/ 47 w 56"/>
                  <a:gd name="T35" fmla="*/ 34 h 64"/>
                  <a:gd name="T36" fmla="*/ 51 w 56"/>
                  <a:gd name="T37" fmla="*/ 40 h 64"/>
                  <a:gd name="T38" fmla="*/ 53 w 56"/>
                  <a:gd name="T39" fmla="*/ 41 h 64"/>
                  <a:gd name="T40" fmla="*/ 51 w 56"/>
                  <a:gd name="T41" fmla="*/ 44 h 64"/>
                  <a:gd name="T42" fmla="*/ 54 w 56"/>
                  <a:gd name="T43" fmla="*/ 47 h 64"/>
                  <a:gd name="T44" fmla="*/ 50 w 56"/>
                  <a:gd name="T45" fmla="*/ 48 h 64"/>
                  <a:gd name="T46" fmla="*/ 47 w 56"/>
                  <a:gd name="T47" fmla="*/ 48 h 64"/>
                  <a:gd name="T48" fmla="*/ 41 w 56"/>
                  <a:gd name="T49" fmla="*/ 40 h 64"/>
                  <a:gd name="T50" fmla="*/ 39 w 56"/>
                  <a:gd name="T51" fmla="*/ 52 h 64"/>
                  <a:gd name="T52" fmla="*/ 32 w 56"/>
                  <a:gd name="T53" fmla="*/ 54 h 64"/>
                  <a:gd name="T54" fmla="*/ 29 w 56"/>
                  <a:gd name="T55" fmla="*/ 54 h 64"/>
                  <a:gd name="T56" fmla="*/ 30 w 56"/>
                  <a:gd name="T57" fmla="*/ 60 h 64"/>
                  <a:gd name="T58" fmla="*/ 28 w 56"/>
                  <a:gd name="T59" fmla="*/ 64 h 64"/>
                  <a:gd name="T60" fmla="*/ 25 w 56"/>
                  <a:gd name="T61" fmla="*/ 60 h 64"/>
                  <a:gd name="T62" fmla="*/ 24 w 56"/>
                  <a:gd name="T63" fmla="*/ 56 h 64"/>
                  <a:gd name="T64" fmla="*/ 28 w 56"/>
                  <a:gd name="T65" fmla="*/ 52 h 64"/>
                  <a:gd name="T66" fmla="*/ 15 w 56"/>
                  <a:gd name="T67" fmla="*/ 51 h 64"/>
                  <a:gd name="T68" fmla="*/ 9 w 56"/>
                  <a:gd name="T69" fmla="*/ 47 h 64"/>
                  <a:gd name="T70" fmla="*/ 5 w 56"/>
                  <a:gd name="T71" fmla="*/ 45 h 64"/>
                  <a:gd name="T72" fmla="*/ 4 w 56"/>
                  <a:gd name="T73" fmla="*/ 47 h 64"/>
                  <a:gd name="T74" fmla="*/ 0 w 56"/>
                  <a:gd name="T75" fmla="*/ 47 h 64"/>
                  <a:gd name="T76" fmla="*/ 1 w 56"/>
                  <a:gd name="T77" fmla="*/ 43 h 64"/>
                  <a:gd name="T78" fmla="*/ 3 w 56"/>
                  <a:gd name="T79" fmla="*/ 40 h 64"/>
                  <a:gd name="T80" fmla="*/ 13 w 56"/>
                  <a:gd name="T81" fmla="*/ 39 h 64"/>
                  <a:gd name="T82" fmla="*/ 5 w 56"/>
                  <a:gd name="T83" fmla="*/ 30 h 64"/>
                  <a:gd name="T84" fmla="*/ 5 w 56"/>
                  <a:gd name="T85" fmla="*/ 23 h 64"/>
                  <a:gd name="T86" fmla="*/ 8 w 56"/>
                  <a:gd name="T87" fmla="*/ 20 h 64"/>
                  <a:gd name="T88" fmla="*/ 1 w 56"/>
                  <a:gd name="T89" fmla="*/ 19 h 64"/>
                  <a:gd name="T90" fmla="*/ 0 w 56"/>
                  <a:gd name="T91" fmla="*/ 15 h 64"/>
                  <a:gd name="T92" fmla="*/ 4 w 56"/>
                  <a:gd name="T93" fmla="*/ 15 h 64"/>
                  <a:gd name="T94" fmla="*/ 8 w 56"/>
                  <a:gd name="T95" fmla="*/ 17 h 64"/>
                  <a:gd name="T96" fmla="*/ 16 w 56"/>
                  <a:gd name="T97" fmla="*/ 15 h 64"/>
                  <a:gd name="T98" fmla="*/ 20 w 56"/>
                  <a:gd name="T99" fmla="*/ 13 h 64"/>
                  <a:gd name="T100" fmla="*/ 24 w 56"/>
                  <a:gd name="T101" fmla="*/ 7 h 64"/>
                  <a:gd name="T102" fmla="*/ 28 w 56"/>
                  <a:gd name="T103" fmla="*/ 6 h 64"/>
                  <a:gd name="T104" fmla="*/ 26 w 56"/>
                  <a:gd name="T10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64">
                    <a:moveTo>
                      <a:pt x="20" y="15"/>
                    </a:moveTo>
                    <a:lnTo>
                      <a:pt x="18" y="15"/>
                    </a:lnTo>
                    <a:lnTo>
                      <a:pt x="17" y="17"/>
                    </a:lnTo>
                    <a:lnTo>
                      <a:pt x="16" y="24"/>
                    </a:lnTo>
                    <a:lnTo>
                      <a:pt x="9" y="31"/>
                    </a:lnTo>
                    <a:lnTo>
                      <a:pt x="9" y="32"/>
                    </a:lnTo>
                    <a:lnTo>
                      <a:pt x="16" y="37"/>
                    </a:lnTo>
                    <a:lnTo>
                      <a:pt x="16" y="48"/>
                    </a:lnTo>
                    <a:lnTo>
                      <a:pt x="17" y="48"/>
                    </a:lnTo>
                    <a:lnTo>
                      <a:pt x="17" y="48"/>
                    </a:lnTo>
                    <a:lnTo>
                      <a:pt x="18" y="49"/>
                    </a:lnTo>
                    <a:lnTo>
                      <a:pt x="28" y="45"/>
                    </a:lnTo>
                    <a:lnTo>
                      <a:pt x="37" y="48"/>
                    </a:lnTo>
                    <a:lnTo>
                      <a:pt x="38" y="47"/>
                    </a:lnTo>
                    <a:lnTo>
                      <a:pt x="39" y="47"/>
                    </a:lnTo>
                    <a:lnTo>
                      <a:pt x="39" y="39"/>
                    </a:lnTo>
                    <a:lnTo>
                      <a:pt x="46" y="32"/>
                    </a:lnTo>
                    <a:lnTo>
                      <a:pt x="46" y="31"/>
                    </a:lnTo>
                    <a:lnTo>
                      <a:pt x="39" y="26"/>
                    </a:lnTo>
                    <a:lnTo>
                      <a:pt x="39" y="17"/>
                    </a:lnTo>
                    <a:lnTo>
                      <a:pt x="38" y="17"/>
                    </a:lnTo>
                    <a:lnTo>
                      <a:pt x="38" y="15"/>
                    </a:lnTo>
                    <a:lnTo>
                      <a:pt x="28" y="18"/>
                    </a:lnTo>
                    <a:lnTo>
                      <a:pt x="20" y="15"/>
                    </a:lnTo>
                    <a:close/>
                    <a:moveTo>
                      <a:pt x="28" y="0"/>
                    </a:moveTo>
                    <a:lnTo>
                      <a:pt x="29" y="1"/>
                    </a:lnTo>
                    <a:lnTo>
                      <a:pt x="29" y="5"/>
                    </a:lnTo>
                    <a:lnTo>
                      <a:pt x="30" y="3"/>
                    </a:lnTo>
                    <a:lnTo>
                      <a:pt x="32" y="3"/>
                    </a:lnTo>
                    <a:lnTo>
                      <a:pt x="32" y="3"/>
                    </a:lnTo>
                    <a:lnTo>
                      <a:pt x="32" y="5"/>
                    </a:lnTo>
                    <a:lnTo>
                      <a:pt x="32" y="5"/>
                    </a:lnTo>
                    <a:lnTo>
                      <a:pt x="29" y="7"/>
                    </a:lnTo>
                    <a:lnTo>
                      <a:pt x="29" y="9"/>
                    </a:lnTo>
                    <a:lnTo>
                      <a:pt x="32" y="7"/>
                    </a:lnTo>
                    <a:lnTo>
                      <a:pt x="33" y="7"/>
                    </a:lnTo>
                    <a:lnTo>
                      <a:pt x="33" y="7"/>
                    </a:lnTo>
                    <a:lnTo>
                      <a:pt x="33" y="7"/>
                    </a:lnTo>
                    <a:lnTo>
                      <a:pt x="33" y="9"/>
                    </a:lnTo>
                    <a:lnTo>
                      <a:pt x="29" y="11"/>
                    </a:lnTo>
                    <a:lnTo>
                      <a:pt x="29" y="17"/>
                    </a:lnTo>
                    <a:lnTo>
                      <a:pt x="38" y="14"/>
                    </a:lnTo>
                    <a:lnTo>
                      <a:pt x="38" y="13"/>
                    </a:lnTo>
                    <a:lnTo>
                      <a:pt x="41" y="13"/>
                    </a:lnTo>
                    <a:lnTo>
                      <a:pt x="42" y="14"/>
                    </a:lnTo>
                    <a:lnTo>
                      <a:pt x="42" y="15"/>
                    </a:lnTo>
                    <a:lnTo>
                      <a:pt x="41" y="17"/>
                    </a:lnTo>
                    <a:lnTo>
                      <a:pt x="41" y="17"/>
                    </a:lnTo>
                    <a:lnTo>
                      <a:pt x="41" y="24"/>
                    </a:lnTo>
                    <a:lnTo>
                      <a:pt x="46" y="22"/>
                    </a:lnTo>
                    <a:lnTo>
                      <a:pt x="46" y="18"/>
                    </a:lnTo>
                    <a:lnTo>
                      <a:pt x="47" y="18"/>
                    </a:lnTo>
                    <a:lnTo>
                      <a:pt x="47" y="18"/>
                    </a:lnTo>
                    <a:lnTo>
                      <a:pt x="49" y="18"/>
                    </a:lnTo>
                    <a:lnTo>
                      <a:pt x="49" y="18"/>
                    </a:lnTo>
                    <a:lnTo>
                      <a:pt x="47" y="22"/>
                    </a:lnTo>
                    <a:lnTo>
                      <a:pt x="50" y="20"/>
                    </a:lnTo>
                    <a:lnTo>
                      <a:pt x="50" y="18"/>
                    </a:lnTo>
                    <a:lnTo>
                      <a:pt x="50" y="17"/>
                    </a:lnTo>
                    <a:lnTo>
                      <a:pt x="51" y="17"/>
                    </a:lnTo>
                    <a:lnTo>
                      <a:pt x="51" y="18"/>
                    </a:lnTo>
                    <a:lnTo>
                      <a:pt x="51" y="18"/>
                    </a:lnTo>
                    <a:lnTo>
                      <a:pt x="51" y="19"/>
                    </a:lnTo>
                    <a:lnTo>
                      <a:pt x="55" y="18"/>
                    </a:lnTo>
                    <a:lnTo>
                      <a:pt x="55" y="18"/>
                    </a:lnTo>
                    <a:lnTo>
                      <a:pt x="56" y="18"/>
                    </a:lnTo>
                    <a:lnTo>
                      <a:pt x="56" y="18"/>
                    </a:lnTo>
                    <a:lnTo>
                      <a:pt x="55" y="19"/>
                    </a:lnTo>
                    <a:lnTo>
                      <a:pt x="53" y="20"/>
                    </a:lnTo>
                    <a:lnTo>
                      <a:pt x="54" y="22"/>
                    </a:lnTo>
                    <a:lnTo>
                      <a:pt x="54" y="22"/>
                    </a:lnTo>
                    <a:lnTo>
                      <a:pt x="54" y="23"/>
                    </a:lnTo>
                    <a:lnTo>
                      <a:pt x="54" y="23"/>
                    </a:lnTo>
                    <a:lnTo>
                      <a:pt x="53" y="23"/>
                    </a:lnTo>
                    <a:lnTo>
                      <a:pt x="50" y="22"/>
                    </a:lnTo>
                    <a:lnTo>
                      <a:pt x="49" y="23"/>
                    </a:lnTo>
                    <a:lnTo>
                      <a:pt x="51" y="24"/>
                    </a:lnTo>
                    <a:lnTo>
                      <a:pt x="53" y="24"/>
                    </a:lnTo>
                    <a:lnTo>
                      <a:pt x="51" y="26"/>
                    </a:lnTo>
                    <a:lnTo>
                      <a:pt x="51" y="26"/>
                    </a:lnTo>
                    <a:lnTo>
                      <a:pt x="51" y="26"/>
                    </a:lnTo>
                    <a:lnTo>
                      <a:pt x="46" y="23"/>
                    </a:lnTo>
                    <a:lnTo>
                      <a:pt x="42" y="26"/>
                    </a:lnTo>
                    <a:lnTo>
                      <a:pt x="47" y="30"/>
                    </a:lnTo>
                    <a:lnTo>
                      <a:pt x="49" y="30"/>
                    </a:lnTo>
                    <a:lnTo>
                      <a:pt x="50" y="31"/>
                    </a:lnTo>
                    <a:lnTo>
                      <a:pt x="51" y="32"/>
                    </a:lnTo>
                    <a:lnTo>
                      <a:pt x="50" y="34"/>
                    </a:lnTo>
                    <a:lnTo>
                      <a:pt x="49" y="34"/>
                    </a:lnTo>
                    <a:lnTo>
                      <a:pt x="47" y="34"/>
                    </a:lnTo>
                    <a:lnTo>
                      <a:pt x="42" y="39"/>
                    </a:lnTo>
                    <a:lnTo>
                      <a:pt x="46" y="41"/>
                    </a:lnTo>
                    <a:lnTo>
                      <a:pt x="50" y="39"/>
                    </a:lnTo>
                    <a:lnTo>
                      <a:pt x="51" y="39"/>
                    </a:lnTo>
                    <a:lnTo>
                      <a:pt x="51" y="40"/>
                    </a:lnTo>
                    <a:lnTo>
                      <a:pt x="51" y="40"/>
                    </a:lnTo>
                    <a:lnTo>
                      <a:pt x="51" y="40"/>
                    </a:lnTo>
                    <a:lnTo>
                      <a:pt x="47" y="41"/>
                    </a:lnTo>
                    <a:lnTo>
                      <a:pt x="50" y="43"/>
                    </a:lnTo>
                    <a:lnTo>
                      <a:pt x="53" y="41"/>
                    </a:lnTo>
                    <a:lnTo>
                      <a:pt x="53" y="41"/>
                    </a:lnTo>
                    <a:lnTo>
                      <a:pt x="54" y="43"/>
                    </a:lnTo>
                    <a:lnTo>
                      <a:pt x="54" y="43"/>
                    </a:lnTo>
                    <a:lnTo>
                      <a:pt x="53" y="44"/>
                    </a:lnTo>
                    <a:lnTo>
                      <a:pt x="51" y="44"/>
                    </a:lnTo>
                    <a:lnTo>
                      <a:pt x="55" y="45"/>
                    </a:lnTo>
                    <a:lnTo>
                      <a:pt x="55" y="47"/>
                    </a:lnTo>
                    <a:lnTo>
                      <a:pt x="55" y="47"/>
                    </a:lnTo>
                    <a:lnTo>
                      <a:pt x="55" y="48"/>
                    </a:lnTo>
                    <a:lnTo>
                      <a:pt x="54" y="47"/>
                    </a:lnTo>
                    <a:lnTo>
                      <a:pt x="51" y="45"/>
                    </a:lnTo>
                    <a:lnTo>
                      <a:pt x="51" y="47"/>
                    </a:lnTo>
                    <a:lnTo>
                      <a:pt x="51" y="48"/>
                    </a:lnTo>
                    <a:lnTo>
                      <a:pt x="50" y="48"/>
                    </a:lnTo>
                    <a:lnTo>
                      <a:pt x="50" y="48"/>
                    </a:lnTo>
                    <a:lnTo>
                      <a:pt x="50" y="47"/>
                    </a:lnTo>
                    <a:lnTo>
                      <a:pt x="49" y="44"/>
                    </a:lnTo>
                    <a:lnTo>
                      <a:pt x="47" y="43"/>
                    </a:lnTo>
                    <a:lnTo>
                      <a:pt x="47" y="47"/>
                    </a:lnTo>
                    <a:lnTo>
                      <a:pt x="47" y="48"/>
                    </a:lnTo>
                    <a:lnTo>
                      <a:pt x="46" y="48"/>
                    </a:lnTo>
                    <a:lnTo>
                      <a:pt x="46" y="48"/>
                    </a:lnTo>
                    <a:lnTo>
                      <a:pt x="46" y="47"/>
                    </a:lnTo>
                    <a:lnTo>
                      <a:pt x="45" y="43"/>
                    </a:lnTo>
                    <a:lnTo>
                      <a:pt x="41" y="40"/>
                    </a:lnTo>
                    <a:lnTo>
                      <a:pt x="41" y="47"/>
                    </a:lnTo>
                    <a:lnTo>
                      <a:pt x="41" y="48"/>
                    </a:lnTo>
                    <a:lnTo>
                      <a:pt x="42" y="49"/>
                    </a:lnTo>
                    <a:lnTo>
                      <a:pt x="41" y="51"/>
                    </a:lnTo>
                    <a:lnTo>
                      <a:pt x="39" y="52"/>
                    </a:lnTo>
                    <a:lnTo>
                      <a:pt x="37" y="51"/>
                    </a:lnTo>
                    <a:lnTo>
                      <a:pt x="37" y="49"/>
                    </a:lnTo>
                    <a:lnTo>
                      <a:pt x="29" y="47"/>
                    </a:lnTo>
                    <a:lnTo>
                      <a:pt x="29" y="52"/>
                    </a:lnTo>
                    <a:lnTo>
                      <a:pt x="32" y="54"/>
                    </a:lnTo>
                    <a:lnTo>
                      <a:pt x="33" y="56"/>
                    </a:lnTo>
                    <a:lnTo>
                      <a:pt x="33" y="56"/>
                    </a:lnTo>
                    <a:lnTo>
                      <a:pt x="32" y="56"/>
                    </a:lnTo>
                    <a:lnTo>
                      <a:pt x="32" y="56"/>
                    </a:lnTo>
                    <a:lnTo>
                      <a:pt x="29" y="54"/>
                    </a:lnTo>
                    <a:lnTo>
                      <a:pt x="29" y="57"/>
                    </a:lnTo>
                    <a:lnTo>
                      <a:pt x="30" y="58"/>
                    </a:lnTo>
                    <a:lnTo>
                      <a:pt x="32" y="58"/>
                    </a:lnTo>
                    <a:lnTo>
                      <a:pt x="30" y="60"/>
                    </a:lnTo>
                    <a:lnTo>
                      <a:pt x="30" y="60"/>
                    </a:lnTo>
                    <a:lnTo>
                      <a:pt x="30" y="60"/>
                    </a:lnTo>
                    <a:lnTo>
                      <a:pt x="29" y="58"/>
                    </a:lnTo>
                    <a:lnTo>
                      <a:pt x="29" y="62"/>
                    </a:lnTo>
                    <a:lnTo>
                      <a:pt x="28" y="64"/>
                    </a:lnTo>
                    <a:lnTo>
                      <a:pt x="28" y="64"/>
                    </a:lnTo>
                    <a:lnTo>
                      <a:pt x="28" y="62"/>
                    </a:lnTo>
                    <a:lnTo>
                      <a:pt x="28" y="58"/>
                    </a:lnTo>
                    <a:lnTo>
                      <a:pt x="25" y="60"/>
                    </a:lnTo>
                    <a:lnTo>
                      <a:pt x="25" y="60"/>
                    </a:lnTo>
                    <a:lnTo>
                      <a:pt x="25" y="60"/>
                    </a:lnTo>
                    <a:lnTo>
                      <a:pt x="25" y="58"/>
                    </a:lnTo>
                    <a:lnTo>
                      <a:pt x="25" y="58"/>
                    </a:lnTo>
                    <a:lnTo>
                      <a:pt x="28" y="57"/>
                    </a:lnTo>
                    <a:lnTo>
                      <a:pt x="28" y="54"/>
                    </a:lnTo>
                    <a:lnTo>
                      <a:pt x="24" y="56"/>
                    </a:lnTo>
                    <a:lnTo>
                      <a:pt x="24" y="56"/>
                    </a:lnTo>
                    <a:lnTo>
                      <a:pt x="22" y="56"/>
                    </a:lnTo>
                    <a:lnTo>
                      <a:pt x="22" y="56"/>
                    </a:lnTo>
                    <a:lnTo>
                      <a:pt x="24" y="54"/>
                    </a:lnTo>
                    <a:lnTo>
                      <a:pt x="28" y="52"/>
                    </a:lnTo>
                    <a:lnTo>
                      <a:pt x="28" y="47"/>
                    </a:lnTo>
                    <a:lnTo>
                      <a:pt x="18" y="51"/>
                    </a:lnTo>
                    <a:lnTo>
                      <a:pt x="17" y="52"/>
                    </a:lnTo>
                    <a:lnTo>
                      <a:pt x="16" y="52"/>
                    </a:lnTo>
                    <a:lnTo>
                      <a:pt x="15" y="51"/>
                    </a:lnTo>
                    <a:lnTo>
                      <a:pt x="13" y="49"/>
                    </a:lnTo>
                    <a:lnTo>
                      <a:pt x="15" y="48"/>
                    </a:lnTo>
                    <a:lnTo>
                      <a:pt x="13" y="40"/>
                    </a:lnTo>
                    <a:lnTo>
                      <a:pt x="9" y="43"/>
                    </a:lnTo>
                    <a:lnTo>
                      <a:pt x="9" y="47"/>
                    </a:lnTo>
                    <a:lnTo>
                      <a:pt x="8" y="48"/>
                    </a:lnTo>
                    <a:lnTo>
                      <a:pt x="8" y="48"/>
                    </a:lnTo>
                    <a:lnTo>
                      <a:pt x="8" y="47"/>
                    </a:lnTo>
                    <a:lnTo>
                      <a:pt x="8" y="44"/>
                    </a:lnTo>
                    <a:lnTo>
                      <a:pt x="5" y="45"/>
                    </a:lnTo>
                    <a:lnTo>
                      <a:pt x="5" y="48"/>
                    </a:lnTo>
                    <a:lnTo>
                      <a:pt x="5" y="48"/>
                    </a:lnTo>
                    <a:lnTo>
                      <a:pt x="5" y="48"/>
                    </a:lnTo>
                    <a:lnTo>
                      <a:pt x="4" y="48"/>
                    </a:lnTo>
                    <a:lnTo>
                      <a:pt x="4" y="47"/>
                    </a:lnTo>
                    <a:lnTo>
                      <a:pt x="1" y="48"/>
                    </a:lnTo>
                    <a:lnTo>
                      <a:pt x="0" y="48"/>
                    </a:lnTo>
                    <a:lnTo>
                      <a:pt x="0" y="48"/>
                    </a:lnTo>
                    <a:lnTo>
                      <a:pt x="0" y="48"/>
                    </a:lnTo>
                    <a:lnTo>
                      <a:pt x="0" y="47"/>
                    </a:lnTo>
                    <a:lnTo>
                      <a:pt x="4" y="45"/>
                    </a:lnTo>
                    <a:lnTo>
                      <a:pt x="1" y="44"/>
                    </a:lnTo>
                    <a:lnTo>
                      <a:pt x="1" y="44"/>
                    </a:lnTo>
                    <a:lnTo>
                      <a:pt x="1" y="43"/>
                    </a:lnTo>
                    <a:lnTo>
                      <a:pt x="1" y="43"/>
                    </a:lnTo>
                    <a:lnTo>
                      <a:pt x="3" y="43"/>
                    </a:lnTo>
                    <a:lnTo>
                      <a:pt x="5" y="44"/>
                    </a:lnTo>
                    <a:lnTo>
                      <a:pt x="7" y="43"/>
                    </a:lnTo>
                    <a:lnTo>
                      <a:pt x="4" y="41"/>
                    </a:lnTo>
                    <a:lnTo>
                      <a:pt x="3" y="40"/>
                    </a:lnTo>
                    <a:lnTo>
                      <a:pt x="3" y="40"/>
                    </a:lnTo>
                    <a:lnTo>
                      <a:pt x="4" y="40"/>
                    </a:lnTo>
                    <a:lnTo>
                      <a:pt x="4" y="40"/>
                    </a:lnTo>
                    <a:lnTo>
                      <a:pt x="9" y="41"/>
                    </a:lnTo>
                    <a:lnTo>
                      <a:pt x="13" y="39"/>
                    </a:lnTo>
                    <a:lnTo>
                      <a:pt x="8" y="34"/>
                    </a:lnTo>
                    <a:lnTo>
                      <a:pt x="7" y="34"/>
                    </a:lnTo>
                    <a:lnTo>
                      <a:pt x="5" y="34"/>
                    </a:lnTo>
                    <a:lnTo>
                      <a:pt x="4" y="31"/>
                    </a:lnTo>
                    <a:lnTo>
                      <a:pt x="5" y="30"/>
                    </a:lnTo>
                    <a:lnTo>
                      <a:pt x="7" y="30"/>
                    </a:lnTo>
                    <a:lnTo>
                      <a:pt x="8" y="30"/>
                    </a:lnTo>
                    <a:lnTo>
                      <a:pt x="13" y="24"/>
                    </a:lnTo>
                    <a:lnTo>
                      <a:pt x="9" y="22"/>
                    </a:lnTo>
                    <a:lnTo>
                      <a:pt x="5" y="23"/>
                    </a:lnTo>
                    <a:lnTo>
                      <a:pt x="4" y="23"/>
                    </a:lnTo>
                    <a:lnTo>
                      <a:pt x="4" y="23"/>
                    </a:lnTo>
                    <a:lnTo>
                      <a:pt x="4" y="23"/>
                    </a:lnTo>
                    <a:lnTo>
                      <a:pt x="4" y="22"/>
                    </a:lnTo>
                    <a:lnTo>
                      <a:pt x="8" y="20"/>
                    </a:lnTo>
                    <a:lnTo>
                      <a:pt x="5" y="19"/>
                    </a:lnTo>
                    <a:lnTo>
                      <a:pt x="3" y="20"/>
                    </a:lnTo>
                    <a:lnTo>
                      <a:pt x="3" y="20"/>
                    </a:lnTo>
                    <a:lnTo>
                      <a:pt x="1" y="20"/>
                    </a:lnTo>
                    <a:lnTo>
                      <a:pt x="1" y="19"/>
                    </a:lnTo>
                    <a:lnTo>
                      <a:pt x="3" y="19"/>
                    </a:lnTo>
                    <a:lnTo>
                      <a:pt x="4" y="19"/>
                    </a:lnTo>
                    <a:lnTo>
                      <a:pt x="0" y="17"/>
                    </a:lnTo>
                    <a:lnTo>
                      <a:pt x="0" y="17"/>
                    </a:lnTo>
                    <a:lnTo>
                      <a:pt x="0" y="15"/>
                    </a:lnTo>
                    <a:lnTo>
                      <a:pt x="0" y="15"/>
                    </a:lnTo>
                    <a:lnTo>
                      <a:pt x="1" y="15"/>
                    </a:lnTo>
                    <a:lnTo>
                      <a:pt x="4" y="18"/>
                    </a:lnTo>
                    <a:lnTo>
                      <a:pt x="4" y="15"/>
                    </a:lnTo>
                    <a:lnTo>
                      <a:pt x="4" y="15"/>
                    </a:lnTo>
                    <a:lnTo>
                      <a:pt x="5" y="15"/>
                    </a:lnTo>
                    <a:lnTo>
                      <a:pt x="5" y="15"/>
                    </a:lnTo>
                    <a:lnTo>
                      <a:pt x="7" y="19"/>
                    </a:lnTo>
                    <a:lnTo>
                      <a:pt x="8" y="20"/>
                    </a:lnTo>
                    <a:lnTo>
                      <a:pt x="8" y="17"/>
                    </a:lnTo>
                    <a:lnTo>
                      <a:pt x="9" y="15"/>
                    </a:lnTo>
                    <a:lnTo>
                      <a:pt x="9" y="17"/>
                    </a:lnTo>
                    <a:lnTo>
                      <a:pt x="11" y="20"/>
                    </a:lnTo>
                    <a:lnTo>
                      <a:pt x="15" y="23"/>
                    </a:lnTo>
                    <a:lnTo>
                      <a:pt x="16" y="15"/>
                    </a:lnTo>
                    <a:lnTo>
                      <a:pt x="16" y="15"/>
                    </a:lnTo>
                    <a:lnTo>
                      <a:pt x="15" y="14"/>
                    </a:lnTo>
                    <a:lnTo>
                      <a:pt x="16" y="11"/>
                    </a:lnTo>
                    <a:lnTo>
                      <a:pt x="17" y="11"/>
                    </a:lnTo>
                    <a:lnTo>
                      <a:pt x="20" y="13"/>
                    </a:lnTo>
                    <a:lnTo>
                      <a:pt x="20" y="13"/>
                    </a:lnTo>
                    <a:lnTo>
                      <a:pt x="28" y="17"/>
                    </a:lnTo>
                    <a:lnTo>
                      <a:pt x="28" y="11"/>
                    </a:lnTo>
                    <a:lnTo>
                      <a:pt x="24" y="9"/>
                    </a:lnTo>
                    <a:lnTo>
                      <a:pt x="24" y="7"/>
                    </a:lnTo>
                    <a:lnTo>
                      <a:pt x="24" y="7"/>
                    </a:lnTo>
                    <a:lnTo>
                      <a:pt x="24" y="7"/>
                    </a:lnTo>
                    <a:lnTo>
                      <a:pt x="25" y="7"/>
                    </a:lnTo>
                    <a:lnTo>
                      <a:pt x="28" y="9"/>
                    </a:lnTo>
                    <a:lnTo>
                      <a:pt x="28" y="6"/>
                    </a:lnTo>
                    <a:lnTo>
                      <a:pt x="25" y="5"/>
                    </a:lnTo>
                    <a:lnTo>
                      <a:pt x="25" y="5"/>
                    </a:lnTo>
                    <a:lnTo>
                      <a:pt x="25" y="3"/>
                    </a:lnTo>
                    <a:lnTo>
                      <a:pt x="26" y="3"/>
                    </a:lnTo>
                    <a:lnTo>
                      <a:pt x="26" y="3"/>
                    </a:lnTo>
                    <a:lnTo>
                      <a:pt x="28" y="5"/>
                    </a:lnTo>
                    <a:lnTo>
                      <a:pt x="28" y="1"/>
                    </a:lnTo>
                    <a:lnTo>
                      <a:pt x="2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77" name="Freeform 8735"/>
              <p:cNvSpPr/>
              <p:nvPr/>
            </p:nvSpPr>
            <p:spPr bwMode="auto">
              <a:xfrm>
                <a:off x="1610601" y="2010131"/>
                <a:ext cx="193524" cy="162309"/>
              </a:xfrm>
              <a:custGeom>
                <a:avLst/>
                <a:gdLst>
                  <a:gd name="T0" fmla="*/ 8 w 31"/>
                  <a:gd name="T1" fmla="*/ 0 h 26"/>
                  <a:gd name="T2" fmla="*/ 16 w 31"/>
                  <a:gd name="T3" fmla="*/ 5 h 26"/>
                  <a:gd name="T4" fmla="*/ 25 w 31"/>
                  <a:gd name="T5" fmla="*/ 0 h 26"/>
                  <a:gd name="T6" fmla="*/ 22 w 31"/>
                  <a:gd name="T7" fmla="*/ 9 h 26"/>
                  <a:gd name="T8" fmla="*/ 31 w 31"/>
                  <a:gd name="T9" fmla="*/ 13 h 26"/>
                  <a:gd name="T10" fmla="*/ 22 w 31"/>
                  <a:gd name="T11" fmla="*/ 17 h 26"/>
                  <a:gd name="T12" fmla="*/ 23 w 31"/>
                  <a:gd name="T13" fmla="*/ 26 h 26"/>
                  <a:gd name="T14" fmla="*/ 14 w 31"/>
                  <a:gd name="T15" fmla="*/ 21 h 26"/>
                  <a:gd name="T16" fmla="*/ 6 w 31"/>
                  <a:gd name="T17" fmla="*/ 26 h 26"/>
                  <a:gd name="T18" fmla="*/ 8 w 31"/>
                  <a:gd name="T19" fmla="*/ 17 h 26"/>
                  <a:gd name="T20" fmla="*/ 0 w 31"/>
                  <a:gd name="T21" fmla="*/ 13 h 26"/>
                  <a:gd name="T22" fmla="*/ 8 w 31"/>
                  <a:gd name="T23" fmla="*/ 9 h 26"/>
                  <a:gd name="T24" fmla="*/ 8 w 3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6">
                    <a:moveTo>
                      <a:pt x="8" y="0"/>
                    </a:moveTo>
                    <a:lnTo>
                      <a:pt x="16" y="5"/>
                    </a:lnTo>
                    <a:lnTo>
                      <a:pt x="25" y="0"/>
                    </a:lnTo>
                    <a:lnTo>
                      <a:pt x="22" y="9"/>
                    </a:lnTo>
                    <a:lnTo>
                      <a:pt x="31" y="13"/>
                    </a:lnTo>
                    <a:lnTo>
                      <a:pt x="22" y="17"/>
                    </a:lnTo>
                    <a:lnTo>
                      <a:pt x="23" y="26"/>
                    </a:lnTo>
                    <a:lnTo>
                      <a:pt x="14" y="21"/>
                    </a:lnTo>
                    <a:lnTo>
                      <a:pt x="6" y="26"/>
                    </a:lnTo>
                    <a:lnTo>
                      <a:pt x="8" y="17"/>
                    </a:lnTo>
                    <a:lnTo>
                      <a:pt x="0" y="13"/>
                    </a:lnTo>
                    <a:lnTo>
                      <a:pt x="8" y="9"/>
                    </a:lnTo>
                    <a:lnTo>
                      <a:pt x="8"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sp>
        <p:nvSpPr>
          <p:cNvPr id="1110" name="PA_库_任意多边形 5793"/>
          <p:cNvSpPr>
            <a:spLocks noEditPoints="1"/>
          </p:cNvSpPr>
          <p:nvPr>
            <p:custDataLst>
              <p:tags r:id="rId2"/>
            </p:custDataLst>
          </p:nvPr>
        </p:nvSpPr>
        <p:spPr bwMode="auto">
          <a:xfrm>
            <a:off x="2394908" y="929750"/>
            <a:ext cx="1057275" cy="1096094"/>
          </a:xfrm>
          <a:custGeom>
            <a:avLst/>
            <a:gdLst>
              <a:gd name="T0" fmla="*/ 247 w 463"/>
              <a:gd name="T1" fmla="*/ 404 h 480"/>
              <a:gd name="T2" fmla="*/ 228 w 463"/>
              <a:gd name="T3" fmla="*/ 436 h 480"/>
              <a:gd name="T4" fmla="*/ 224 w 463"/>
              <a:gd name="T5" fmla="*/ 395 h 480"/>
              <a:gd name="T6" fmla="*/ 168 w 463"/>
              <a:gd name="T7" fmla="*/ 356 h 480"/>
              <a:gd name="T8" fmla="*/ 303 w 463"/>
              <a:gd name="T9" fmla="*/ 361 h 480"/>
              <a:gd name="T10" fmla="*/ 201 w 463"/>
              <a:gd name="T11" fmla="*/ 286 h 480"/>
              <a:gd name="T12" fmla="*/ 151 w 463"/>
              <a:gd name="T13" fmla="*/ 280 h 480"/>
              <a:gd name="T14" fmla="*/ 370 w 463"/>
              <a:gd name="T15" fmla="*/ 248 h 480"/>
              <a:gd name="T16" fmla="*/ 372 w 463"/>
              <a:gd name="T17" fmla="*/ 290 h 480"/>
              <a:gd name="T18" fmla="*/ 383 w 463"/>
              <a:gd name="T19" fmla="*/ 314 h 480"/>
              <a:gd name="T20" fmla="*/ 370 w 463"/>
              <a:gd name="T21" fmla="*/ 340 h 480"/>
              <a:gd name="T22" fmla="*/ 343 w 463"/>
              <a:gd name="T23" fmla="*/ 340 h 480"/>
              <a:gd name="T24" fmla="*/ 311 w 463"/>
              <a:gd name="T25" fmla="*/ 357 h 480"/>
              <a:gd name="T26" fmla="*/ 142 w 463"/>
              <a:gd name="T27" fmla="*/ 357 h 480"/>
              <a:gd name="T28" fmla="*/ 108 w 463"/>
              <a:gd name="T29" fmla="*/ 339 h 480"/>
              <a:gd name="T30" fmla="*/ 84 w 463"/>
              <a:gd name="T31" fmla="*/ 339 h 480"/>
              <a:gd name="T32" fmla="*/ 66 w 463"/>
              <a:gd name="T33" fmla="*/ 314 h 480"/>
              <a:gd name="T34" fmla="*/ 80 w 463"/>
              <a:gd name="T35" fmla="*/ 289 h 480"/>
              <a:gd name="T36" fmla="*/ 78 w 463"/>
              <a:gd name="T37" fmla="*/ 246 h 480"/>
              <a:gd name="T38" fmla="*/ 231 w 463"/>
              <a:gd name="T39" fmla="*/ 275 h 480"/>
              <a:gd name="T40" fmla="*/ 258 w 463"/>
              <a:gd name="T41" fmla="*/ 267 h 480"/>
              <a:gd name="T42" fmla="*/ 281 w 463"/>
              <a:gd name="T43" fmla="*/ 246 h 480"/>
              <a:gd name="T44" fmla="*/ 206 w 463"/>
              <a:gd name="T45" fmla="*/ 269 h 480"/>
              <a:gd name="T46" fmla="*/ 274 w 463"/>
              <a:gd name="T47" fmla="*/ 243 h 480"/>
              <a:gd name="T48" fmla="*/ 188 w 463"/>
              <a:gd name="T49" fmla="*/ 250 h 480"/>
              <a:gd name="T50" fmla="*/ 194 w 463"/>
              <a:gd name="T51" fmla="*/ 222 h 480"/>
              <a:gd name="T52" fmla="*/ 236 w 463"/>
              <a:gd name="T53" fmla="*/ 229 h 480"/>
              <a:gd name="T54" fmla="*/ 218 w 463"/>
              <a:gd name="T55" fmla="*/ 203 h 480"/>
              <a:gd name="T56" fmla="*/ 300 w 463"/>
              <a:gd name="T57" fmla="*/ 150 h 480"/>
              <a:gd name="T58" fmla="*/ 164 w 463"/>
              <a:gd name="T59" fmla="*/ 145 h 480"/>
              <a:gd name="T60" fmla="*/ 175 w 463"/>
              <a:gd name="T61" fmla="*/ 140 h 480"/>
              <a:gd name="T62" fmla="*/ 292 w 463"/>
              <a:gd name="T63" fmla="*/ 142 h 480"/>
              <a:gd name="T64" fmla="*/ 311 w 463"/>
              <a:gd name="T65" fmla="*/ 197 h 480"/>
              <a:gd name="T66" fmla="*/ 367 w 463"/>
              <a:gd name="T67" fmla="*/ 152 h 480"/>
              <a:gd name="T68" fmla="*/ 401 w 463"/>
              <a:gd name="T69" fmla="*/ 159 h 480"/>
              <a:gd name="T70" fmla="*/ 375 w 463"/>
              <a:gd name="T71" fmla="*/ 196 h 480"/>
              <a:gd name="T72" fmla="*/ 362 w 463"/>
              <a:gd name="T73" fmla="*/ 229 h 480"/>
              <a:gd name="T74" fmla="*/ 87 w 463"/>
              <a:gd name="T75" fmla="*/ 237 h 480"/>
              <a:gd name="T76" fmla="*/ 82 w 463"/>
              <a:gd name="T77" fmla="*/ 190 h 480"/>
              <a:gd name="T78" fmla="*/ 70 w 463"/>
              <a:gd name="T79" fmla="*/ 166 h 480"/>
              <a:gd name="T80" fmla="*/ 86 w 463"/>
              <a:gd name="T81" fmla="*/ 141 h 480"/>
              <a:gd name="T82" fmla="*/ 114 w 463"/>
              <a:gd name="T83" fmla="*/ 140 h 480"/>
              <a:gd name="T84" fmla="*/ 148 w 463"/>
              <a:gd name="T85" fmla="*/ 111 h 480"/>
              <a:gd name="T86" fmla="*/ 227 w 463"/>
              <a:gd name="T87" fmla="*/ 146 h 480"/>
              <a:gd name="T88" fmla="*/ 213 w 463"/>
              <a:gd name="T89" fmla="*/ 76 h 480"/>
              <a:gd name="T90" fmla="*/ 233 w 463"/>
              <a:gd name="T91" fmla="*/ 47 h 480"/>
              <a:gd name="T92" fmla="*/ 236 w 463"/>
              <a:gd name="T93" fmla="*/ 103 h 480"/>
              <a:gd name="T94" fmla="*/ 294 w 463"/>
              <a:gd name="T95" fmla="*/ 127 h 480"/>
              <a:gd name="T96" fmla="*/ 239 w 463"/>
              <a:gd name="T97" fmla="*/ 8 h 480"/>
              <a:gd name="T98" fmla="*/ 367 w 463"/>
              <a:gd name="T99" fmla="*/ 65 h 480"/>
              <a:gd name="T100" fmla="*/ 444 w 463"/>
              <a:gd name="T101" fmla="*/ 132 h 480"/>
              <a:gd name="T102" fmla="*/ 432 w 463"/>
              <a:gd name="T103" fmla="*/ 221 h 480"/>
              <a:gd name="T104" fmla="*/ 442 w 463"/>
              <a:gd name="T105" fmla="*/ 339 h 480"/>
              <a:gd name="T106" fmla="*/ 323 w 463"/>
              <a:gd name="T107" fmla="*/ 377 h 480"/>
              <a:gd name="T108" fmla="*/ 320 w 463"/>
              <a:gd name="T109" fmla="*/ 415 h 480"/>
              <a:gd name="T110" fmla="*/ 223 w 463"/>
              <a:gd name="T111" fmla="*/ 479 h 480"/>
              <a:gd name="T112" fmla="*/ 105 w 463"/>
              <a:gd name="T113" fmla="*/ 436 h 480"/>
              <a:gd name="T114" fmla="*/ 23 w 463"/>
              <a:gd name="T115" fmla="*/ 362 h 480"/>
              <a:gd name="T116" fmla="*/ 41 w 463"/>
              <a:gd name="T117" fmla="*/ 250 h 480"/>
              <a:gd name="T118" fmla="*/ 38 w 463"/>
              <a:gd name="T119" fmla="*/ 226 h 480"/>
              <a:gd name="T120" fmla="*/ 35 w 463"/>
              <a:gd name="T121" fmla="*/ 114 h 480"/>
              <a:gd name="T122" fmla="*/ 147 w 463"/>
              <a:gd name="T123" fmla="*/ 48 h 480"/>
              <a:gd name="T124" fmla="*/ 228 w 463"/>
              <a:gd name="T12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480">
                <a:moveTo>
                  <a:pt x="233" y="336"/>
                </a:moveTo>
                <a:lnTo>
                  <a:pt x="233" y="368"/>
                </a:lnTo>
                <a:lnTo>
                  <a:pt x="256" y="385"/>
                </a:lnTo>
                <a:lnTo>
                  <a:pt x="257" y="387"/>
                </a:lnTo>
                <a:lnTo>
                  <a:pt x="257" y="389"/>
                </a:lnTo>
                <a:lnTo>
                  <a:pt x="256" y="391"/>
                </a:lnTo>
                <a:lnTo>
                  <a:pt x="254" y="392"/>
                </a:lnTo>
                <a:lnTo>
                  <a:pt x="252" y="392"/>
                </a:lnTo>
                <a:lnTo>
                  <a:pt x="249" y="392"/>
                </a:lnTo>
                <a:lnTo>
                  <a:pt x="233" y="379"/>
                </a:lnTo>
                <a:lnTo>
                  <a:pt x="233" y="395"/>
                </a:lnTo>
                <a:lnTo>
                  <a:pt x="247" y="404"/>
                </a:lnTo>
                <a:lnTo>
                  <a:pt x="248" y="407"/>
                </a:lnTo>
                <a:lnTo>
                  <a:pt x="248" y="409"/>
                </a:lnTo>
                <a:lnTo>
                  <a:pt x="248" y="411"/>
                </a:lnTo>
                <a:lnTo>
                  <a:pt x="245" y="413"/>
                </a:lnTo>
                <a:lnTo>
                  <a:pt x="243" y="413"/>
                </a:lnTo>
                <a:lnTo>
                  <a:pt x="241" y="412"/>
                </a:lnTo>
                <a:lnTo>
                  <a:pt x="233" y="407"/>
                </a:lnTo>
                <a:lnTo>
                  <a:pt x="233" y="430"/>
                </a:lnTo>
                <a:lnTo>
                  <a:pt x="232" y="433"/>
                </a:lnTo>
                <a:lnTo>
                  <a:pt x="231" y="434"/>
                </a:lnTo>
                <a:lnTo>
                  <a:pt x="228" y="436"/>
                </a:lnTo>
                <a:lnTo>
                  <a:pt x="228" y="436"/>
                </a:lnTo>
                <a:lnTo>
                  <a:pt x="227" y="434"/>
                </a:lnTo>
                <a:lnTo>
                  <a:pt x="224" y="433"/>
                </a:lnTo>
                <a:lnTo>
                  <a:pt x="224" y="430"/>
                </a:lnTo>
                <a:lnTo>
                  <a:pt x="224" y="406"/>
                </a:lnTo>
                <a:lnTo>
                  <a:pt x="215" y="412"/>
                </a:lnTo>
                <a:lnTo>
                  <a:pt x="213" y="413"/>
                </a:lnTo>
                <a:lnTo>
                  <a:pt x="210" y="412"/>
                </a:lnTo>
                <a:lnTo>
                  <a:pt x="209" y="411"/>
                </a:lnTo>
                <a:lnTo>
                  <a:pt x="209" y="409"/>
                </a:lnTo>
                <a:lnTo>
                  <a:pt x="209" y="407"/>
                </a:lnTo>
                <a:lnTo>
                  <a:pt x="210" y="404"/>
                </a:lnTo>
                <a:lnTo>
                  <a:pt x="224" y="395"/>
                </a:lnTo>
                <a:lnTo>
                  <a:pt x="224" y="378"/>
                </a:lnTo>
                <a:lnTo>
                  <a:pt x="205" y="392"/>
                </a:lnTo>
                <a:lnTo>
                  <a:pt x="203" y="392"/>
                </a:lnTo>
                <a:lnTo>
                  <a:pt x="202" y="394"/>
                </a:lnTo>
                <a:lnTo>
                  <a:pt x="201" y="392"/>
                </a:lnTo>
                <a:lnTo>
                  <a:pt x="198" y="391"/>
                </a:lnTo>
                <a:lnTo>
                  <a:pt x="198" y="389"/>
                </a:lnTo>
                <a:lnTo>
                  <a:pt x="198" y="387"/>
                </a:lnTo>
                <a:lnTo>
                  <a:pt x="199" y="385"/>
                </a:lnTo>
                <a:lnTo>
                  <a:pt x="224" y="368"/>
                </a:lnTo>
                <a:lnTo>
                  <a:pt x="224" y="337"/>
                </a:lnTo>
                <a:lnTo>
                  <a:pt x="168" y="356"/>
                </a:lnTo>
                <a:lnTo>
                  <a:pt x="168" y="358"/>
                </a:lnTo>
                <a:lnTo>
                  <a:pt x="165" y="361"/>
                </a:lnTo>
                <a:lnTo>
                  <a:pt x="163" y="364"/>
                </a:lnTo>
                <a:lnTo>
                  <a:pt x="159" y="366"/>
                </a:lnTo>
                <a:lnTo>
                  <a:pt x="155" y="366"/>
                </a:lnTo>
                <a:lnTo>
                  <a:pt x="151" y="366"/>
                </a:lnTo>
                <a:lnTo>
                  <a:pt x="148" y="371"/>
                </a:lnTo>
                <a:lnTo>
                  <a:pt x="226" y="463"/>
                </a:lnTo>
                <a:lnTo>
                  <a:pt x="228" y="462"/>
                </a:lnTo>
                <a:lnTo>
                  <a:pt x="231" y="463"/>
                </a:lnTo>
                <a:lnTo>
                  <a:pt x="309" y="373"/>
                </a:lnTo>
                <a:lnTo>
                  <a:pt x="303" y="361"/>
                </a:lnTo>
                <a:lnTo>
                  <a:pt x="299" y="362"/>
                </a:lnTo>
                <a:lnTo>
                  <a:pt x="295" y="361"/>
                </a:lnTo>
                <a:lnTo>
                  <a:pt x="291" y="358"/>
                </a:lnTo>
                <a:lnTo>
                  <a:pt x="287" y="356"/>
                </a:lnTo>
                <a:lnTo>
                  <a:pt x="287" y="353"/>
                </a:lnTo>
                <a:lnTo>
                  <a:pt x="286" y="351"/>
                </a:lnTo>
                <a:lnTo>
                  <a:pt x="233" y="336"/>
                </a:lnTo>
                <a:close/>
                <a:moveTo>
                  <a:pt x="257" y="282"/>
                </a:moveTo>
                <a:lnTo>
                  <a:pt x="245" y="289"/>
                </a:lnTo>
                <a:lnTo>
                  <a:pt x="231" y="292"/>
                </a:lnTo>
                <a:lnTo>
                  <a:pt x="215" y="292"/>
                </a:lnTo>
                <a:lnTo>
                  <a:pt x="201" y="286"/>
                </a:lnTo>
                <a:lnTo>
                  <a:pt x="201" y="286"/>
                </a:lnTo>
                <a:lnTo>
                  <a:pt x="165" y="343"/>
                </a:lnTo>
                <a:lnTo>
                  <a:pt x="167" y="344"/>
                </a:lnTo>
                <a:lnTo>
                  <a:pt x="167" y="347"/>
                </a:lnTo>
                <a:lnTo>
                  <a:pt x="230" y="326"/>
                </a:lnTo>
                <a:lnTo>
                  <a:pt x="287" y="341"/>
                </a:lnTo>
                <a:lnTo>
                  <a:pt x="290" y="337"/>
                </a:lnTo>
                <a:lnTo>
                  <a:pt x="257" y="282"/>
                </a:lnTo>
                <a:lnTo>
                  <a:pt x="257" y="282"/>
                </a:lnTo>
                <a:close/>
                <a:moveTo>
                  <a:pt x="113" y="246"/>
                </a:moveTo>
                <a:lnTo>
                  <a:pt x="112" y="248"/>
                </a:lnTo>
                <a:lnTo>
                  <a:pt x="151" y="280"/>
                </a:lnTo>
                <a:lnTo>
                  <a:pt x="155" y="339"/>
                </a:lnTo>
                <a:lnTo>
                  <a:pt x="158" y="339"/>
                </a:lnTo>
                <a:lnTo>
                  <a:pt x="193" y="281"/>
                </a:lnTo>
                <a:lnTo>
                  <a:pt x="193" y="281"/>
                </a:lnTo>
                <a:lnTo>
                  <a:pt x="184" y="272"/>
                </a:lnTo>
                <a:lnTo>
                  <a:pt x="177" y="260"/>
                </a:lnTo>
                <a:lnTo>
                  <a:pt x="175" y="247"/>
                </a:lnTo>
                <a:lnTo>
                  <a:pt x="173" y="247"/>
                </a:lnTo>
                <a:lnTo>
                  <a:pt x="173" y="247"/>
                </a:lnTo>
                <a:lnTo>
                  <a:pt x="113" y="246"/>
                </a:lnTo>
                <a:close/>
                <a:moveTo>
                  <a:pt x="371" y="246"/>
                </a:moveTo>
                <a:lnTo>
                  <a:pt x="370" y="248"/>
                </a:lnTo>
                <a:lnTo>
                  <a:pt x="368" y="252"/>
                </a:lnTo>
                <a:lnTo>
                  <a:pt x="366" y="254"/>
                </a:lnTo>
                <a:lnTo>
                  <a:pt x="362" y="256"/>
                </a:lnTo>
                <a:lnTo>
                  <a:pt x="358" y="256"/>
                </a:lnTo>
                <a:lnTo>
                  <a:pt x="354" y="256"/>
                </a:lnTo>
                <a:lnTo>
                  <a:pt x="350" y="255"/>
                </a:lnTo>
                <a:lnTo>
                  <a:pt x="313" y="284"/>
                </a:lnTo>
                <a:lnTo>
                  <a:pt x="341" y="298"/>
                </a:lnTo>
                <a:lnTo>
                  <a:pt x="366" y="288"/>
                </a:lnTo>
                <a:lnTo>
                  <a:pt x="368" y="288"/>
                </a:lnTo>
                <a:lnTo>
                  <a:pt x="370" y="288"/>
                </a:lnTo>
                <a:lnTo>
                  <a:pt x="372" y="290"/>
                </a:lnTo>
                <a:lnTo>
                  <a:pt x="372" y="293"/>
                </a:lnTo>
                <a:lnTo>
                  <a:pt x="371" y="294"/>
                </a:lnTo>
                <a:lnTo>
                  <a:pt x="370" y="296"/>
                </a:lnTo>
                <a:lnTo>
                  <a:pt x="351" y="305"/>
                </a:lnTo>
                <a:lnTo>
                  <a:pt x="364" y="311"/>
                </a:lnTo>
                <a:lnTo>
                  <a:pt x="379" y="305"/>
                </a:lnTo>
                <a:lnTo>
                  <a:pt x="381" y="305"/>
                </a:lnTo>
                <a:lnTo>
                  <a:pt x="384" y="306"/>
                </a:lnTo>
                <a:lnTo>
                  <a:pt x="385" y="307"/>
                </a:lnTo>
                <a:lnTo>
                  <a:pt x="385" y="310"/>
                </a:lnTo>
                <a:lnTo>
                  <a:pt x="385" y="313"/>
                </a:lnTo>
                <a:lnTo>
                  <a:pt x="383" y="314"/>
                </a:lnTo>
                <a:lnTo>
                  <a:pt x="375" y="317"/>
                </a:lnTo>
                <a:lnTo>
                  <a:pt x="396" y="328"/>
                </a:lnTo>
                <a:lnTo>
                  <a:pt x="397" y="331"/>
                </a:lnTo>
                <a:lnTo>
                  <a:pt x="398" y="332"/>
                </a:lnTo>
                <a:lnTo>
                  <a:pt x="397" y="335"/>
                </a:lnTo>
                <a:lnTo>
                  <a:pt x="396" y="336"/>
                </a:lnTo>
                <a:lnTo>
                  <a:pt x="393" y="337"/>
                </a:lnTo>
                <a:lnTo>
                  <a:pt x="391" y="337"/>
                </a:lnTo>
                <a:lnTo>
                  <a:pt x="370" y="326"/>
                </a:lnTo>
                <a:lnTo>
                  <a:pt x="371" y="336"/>
                </a:lnTo>
                <a:lnTo>
                  <a:pt x="371" y="339"/>
                </a:lnTo>
                <a:lnTo>
                  <a:pt x="370" y="340"/>
                </a:lnTo>
                <a:lnTo>
                  <a:pt x="367" y="341"/>
                </a:lnTo>
                <a:lnTo>
                  <a:pt x="367" y="341"/>
                </a:lnTo>
                <a:lnTo>
                  <a:pt x="364" y="340"/>
                </a:lnTo>
                <a:lnTo>
                  <a:pt x="363" y="339"/>
                </a:lnTo>
                <a:lnTo>
                  <a:pt x="362" y="337"/>
                </a:lnTo>
                <a:lnTo>
                  <a:pt x="359" y="319"/>
                </a:lnTo>
                <a:lnTo>
                  <a:pt x="346" y="311"/>
                </a:lnTo>
                <a:lnTo>
                  <a:pt x="349" y="335"/>
                </a:lnTo>
                <a:lnTo>
                  <a:pt x="349" y="337"/>
                </a:lnTo>
                <a:lnTo>
                  <a:pt x="346" y="340"/>
                </a:lnTo>
                <a:lnTo>
                  <a:pt x="345" y="340"/>
                </a:lnTo>
                <a:lnTo>
                  <a:pt x="343" y="340"/>
                </a:lnTo>
                <a:lnTo>
                  <a:pt x="342" y="340"/>
                </a:lnTo>
                <a:lnTo>
                  <a:pt x="340" y="339"/>
                </a:lnTo>
                <a:lnTo>
                  <a:pt x="340" y="336"/>
                </a:lnTo>
                <a:lnTo>
                  <a:pt x="336" y="306"/>
                </a:lnTo>
                <a:lnTo>
                  <a:pt x="308" y="292"/>
                </a:lnTo>
                <a:lnTo>
                  <a:pt x="307" y="335"/>
                </a:lnTo>
                <a:lnTo>
                  <a:pt x="309" y="337"/>
                </a:lnTo>
                <a:lnTo>
                  <a:pt x="311" y="340"/>
                </a:lnTo>
                <a:lnTo>
                  <a:pt x="313" y="344"/>
                </a:lnTo>
                <a:lnTo>
                  <a:pt x="313" y="348"/>
                </a:lnTo>
                <a:lnTo>
                  <a:pt x="312" y="353"/>
                </a:lnTo>
                <a:lnTo>
                  <a:pt x="311" y="357"/>
                </a:lnTo>
                <a:lnTo>
                  <a:pt x="317" y="368"/>
                </a:lnTo>
                <a:lnTo>
                  <a:pt x="432" y="345"/>
                </a:lnTo>
                <a:lnTo>
                  <a:pt x="434" y="343"/>
                </a:lnTo>
                <a:lnTo>
                  <a:pt x="385" y="246"/>
                </a:lnTo>
                <a:lnTo>
                  <a:pt x="371" y="246"/>
                </a:lnTo>
                <a:close/>
                <a:moveTo>
                  <a:pt x="78" y="246"/>
                </a:moveTo>
                <a:lnTo>
                  <a:pt x="31" y="349"/>
                </a:lnTo>
                <a:lnTo>
                  <a:pt x="31" y="349"/>
                </a:lnTo>
                <a:lnTo>
                  <a:pt x="141" y="366"/>
                </a:lnTo>
                <a:lnTo>
                  <a:pt x="143" y="361"/>
                </a:lnTo>
                <a:lnTo>
                  <a:pt x="143" y="361"/>
                </a:lnTo>
                <a:lnTo>
                  <a:pt x="142" y="357"/>
                </a:lnTo>
                <a:lnTo>
                  <a:pt x="141" y="352"/>
                </a:lnTo>
                <a:lnTo>
                  <a:pt x="142" y="348"/>
                </a:lnTo>
                <a:lnTo>
                  <a:pt x="143" y="344"/>
                </a:lnTo>
                <a:lnTo>
                  <a:pt x="146" y="341"/>
                </a:lnTo>
                <a:lnTo>
                  <a:pt x="143" y="290"/>
                </a:lnTo>
                <a:lnTo>
                  <a:pt x="117" y="307"/>
                </a:lnTo>
                <a:lnTo>
                  <a:pt x="114" y="335"/>
                </a:lnTo>
                <a:lnTo>
                  <a:pt x="114" y="337"/>
                </a:lnTo>
                <a:lnTo>
                  <a:pt x="112" y="339"/>
                </a:lnTo>
                <a:lnTo>
                  <a:pt x="110" y="340"/>
                </a:lnTo>
                <a:lnTo>
                  <a:pt x="109" y="340"/>
                </a:lnTo>
                <a:lnTo>
                  <a:pt x="108" y="339"/>
                </a:lnTo>
                <a:lnTo>
                  <a:pt x="107" y="337"/>
                </a:lnTo>
                <a:lnTo>
                  <a:pt x="105" y="335"/>
                </a:lnTo>
                <a:lnTo>
                  <a:pt x="107" y="314"/>
                </a:lnTo>
                <a:lnTo>
                  <a:pt x="95" y="323"/>
                </a:lnTo>
                <a:lnTo>
                  <a:pt x="93" y="339"/>
                </a:lnTo>
                <a:lnTo>
                  <a:pt x="92" y="341"/>
                </a:lnTo>
                <a:lnTo>
                  <a:pt x="91" y="343"/>
                </a:lnTo>
                <a:lnTo>
                  <a:pt x="88" y="344"/>
                </a:lnTo>
                <a:lnTo>
                  <a:pt x="88" y="344"/>
                </a:lnTo>
                <a:lnTo>
                  <a:pt x="86" y="343"/>
                </a:lnTo>
                <a:lnTo>
                  <a:pt x="84" y="341"/>
                </a:lnTo>
                <a:lnTo>
                  <a:pt x="84" y="339"/>
                </a:lnTo>
                <a:lnTo>
                  <a:pt x="84" y="330"/>
                </a:lnTo>
                <a:lnTo>
                  <a:pt x="65" y="343"/>
                </a:lnTo>
                <a:lnTo>
                  <a:pt x="62" y="344"/>
                </a:lnTo>
                <a:lnTo>
                  <a:pt x="59" y="343"/>
                </a:lnTo>
                <a:lnTo>
                  <a:pt x="58" y="341"/>
                </a:lnTo>
                <a:lnTo>
                  <a:pt x="57" y="340"/>
                </a:lnTo>
                <a:lnTo>
                  <a:pt x="58" y="337"/>
                </a:lnTo>
                <a:lnTo>
                  <a:pt x="59" y="335"/>
                </a:lnTo>
                <a:lnTo>
                  <a:pt x="79" y="322"/>
                </a:lnTo>
                <a:lnTo>
                  <a:pt x="70" y="318"/>
                </a:lnTo>
                <a:lnTo>
                  <a:pt x="67" y="317"/>
                </a:lnTo>
                <a:lnTo>
                  <a:pt x="66" y="314"/>
                </a:lnTo>
                <a:lnTo>
                  <a:pt x="66" y="313"/>
                </a:lnTo>
                <a:lnTo>
                  <a:pt x="67" y="310"/>
                </a:lnTo>
                <a:lnTo>
                  <a:pt x="70" y="309"/>
                </a:lnTo>
                <a:lnTo>
                  <a:pt x="72" y="309"/>
                </a:lnTo>
                <a:lnTo>
                  <a:pt x="89" y="315"/>
                </a:lnTo>
                <a:lnTo>
                  <a:pt x="103" y="306"/>
                </a:lnTo>
                <a:lnTo>
                  <a:pt x="80" y="298"/>
                </a:lnTo>
                <a:lnTo>
                  <a:pt x="78" y="297"/>
                </a:lnTo>
                <a:lnTo>
                  <a:pt x="78" y="294"/>
                </a:lnTo>
                <a:lnTo>
                  <a:pt x="78" y="292"/>
                </a:lnTo>
                <a:lnTo>
                  <a:pt x="79" y="290"/>
                </a:lnTo>
                <a:lnTo>
                  <a:pt x="80" y="289"/>
                </a:lnTo>
                <a:lnTo>
                  <a:pt x="83" y="289"/>
                </a:lnTo>
                <a:lnTo>
                  <a:pt x="112" y="299"/>
                </a:lnTo>
                <a:lnTo>
                  <a:pt x="139" y="281"/>
                </a:lnTo>
                <a:lnTo>
                  <a:pt x="107" y="255"/>
                </a:lnTo>
                <a:lnTo>
                  <a:pt x="103" y="256"/>
                </a:lnTo>
                <a:lnTo>
                  <a:pt x="99" y="256"/>
                </a:lnTo>
                <a:lnTo>
                  <a:pt x="95" y="256"/>
                </a:lnTo>
                <a:lnTo>
                  <a:pt x="91" y="254"/>
                </a:lnTo>
                <a:lnTo>
                  <a:pt x="88" y="251"/>
                </a:lnTo>
                <a:lnTo>
                  <a:pt x="87" y="248"/>
                </a:lnTo>
                <a:lnTo>
                  <a:pt x="86" y="246"/>
                </a:lnTo>
                <a:lnTo>
                  <a:pt x="78" y="246"/>
                </a:lnTo>
                <a:close/>
                <a:moveTo>
                  <a:pt x="226" y="246"/>
                </a:moveTo>
                <a:lnTo>
                  <a:pt x="224" y="247"/>
                </a:lnTo>
                <a:lnTo>
                  <a:pt x="223" y="254"/>
                </a:lnTo>
                <a:lnTo>
                  <a:pt x="220" y="262"/>
                </a:lnTo>
                <a:lnTo>
                  <a:pt x="218" y="271"/>
                </a:lnTo>
                <a:lnTo>
                  <a:pt x="218" y="280"/>
                </a:lnTo>
                <a:lnTo>
                  <a:pt x="220" y="286"/>
                </a:lnTo>
                <a:lnTo>
                  <a:pt x="226" y="289"/>
                </a:lnTo>
                <a:lnTo>
                  <a:pt x="227" y="289"/>
                </a:lnTo>
                <a:lnTo>
                  <a:pt x="228" y="286"/>
                </a:lnTo>
                <a:lnTo>
                  <a:pt x="231" y="282"/>
                </a:lnTo>
                <a:lnTo>
                  <a:pt x="231" y="275"/>
                </a:lnTo>
                <a:lnTo>
                  <a:pt x="230" y="263"/>
                </a:lnTo>
                <a:lnTo>
                  <a:pt x="226" y="246"/>
                </a:lnTo>
                <a:close/>
                <a:moveTo>
                  <a:pt x="228" y="245"/>
                </a:moveTo>
                <a:lnTo>
                  <a:pt x="230" y="248"/>
                </a:lnTo>
                <a:lnTo>
                  <a:pt x="233" y="255"/>
                </a:lnTo>
                <a:lnTo>
                  <a:pt x="239" y="264"/>
                </a:lnTo>
                <a:lnTo>
                  <a:pt x="247" y="272"/>
                </a:lnTo>
                <a:lnTo>
                  <a:pt x="253" y="277"/>
                </a:lnTo>
                <a:lnTo>
                  <a:pt x="260" y="276"/>
                </a:lnTo>
                <a:lnTo>
                  <a:pt x="261" y="273"/>
                </a:lnTo>
                <a:lnTo>
                  <a:pt x="261" y="271"/>
                </a:lnTo>
                <a:lnTo>
                  <a:pt x="258" y="267"/>
                </a:lnTo>
                <a:lnTo>
                  <a:pt x="253" y="262"/>
                </a:lnTo>
                <a:lnTo>
                  <a:pt x="244" y="254"/>
                </a:lnTo>
                <a:lnTo>
                  <a:pt x="228" y="245"/>
                </a:lnTo>
                <a:close/>
                <a:moveTo>
                  <a:pt x="278" y="245"/>
                </a:moveTo>
                <a:lnTo>
                  <a:pt x="274" y="262"/>
                </a:lnTo>
                <a:lnTo>
                  <a:pt x="264" y="277"/>
                </a:lnTo>
                <a:lnTo>
                  <a:pt x="265" y="279"/>
                </a:lnTo>
                <a:lnTo>
                  <a:pt x="298" y="334"/>
                </a:lnTo>
                <a:lnTo>
                  <a:pt x="299" y="282"/>
                </a:lnTo>
                <a:lnTo>
                  <a:pt x="343" y="247"/>
                </a:lnTo>
                <a:lnTo>
                  <a:pt x="343" y="246"/>
                </a:lnTo>
                <a:lnTo>
                  <a:pt x="281" y="246"/>
                </a:lnTo>
                <a:lnTo>
                  <a:pt x="278" y="245"/>
                </a:lnTo>
                <a:close/>
                <a:moveTo>
                  <a:pt x="224" y="245"/>
                </a:moveTo>
                <a:lnTo>
                  <a:pt x="220" y="246"/>
                </a:lnTo>
                <a:lnTo>
                  <a:pt x="214" y="250"/>
                </a:lnTo>
                <a:lnTo>
                  <a:pt x="205" y="255"/>
                </a:lnTo>
                <a:lnTo>
                  <a:pt x="196" y="262"/>
                </a:lnTo>
                <a:lnTo>
                  <a:pt x="192" y="268"/>
                </a:lnTo>
                <a:lnTo>
                  <a:pt x="192" y="275"/>
                </a:lnTo>
                <a:lnTo>
                  <a:pt x="193" y="276"/>
                </a:lnTo>
                <a:lnTo>
                  <a:pt x="197" y="276"/>
                </a:lnTo>
                <a:lnTo>
                  <a:pt x="201" y="273"/>
                </a:lnTo>
                <a:lnTo>
                  <a:pt x="206" y="269"/>
                </a:lnTo>
                <a:lnTo>
                  <a:pt x="214" y="259"/>
                </a:lnTo>
                <a:lnTo>
                  <a:pt x="224" y="245"/>
                </a:lnTo>
                <a:close/>
                <a:moveTo>
                  <a:pt x="260" y="237"/>
                </a:moveTo>
                <a:lnTo>
                  <a:pt x="248" y="238"/>
                </a:lnTo>
                <a:lnTo>
                  <a:pt x="230" y="242"/>
                </a:lnTo>
                <a:lnTo>
                  <a:pt x="232" y="243"/>
                </a:lnTo>
                <a:lnTo>
                  <a:pt x="239" y="246"/>
                </a:lnTo>
                <a:lnTo>
                  <a:pt x="247" y="247"/>
                </a:lnTo>
                <a:lnTo>
                  <a:pt x="256" y="250"/>
                </a:lnTo>
                <a:lnTo>
                  <a:pt x="264" y="250"/>
                </a:lnTo>
                <a:lnTo>
                  <a:pt x="270" y="247"/>
                </a:lnTo>
                <a:lnTo>
                  <a:pt x="274" y="243"/>
                </a:lnTo>
                <a:lnTo>
                  <a:pt x="274" y="241"/>
                </a:lnTo>
                <a:lnTo>
                  <a:pt x="271" y="239"/>
                </a:lnTo>
                <a:lnTo>
                  <a:pt x="268" y="237"/>
                </a:lnTo>
                <a:lnTo>
                  <a:pt x="260" y="237"/>
                </a:lnTo>
                <a:close/>
                <a:moveTo>
                  <a:pt x="192" y="237"/>
                </a:moveTo>
                <a:lnTo>
                  <a:pt x="184" y="238"/>
                </a:lnTo>
                <a:lnTo>
                  <a:pt x="180" y="239"/>
                </a:lnTo>
                <a:lnTo>
                  <a:pt x="177" y="241"/>
                </a:lnTo>
                <a:lnTo>
                  <a:pt x="179" y="242"/>
                </a:lnTo>
                <a:lnTo>
                  <a:pt x="177" y="243"/>
                </a:lnTo>
                <a:lnTo>
                  <a:pt x="181" y="248"/>
                </a:lnTo>
                <a:lnTo>
                  <a:pt x="188" y="250"/>
                </a:lnTo>
                <a:lnTo>
                  <a:pt x="197" y="248"/>
                </a:lnTo>
                <a:lnTo>
                  <a:pt x="205" y="247"/>
                </a:lnTo>
                <a:lnTo>
                  <a:pt x="214" y="245"/>
                </a:lnTo>
                <a:lnTo>
                  <a:pt x="219" y="243"/>
                </a:lnTo>
                <a:lnTo>
                  <a:pt x="222" y="242"/>
                </a:lnTo>
                <a:lnTo>
                  <a:pt x="203" y="238"/>
                </a:lnTo>
                <a:lnTo>
                  <a:pt x="192" y="237"/>
                </a:lnTo>
                <a:close/>
                <a:moveTo>
                  <a:pt x="194" y="208"/>
                </a:moveTo>
                <a:lnTo>
                  <a:pt x="192" y="208"/>
                </a:lnTo>
                <a:lnTo>
                  <a:pt x="190" y="209"/>
                </a:lnTo>
                <a:lnTo>
                  <a:pt x="189" y="216"/>
                </a:lnTo>
                <a:lnTo>
                  <a:pt x="194" y="222"/>
                </a:lnTo>
                <a:lnTo>
                  <a:pt x="202" y="229"/>
                </a:lnTo>
                <a:lnTo>
                  <a:pt x="211" y="234"/>
                </a:lnTo>
                <a:lnTo>
                  <a:pt x="219" y="238"/>
                </a:lnTo>
                <a:lnTo>
                  <a:pt x="222" y="239"/>
                </a:lnTo>
                <a:lnTo>
                  <a:pt x="213" y="224"/>
                </a:lnTo>
                <a:lnTo>
                  <a:pt x="205" y="214"/>
                </a:lnTo>
                <a:lnTo>
                  <a:pt x="198" y="209"/>
                </a:lnTo>
                <a:lnTo>
                  <a:pt x="194" y="208"/>
                </a:lnTo>
                <a:close/>
                <a:moveTo>
                  <a:pt x="254" y="207"/>
                </a:moveTo>
                <a:lnTo>
                  <a:pt x="248" y="212"/>
                </a:lnTo>
                <a:lnTo>
                  <a:pt x="241" y="220"/>
                </a:lnTo>
                <a:lnTo>
                  <a:pt x="236" y="229"/>
                </a:lnTo>
                <a:lnTo>
                  <a:pt x="232" y="235"/>
                </a:lnTo>
                <a:lnTo>
                  <a:pt x="230" y="238"/>
                </a:lnTo>
                <a:lnTo>
                  <a:pt x="245" y="229"/>
                </a:lnTo>
                <a:lnTo>
                  <a:pt x="256" y="222"/>
                </a:lnTo>
                <a:lnTo>
                  <a:pt x="261" y="217"/>
                </a:lnTo>
                <a:lnTo>
                  <a:pt x="262" y="212"/>
                </a:lnTo>
                <a:lnTo>
                  <a:pt x="262" y="209"/>
                </a:lnTo>
                <a:lnTo>
                  <a:pt x="262" y="208"/>
                </a:lnTo>
                <a:lnTo>
                  <a:pt x="254" y="207"/>
                </a:lnTo>
                <a:close/>
                <a:moveTo>
                  <a:pt x="226" y="192"/>
                </a:moveTo>
                <a:lnTo>
                  <a:pt x="220" y="196"/>
                </a:lnTo>
                <a:lnTo>
                  <a:pt x="218" y="203"/>
                </a:lnTo>
                <a:lnTo>
                  <a:pt x="218" y="210"/>
                </a:lnTo>
                <a:lnTo>
                  <a:pt x="220" y="220"/>
                </a:lnTo>
                <a:lnTo>
                  <a:pt x="223" y="229"/>
                </a:lnTo>
                <a:lnTo>
                  <a:pt x="224" y="234"/>
                </a:lnTo>
                <a:lnTo>
                  <a:pt x="226" y="237"/>
                </a:lnTo>
                <a:lnTo>
                  <a:pt x="230" y="220"/>
                </a:lnTo>
                <a:lnTo>
                  <a:pt x="231" y="207"/>
                </a:lnTo>
                <a:lnTo>
                  <a:pt x="231" y="199"/>
                </a:lnTo>
                <a:lnTo>
                  <a:pt x="228" y="195"/>
                </a:lnTo>
                <a:lnTo>
                  <a:pt x="227" y="193"/>
                </a:lnTo>
                <a:lnTo>
                  <a:pt x="226" y="192"/>
                </a:lnTo>
                <a:close/>
                <a:moveTo>
                  <a:pt x="300" y="150"/>
                </a:moveTo>
                <a:lnTo>
                  <a:pt x="268" y="204"/>
                </a:lnTo>
                <a:lnTo>
                  <a:pt x="266" y="207"/>
                </a:lnTo>
                <a:lnTo>
                  <a:pt x="274" y="220"/>
                </a:lnTo>
                <a:lnTo>
                  <a:pt x="278" y="235"/>
                </a:lnTo>
                <a:lnTo>
                  <a:pt x="278" y="237"/>
                </a:lnTo>
                <a:lnTo>
                  <a:pt x="281" y="237"/>
                </a:lnTo>
                <a:lnTo>
                  <a:pt x="281" y="237"/>
                </a:lnTo>
                <a:lnTo>
                  <a:pt x="343" y="237"/>
                </a:lnTo>
                <a:lnTo>
                  <a:pt x="302" y="208"/>
                </a:lnTo>
                <a:lnTo>
                  <a:pt x="300" y="150"/>
                </a:lnTo>
                <a:close/>
                <a:moveTo>
                  <a:pt x="165" y="144"/>
                </a:moveTo>
                <a:lnTo>
                  <a:pt x="164" y="145"/>
                </a:lnTo>
                <a:lnTo>
                  <a:pt x="154" y="200"/>
                </a:lnTo>
                <a:lnTo>
                  <a:pt x="112" y="235"/>
                </a:lnTo>
                <a:lnTo>
                  <a:pt x="112" y="237"/>
                </a:lnTo>
                <a:lnTo>
                  <a:pt x="173" y="238"/>
                </a:lnTo>
                <a:lnTo>
                  <a:pt x="173" y="238"/>
                </a:lnTo>
                <a:lnTo>
                  <a:pt x="177" y="222"/>
                </a:lnTo>
                <a:lnTo>
                  <a:pt x="184" y="209"/>
                </a:lnTo>
                <a:lnTo>
                  <a:pt x="194" y="199"/>
                </a:lnTo>
                <a:lnTo>
                  <a:pt x="193" y="197"/>
                </a:lnTo>
                <a:lnTo>
                  <a:pt x="165" y="144"/>
                </a:lnTo>
                <a:close/>
                <a:moveTo>
                  <a:pt x="176" y="137"/>
                </a:moveTo>
                <a:lnTo>
                  <a:pt x="175" y="140"/>
                </a:lnTo>
                <a:lnTo>
                  <a:pt x="201" y="192"/>
                </a:lnTo>
                <a:lnTo>
                  <a:pt x="201" y="193"/>
                </a:lnTo>
                <a:lnTo>
                  <a:pt x="207" y="191"/>
                </a:lnTo>
                <a:lnTo>
                  <a:pt x="214" y="190"/>
                </a:lnTo>
                <a:lnTo>
                  <a:pt x="222" y="188"/>
                </a:lnTo>
                <a:lnTo>
                  <a:pt x="235" y="188"/>
                </a:lnTo>
                <a:lnTo>
                  <a:pt x="248" y="192"/>
                </a:lnTo>
                <a:lnTo>
                  <a:pt x="260" y="200"/>
                </a:lnTo>
                <a:lnTo>
                  <a:pt x="260" y="200"/>
                </a:lnTo>
                <a:lnTo>
                  <a:pt x="292" y="145"/>
                </a:lnTo>
                <a:lnTo>
                  <a:pt x="292" y="144"/>
                </a:lnTo>
                <a:lnTo>
                  <a:pt x="292" y="142"/>
                </a:lnTo>
                <a:lnTo>
                  <a:pt x="230" y="157"/>
                </a:lnTo>
                <a:lnTo>
                  <a:pt x="176" y="137"/>
                </a:lnTo>
                <a:close/>
                <a:moveTo>
                  <a:pt x="321" y="116"/>
                </a:moveTo>
                <a:lnTo>
                  <a:pt x="315" y="127"/>
                </a:lnTo>
                <a:lnTo>
                  <a:pt x="316" y="128"/>
                </a:lnTo>
                <a:lnTo>
                  <a:pt x="317" y="132"/>
                </a:lnTo>
                <a:lnTo>
                  <a:pt x="319" y="136"/>
                </a:lnTo>
                <a:lnTo>
                  <a:pt x="317" y="141"/>
                </a:lnTo>
                <a:lnTo>
                  <a:pt x="316" y="145"/>
                </a:lnTo>
                <a:lnTo>
                  <a:pt x="312" y="148"/>
                </a:lnTo>
                <a:lnTo>
                  <a:pt x="309" y="149"/>
                </a:lnTo>
                <a:lnTo>
                  <a:pt x="311" y="197"/>
                </a:lnTo>
                <a:lnTo>
                  <a:pt x="340" y="183"/>
                </a:lnTo>
                <a:lnTo>
                  <a:pt x="345" y="155"/>
                </a:lnTo>
                <a:lnTo>
                  <a:pt x="346" y="153"/>
                </a:lnTo>
                <a:lnTo>
                  <a:pt x="347" y="152"/>
                </a:lnTo>
                <a:lnTo>
                  <a:pt x="350" y="152"/>
                </a:lnTo>
                <a:lnTo>
                  <a:pt x="351" y="153"/>
                </a:lnTo>
                <a:lnTo>
                  <a:pt x="354" y="155"/>
                </a:lnTo>
                <a:lnTo>
                  <a:pt x="354" y="157"/>
                </a:lnTo>
                <a:lnTo>
                  <a:pt x="350" y="178"/>
                </a:lnTo>
                <a:lnTo>
                  <a:pt x="363" y="170"/>
                </a:lnTo>
                <a:lnTo>
                  <a:pt x="366" y="154"/>
                </a:lnTo>
                <a:lnTo>
                  <a:pt x="367" y="152"/>
                </a:lnTo>
                <a:lnTo>
                  <a:pt x="370" y="150"/>
                </a:lnTo>
                <a:lnTo>
                  <a:pt x="372" y="150"/>
                </a:lnTo>
                <a:lnTo>
                  <a:pt x="374" y="152"/>
                </a:lnTo>
                <a:lnTo>
                  <a:pt x="375" y="153"/>
                </a:lnTo>
                <a:lnTo>
                  <a:pt x="375" y="155"/>
                </a:lnTo>
                <a:lnTo>
                  <a:pt x="374" y="165"/>
                </a:lnTo>
                <a:lnTo>
                  <a:pt x="395" y="153"/>
                </a:lnTo>
                <a:lnTo>
                  <a:pt x="397" y="153"/>
                </a:lnTo>
                <a:lnTo>
                  <a:pt x="400" y="154"/>
                </a:lnTo>
                <a:lnTo>
                  <a:pt x="401" y="155"/>
                </a:lnTo>
                <a:lnTo>
                  <a:pt x="402" y="158"/>
                </a:lnTo>
                <a:lnTo>
                  <a:pt x="401" y="159"/>
                </a:lnTo>
                <a:lnTo>
                  <a:pt x="400" y="162"/>
                </a:lnTo>
                <a:lnTo>
                  <a:pt x="377" y="173"/>
                </a:lnTo>
                <a:lnTo>
                  <a:pt x="388" y="178"/>
                </a:lnTo>
                <a:lnTo>
                  <a:pt x="389" y="179"/>
                </a:lnTo>
                <a:lnTo>
                  <a:pt x="391" y="182"/>
                </a:lnTo>
                <a:lnTo>
                  <a:pt x="389" y="184"/>
                </a:lnTo>
                <a:lnTo>
                  <a:pt x="388" y="186"/>
                </a:lnTo>
                <a:lnTo>
                  <a:pt x="385" y="187"/>
                </a:lnTo>
                <a:lnTo>
                  <a:pt x="384" y="186"/>
                </a:lnTo>
                <a:lnTo>
                  <a:pt x="368" y="178"/>
                </a:lnTo>
                <a:lnTo>
                  <a:pt x="354" y="186"/>
                </a:lnTo>
                <a:lnTo>
                  <a:pt x="375" y="196"/>
                </a:lnTo>
                <a:lnTo>
                  <a:pt x="376" y="197"/>
                </a:lnTo>
                <a:lnTo>
                  <a:pt x="377" y="200"/>
                </a:lnTo>
                <a:lnTo>
                  <a:pt x="377" y="203"/>
                </a:lnTo>
                <a:lnTo>
                  <a:pt x="375" y="204"/>
                </a:lnTo>
                <a:lnTo>
                  <a:pt x="372" y="205"/>
                </a:lnTo>
                <a:lnTo>
                  <a:pt x="371" y="205"/>
                </a:lnTo>
                <a:lnTo>
                  <a:pt x="343" y="191"/>
                </a:lnTo>
                <a:lnTo>
                  <a:pt x="315" y="207"/>
                </a:lnTo>
                <a:lnTo>
                  <a:pt x="350" y="230"/>
                </a:lnTo>
                <a:lnTo>
                  <a:pt x="354" y="229"/>
                </a:lnTo>
                <a:lnTo>
                  <a:pt x="358" y="229"/>
                </a:lnTo>
                <a:lnTo>
                  <a:pt x="362" y="229"/>
                </a:lnTo>
                <a:lnTo>
                  <a:pt x="366" y="231"/>
                </a:lnTo>
                <a:lnTo>
                  <a:pt x="368" y="234"/>
                </a:lnTo>
                <a:lnTo>
                  <a:pt x="370" y="237"/>
                </a:lnTo>
                <a:lnTo>
                  <a:pt x="384" y="237"/>
                </a:lnTo>
                <a:lnTo>
                  <a:pt x="429" y="141"/>
                </a:lnTo>
                <a:lnTo>
                  <a:pt x="427" y="140"/>
                </a:lnTo>
                <a:lnTo>
                  <a:pt x="321" y="116"/>
                </a:lnTo>
                <a:close/>
                <a:moveTo>
                  <a:pt x="148" y="111"/>
                </a:moveTo>
                <a:lnTo>
                  <a:pt x="37" y="125"/>
                </a:lnTo>
                <a:lnTo>
                  <a:pt x="36" y="128"/>
                </a:lnTo>
                <a:lnTo>
                  <a:pt x="76" y="237"/>
                </a:lnTo>
                <a:lnTo>
                  <a:pt x="87" y="237"/>
                </a:lnTo>
                <a:lnTo>
                  <a:pt x="88" y="234"/>
                </a:lnTo>
                <a:lnTo>
                  <a:pt x="91" y="231"/>
                </a:lnTo>
                <a:lnTo>
                  <a:pt x="96" y="229"/>
                </a:lnTo>
                <a:lnTo>
                  <a:pt x="100" y="229"/>
                </a:lnTo>
                <a:lnTo>
                  <a:pt x="105" y="230"/>
                </a:lnTo>
                <a:lnTo>
                  <a:pt x="141" y="199"/>
                </a:lnTo>
                <a:lnTo>
                  <a:pt x="113" y="182"/>
                </a:lnTo>
                <a:lnTo>
                  <a:pt x="88" y="192"/>
                </a:lnTo>
                <a:lnTo>
                  <a:pt x="87" y="192"/>
                </a:lnTo>
                <a:lnTo>
                  <a:pt x="84" y="192"/>
                </a:lnTo>
                <a:lnTo>
                  <a:pt x="83" y="191"/>
                </a:lnTo>
                <a:lnTo>
                  <a:pt x="82" y="190"/>
                </a:lnTo>
                <a:lnTo>
                  <a:pt x="82" y="187"/>
                </a:lnTo>
                <a:lnTo>
                  <a:pt x="83" y="184"/>
                </a:lnTo>
                <a:lnTo>
                  <a:pt x="84" y="183"/>
                </a:lnTo>
                <a:lnTo>
                  <a:pt x="104" y="175"/>
                </a:lnTo>
                <a:lnTo>
                  <a:pt x="91" y="167"/>
                </a:lnTo>
                <a:lnTo>
                  <a:pt x="75" y="174"/>
                </a:lnTo>
                <a:lnTo>
                  <a:pt x="74" y="174"/>
                </a:lnTo>
                <a:lnTo>
                  <a:pt x="71" y="174"/>
                </a:lnTo>
                <a:lnTo>
                  <a:pt x="70" y="173"/>
                </a:lnTo>
                <a:lnTo>
                  <a:pt x="69" y="171"/>
                </a:lnTo>
                <a:lnTo>
                  <a:pt x="69" y="169"/>
                </a:lnTo>
                <a:lnTo>
                  <a:pt x="70" y="166"/>
                </a:lnTo>
                <a:lnTo>
                  <a:pt x="72" y="165"/>
                </a:lnTo>
                <a:lnTo>
                  <a:pt x="80" y="162"/>
                </a:lnTo>
                <a:lnTo>
                  <a:pt x="59" y="149"/>
                </a:lnTo>
                <a:lnTo>
                  <a:pt x="58" y="148"/>
                </a:lnTo>
                <a:lnTo>
                  <a:pt x="58" y="145"/>
                </a:lnTo>
                <a:lnTo>
                  <a:pt x="58" y="142"/>
                </a:lnTo>
                <a:lnTo>
                  <a:pt x="61" y="141"/>
                </a:lnTo>
                <a:lnTo>
                  <a:pt x="62" y="141"/>
                </a:lnTo>
                <a:lnTo>
                  <a:pt x="65" y="141"/>
                </a:lnTo>
                <a:lnTo>
                  <a:pt x="86" y="154"/>
                </a:lnTo>
                <a:lnTo>
                  <a:pt x="84" y="144"/>
                </a:lnTo>
                <a:lnTo>
                  <a:pt x="86" y="141"/>
                </a:lnTo>
                <a:lnTo>
                  <a:pt x="87" y="138"/>
                </a:lnTo>
                <a:lnTo>
                  <a:pt x="89" y="138"/>
                </a:lnTo>
                <a:lnTo>
                  <a:pt x="91" y="138"/>
                </a:lnTo>
                <a:lnTo>
                  <a:pt x="93" y="140"/>
                </a:lnTo>
                <a:lnTo>
                  <a:pt x="93" y="142"/>
                </a:lnTo>
                <a:lnTo>
                  <a:pt x="95" y="159"/>
                </a:lnTo>
                <a:lnTo>
                  <a:pt x="109" y="169"/>
                </a:lnTo>
                <a:lnTo>
                  <a:pt x="107" y="145"/>
                </a:lnTo>
                <a:lnTo>
                  <a:pt x="108" y="142"/>
                </a:lnTo>
                <a:lnTo>
                  <a:pt x="109" y="141"/>
                </a:lnTo>
                <a:lnTo>
                  <a:pt x="112" y="140"/>
                </a:lnTo>
                <a:lnTo>
                  <a:pt x="114" y="140"/>
                </a:lnTo>
                <a:lnTo>
                  <a:pt x="116" y="141"/>
                </a:lnTo>
                <a:lnTo>
                  <a:pt x="117" y="144"/>
                </a:lnTo>
                <a:lnTo>
                  <a:pt x="118" y="174"/>
                </a:lnTo>
                <a:lnTo>
                  <a:pt x="146" y="191"/>
                </a:lnTo>
                <a:lnTo>
                  <a:pt x="155" y="141"/>
                </a:lnTo>
                <a:lnTo>
                  <a:pt x="154" y="140"/>
                </a:lnTo>
                <a:lnTo>
                  <a:pt x="152" y="138"/>
                </a:lnTo>
                <a:lnTo>
                  <a:pt x="151" y="135"/>
                </a:lnTo>
                <a:lnTo>
                  <a:pt x="150" y="129"/>
                </a:lnTo>
                <a:lnTo>
                  <a:pt x="151" y="125"/>
                </a:lnTo>
                <a:lnTo>
                  <a:pt x="154" y="121"/>
                </a:lnTo>
                <a:lnTo>
                  <a:pt x="148" y="111"/>
                </a:lnTo>
                <a:close/>
                <a:moveTo>
                  <a:pt x="232" y="17"/>
                </a:moveTo>
                <a:lnTo>
                  <a:pt x="230" y="18"/>
                </a:lnTo>
                <a:lnTo>
                  <a:pt x="227" y="18"/>
                </a:lnTo>
                <a:lnTo>
                  <a:pt x="158" y="108"/>
                </a:lnTo>
                <a:lnTo>
                  <a:pt x="161" y="116"/>
                </a:lnTo>
                <a:lnTo>
                  <a:pt x="165" y="116"/>
                </a:lnTo>
                <a:lnTo>
                  <a:pt x="169" y="118"/>
                </a:lnTo>
                <a:lnTo>
                  <a:pt x="173" y="119"/>
                </a:lnTo>
                <a:lnTo>
                  <a:pt x="176" y="123"/>
                </a:lnTo>
                <a:lnTo>
                  <a:pt x="177" y="125"/>
                </a:lnTo>
                <a:lnTo>
                  <a:pt x="179" y="128"/>
                </a:lnTo>
                <a:lnTo>
                  <a:pt x="227" y="146"/>
                </a:lnTo>
                <a:lnTo>
                  <a:pt x="227" y="114"/>
                </a:lnTo>
                <a:lnTo>
                  <a:pt x="205" y="98"/>
                </a:lnTo>
                <a:lnTo>
                  <a:pt x="203" y="95"/>
                </a:lnTo>
                <a:lnTo>
                  <a:pt x="203" y="93"/>
                </a:lnTo>
                <a:lnTo>
                  <a:pt x="205" y="91"/>
                </a:lnTo>
                <a:lnTo>
                  <a:pt x="206" y="89"/>
                </a:lnTo>
                <a:lnTo>
                  <a:pt x="209" y="89"/>
                </a:lnTo>
                <a:lnTo>
                  <a:pt x="211" y="90"/>
                </a:lnTo>
                <a:lnTo>
                  <a:pt x="227" y="102"/>
                </a:lnTo>
                <a:lnTo>
                  <a:pt x="227" y="87"/>
                </a:lnTo>
                <a:lnTo>
                  <a:pt x="214" y="77"/>
                </a:lnTo>
                <a:lnTo>
                  <a:pt x="213" y="76"/>
                </a:lnTo>
                <a:lnTo>
                  <a:pt x="213" y="73"/>
                </a:lnTo>
                <a:lnTo>
                  <a:pt x="213" y="70"/>
                </a:lnTo>
                <a:lnTo>
                  <a:pt x="215" y="69"/>
                </a:lnTo>
                <a:lnTo>
                  <a:pt x="218" y="69"/>
                </a:lnTo>
                <a:lnTo>
                  <a:pt x="219" y="70"/>
                </a:lnTo>
                <a:lnTo>
                  <a:pt x="227" y="76"/>
                </a:lnTo>
                <a:lnTo>
                  <a:pt x="227" y="52"/>
                </a:lnTo>
                <a:lnTo>
                  <a:pt x="227" y="49"/>
                </a:lnTo>
                <a:lnTo>
                  <a:pt x="230" y="47"/>
                </a:lnTo>
                <a:lnTo>
                  <a:pt x="231" y="47"/>
                </a:lnTo>
                <a:lnTo>
                  <a:pt x="231" y="47"/>
                </a:lnTo>
                <a:lnTo>
                  <a:pt x="233" y="47"/>
                </a:lnTo>
                <a:lnTo>
                  <a:pt x="236" y="49"/>
                </a:lnTo>
                <a:lnTo>
                  <a:pt x="236" y="52"/>
                </a:lnTo>
                <a:lnTo>
                  <a:pt x="236" y="76"/>
                </a:lnTo>
                <a:lnTo>
                  <a:pt x="245" y="69"/>
                </a:lnTo>
                <a:lnTo>
                  <a:pt x="247" y="69"/>
                </a:lnTo>
                <a:lnTo>
                  <a:pt x="249" y="69"/>
                </a:lnTo>
                <a:lnTo>
                  <a:pt x="252" y="70"/>
                </a:lnTo>
                <a:lnTo>
                  <a:pt x="252" y="73"/>
                </a:lnTo>
                <a:lnTo>
                  <a:pt x="252" y="76"/>
                </a:lnTo>
                <a:lnTo>
                  <a:pt x="251" y="77"/>
                </a:lnTo>
                <a:lnTo>
                  <a:pt x="236" y="87"/>
                </a:lnTo>
                <a:lnTo>
                  <a:pt x="236" y="103"/>
                </a:lnTo>
                <a:lnTo>
                  <a:pt x="256" y="90"/>
                </a:lnTo>
                <a:lnTo>
                  <a:pt x="257" y="89"/>
                </a:lnTo>
                <a:lnTo>
                  <a:pt x="260" y="89"/>
                </a:lnTo>
                <a:lnTo>
                  <a:pt x="262" y="90"/>
                </a:lnTo>
                <a:lnTo>
                  <a:pt x="262" y="93"/>
                </a:lnTo>
                <a:lnTo>
                  <a:pt x="262" y="95"/>
                </a:lnTo>
                <a:lnTo>
                  <a:pt x="261" y="97"/>
                </a:lnTo>
                <a:lnTo>
                  <a:pt x="236" y="115"/>
                </a:lnTo>
                <a:lnTo>
                  <a:pt x="236" y="146"/>
                </a:lnTo>
                <a:lnTo>
                  <a:pt x="290" y="135"/>
                </a:lnTo>
                <a:lnTo>
                  <a:pt x="291" y="131"/>
                </a:lnTo>
                <a:lnTo>
                  <a:pt x="294" y="127"/>
                </a:lnTo>
                <a:lnTo>
                  <a:pt x="296" y="124"/>
                </a:lnTo>
                <a:lnTo>
                  <a:pt x="299" y="123"/>
                </a:lnTo>
                <a:lnTo>
                  <a:pt x="303" y="121"/>
                </a:lnTo>
                <a:lnTo>
                  <a:pt x="307" y="123"/>
                </a:lnTo>
                <a:lnTo>
                  <a:pt x="313" y="111"/>
                </a:lnTo>
                <a:lnTo>
                  <a:pt x="232" y="17"/>
                </a:lnTo>
                <a:close/>
                <a:moveTo>
                  <a:pt x="230" y="0"/>
                </a:moveTo>
                <a:lnTo>
                  <a:pt x="230" y="0"/>
                </a:lnTo>
                <a:lnTo>
                  <a:pt x="233" y="0"/>
                </a:lnTo>
                <a:lnTo>
                  <a:pt x="236" y="2"/>
                </a:lnTo>
                <a:lnTo>
                  <a:pt x="237" y="5"/>
                </a:lnTo>
                <a:lnTo>
                  <a:pt x="239" y="8"/>
                </a:lnTo>
                <a:lnTo>
                  <a:pt x="239" y="9"/>
                </a:lnTo>
                <a:lnTo>
                  <a:pt x="319" y="103"/>
                </a:lnTo>
                <a:lnTo>
                  <a:pt x="330" y="83"/>
                </a:lnTo>
                <a:lnTo>
                  <a:pt x="328" y="78"/>
                </a:lnTo>
                <a:lnTo>
                  <a:pt x="325" y="74"/>
                </a:lnTo>
                <a:lnTo>
                  <a:pt x="324" y="69"/>
                </a:lnTo>
                <a:lnTo>
                  <a:pt x="325" y="57"/>
                </a:lnTo>
                <a:lnTo>
                  <a:pt x="333" y="49"/>
                </a:lnTo>
                <a:lnTo>
                  <a:pt x="343" y="44"/>
                </a:lnTo>
                <a:lnTo>
                  <a:pt x="355" y="47"/>
                </a:lnTo>
                <a:lnTo>
                  <a:pt x="363" y="53"/>
                </a:lnTo>
                <a:lnTo>
                  <a:pt x="367" y="65"/>
                </a:lnTo>
                <a:lnTo>
                  <a:pt x="366" y="76"/>
                </a:lnTo>
                <a:lnTo>
                  <a:pt x="359" y="85"/>
                </a:lnTo>
                <a:lnTo>
                  <a:pt x="347" y="89"/>
                </a:lnTo>
                <a:lnTo>
                  <a:pt x="343" y="89"/>
                </a:lnTo>
                <a:lnTo>
                  <a:pt x="340" y="87"/>
                </a:lnTo>
                <a:lnTo>
                  <a:pt x="326" y="107"/>
                </a:lnTo>
                <a:lnTo>
                  <a:pt x="429" y="131"/>
                </a:lnTo>
                <a:lnTo>
                  <a:pt x="432" y="128"/>
                </a:lnTo>
                <a:lnTo>
                  <a:pt x="435" y="127"/>
                </a:lnTo>
                <a:lnTo>
                  <a:pt x="439" y="128"/>
                </a:lnTo>
                <a:lnTo>
                  <a:pt x="442" y="129"/>
                </a:lnTo>
                <a:lnTo>
                  <a:pt x="444" y="132"/>
                </a:lnTo>
                <a:lnTo>
                  <a:pt x="446" y="136"/>
                </a:lnTo>
                <a:lnTo>
                  <a:pt x="446" y="140"/>
                </a:lnTo>
                <a:lnTo>
                  <a:pt x="443" y="142"/>
                </a:lnTo>
                <a:lnTo>
                  <a:pt x="440" y="145"/>
                </a:lnTo>
                <a:lnTo>
                  <a:pt x="438" y="145"/>
                </a:lnTo>
                <a:lnTo>
                  <a:pt x="436" y="145"/>
                </a:lnTo>
                <a:lnTo>
                  <a:pt x="395" y="237"/>
                </a:lnTo>
                <a:lnTo>
                  <a:pt x="419" y="237"/>
                </a:lnTo>
                <a:lnTo>
                  <a:pt x="421" y="231"/>
                </a:lnTo>
                <a:lnTo>
                  <a:pt x="425" y="227"/>
                </a:lnTo>
                <a:lnTo>
                  <a:pt x="429" y="224"/>
                </a:lnTo>
                <a:lnTo>
                  <a:pt x="432" y="221"/>
                </a:lnTo>
                <a:lnTo>
                  <a:pt x="439" y="220"/>
                </a:lnTo>
                <a:lnTo>
                  <a:pt x="449" y="221"/>
                </a:lnTo>
                <a:lnTo>
                  <a:pt x="459" y="229"/>
                </a:lnTo>
                <a:lnTo>
                  <a:pt x="463" y="239"/>
                </a:lnTo>
                <a:lnTo>
                  <a:pt x="460" y="251"/>
                </a:lnTo>
                <a:lnTo>
                  <a:pt x="453" y="259"/>
                </a:lnTo>
                <a:lnTo>
                  <a:pt x="443" y="263"/>
                </a:lnTo>
                <a:lnTo>
                  <a:pt x="432" y="262"/>
                </a:lnTo>
                <a:lnTo>
                  <a:pt x="423" y="255"/>
                </a:lnTo>
                <a:lnTo>
                  <a:pt x="419" y="246"/>
                </a:lnTo>
                <a:lnTo>
                  <a:pt x="396" y="246"/>
                </a:lnTo>
                <a:lnTo>
                  <a:pt x="442" y="339"/>
                </a:lnTo>
                <a:lnTo>
                  <a:pt x="446" y="339"/>
                </a:lnTo>
                <a:lnTo>
                  <a:pt x="448" y="341"/>
                </a:lnTo>
                <a:lnTo>
                  <a:pt x="449" y="344"/>
                </a:lnTo>
                <a:lnTo>
                  <a:pt x="451" y="347"/>
                </a:lnTo>
                <a:lnTo>
                  <a:pt x="451" y="351"/>
                </a:lnTo>
                <a:lnTo>
                  <a:pt x="448" y="353"/>
                </a:lnTo>
                <a:lnTo>
                  <a:pt x="446" y="356"/>
                </a:lnTo>
                <a:lnTo>
                  <a:pt x="443" y="357"/>
                </a:lnTo>
                <a:lnTo>
                  <a:pt x="439" y="357"/>
                </a:lnTo>
                <a:lnTo>
                  <a:pt x="436" y="356"/>
                </a:lnTo>
                <a:lnTo>
                  <a:pt x="435" y="354"/>
                </a:lnTo>
                <a:lnTo>
                  <a:pt x="323" y="377"/>
                </a:lnTo>
                <a:lnTo>
                  <a:pt x="334" y="398"/>
                </a:lnTo>
                <a:lnTo>
                  <a:pt x="340" y="396"/>
                </a:lnTo>
                <a:lnTo>
                  <a:pt x="350" y="399"/>
                </a:lnTo>
                <a:lnTo>
                  <a:pt x="359" y="406"/>
                </a:lnTo>
                <a:lnTo>
                  <a:pt x="363" y="416"/>
                </a:lnTo>
                <a:lnTo>
                  <a:pt x="360" y="428"/>
                </a:lnTo>
                <a:lnTo>
                  <a:pt x="354" y="436"/>
                </a:lnTo>
                <a:lnTo>
                  <a:pt x="343" y="441"/>
                </a:lnTo>
                <a:lnTo>
                  <a:pt x="332" y="438"/>
                </a:lnTo>
                <a:lnTo>
                  <a:pt x="324" y="432"/>
                </a:lnTo>
                <a:lnTo>
                  <a:pt x="319" y="420"/>
                </a:lnTo>
                <a:lnTo>
                  <a:pt x="320" y="415"/>
                </a:lnTo>
                <a:lnTo>
                  <a:pt x="321" y="411"/>
                </a:lnTo>
                <a:lnTo>
                  <a:pt x="323" y="406"/>
                </a:lnTo>
                <a:lnTo>
                  <a:pt x="326" y="402"/>
                </a:lnTo>
                <a:lnTo>
                  <a:pt x="313" y="381"/>
                </a:lnTo>
                <a:lnTo>
                  <a:pt x="237" y="468"/>
                </a:lnTo>
                <a:lnTo>
                  <a:pt x="237" y="471"/>
                </a:lnTo>
                <a:lnTo>
                  <a:pt x="237" y="475"/>
                </a:lnTo>
                <a:lnTo>
                  <a:pt x="236" y="478"/>
                </a:lnTo>
                <a:lnTo>
                  <a:pt x="233" y="480"/>
                </a:lnTo>
                <a:lnTo>
                  <a:pt x="230" y="480"/>
                </a:lnTo>
                <a:lnTo>
                  <a:pt x="226" y="480"/>
                </a:lnTo>
                <a:lnTo>
                  <a:pt x="223" y="479"/>
                </a:lnTo>
                <a:lnTo>
                  <a:pt x="220" y="476"/>
                </a:lnTo>
                <a:lnTo>
                  <a:pt x="219" y="472"/>
                </a:lnTo>
                <a:lnTo>
                  <a:pt x="219" y="471"/>
                </a:lnTo>
                <a:lnTo>
                  <a:pt x="143" y="381"/>
                </a:lnTo>
                <a:lnTo>
                  <a:pt x="130" y="400"/>
                </a:lnTo>
                <a:lnTo>
                  <a:pt x="133" y="404"/>
                </a:lnTo>
                <a:lnTo>
                  <a:pt x="135" y="409"/>
                </a:lnTo>
                <a:lnTo>
                  <a:pt x="137" y="413"/>
                </a:lnTo>
                <a:lnTo>
                  <a:pt x="134" y="425"/>
                </a:lnTo>
                <a:lnTo>
                  <a:pt x="127" y="434"/>
                </a:lnTo>
                <a:lnTo>
                  <a:pt x="117" y="438"/>
                </a:lnTo>
                <a:lnTo>
                  <a:pt x="105" y="436"/>
                </a:lnTo>
                <a:lnTo>
                  <a:pt x="96" y="429"/>
                </a:lnTo>
                <a:lnTo>
                  <a:pt x="92" y="419"/>
                </a:lnTo>
                <a:lnTo>
                  <a:pt x="95" y="407"/>
                </a:lnTo>
                <a:lnTo>
                  <a:pt x="101" y="398"/>
                </a:lnTo>
                <a:lnTo>
                  <a:pt x="112" y="394"/>
                </a:lnTo>
                <a:lnTo>
                  <a:pt x="117" y="394"/>
                </a:lnTo>
                <a:lnTo>
                  <a:pt x="122" y="395"/>
                </a:lnTo>
                <a:lnTo>
                  <a:pt x="135" y="375"/>
                </a:lnTo>
                <a:lnTo>
                  <a:pt x="31" y="358"/>
                </a:lnTo>
                <a:lnTo>
                  <a:pt x="28" y="361"/>
                </a:lnTo>
                <a:lnTo>
                  <a:pt x="27" y="362"/>
                </a:lnTo>
                <a:lnTo>
                  <a:pt x="23" y="362"/>
                </a:lnTo>
                <a:lnTo>
                  <a:pt x="20" y="362"/>
                </a:lnTo>
                <a:lnTo>
                  <a:pt x="16" y="361"/>
                </a:lnTo>
                <a:lnTo>
                  <a:pt x="14" y="358"/>
                </a:lnTo>
                <a:lnTo>
                  <a:pt x="14" y="354"/>
                </a:lnTo>
                <a:lnTo>
                  <a:pt x="14" y="351"/>
                </a:lnTo>
                <a:lnTo>
                  <a:pt x="15" y="348"/>
                </a:lnTo>
                <a:lnTo>
                  <a:pt x="17" y="345"/>
                </a:lnTo>
                <a:lnTo>
                  <a:pt x="21" y="344"/>
                </a:lnTo>
                <a:lnTo>
                  <a:pt x="21" y="344"/>
                </a:lnTo>
                <a:lnTo>
                  <a:pt x="67" y="246"/>
                </a:lnTo>
                <a:lnTo>
                  <a:pt x="44" y="245"/>
                </a:lnTo>
                <a:lnTo>
                  <a:pt x="41" y="250"/>
                </a:lnTo>
                <a:lnTo>
                  <a:pt x="38" y="255"/>
                </a:lnTo>
                <a:lnTo>
                  <a:pt x="35" y="259"/>
                </a:lnTo>
                <a:lnTo>
                  <a:pt x="29" y="260"/>
                </a:lnTo>
                <a:lnTo>
                  <a:pt x="24" y="262"/>
                </a:lnTo>
                <a:lnTo>
                  <a:pt x="12" y="260"/>
                </a:lnTo>
                <a:lnTo>
                  <a:pt x="4" y="254"/>
                </a:lnTo>
                <a:lnTo>
                  <a:pt x="0" y="242"/>
                </a:lnTo>
                <a:lnTo>
                  <a:pt x="2" y="231"/>
                </a:lnTo>
                <a:lnTo>
                  <a:pt x="8" y="222"/>
                </a:lnTo>
                <a:lnTo>
                  <a:pt x="20" y="218"/>
                </a:lnTo>
                <a:lnTo>
                  <a:pt x="31" y="220"/>
                </a:lnTo>
                <a:lnTo>
                  <a:pt x="38" y="226"/>
                </a:lnTo>
                <a:lnTo>
                  <a:pt x="44" y="235"/>
                </a:lnTo>
                <a:lnTo>
                  <a:pt x="66" y="237"/>
                </a:lnTo>
                <a:lnTo>
                  <a:pt x="25" y="129"/>
                </a:lnTo>
                <a:lnTo>
                  <a:pt x="23" y="128"/>
                </a:lnTo>
                <a:lnTo>
                  <a:pt x="21" y="125"/>
                </a:lnTo>
                <a:lnTo>
                  <a:pt x="20" y="121"/>
                </a:lnTo>
                <a:lnTo>
                  <a:pt x="20" y="118"/>
                </a:lnTo>
                <a:lnTo>
                  <a:pt x="21" y="115"/>
                </a:lnTo>
                <a:lnTo>
                  <a:pt x="25" y="112"/>
                </a:lnTo>
                <a:lnTo>
                  <a:pt x="28" y="111"/>
                </a:lnTo>
                <a:lnTo>
                  <a:pt x="32" y="112"/>
                </a:lnTo>
                <a:lnTo>
                  <a:pt x="35" y="114"/>
                </a:lnTo>
                <a:lnTo>
                  <a:pt x="37" y="116"/>
                </a:lnTo>
                <a:lnTo>
                  <a:pt x="143" y="102"/>
                </a:lnTo>
                <a:lnTo>
                  <a:pt x="133" y="82"/>
                </a:lnTo>
                <a:lnTo>
                  <a:pt x="131" y="82"/>
                </a:lnTo>
                <a:lnTo>
                  <a:pt x="120" y="81"/>
                </a:lnTo>
                <a:lnTo>
                  <a:pt x="112" y="74"/>
                </a:lnTo>
                <a:lnTo>
                  <a:pt x="108" y="63"/>
                </a:lnTo>
                <a:lnTo>
                  <a:pt x="109" y="52"/>
                </a:lnTo>
                <a:lnTo>
                  <a:pt x="117" y="43"/>
                </a:lnTo>
                <a:lnTo>
                  <a:pt x="127" y="39"/>
                </a:lnTo>
                <a:lnTo>
                  <a:pt x="139" y="42"/>
                </a:lnTo>
                <a:lnTo>
                  <a:pt x="147" y="48"/>
                </a:lnTo>
                <a:lnTo>
                  <a:pt x="151" y="59"/>
                </a:lnTo>
                <a:lnTo>
                  <a:pt x="151" y="65"/>
                </a:lnTo>
                <a:lnTo>
                  <a:pt x="150" y="70"/>
                </a:lnTo>
                <a:lnTo>
                  <a:pt x="146" y="74"/>
                </a:lnTo>
                <a:lnTo>
                  <a:pt x="142" y="78"/>
                </a:lnTo>
                <a:lnTo>
                  <a:pt x="152" y="99"/>
                </a:lnTo>
                <a:lnTo>
                  <a:pt x="220" y="11"/>
                </a:lnTo>
                <a:lnTo>
                  <a:pt x="219" y="9"/>
                </a:lnTo>
                <a:lnTo>
                  <a:pt x="220" y="6"/>
                </a:lnTo>
                <a:lnTo>
                  <a:pt x="222" y="2"/>
                </a:lnTo>
                <a:lnTo>
                  <a:pt x="224" y="1"/>
                </a:lnTo>
                <a:lnTo>
                  <a:pt x="228" y="0"/>
                </a:lnTo>
                <a:lnTo>
                  <a:pt x="230" y="0"/>
                </a:lnTo>
                <a:lnTo>
                  <a:pt x="23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1" name="PA_库_文本框 1110"/>
          <p:cNvSpPr txBox="1"/>
          <p:nvPr>
            <p:custDataLst>
              <p:tags r:id="rId3"/>
            </p:custDataLst>
          </p:nvPr>
        </p:nvSpPr>
        <p:spPr>
          <a:xfrm>
            <a:off x="2448572" y="2424908"/>
            <a:ext cx="7366120" cy="1323439"/>
          </a:xfrm>
          <a:prstGeom prst="rect">
            <a:avLst/>
          </a:prstGeom>
          <a:noFill/>
        </p:spPr>
        <p:txBody>
          <a:bodyPr wrap="none" rtlCol="0">
            <a:spAutoFit/>
          </a:bodyPr>
          <a:lstStyle/>
          <a:p>
            <a:pPr algn="ctr"/>
            <a:r>
              <a:rPr lang="zh-CN" altLang="en-US" sz="8000" dirty="0" smtClean="0">
                <a:solidFill>
                  <a:schemeClr val="bg1"/>
                </a:solidFill>
                <a:latin typeface="方正正黑简体" panose="02000000000000000000" pitchFamily="2" charset="-122"/>
                <a:ea typeface="方正正黑简体" panose="02000000000000000000" pitchFamily="2" charset="-122"/>
                <a:cs typeface="+mn-ea"/>
                <a:sym typeface="+mn-lt"/>
              </a:rPr>
              <a:t>祝圣诞节快乐！</a:t>
            </a:r>
            <a:endParaRPr lang="zh-CN" altLang="en-US" sz="80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grpSp>
        <p:nvGrpSpPr>
          <p:cNvPr id="1112" name="PA_库_组合 1111"/>
          <p:cNvGrpSpPr/>
          <p:nvPr>
            <p:custDataLst>
              <p:tags r:id="rId4"/>
            </p:custDataLst>
          </p:nvPr>
        </p:nvGrpSpPr>
        <p:grpSpPr>
          <a:xfrm>
            <a:off x="5237559" y="5760243"/>
            <a:ext cx="1716881" cy="794229"/>
            <a:chOff x="6492875" y="3372644"/>
            <a:chExt cx="420688" cy="222250"/>
          </a:xfrm>
        </p:grpSpPr>
        <p:sp>
          <p:nvSpPr>
            <p:cNvPr id="1113" name="Freeform 8770"/>
            <p:cNvSpPr/>
            <p:nvPr/>
          </p:nvSpPr>
          <p:spPr bwMode="auto">
            <a:xfrm>
              <a:off x="6696075" y="3399631"/>
              <a:ext cx="22225" cy="36513"/>
            </a:xfrm>
            <a:custGeom>
              <a:avLst/>
              <a:gdLst>
                <a:gd name="T0" fmla="*/ 4 w 14"/>
                <a:gd name="T1" fmla="*/ 0 h 23"/>
                <a:gd name="T2" fmla="*/ 7 w 14"/>
                <a:gd name="T3" fmla="*/ 0 h 23"/>
                <a:gd name="T4" fmla="*/ 10 w 14"/>
                <a:gd name="T5" fmla="*/ 1 h 23"/>
                <a:gd name="T6" fmla="*/ 10 w 14"/>
                <a:gd name="T7" fmla="*/ 1 h 23"/>
                <a:gd name="T8" fmla="*/ 12 w 14"/>
                <a:gd name="T9" fmla="*/ 5 h 23"/>
                <a:gd name="T10" fmla="*/ 14 w 14"/>
                <a:gd name="T11" fmla="*/ 10 h 23"/>
                <a:gd name="T12" fmla="*/ 14 w 14"/>
                <a:gd name="T13" fmla="*/ 14 h 23"/>
                <a:gd name="T14" fmla="*/ 14 w 14"/>
                <a:gd name="T15" fmla="*/ 17 h 23"/>
                <a:gd name="T16" fmla="*/ 12 w 14"/>
                <a:gd name="T17" fmla="*/ 19 h 23"/>
                <a:gd name="T18" fmla="*/ 11 w 14"/>
                <a:gd name="T19" fmla="*/ 22 h 23"/>
                <a:gd name="T20" fmla="*/ 10 w 14"/>
                <a:gd name="T21" fmla="*/ 23 h 23"/>
                <a:gd name="T22" fmla="*/ 7 w 14"/>
                <a:gd name="T23" fmla="*/ 23 h 23"/>
                <a:gd name="T24" fmla="*/ 4 w 14"/>
                <a:gd name="T25" fmla="*/ 22 h 23"/>
                <a:gd name="T26" fmla="*/ 3 w 14"/>
                <a:gd name="T27" fmla="*/ 19 h 23"/>
                <a:gd name="T28" fmla="*/ 2 w 14"/>
                <a:gd name="T29" fmla="*/ 17 h 23"/>
                <a:gd name="T30" fmla="*/ 0 w 14"/>
                <a:gd name="T31" fmla="*/ 13 h 23"/>
                <a:gd name="T32" fmla="*/ 0 w 14"/>
                <a:gd name="T33" fmla="*/ 10 h 23"/>
                <a:gd name="T34" fmla="*/ 0 w 14"/>
                <a:gd name="T35" fmla="*/ 8 h 23"/>
                <a:gd name="T36" fmla="*/ 0 w 14"/>
                <a:gd name="T37" fmla="*/ 5 h 23"/>
                <a:gd name="T38" fmla="*/ 2 w 14"/>
                <a:gd name="T39" fmla="*/ 2 h 23"/>
                <a:gd name="T40" fmla="*/ 3 w 14"/>
                <a:gd name="T41" fmla="*/ 1 h 23"/>
                <a:gd name="T42" fmla="*/ 4 w 14"/>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3">
                  <a:moveTo>
                    <a:pt x="4" y="0"/>
                  </a:moveTo>
                  <a:lnTo>
                    <a:pt x="7" y="0"/>
                  </a:lnTo>
                  <a:lnTo>
                    <a:pt x="10" y="1"/>
                  </a:lnTo>
                  <a:lnTo>
                    <a:pt x="10" y="1"/>
                  </a:lnTo>
                  <a:lnTo>
                    <a:pt x="12" y="5"/>
                  </a:lnTo>
                  <a:lnTo>
                    <a:pt x="14" y="10"/>
                  </a:lnTo>
                  <a:lnTo>
                    <a:pt x="14" y="14"/>
                  </a:lnTo>
                  <a:lnTo>
                    <a:pt x="14" y="17"/>
                  </a:lnTo>
                  <a:lnTo>
                    <a:pt x="12" y="19"/>
                  </a:lnTo>
                  <a:lnTo>
                    <a:pt x="11" y="22"/>
                  </a:lnTo>
                  <a:lnTo>
                    <a:pt x="10" y="23"/>
                  </a:lnTo>
                  <a:lnTo>
                    <a:pt x="7" y="23"/>
                  </a:lnTo>
                  <a:lnTo>
                    <a:pt x="4" y="22"/>
                  </a:lnTo>
                  <a:lnTo>
                    <a:pt x="3" y="19"/>
                  </a:lnTo>
                  <a:lnTo>
                    <a:pt x="2" y="17"/>
                  </a:lnTo>
                  <a:lnTo>
                    <a:pt x="0" y="13"/>
                  </a:lnTo>
                  <a:lnTo>
                    <a:pt x="0" y="10"/>
                  </a:lnTo>
                  <a:lnTo>
                    <a:pt x="0" y="8"/>
                  </a:lnTo>
                  <a:lnTo>
                    <a:pt x="0" y="5"/>
                  </a:lnTo>
                  <a:lnTo>
                    <a:pt x="2" y="2"/>
                  </a:lnTo>
                  <a:lnTo>
                    <a:pt x="3" y="1"/>
                  </a:lnTo>
                  <a:lnTo>
                    <a:pt x="4"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4" name="Freeform 8771"/>
            <p:cNvSpPr/>
            <p:nvPr/>
          </p:nvSpPr>
          <p:spPr bwMode="auto">
            <a:xfrm>
              <a:off x="6634162" y="3372644"/>
              <a:ext cx="61913" cy="73025"/>
            </a:xfrm>
            <a:custGeom>
              <a:avLst/>
              <a:gdLst>
                <a:gd name="T0" fmla="*/ 26 w 39"/>
                <a:gd name="T1" fmla="*/ 0 h 46"/>
                <a:gd name="T2" fmla="*/ 32 w 39"/>
                <a:gd name="T3" fmla="*/ 4 h 46"/>
                <a:gd name="T4" fmla="*/ 36 w 39"/>
                <a:gd name="T5" fmla="*/ 9 h 46"/>
                <a:gd name="T6" fmla="*/ 37 w 39"/>
                <a:gd name="T7" fmla="*/ 17 h 46"/>
                <a:gd name="T8" fmla="*/ 37 w 39"/>
                <a:gd name="T9" fmla="*/ 21 h 46"/>
                <a:gd name="T10" fmla="*/ 36 w 39"/>
                <a:gd name="T11" fmla="*/ 15 h 46"/>
                <a:gd name="T12" fmla="*/ 32 w 39"/>
                <a:gd name="T13" fmla="*/ 9 h 46"/>
                <a:gd name="T14" fmla="*/ 29 w 39"/>
                <a:gd name="T15" fmla="*/ 5 h 46"/>
                <a:gd name="T16" fmla="*/ 25 w 39"/>
                <a:gd name="T17" fmla="*/ 4 h 46"/>
                <a:gd name="T18" fmla="*/ 22 w 39"/>
                <a:gd name="T19" fmla="*/ 4 h 46"/>
                <a:gd name="T20" fmla="*/ 21 w 39"/>
                <a:gd name="T21" fmla="*/ 6 h 46"/>
                <a:gd name="T22" fmla="*/ 24 w 39"/>
                <a:gd name="T23" fmla="*/ 12 h 46"/>
                <a:gd name="T24" fmla="*/ 28 w 39"/>
                <a:gd name="T25" fmla="*/ 15 h 46"/>
                <a:gd name="T26" fmla="*/ 32 w 39"/>
                <a:gd name="T27" fmla="*/ 19 h 46"/>
                <a:gd name="T28" fmla="*/ 37 w 39"/>
                <a:gd name="T29" fmla="*/ 22 h 46"/>
                <a:gd name="T30" fmla="*/ 33 w 39"/>
                <a:gd name="T31" fmla="*/ 26 h 46"/>
                <a:gd name="T32" fmla="*/ 22 w 39"/>
                <a:gd name="T33" fmla="*/ 25 h 46"/>
                <a:gd name="T34" fmla="*/ 21 w 39"/>
                <a:gd name="T35" fmla="*/ 25 h 46"/>
                <a:gd name="T36" fmla="*/ 29 w 39"/>
                <a:gd name="T37" fmla="*/ 27 h 46"/>
                <a:gd name="T38" fmla="*/ 38 w 39"/>
                <a:gd name="T39" fmla="*/ 27 h 46"/>
                <a:gd name="T40" fmla="*/ 34 w 39"/>
                <a:gd name="T41" fmla="*/ 34 h 46"/>
                <a:gd name="T42" fmla="*/ 22 w 39"/>
                <a:gd name="T43" fmla="*/ 35 h 46"/>
                <a:gd name="T44" fmla="*/ 12 w 39"/>
                <a:gd name="T45" fmla="*/ 35 h 46"/>
                <a:gd name="T46" fmla="*/ 21 w 39"/>
                <a:gd name="T47" fmla="*/ 36 h 46"/>
                <a:gd name="T48" fmla="*/ 29 w 39"/>
                <a:gd name="T49" fmla="*/ 36 h 46"/>
                <a:gd name="T50" fmla="*/ 37 w 39"/>
                <a:gd name="T51" fmla="*/ 34 h 46"/>
                <a:gd name="T52" fmla="*/ 39 w 39"/>
                <a:gd name="T53" fmla="*/ 34 h 46"/>
                <a:gd name="T54" fmla="*/ 39 w 39"/>
                <a:gd name="T55" fmla="*/ 38 h 46"/>
                <a:gd name="T56" fmla="*/ 37 w 39"/>
                <a:gd name="T57" fmla="*/ 40 h 46"/>
                <a:gd name="T58" fmla="*/ 33 w 39"/>
                <a:gd name="T59" fmla="*/ 43 h 46"/>
                <a:gd name="T60" fmla="*/ 11 w 39"/>
                <a:gd name="T61" fmla="*/ 43 h 46"/>
                <a:gd name="T62" fmla="*/ 4 w 39"/>
                <a:gd name="T63" fmla="*/ 40 h 46"/>
                <a:gd name="T64" fmla="*/ 0 w 39"/>
                <a:gd name="T65" fmla="*/ 35 h 46"/>
                <a:gd name="T66" fmla="*/ 1 w 39"/>
                <a:gd name="T67" fmla="*/ 30 h 46"/>
                <a:gd name="T68" fmla="*/ 5 w 39"/>
                <a:gd name="T69" fmla="*/ 26 h 46"/>
                <a:gd name="T70" fmla="*/ 8 w 39"/>
                <a:gd name="T71" fmla="*/ 18 h 46"/>
                <a:gd name="T72" fmla="*/ 8 w 39"/>
                <a:gd name="T73" fmla="*/ 10 h 46"/>
                <a:gd name="T74" fmla="*/ 13 w 39"/>
                <a:gd name="T75" fmla="*/ 4 h 46"/>
                <a:gd name="T76" fmla="*/ 22 w 39"/>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46">
                  <a:moveTo>
                    <a:pt x="22" y="0"/>
                  </a:moveTo>
                  <a:lnTo>
                    <a:pt x="26" y="0"/>
                  </a:lnTo>
                  <a:lnTo>
                    <a:pt x="29" y="1"/>
                  </a:lnTo>
                  <a:lnTo>
                    <a:pt x="32" y="4"/>
                  </a:lnTo>
                  <a:lnTo>
                    <a:pt x="33" y="6"/>
                  </a:lnTo>
                  <a:lnTo>
                    <a:pt x="36" y="9"/>
                  </a:lnTo>
                  <a:lnTo>
                    <a:pt x="36" y="13"/>
                  </a:lnTo>
                  <a:lnTo>
                    <a:pt x="37" y="17"/>
                  </a:lnTo>
                  <a:lnTo>
                    <a:pt x="37" y="19"/>
                  </a:lnTo>
                  <a:lnTo>
                    <a:pt x="37" y="21"/>
                  </a:lnTo>
                  <a:lnTo>
                    <a:pt x="36" y="18"/>
                  </a:lnTo>
                  <a:lnTo>
                    <a:pt x="36" y="15"/>
                  </a:lnTo>
                  <a:lnTo>
                    <a:pt x="34" y="12"/>
                  </a:lnTo>
                  <a:lnTo>
                    <a:pt x="32" y="9"/>
                  </a:lnTo>
                  <a:lnTo>
                    <a:pt x="30" y="5"/>
                  </a:lnTo>
                  <a:lnTo>
                    <a:pt x="29" y="5"/>
                  </a:lnTo>
                  <a:lnTo>
                    <a:pt x="26" y="4"/>
                  </a:lnTo>
                  <a:lnTo>
                    <a:pt x="25" y="4"/>
                  </a:lnTo>
                  <a:lnTo>
                    <a:pt x="24" y="2"/>
                  </a:lnTo>
                  <a:lnTo>
                    <a:pt x="22" y="4"/>
                  </a:lnTo>
                  <a:lnTo>
                    <a:pt x="21" y="4"/>
                  </a:lnTo>
                  <a:lnTo>
                    <a:pt x="21" y="6"/>
                  </a:lnTo>
                  <a:lnTo>
                    <a:pt x="22" y="9"/>
                  </a:lnTo>
                  <a:lnTo>
                    <a:pt x="24" y="12"/>
                  </a:lnTo>
                  <a:lnTo>
                    <a:pt x="26" y="13"/>
                  </a:lnTo>
                  <a:lnTo>
                    <a:pt x="28" y="15"/>
                  </a:lnTo>
                  <a:lnTo>
                    <a:pt x="29" y="17"/>
                  </a:lnTo>
                  <a:lnTo>
                    <a:pt x="32" y="19"/>
                  </a:lnTo>
                  <a:lnTo>
                    <a:pt x="36" y="21"/>
                  </a:lnTo>
                  <a:lnTo>
                    <a:pt x="37" y="22"/>
                  </a:lnTo>
                  <a:lnTo>
                    <a:pt x="38" y="25"/>
                  </a:lnTo>
                  <a:lnTo>
                    <a:pt x="33" y="26"/>
                  </a:lnTo>
                  <a:lnTo>
                    <a:pt x="26" y="26"/>
                  </a:lnTo>
                  <a:lnTo>
                    <a:pt x="22" y="25"/>
                  </a:lnTo>
                  <a:lnTo>
                    <a:pt x="17" y="22"/>
                  </a:lnTo>
                  <a:lnTo>
                    <a:pt x="21" y="25"/>
                  </a:lnTo>
                  <a:lnTo>
                    <a:pt x="25" y="27"/>
                  </a:lnTo>
                  <a:lnTo>
                    <a:pt x="29" y="27"/>
                  </a:lnTo>
                  <a:lnTo>
                    <a:pt x="33" y="29"/>
                  </a:lnTo>
                  <a:lnTo>
                    <a:pt x="38" y="27"/>
                  </a:lnTo>
                  <a:lnTo>
                    <a:pt x="38" y="31"/>
                  </a:lnTo>
                  <a:lnTo>
                    <a:pt x="34" y="34"/>
                  </a:lnTo>
                  <a:lnTo>
                    <a:pt x="29" y="35"/>
                  </a:lnTo>
                  <a:lnTo>
                    <a:pt x="22" y="35"/>
                  </a:lnTo>
                  <a:lnTo>
                    <a:pt x="17" y="35"/>
                  </a:lnTo>
                  <a:lnTo>
                    <a:pt x="12" y="35"/>
                  </a:lnTo>
                  <a:lnTo>
                    <a:pt x="17" y="36"/>
                  </a:lnTo>
                  <a:lnTo>
                    <a:pt x="21" y="36"/>
                  </a:lnTo>
                  <a:lnTo>
                    <a:pt x="25" y="36"/>
                  </a:lnTo>
                  <a:lnTo>
                    <a:pt x="29" y="36"/>
                  </a:lnTo>
                  <a:lnTo>
                    <a:pt x="33" y="35"/>
                  </a:lnTo>
                  <a:lnTo>
                    <a:pt x="37" y="34"/>
                  </a:lnTo>
                  <a:lnTo>
                    <a:pt x="38" y="32"/>
                  </a:lnTo>
                  <a:lnTo>
                    <a:pt x="39" y="34"/>
                  </a:lnTo>
                  <a:lnTo>
                    <a:pt x="39" y="35"/>
                  </a:lnTo>
                  <a:lnTo>
                    <a:pt x="39" y="38"/>
                  </a:lnTo>
                  <a:lnTo>
                    <a:pt x="39" y="39"/>
                  </a:lnTo>
                  <a:lnTo>
                    <a:pt x="37" y="40"/>
                  </a:lnTo>
                  <a:lnTo>
                    <a:pt x="36" y="43"/>
                  </a:lnTo>
                  <a:lnTo>
                    <a:pt x="33" y="43"/>
                  </a:lnTo>
                  <a:lnTo>
                    <a:pt x="21" y="46"/>
                  </a:lnTo>
                  <a:lnTo>
                    <a:pt x="11" y="43"/>
                  </a:lnTo>
                  <a:lnTo>
                    <a:pt x="7" y="43"/>
                  </a:lnTo>
                  <a:lnTo>
                    <a:pt x="4" y="40"/>
                  </a:lnTo>
                  <a:lnTo>
                    <a:pt x="1" y="39"/>
                  </a:lnTo>
                  <a:lnTo>
                    <a:pt x="0" y="35"/>
                  </a:lnTo>
                  <a:lnTo>
                    <a:pt x="0" y="32"/>
                  </a:lnTo>
                  <a:lnTo>
                    <a:pt x="1" y="30"/>
                  </a:lnTo>
                  <a:lnTo>
                    <a:pt x="4" y="27"/>
                  </a:lnTo>
                  <a:lnTo>
                    <a:pt x="5" y="26"/>
                  </a:lnTo>
                  <a:lnTo>
                    <a:pt x="7" y="22"/>
                  </a:lnTo>
                  <a:lnTo>
                    <a:pt x="8" y="18"/>
                  </a:lnTo>
                  <a:lnTo>
                    <a:pt x="8" y="14"/>
                  </a:lnTo>
                  <a:lnTo>
                    <a:pt x="8" y="10"/>
                  </a:lnTo>
                  <a:lnTo>
                    <a:pt x="11" y="6"/>
                  </a:lnTo>
                  <a:lnTo>
                    <a:pt x="13" y="4"/>
                  </a:lnTo>
                  <a:lnTo>
                    <a:pt x="17" y="1"/>
                  </a:lnTo>
                  <a:lnTo>
                    <a:pt x="2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5" name="Freeform 8772"/>
            <p:cNvSpPr/>
            <p:nvPr/>
          </p:nvSpPr>
          <p:spPr bwMode="auto">
            <a:xfrm>
              <a:off x="6715125" y="3374231"/>
              <a:ext cx="47625" cy="68263"/>
            </a:xfrm>
            <a:custGeom>
              <a:avLst/>
              <a:gdLst>
                <a:gd name="T0" fmla="*/ 19 w 30"/>
                <a:gd name="T1" fmla="*/ 3 h 43"/>
                <a:gd name="T2" fmla="*/ 22 w 30"/>
                <a:gd name="T3" fmla="*/ 8 h 43"/>
                <a:gd name="T4" fmla="*/ 25 w 30"/>
                <a:gd name="T5" fmla="*/ 13 h 43"/>
                <a:gd name="T6" fmla="*/ 29 w 30"/>
                <a:gd name="T7" fmla="*/ 18 h 43"/>
                <a:gd name="T8" fmla="*/ 30 w 30"/>
                <a:gd name="T9" fmla="*/ 22 h 43"/>
                <a:gd name="T10" fmla="*/ 28 w 30"/>
                <a:gd name="T11" fmla="*/ 28 h 43"/>
                <a:gd name="T12" fmla="*/ 26 w 30"/>
                <a:gd name="T13" fmla="*/ 33 h 43"/>
                <a:gd name="T14" fmla="*/ 26 w 30"/>
                <a:gd name="T15" fmla="*/ 37 h 43"/>
                <a:gd name="T16" fmla="*/ 25 w 30"/>
                <a:gd name="T17" fmla="*/ 41 h 43"/>
                <a:gd name="T18" fmla="*/ 20 w 30"/>
                <a:gd name="T19" fmla="*/ 43 h 43"/>
                <a:gd name="T20" fmla="*/ 12 w 30"/>
                <a:gd name="T21" fmla="*/ 43 h 43"/>
                <a:gd name="T22" fmla="*/ 7 w 30"/>
                <a:gd name="T23" fmla="*/ 39 h 43"/>
                <a:gd name="T24" fmla="*/ 3 w 30"/>
                <a:gd name="T25" fmla="*/ 37 h 43"/>
                <a:gd name="T26" fmla="*/ 3 w 30"/>
                <a:gd name="T27" fmla="*/ 34 h 43"/>
                <a:gd name="T28" fmla="*/ 9 w 30"/>
                <a:gd name="T29" fmla="*/ 34 h 43"/>
                <a:gd name="T30" fmla="*/ 12 w 30"/>
                <a:gd name="T31" fmla="*/ 34 h 43"/>
                <a:gd name="T32" fmla="*/ 3 w 30"/>
                <a:gd name="T33" fmla="*/ 31 h 43"/>
                <a:gd name="T34" fmla="*/ 7 w 30"/>
                <a:gd name="T35" fmla="*/ 26 h 43"/>
                <a:gd name="T36" fmla="*/ 13 w 30"/>
                <a:gd name="T37" fmla="*/ 22 h 43"/>
                <a:gd name="T38" fmla="*/ 19 w 30"/>
                <a:gd name="T39" fmla="*/ 17 h 43"/>
                <a:gd name="T40" fmla="*/ 12 w 30"/>
                <a:gd name="T41" fmla="*/ 22 h 43"/>
                <a:gd name="T42" fmla="*/ 5 w 30"/>
                <a:gd name="T43" fmla="*/ 26 h 43"/>
                <a:gd name="T44" fmla="*/ 3 w 30"/>
                <a:gd name="T45" fmla="*/ 22 h 43"/>
                <a:gd name="T46" fmla="*/ 12 w 30"/>
                <a:gd name="T47" fmla="*/ 14 h 43"/>
                <a:gd name="T48" fmla="*/ 16 w 30"/>
                <a:gd name="T49" fmla="*/ 9 h 43"/>
                <a:gd name="T50" fmla="*/ 16 w 30"/>
                <a:gd name="T51" fmla="*/ 7 h 43"/>
                <a:gd name="T52" fmla="*/ 16 w 30"/>
                <a:gd name="T53" fmla="*/ 4 h 43"/>
                <a:gd name="T54" fmla="*/ 13 w 30"/>
                <a:gd name="T55" fmla="*/ 4 h 43"/>
                <a:gd name="T56" fmla="*/ 11 w 30"/>
                <a:gd name="T57" fmla="*/ 9 h 43"/>
                <a:gd name="T58" fmla="*/ 8 w 30"/>
                <a:gd name="T59" fmla="*/ 14 h 43"/>
                <a:gd name="T60" fmla="*/ 2 w 30"/>
                <a:gd name="T61" fmla="*/ 22 h 43"/>
                <a:gd name="T62" fmla="*/ 0 w 30"/>
                <a:gd name="T63" fmla="*/ 20 h 43"/>
                <a:gd name="T64" fmla="*/ 3 w 30"/>
                <a:gd name="T65" fmla="*/ 18 h 43"/>
                <a:gd name="T66" fmla="*/ 7 w 30"/>
                <a:gd name="T67" fmla="*/ 12 h 43"/>
                <a:gd name="T68" fmla="*/ 8 w 30"/>
                <a:gd name="T69" fmla="*/ 5 h 43"/>
                <a:gd name="T70" fmla="*/ 12 w 30"/>
                <a:gd name="T71" fmla="*/ 1 h 43"/>
                <a:gd name="T72" fmla="*/ 16 w 30"/>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43">
                  <a:moveTo>
                    <a:pt x="16" y="0"/>
                  </a:moveTo>
                  <a:lnTo>
                    <a:pt x="19" y="3"/>
                  </a:lnTo>
                  <a:lnTo>
                    <a:pt x="21" y="5"/>
                  </a:lnTo>
                  <a:lnTo>
                    <a:pt x="22" y="8"/>
                  </a:lnTo>
                  <a:lnTo>
                    <a:pt x="24" y="11"/>
                  </a:lnTo>
                  <a:lnTo>
                    <a:pt x="25" y="13"/>
                  </a:lnTo>
                  <a:lnTo>
                    <a:pt x="26" y="16"/>
                  </a:lnTo>
                  <a:lnTo>
                    <a:pt x="29" y="18"/>
                  </a:lnTo>
                  <a:lnTo>
                    <a:pt x="29" y="20"/>
                  </a:lnTo>
                  <a:lnTo>
                    <a:pt x="30" y="22"/>
                  </a:lnTo>
                  <a:lnTo>
                    <a:pt x="29" y="25"/>
                  </a:lnTo>
                  <a:lnTo>
                    <a:pt x="28" y="28"/>
                  </a:lnTo>
                  <a:lnTo>
                    <a:pt x="26" y="30"/>
                  </a:lnTo>
                  <a:lnTo>
                    <a:pt x="26" y="33"/>
                  </a:lnTo>
                  <a:lnTo>
                    <a:pt x="25" y="35"/>
                  </a:lnTo>
                  <a:lnTo>
                    <a:pt x="26" y="37"/>
                  </a:lnTo>
                  <a:lnTo>
                    <a:pt x="25" y="39"/>
                  </a:lnTo>
                  <a:lnTo>
                    <a:pt x="25" y="41"/>
                  </a:lnTo>
                  <a:lnTo>
                    <a:pt x="24" y="42"/>
                  </a:lnTo>
                  <a:lnTo>
                    <a:pt x="20" y="43"/>
                  </a:lnTo>
                  <a:lnTo>
                    <a:pt x="16" y="43"/>
                  </a:lnTo>
                  <a:lnTo>
                    <a:pt x="12" y="43"/>
                  </a:lnTo>
                  <a:lnTo>
                    <a:pt x="9" y="42"/>
                  </a:lnTo>
                  <a:lnTo>
                    <a:pt x="7" y="39"/>
                  </a:lnTo>
                  <a:lnTo>
                    <a:pt x="5" y="38"/>
                  </a:lnTo>
                  <a:lnTo>
                    <a:pt x="3" y="37"/>
                  </a:lnTo>
                  <a:lnTo>
                    <a:pt x="2" y="35"/>
                  </a:lnTo>
                  <a:lnTo>
                    <a:pt x="3" y="34"/>
                  </a:lnTo>
                  <a:lnTo>
                    <a:pt x="3" y="33"/>
                  </a:lnTo>
                  <a:lnTo>
                    <a:pt x="9" y="34"/>
                  </a:lnTo>
                  <a:lnTo>
                    <a:pt x="16" y="34"/>
                  </a:lnTo>
                  <a:lnTo>
                    <a:pt x="12" y="34"/>
                  </a:lnTo>
                  <a:lnTo>
                    <a:pt x="7" y="33"/>
                  </a:lnTo>
                  <a:lnTo>
                    <a:pt x="3" y="31"/>
                  </a:lnTo>
                  <a:lnTo>
                    <a:pt x="3" y="29"/>
                  </a:lnTo>
                  <a:lnTo>
                    <a:pt x="7" y="26"/>
                  </a:lnTo>
                  <a:lnTo>
                    <a:pt x="11" y="25"/>
                  </a:lnTo>
                  <a:lnTo>
                    <a:pt x="13" y="22"/>
                  </a:lnTo>
                  <a:lnTo>
                    <a:pt x="16" y="20"/>
                  </a:lnTo>
                  <a:lnTo>
                    <a:pt x="19" y="17"/>
                  </a:lnTo>
                  <a:lnTo>
                    <a:pt x="15" y="20"/>
                  </a:lnTo>
                  <a:lnTo>
                    <a:pt x="12" y="22"/>
                  </a:lnTo>
                  <a:lnTo>
                    <a:pt x="8" y="25"/>
                  </a:lnTo>
                  <a:lnTo>
                    <a:pt x="5" y="26"/>
                  </a:lnTo>
                  <a:lnTo>
                    <a:pt x="3" y="26"/>
                  </a:lnTo>
                  <a:lnTo>
                    <a:pt x="3" y="22"/>
                  </a:lnTo>
                  <a:lnTo>
                    <a:pt x="7" y="18"/>
                  </a:lnTo>
                  <a:lnTo>
                    <a:pt x="12" y="14"/>
                  </a:lnTo>
                  <a:lnTo>
                    <a:pt x="15" y="11"/>
                  </a:lnTo>
                  <a:lnTo>
                    <a:pt x="16" y="9"/>
                  </a:lnTo>
                  <a:lnTo>
                    <a:pt x="16" y="8"/>
                  </a:lnTo>
                  <a:lnTo>
                    <a:pt x="16" y="7"/>
                  </a:lnTo>
                  <a:lnTo>
                    <a:pt x="17" y="5"/>
                  </a:lnTo>
                  <a:lnTo>
                    <a:pt x="16" y="4"/>
                  </a:lnTo>
                  <a:lnTo>
                    <a:pt x="16" y="4"/>
                  </a:lnTo>
                  <a:lnTo>
                    <a:pt x="13" y="4"/>
                  </a:lnTo>
                  <a:lnTo>
                    <a:pt x="12" y="5"/>
                  </a:lnTo>
                  <a:lnTo>
                    <a:pt x="11" y="9"/>
                  </a:lnTo>
                  <a:lnTo>
                    <a:pt x="9" y="12"/>
                  </a:lnTo>
                  <a:lnTo>
                    <a:pt x="8" y="14"/>
                  </a:lnTo>
                  <a:lnTo>
                    <a:pt x="5" y="18"/>
                  </a:lnTo>
                  <a:lnTo>
                    <a:pt x="2" y="22"/>
                  </a:lnTo>
                  <a:lnTo>
                    <a:pt x="0" y="20"/>
                  </a:lnTo>
                  <a:lnTo>
                    <a:pt x="0" y="20"/>
                  </a:lnTo>
                  <a:lnTo>
                    <a:pt x="2" y="18"/>
                  </a:lnTo>
                  <a:lnTo>
                    <a:pt x="3" y="18"/>
                  </a:lnTo>
                  <a:lnTo>
                    <a:pt x="4" y="14"/>
                  </a:lnTo>
                  <a:lnTo>
                    <a:pt x="7" y="12"/>
                  </a:lnTo>
                  <a:lnTo>
                    <a:pt x="8" y="8"/>
                  </a:lnTo>
                  <a:lnTo>
                    <a:pt x="8" y="5"/>
                  </a:lnTo>
                  <a:lnTo>
                    <a:pt x="11" y="4"/>
                  </a:lnTo>
                  <a:lnTo>
                    <a:pt x="12" y="1"/>
                  </a:lnTo>
                  <a:lnTo>
                    <a:pt x="13" y="0"/>
                  </a:lnTo>
                  <a:lnTo>
                    <a:pt x="16"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6" name="Freeform 8773"/>
            <p:cNvSpPr/>
            <p:nvPr/>
          </p:nvSpPr>
          <p:spPr bwMode="auto">
            <a:xfrm>
              <a:off x="6711950" y="3526631"/>
              <a:ext cx="66675" cy="68263"/>
            </a:xfrm>
            <a:custGeom>
              <a:avLst/>
              <a:gdLst>
                <a:gd name="T0" fmla="*/ 0 w 42"/>
                <a:gd name="T1" fmla="*/ 0 h 43"/>
                <a:gd name="T2" fmla="*/ 42 w 42"/>
                <a:gd name="T3" fmla="*/ 0 h 43"/>
                <a:gd name="T4" fmla="*/ 42 w 42"/>
                <a:gd name="T5" fmla="*/ 35 h 43"/>
                <a:gd name="T6" fmla="*/ 42 w 42"/>
                <a:gd name="T7" fmla="*/ 38 h 43"/>
                <a:gd name="T8" fmla="*/ 40 w 42"/>
                <a:gd name="T9" fmla="*/ 40 h 43"/>
                <a:gd name="T10" fmla="*/ 38 w 42"/>
                <a:gd name="T11" fmla="*/ 42 h 43"/>
                <a:gd name="T12" fmla="*/ 35 w 42"/>
                <a:gd name="T13" fmla="*/ 43 h 43"/>
                <a:gd name="T14" fmla="*/ 0 w 42"/>
                <a:gd name="T15" fmla="*/ 43 h 43"/>
                <a:gd name="T16" fmla="*/ 0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0" y="0"/>
                  </a:moveTo>
                  <a:lnTo>
                    <a:pt x="42" y="0"/>
                  </a:lnTo>
                  <a:lnTo>
                    <a:pt x="42" y="35"/>
                  </a:lnTo>
                  <a:lnTo>
                    <a:pt x="42" y="38"/>
                  </a:lnTo>
                  <a:lnTo>
                    <a:pt x="40" y="40"/>
                  </a:lnTo>
                  <a:lnTo>
                    <a:pt x="38" y="42"/>
                  </a:lnTo>
                  <a:lnTo>
                    <a:pt x="35" y="43"/>
                  </a:lnTo>
                  <a:lnTo>
                    <a:pt x="0" y="4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7" name="Freeform 8774"/>
            <p:cNvSpPr/>
            <p:nvPr/>
          </p:nvSpPr>
          <p:spPr bwMode="auto">
            <a:xfrm>
              <a:off x="6626225" y="3442494"/>
              <a:ext cx="69850" cy="68263"/>
            </a:xfrm>
            <a:custGeom>
              <a:avLst/>
              <a:gdLst>
                <a:gd name="T0" fmla="*/ 8 w 44"/>
                <a:gd name="T1" fmla="*/ 0 h 43"/>
                <a:gd name="T2" fmla="*/ 44 w 44"/>
                <a:gd name="T3" fmla="*/ 0 h 43"/>
                <a:gd name="T4" fmla="*/ 44 w 44"/>
                <a:gd name="T5" fmla="*/ 43 h 43"/>
                <a:gd name="T6" fmla="*/ 0 w 44"/>
                <a:gd name="T7" fmla="*/ 43 h 43"/>
                <a:gd name="T8" fmla="*/ 0 w 44"/>
                <a:gd name="T9" fmla="*/ 8 h 43"/>
                <a:gd name="T10" fmla="*/ 1 w 44"/>
                <a:gd name="T11" fmla="*/ 4 h 43"/>
                <a:gd name="T12" fmla="*/ 3 w 44"/>
                <a:gd name="T13" fmla="*/ 3 h 43"/>
                <a:gd name="T14" fmla="*/ 5 w 44"/>
                <a:gd name="T15" fmla="*/ 0 h 43"/>
                <a:gd name="T16" fmla="*/ 8 w 44"/>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8" y="0"/>
                  </a:moveTo>
                  <a:lnTo>
                    <a:pt x="44" y="0"/>
                  </a:lnTo>
                  <a:lnTo>
                    <a:pt x="44" y="43"/>
                  </a:lnTo>
                  <a:lnTo>
                    <a:pt x="0" y="43"/>
                  </a:lnTo>
                  <a:lnTo>
                    <a:pt x="0" y="8"/>
                  </a:lnTo>
                  <a:lnTo>
                    <a:pt x="1" y="4"/>
                  </a:lnTo>
                  <a:lnTo>
                    <a:pt x="3" y="3"/>
                  </a:lnTo>
                  <a:lnTo>
                    <a:pt x="5" y="0"/>
                  </a:lnTo>
                  <a:lnTo>
                    <a:pt x="8"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8" name="Freeform 8775"/>
            <p:cNvSpPr/>
            <p:nvPr/>
          </p:nvSpPr>
          <p:spPr bwMode="auto">
            <a:xfrm>
              <a:off x="6711950" y="3442494"/>
              <a:ext cx="66675" cy="68263"/>
            </a:xfrm>
            <a:custGeom>
              <a:avLst/>
              <a:gdLst>
                <a:gd name="T0" fmla="*/ 0 w 42"/>
                <a:gd name="T1" fmla="*/ 0 h 43"/>
                <a:gd name="T2" fmla="*/ 35 w 42"/>
                <a:gd name="T3" fmla="*/ 0 h 43"/>
                <a:gd name="T4" fmla="*/ 38 w 42"/>
                <a:gd name="T5" fmla="*/ 0 h 43"/>
                <a:gd name="T6" fmla="*/ 40 w 42"/>
                <a:gd name="T7" fmla="*/ 3 h 43"/>
                <a:gd name="T8" fmla="*/ 42 w 42"/>
                <a:gd name="T9" fmla="*/ 4 h 43"/>
                <a:gd name="T10" fmla="*/ 42 w 42"/>
                <a:gd name="T11" fmla="*/ 8 h 43"/>
                <a:gd name="T12" fmla="*/ 42 w 42"/>
                <a:gd name="T13" fmla="*/ 43 h 43"/>
                <a:gd name="T14" fmla="*/ 0 w 42"/>
                <a:gd name="T15" fmla="*/ 43 h 43"/>
                <a:gd name="T16" fmla="*/ 0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0" y="0"/>
                  </a:moveTo>
                  <a:lnTo>
                    <a:pt x="35" y="0"/>
                  </a:lnTo>
                  <a:lnTo>
                    <a:pt x="38" y="0"/>
                  </a:lnTo>
                  <a:lnTo>
                    <a:pt x="40" y="3"/>
                  </a:lnTo>
                  <a:lnTo>
                    <a:pt x="42" y="4"/>
                  </a:lnTo>
                  <a:lnTo>
                    <a:pt x="42" y="8"/>
                  </a:lnTo>
                  <a:lnTo>
                    <a:pt x="42" y="43"/>
                  </a:lnTo>
                  <a:lnTo>
                    <a:pt x="0" y="4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19" name="Freeform 8776"/>
            <p:cNvSpPr/>
            <p:nvPr/>
          </p:nvSpPr>
          <p:spPr bwMode="auto">
            <a:xfrm>
              <a:off x="6626225" y="3526631"/>
              <a:ext cx="69850" cy="68263"/>
            </a:xfrm>
            <a:custGeom>
              <a:avLst/>
              <a:gdLst>
                <a:gd name="T0" fmla="*/ 0 w 44"/>
                <a:gd name="T1" fmla="*/ 0 h 43"/>
                <a:gd name="T2" fmla="*/ 44 w 44"/>
                <a:gd name="T3" fmla="*/ 0 h 43"/>
                <a:gd name="T4" fmla="*/ 44 w 44"/>
                <a:gd name="T5" fmla="*/ 43 h 43"/>
                <a:gd name="T6" fmla="*/ 8 w 44"/>
                <a:gd name="T7" fmla="*/ 43 h 43"/>
                <a:gd name="T8" fmla="*/ 5 w 44"/>
                <a:gd name="T9" fmla="*/ 42 h 43"/>
                <a:gd name="T10" fmla="*/ 3 w 44"/>
                <a:gd name="T11" fmla="*/ 40 h 43"/>
                <a:gd name="T12" fmla="*/ 1 w 44"/>
                <a:gd name="T13" fmla="*/ 38 h 43"/>
                <a:gd name="T14" fmla="*/ 0 w 44"/>
                <a:gd name="T15" fmla="*/ 35 h 43"/>
                <a:gd name="T16" fmla="*/ 0 w 44"/>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0" y="0"/>
                  </a:moveTo>
                  <a:lnTo>
                    <a:pt x="44" y="0"/>
                  </a:lnTo>
                  <a:lnTo>
                    <a:pt x="44" y="43"/>
                  </a:lnTo>
                  <a:lnTo>
                    <a:pt x="8" y="43"/>
                  </a:lnTo>
                  <a:lnTo>
                    <a:pt x="5" y="42"/>
                  </a:lnTo>
                  <a:lnTo>
                    <a:pt x="3" y="40"/>
                  </a:lnTo>
                  <a:lnTo>
                    <a:pt x="1" y="38"/>
                  </a:lnTo>
                  <a:lnTo>
                    <a:pt x="0" y="35"/>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0" name="Freeform 8777"/>
            <p:cNvSpPr/>
            <p:nvPr/>
          </p:nvSpPr>
          <p:spPr bwMode="auto">
            <a:xfrm>
              <a:off x="6861175" y="3472656"/>
              <a:ext cx="14288" cy="22225"/>
            </a:xfrm>
            <a:custGeom>
              <a:avLst/>
              <a:gdLst>
                <a:gd name="T0" fmla="*/ 2 w 9"/>
                <a:gd name="T1" fmla="*/ 0 h 14"/>
                <a:gd name="T2" fmla="*/ 4 w 9"/>
                <a:gd name="T3" fmla="*/ 0 h 14"/>
                <a:gd name="T4" fmla="*/ 6 w 9"/>
                <a:gd name="T5" fmla="*/ 0 h 14"/>
                <a:gd name="T6" fmla="*/ 6 w 9"/>
                <a:gd name="T7" fmla="*/ 0 h 14"/>
                <a:gd name="T8" fmla="*/ 8 w 9"/>
                <a:gd name="T9" fmla="*/ 2 h 14"/>
                <a:gd name="T10" fmla="*/ 9 w 9"/>
                <a:gd name="T11" fmla="*/ 5 h 14"/>
                <a:gd name="T12" fmla="*/ 9 w 9"/>
                <a:gd name="T13" fmla="*/ 9 h 14"/>
                <a:gd name="T14" fmla="*/ 8 w 9"/>
                <a:gd name="T15" fmla="*/ 10 h 14"/>
                <a:gd name="T16" fmla="*/ 8 w 9"/>
                <a:gd name="T17" fmla="*/ 11 h 14"/>
                <a:gd name="T18" fmla="*/ 6 w 9"/>
                <a:gd name="T19" fmla="*/ 13 h 14"/>
                <a:gd name="T20" fmla="*/ 5 w 9"/>
                <a:gd name="T21" fmla="*/ 14 h 14"/>
                <a:gd name="T22" fmla="*/ 2 w 9"/>
                <a:gd name="T23" fmla="*/ 13 h 14"/>
                <a:gd name="T24" fmla="*/ 1 w 9"/>
                <a:gd name="T25" fmla="*/ 11 h 14"/>
                <a:gd name="T26" fmla="*/ 1 w 9"/>
                <a:gd name="T27" fmla="*/ 10 h 14"/>
                <a:gd name="T28" fmla="*/ 0 w 9"/>
                <a:gd name="T29" fmla="*/ 7 h 14"/>
                <a:gd name="T30" fmla="*/ 0 w 9"/>
                <a:gd name="T31" fmla="*/ 6 h 14"/>
                <a:gd name="T32" fmla="*/ 0 w 9"/>
                <a:gd name="T33" fmla="*/ 4 h 14"/>
                <a:gd name="T34" fmla="*/ 0 w 9"/>
                <a:gd name="T35" fmla="*/ 2 h 14"/>
                <a:gd name="T36" fmla="*/ 1 w 9"/>
                <a:gd name="T37" fmla="*/ 0 h 14"/>
                <a:gd name="T38" fmla="*/ 2 w 9"/>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4">
                  <a:moveTo>
                    <a:pt x="2" y="0"/>
                  </a:moveTo>
                  <a:lnTo>
                    <a:pt x="4" y="0"/>
                  </a:lnTo>
                  <a:lnTo>
                    <a:pt x="6" y="0"/>
                  </a:lnTo>
                  <a:lnTo>
                    <a:pt x="6" y="0"/>
                  </a:lnTo>
                  <a:lnTo>
                    <a:pt x="8" y="2"/>
                  </a:lnTo>
                  <a:lnTo>
                    <a:pt x="9" y="5"/>
                  </a:lnTo>
                  <a:lnTo>
                    <a:pt x="9" y="9"/>
                  </a:lnTo>
                  <a:lnTo>
                    <a:pt x="8" y="10"/>
                  </a:lnTo>
                  <a:lnTo>
                    <a:pt x="8" y="11"/>
                  </a:lnTo>
                  <a:lnTo>
                    <a:pt x="6" y="13"/>
                  </a:lnTo>
                  <a:lnTo>
                    <a:pt x="5" y="14"/>
                  </a:lnTo>
                  <a:lnTo>
                    <a:pt x="2" y="13"/>
                  </a:lnTo>
                  <a:lnTo>
                    <a:pt x="1" y="11"/>
                  </a:lnTo>
                  <a:lnTo>
                    <a:pt x="1" y="10"/>
                  </a:lnTo>
                  <a:lnTo>
                    <a:pt x="0" y="7"/>
                  </a:lnTo>
                  <a:lnTo>
                    <a:pt x="0" y="6"/>
                  </a:lnTo>
                  <a:lnTo>
                    <a:pt x="0" y="4"/>
                  </a:lnTo>
                  <a:lnTo>
                    <a:pt x="0" y="2"/>
                  </a:lnTo>
                  <a:lnTo>
                    <a:pt x="1" y="0"/>
                  </a:lnTo>
                  <a:lnTo>
                    <a:pt x="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1" name="Freeform 8778"/>
            <p:cNvSpPr/>
            <p:nvPr/>
          </p:nvSpPr>
          <p:spPr bwMode="auto">
            <a:xfrm>
              <a:off x="6823075" y="3453606"/>
              <a:ext cx="38100" cy="46038"/>
            </a:xfrm>
            <a:custGeom>
              <a:avLst/>
              <a:gdLst>
                <a:gd name="T0" fmla="*/ 16 w 24"/>
                <a:gd name="T1" fmla="*/ 0 h 29"/>
                <a:gd name="T2" fmla="*/ 20 w 24"/>
                <a:gd name="T3" fmla="*/ 4 h 29"/>
                <a:gd name="T4" fmla="*/ 23 w 24"/>
                <a:gd name="T5" fmla="*/ 10 h 29"/>
                <a:gd name="T6" fmla="*/ 23 w 24"/>
                <a:gd name="T7" fmla="*/ 13 h 29"/>
                <a:gd name="T8" fmla="*/ 21 w 24"/>
                <a:gd name="T9" fmla="*/ 10 h 29"/>
                <a:gd name="T10" fmla="*/ 17 w 24"/>
                <a:gd name="T11" fmla="*/ 4 h 29"/>
                <a:gd name="T12" fmla="*/ 15 w 24"/>
                <a:gd name="T13" fmla="*/ 2 h 29"/>
                <a:gd name="T14" fmla="*/ 12 w 24"/>
                <a:gd name="T15" fmla="*/ 2 h 29"/>
                <a:gd name="T16" fmla="*/ 13 w 24"/>
                <a:gd name="T17" fmla="*/ 6 h 29"/>
                <a:gd name="T18" fmla="*/ 17 w 24"/>
                <a:gd name="T19" fmla="*/ 10 h 29"/>
                <a:gd name="T20" fmla="*/ 20 w 24"/>
                <a:gd name="T21" fmla="*/ 13 h 29"/>
                <a:gd name="T22" fmla="*/ 23 w 24"/>
                <a:gd name="T23" fmla="*/ 14 h 29"/>
                <a:gd name="T24" fmla="*/ 19 w 24"/>
                <a:gd name="T25" fmla="*/ 17 h 29"/>
                <a:gd name="T26" fmla="*/ 11 w 24"/>
                <a:gd name="T27" fmla="*/ 14 h 29"/>
                <a:gd name="T28" fmla="*/ 16 w 24"/>
                <a:gd name="T29" fmla="*/ 18 h 29"/>
                <a:gd name="T30" fmla="*/ 23 w 24"/>
                <a:gd name="T31" fmla="*/ 18 h 29"/>
                <a:gd name="T32" fmla="*/ 20 w 24"/>
                <a:gd name="T33" fmla="*/ 22 h 29"/>
                <a:gd name="T34" fmla="*/ 11 w 24"/>
                <a:gd name="T35" fmla="*/ 23 h 29"/>
                <a:gd name="T36" fmla="*/ 9 w 24"/>
                <a:gd name="T37" fmla="*/ 23 h 29"/>
                <a:gd name="T38" fmla="*/ 15 w 24"/>
                <a:gd name="T39" fmla="*/ 23 h 29"/>
                <a:gd name="T40" fmla="*/ 23 w 24"/>
                <a:gd name="T41" fmla="*/ 22 h 29"/>
                <a:gd name="T42" fmla="*/ 24 w 24"/>
                <a:gd name="T43" fmla="*/ 22 h 29"/>
                <a:gd name="T44" fmla="*/ 24 w 24"/>
                <a:gd name="T45" fmla="*/ 25 h 29"/>
                <a:gd name="T46" fmla="*/ 21 w 24"/>
                <a:gd name="T47" fmla="*/ 27 h 29"/>
                <a:gd name="T48" fmla="*/ 16 w 24"/>
                <a:gd name="T49" fmla="*/ 29 h 29"/>
                <a:gd name="T50" fmla="*/ 9 w 24"/>
                <a:gd name="T51" fmla="*/ 29 h 29"/>
                <a:gd name="T52" fmla="*/ 3 w 24"/>
                <a:gd name="T53" fmla="*/ 27 h 29"/>
                <a:gd name="T54" fmla="*/ 0 w 24"/>
                <a:gd name="T55" fmla="*/ 23 h 29"/>
                <a:gd name="T56" fmla="*/ 0 w 24"/>
                <a:gd name="T57" fmla="*/ 18 h 29"/>
                <a:gd name="T58" fmla="*/ 4 w 24"/>
                <a:gd name="T59" fmla="*/ 14 h 29"/>
                <a:gd name="T60" fmla="*/ 4 w 24"/>
                <a:gd name="T61" fmla="*/ 9 h 29"/>
                <a:gd name="T62" fmla="*/ 6 w 24"/>
                <a:gd name="T63" fmla="*/ 5 h 29"/>
                <a:gd name="T64" fmla="*/ 11 w 24"/>
                <a:gd name="T6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9">
                  <a:moveTo>
                    <a:pt x="13" y="0"/>
                  </a:moveTo>
                  <a:lnTo>
                    <a:pt x="16" y="0"/>
                  </a:lnTo>
                  <a:lnTo>
                    <a:pt x="19" y="2"/>
                  </a:lnTo>
                  <a:lnTo>
                    <a:pt x="20" y="4"/>
                  </a:lnTo>
                  <a:lnTo>
                    <a:pt x="21" y="6"/>
                  </a:lnTo>
                  <a:lnTo>
                    <a:pt x="23" y="10"/>
                  </a:lnTo>
                  <a:lnTo>
                    <a:pt x="23" y="13"/>
                  </a:lnTo>
                  <a:lnTo>
                    <a:pt x="23" y="13"/>
                  </a:lnTo>
                  <a:lnTo>
                    <a:pt x="21" y="12"/>
                  </a:lnTo>
                  <a:lnTo>
                    <a:pt x="21" y="10"/>
                  </a:lnTo>
                  <a:lnTo>
                    <a:pt x="20" y="6"/>
                  </a:lnTo>
                  <a:lnTo>
                    <a:pt x="17" y="4"/>
                  </a:lnTo>
                  <a:lnTo>
                    <a:pt x="17" y="2"/>
                  </a:lnTo>
                  <a:lnTo>
                    <a:pt x="15" y="2"/>
                  </a:lnTo>
                  <a:lnTo>
                    <a:pt x="13" y="2"/>
                  </a:lnTo>
                  <a:lnTo>
                    <a:pt x="12" y="2"/>
                  </a:lnTo>
                  <a:lnTo>
                    <a:pt x="12" y="4"/>
                  </a:lnTo>
                  <a:lnTo>
                    <a:pt x="13" y="6"/>
                  </a:lnTo>
                  <a:lnTo>
                    <a:pt x="15" y="8"/>
                  </a:lnTo>
                  <a:lnTo>
                    <a:pt x="17" y="10"/>
                  </a:lnTo>
                  <a:lnTo>
                    <a:pt x="17" y="12"/>
                  </a:lnTo>
                  <a:lnTo>
                    <a:pt x="20" y="13"/>
                  </a:lnTo>
                  <a:lnTo>
                    <a:pt x="21" y="14"/>
                  </a:lnTo>
                  <a:lnTo>
                    <a:pt x="23" y="14"/>
                  </a:lnTo>
                  <a:lnTo>
                    <a:pt x="23" y="17"/>
                  </a:lnTo>
                  <a:lnTo>
                    <a:pt x="19" y="17"/>
                  </a:lnTo>
                  <a:lnTo>
                    <a:pt x="15" y="16"/>
                  </a:lnTo>
                  <a:lnTo>
                    <a:pt x="11" y="14"/>
                  </a:lnTo>
                  <a:lnTo>
                    <a:pt x="13" y="17"/>
                  </a:lnTo>
                  <a:lnTo>
                    <a:pt x="16" y="18"/>
                  </a:lnTo>
                  <a:lnTo>
                    <a:pt x="20" y="18"/>
                  </a:lnTo>
                  <a:lnTo>
                    <a:pt x="23" y="18"/>
                  </a:lnTo>
                  <a:lnTo>
                    <a:pt x="24" y="19"/>
                  </a:lnTo>
                  <a:lnTo>
                    <a:pt x="20" y="22"/>
                  </a:lnTo>
                  <a:lnTo>
                    <a:pt x="15" y="22"/>
                  </a:lnTo>
                  <a:lnTo>
                    <a:pt x="11" y="23"/>
                  </a:lnTo>
                  <a:lnTo>
                    <a:pt x="7" y="22"/>
                  </a:lnTo>
                  <a:lnTo>
                    <a:pt x="9" y="23"/>
                  </a:lnTo>
                  <a:lnTo>
                    <a:pt x="12" y="23"/>
                  </a:lnTo>
                  <a:lnTo>
                    <a:pt x="15" y="23"/>
                  </a:lnTo>
                  <a:lnTo>
                    <a:pt x="19" y="23"/>
                  </a:lnTo>
                  <a:lnTo>
                    <a:pt x="23" y="22"/>
                  </a:lnTo>
                  <a:lnTo>
                    <a:pt x="24" y="21"/>
                  </a:lnTo>
                  <a:lnTo>
                    <a:pt x="24" y="22"/>
                  </a:lnTo>
                  <a:lnTo>
                    <a:pt x="24" y="23"/>
                  </a:lnTo>
                  <a:lnTo>
                    <a:pt x="24" y="25"/>
                  </a:lnTo>
                  <a:lnTo>
                    <a:pt x="23" y="26"/>
                  </a:lnTo>
                  <a:lnTo>
                    <a:pt x="21" y="27"/>
                  </a:lnTo>
                  <a:lnTo>
                    <a:pt x="20" y="27"/>
                  </a:lnTo>
                  <a:lnTo>
                    <a:pt x="16" y="29"/>
                  </a:lnTo>
                  <a:lnTo>
                    <a:pt x="12" y="29"/>
                  </a:lnTo>
                  <a:lnTo>
                    <a:pt x="9" y="29"/>
                  </a:lnTo>
                  <a:lnTo>
                    <a:pt x="6" y="27"/>
                  </a:lnTo>
                  <a:lnTo>
                    <a:pt x="3" y="27"/>
                  </a:lnTo>
                  <a:lnTo>
                    <a:pt x="2" y="26"/>
                  </a:lnTo>
                  <a:lnTo>
                    <a:pt x="0" y="23"/>
                  </a:lnTo>
                  <a:lnTo>
                    <a:pt x="0" y="21"/>
                  </a:lnTo>
                  <a:lnTo>
                    <a:pt x="0" y="18"/>
                  </a:lnTo>
                  <a:lnTo>
                    <a:pt x="3" y="17"/>
                  </a:lnTo>
                  <a:lnTo>
                    <a:pt x="4" y="14"/>
                  </a:lnTo>
                  <a:lnTo>
                    <a:pt x="4" y="12"/>
                  </a:lnTo>
                  <a:lnTo>
                    <a:pt x="4" y="9"/>
                  </a:lnTo>
                  <a:lnTo>
                    <a:pt x="4" y="6"/>
                  </a:lnTo>
                  <a:lnTo>
                    <a:pt x="6" y="5"/>
                  </a:lnTo>
                  <a:lnTo>
                    <a:pt x="8" y="2"/>
                  </a:lnTo>
                  <a:lnTo>
                    <a:pt x="11" y="1"/>
                  </a:lnTo>
                  <a:lnTo>
                    <a:pt x="1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2" name="Freeform 8779"/>
            <p:cNvSpPr/>
            <p:nvPr/>
          </p:nvSpPr>
          <p:spPr bwMode="auto">
            <a:xfrm>
              <a:off x="6873875" y="3455194"/>
              <a:ext cx="28575" cy="44450"/>
            </a:xfrm>
            <a:custGeom>
              <a:avLst/>
              <a:gdLst>
                <a:gd name="T0" fmla="*/ 10 w 18"/>
                <a:gd name="T1" fmla="*/ 0 h 28"/>
                <a:gd name="T2" fmla="*/ 12 w 18"/>
                <a:gd name="T3" fmla="*/ 1 h 28"/>
                <a:gd name="T4" fmla="*/ 13 w 18"/>
                <a:gd name="T5" fmla="*/ 3 h 28"/>
                <a:gd name="T6" fmla="*/ 13 w 18"/>
                <a:gd name="T7" fmla="*/ 5 h 28"/>
                <a:gd name="T8" fmla="*/ 14 w 18"/>
                <a:gd name="T9" fmla="*/ 7 h 28"/>
                <a:gd name="T10" fmla="*/ 15 w 18"/>
                <a:gd name="T11" fmla="*/ 8 h 28"/>
                <a:gd name="T12" fmla="*/ 17 w 18"/>
                <a:gd name="T13" fmla="*/ 11 h 28"/>
                <a:gd name="T14" fmla="*/ 18 w 18"/>
                <a:gd name="T15" fmla="*/ 12 h 28"/>
                <a:gd name="T16" fmla="*/ 18 w 18"/>
                <a:gd name="T17" fmla="*/ 15 h 28"/>
                <a:gd name="T18" fmla="*/ 18 w 18"/>
                <a:gd name="T19" fmla="*/ 17 h 28"/>
                <a:gd name="T20" fmla="*/ 17 w 18"/>
                <a:gd name="T21" fmla="*/ 18 h 28"/>
                <a:gd name="T22" fmla="*/ 15 w 18"/>
                <a:gd name="T23" fmla="*/ 21 h 28"/>
                <a:gd name="T24" fmla="*/ 15 w 18"/>
                <a:gd name="T25" fmla="*/ 22 h 28"/>
                <a:gd name="T26" fmla="*/ 15 w 18"/>
                <a:gd name="T27" fmla="*/ 24 h 28"/>
                <a:gd name="T28" fmla="*/ 15 w 18"/>
                <a:gd name="T29" fmla="*/ 26 h 28"/>
                <a:gd name="T30" fmla="*/ 14 w 18"/>
                <a:gd name="T31" fmla="*/ 26 h 28"/>
                <a:gd name="T32" fmla="*/ 12 w 18"/>
                <a:gd name="T33" fmla="*/ 28 h 28"/>
                <a:gd name="T34" fmla="*/ 9 w 18"/>
                <a:gd name="T35" fmla="*/ 28 h 28"/>
                <a:gd name="T36" fmla="*/ 8 w 18"/>
                <a:gd name="T37" fmla="*/ 28 h 28"/>
                <a:gd name="T38" fmla="*/ 4 w 18"/>
                <a:gd name="T39" fmla="*/ 25 h 28"/>
                <a:gd name="T40" fmla="*/ 2 w 18"/>
                <a:gd name="T41" fmla="*/ 24 h 28"/>
                <a:gd name="T42" fmla="*/ 1 w 18"/>
                <a:gd name="T43" fmla="*/ 24 h 28"/>
                <a:gd name="T44" fmla="*/ 1 w 18"/>
                <a:gd name="T45" fmla="*/ 22 h 28"/>
                <a:gd name="T46" fmla="*/ 1 w 18"/>
                <a:gd name="T47" fmla="*/ 21 h 28"/>
                <a:gd name="T48" fmla="*/ 1 w 18"/>
                <a:gd name="T49" fmla="*/ 21 h 28"/>
                <a:gd name="T50" fmla="*/ 5 w 18"/>
                <a:gd name="T51" fmla="*/ 22 h 28"/>
                <a:gd name="T52" fmla="*/ 9 w 18"/>
                <a:gd name="T53" fmla="*/ 22 h 28"/>
                <a:gd name="T54" fmla="*/ 5 w 18"/>
                <a:gd name="T55" fmla="*/ 21 h 28"/>
                <a:gd name="T56" fmla="*/ 1 w 18"/>
                <a:gd name="T57" fmla="*/ 20 h 28"/>
                <a:gd name="T58" fmla="*/ 1 w 18"/>
                <a:gd name="T59" fmla="*/ 18 h 28"/>
                <a:gd name="T60" fmla="*/ 5 w 18"/>
                <a:gd name="T61" fmla="*/ 17 h 28"/>
                <a:gd name="T62" fmla="*/ 8 w 18"/>
                <a:gd name="T63" fmla="*/ 15 h 28"/>
                <a:gd name="T64" fmla="*/ 9 w 18"/>
                <a:gd name="T65" fmla="*/ 13 h 28"/>
                <a:gd name="T66" fmla="*/ 12 w 18"/>
                <a:gd name="T67" fmla="*/ 11 h 28"/>
                <a:gd name="T68" fmla="*/ 8 w 18"/>
                <a:gd name="T69" fmla="*/ 13 h 28"/>
                <a:gd name="T70" fmla="*/ 4 w 18"/>
                <a:gd name="T71" fmla="*/ 16 h 28"/>
                <a:gd name="T72" fmla="*/ 1 w 18"/>
                <a:gd name="T73" fmla="*/ 17 h 28"/>
                <a:gd name="T74" fmla="*/ 1 w 18"/>
                <a:gd name="T75" fmla="*/ 15 h 28"/>
                <a:gd name="T76" fmla="*/ 4 w 18"/>
                <a:gd name="T77" fmla="*/ 12 h 28"/>
                <a:gd name="T78" fmla="*/ 6 w 18"/>
                <a:gd name="T79" fmla="*/ 9 h 28"/>
                <a:gd name="T80" fmla="*/ 9 w 18"/>
                <a:gd name="T81" fmla="*/ 7 h 28"/>
                <a:gd name="T82" fmla="*/ 9 w 18"/>
                <a:gd name="T83" fmla="*/ 5 h 28"/>
                <a:gd name="T84" fmla="*/ 10 w 18"/>
                <a:gd name="T85" fmla="*/ 4 h 28"/>
                <a:gd name="T86" fmla="*/ 10 w 18"/>
                <a:gd name="T87" fmla="*/ 3 h 28"/>
                <a:gd name="T88" fmla="*/ 10 w 18"/>
                <a:gd name="T89" fmla="*/ 3 h 28"/>
                <a:gd name="T90" fmla="*/ 9 w 18"/>
                <a:gd name="T91" fmla="*/ 3 h 28"/>
                <a:gd name="T92" fmla="*/ 6 w 18"/>
                <a:gd name="T93" fmla="*/ 4 h 28"/>
                <a:gd name="T94" fmla="*/ 6 w 18"/>
                <a:gd name="T95" fmla="*/ 7 h 28"/>
                <a:gd name="T96" fmla="*/ 5 w 18"/>
                <a:gd name="T97" fmla="*/ 9 h 28"/>
                <a:gd name="T98" fmla="*/ 4 w 18"/>
                <a:gd name="T99" fmla="*/ 12 h 28"/>
                <a:gd name="T100" fmla="*/ 1 w 18"/>
                <a:gd name="T101" fmla="*/ 13 h 28"/>
                <a:gd name="T102" fmla="*/ 0 w 18"/>
                <a:gd name="T103" fmla="*/ 12 h 28"/>
                <a:gd name="T104" fmla="*/ 0 w 18"/>
                <a:gd name="T105" fmla="*/ 12 h 28"/>
                <a:gd name="T106" fmla="*/ 1 w 18"/>
                <a:gd name="T107" fmla="*/ 12 h 28"/>
                <a:gd name="T108" fmla="*/ 2 w 18"/>
                <a:gd name="T109" fmla="*/ 8 h 28"/>
                <a:gd name="T110" fmla="*/ 4 w 18"/>
                <a:gd name="T111" fmla="*/ 5 h 28"/>
                <a:gd name="T112" fmla="*/ 5 w 18"/>
                <a:gd name="T113" fmla="*/ 3 h 28"/>
                <a:gd name="T114" fmla="*/ 6 w 18"/>
                <a:gd name="T115" fmla="*/ 1 h 28"/>
                <a:gd name="T116" fmla="*/ 8 w 18"/>
                <a:gd name="T117" fmla="*/ 0 h 28"/>
                <a:gd name="T118" fmla="*/ 10 w 18"/>
                <a:gd name="T1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8">
                  <a:moveTo>
                    <a:pt x="10" y="0"/>
                  </a:moveTo>
                  <a:lnTo>
                    <a:pt x="12" y="1"/>
                  </a:lnTo>
                  <a:lnTo>
                    <a:pt x="13" y="3"/>
                  </a:lnTo>
                  <a:lnTo>
                    <a:pt x="13" y="5"/>
                  </a:lnTo>
                  <a:lnTo>
                    <a:pt x="14" y="7"/>
                  </a:lnTo>
                  <a:lnTo>
                    <a:pt x="15" y="8"/>
                  </a:lnTo>
                  <a:lnTo>
                    <a:pt x="17" y="11"/>
                  </a:lnTo>
                  <a:lnTo>
                    <a:pt x="18" y="12"/>
                  </a:lnTo>
                  <a:lnTo>
                    <a:pt x="18" y="15"/>
                  </a:lnTo>
                  <a:lnTo>
                    <a:pt x="18" y="17"/>
                  </a:lnTo>
                  <a:lnTo>
                    <a:pt x="17" y="18"/>
                  </a:lnTo>
                  <a:lnTo>
                    <a:pt x="15" y="21"/>
                  </a:lnTo>
                  <a:lnTo>
                    <a:pt x="15" y="22"/>
                  </a:lnTo>
                  <a:lnTo>
                    <a:pt x="15" y="24"/>
                  </a:lnTo>
                  <a:lnTo>
                    <a:pt x="15" y="26"/>
                  </a:lnTo>
                  <a:lnTo>
                    <a:pt x="14" y="26"/>
                  </a:lnTo>
                  <a:lnTo>
                    <a:pt x="12" y="28"/>
                  </a:lnTo>
                  <a:lnTo>
                    <a:pt x="9" y="28"/>
                  </a:lnTo>
                  <a:lnTo>
                    <a:pt x="8" y="28"/>
                  </a:lnTo>
                  <a:lnTo>
                    <a:pt x="4" y="25"/>
                  </a:lnTo>
                  <a:lnTo>
                    <a:pt x="2" y="24"/>
                  </a:lnTo>
                  <a:lnTo>
                    <a:pt x="1" y="24"/>
                  </a:lnTo>
                  <a:lnTo>
                    <a:pt x="1" y="22"/>
                  </a:lnTo>
                  <a:lnTo>
                    <a:pt x="1" y="21"/>
                  </a:lnTo>
                  <a:lnTo>
                    <a:pt x="1" y="21"/>
                  </a:lnTo>
                  <a:lnTo>
                    <a:pt x="5" y="22"/>
                  </a:lnTo>
                  <a:lnTo>
                    <a:pt x="9" y="22"/>
                  </a:lnTo>
                  <a:lnTo>
                    <a:pt x="5" y="21"/>
                  </a:lnTo>
                  <a:lnTo>
                    <a:pt x="1" y="20"/>
                  </a:lnTo>
                  <a:lnTo>
                    <a:pt x="1" y="18"/>
                  </a:lnTo>
                  <a:lnTo>
                    <a:pt x="5" y="17"/>
                  </a:lnTo>
                  <a:lnTo>
                    <a:pt x="8" y="15"/>
                  </a:lnTo>
                  <a:lnTo>
                    <a:pt x="9" y="13"/>
                  </a:lnTo>
                  <a:lnTo>
                    <a:pt x="12" y="11"/>
                  </a:lnTo>
                  <a:lnTo>
                    <a:pt x="8" y="13"/>
                  </a:lnTo>
                  <a:lnTo>
                    <a:pt x="4" y="16"/>
                  </a:lnTo>
                  <a:lnTo>
                    <a:pt x="1" y="17"/>
                  </a:lnTo>
                  <a:lnTo>
                    <a:pt x="1" y="15"/>
                  </a:lnTo>
                  <a:lnTo>
                    <a:pt x="4" y="12"/>
                  </a:lnTo>
                  <a:lnTo>
                    <a:pt x="6" y="9"/>
                  </a:lnTo>
                  <a:lnTo>
                    <a:pt x="9" y="7"/>
                  </a:lnTo>
                  <a:lnTo>
                    <a:pt x="9" y="5"/>
                  </a:lnTo>
                  <a:lnTo>
                    <a:pt x="10" y="4"/>
                  </a:lnTo>
                  <a:lnTo>
                    <a:pt x="10" y="3"/>
                  </a:lnTo>
                  <a:lnTo>
                    <a:pt x="10" y="3"/>
                  </a:lnTo>
                  <a:lnTo>
                    <a:pt x="9" y="3"/>
                  </a:lnTo>
                  <a:lnTo>
                    <a:pt x="6" y="4"/>
                  </a:lnTo>
                  <a:lnTo>
                    <a:pt x="6" y="7"/>
                  </a:lnTo>
                  <a:lnTo>
                    <a:pt x="5" y="9"/>
                  </a:lnTo>
                  <a:lnTo>
                    <a:pt x="4" y="12"/>
                  </a:lnTo>
                  <a:lnTo>
                    <a:pt x="1" y="13"/>
                  </a:lnTo>
                  <a:lnTo>
                    <a:pt x="0" y="12"/>
                  </a:lnTo>
                  <a:lnTo>
                    <a:pt x="0" y="12"/>
                  </a:lnTo>
                  <a:lnTo>
                    <a:pt x="1" y="12"/>
                  </a:lnTo>
                  <a:lnTo>
                    <a:pt x="2" y="8"/>
                  </a:lnTo>
                  <a:lnTo>
                    <a:pt x="4" y="5"/>
                  </a:lnTo>
                  <a:lnTo>
                    <a:pt x="5" y="3"/>
                  </a:lnTo>
                  <a:lnTo>
                    <a:pt x="6" y="1"/>
                  </a:lnTo>
                  <a:lnTo>
                    <a:pt x="8" y="0"/>
                  </a:lnTo>
                  <a:lnTo>
                    <a:pt x="1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3" name="Freeform 8780"/>
            <p:cNvSpPr/>
            <p:nvPr/>
          </p:nvSpPr>
          <p:spPr bwMode="auto">
            <a:xfrm>
              <a:off x="6870700" y="3550444"/>
              <a:ext cx="42863" cy="44450"/>
            </a:xfrm>
            <a:custGeom>
              <a:avLst/>
              <a:gdLst>
                <a:gd name="T0" fmla="*/ 0 w 27"/>
                <a:gd name="T1" fmla="*/ 0 h 28"/>
                <a:gd name="T2" fmla="*/ 27 w 27"/>
                <a:gd name="T3" fmla="*/ 0 h 28"/>
                <a:gd name="T4" fmla="*/ 27 w 27"/>
                <a:gd name="T5" fmla="*/ 23 h 28"/>
                <a:gd name="T6" fmla="*/ 27 w 27"/>
                <a:gd name="T7" fmla="*/ 25 h 28"/>
                <a:gd name="T8" fmla="*/ 24 w 27"/>
                <a:gd name="T9" fmla="*/ 27 h 28"/>
                <a:gd name="T10" fmla="*/ 21 w 27"/>
                <a:gd name="T11" fmla="*/ 28 h 28"/>
                <a:gd name="T12" fmla="*/ 0 w 27"/>
                <a:gd name="T13" fmla="*/ 28 h 28"/>
                <a:gd name="T14" fmla="*/ 0 w 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8">
                  <a:moveTo>
                    <a:pt x="0" y="0"/>
                  </a:moveTo>
                  <a:lnTo>
                    <a:pt x="27" y="0"/>
                  </a:lnTo>
                  <a:lnTo>
                    <a:pt x="27" y="23"/>
                  </a:lnTo>
                  <a:lnTo>
                    <a:pt x="27" y="25"/>
                  </a:lnTo>
                  <a:lnTo>
                    <a:pt x="24" y="27"/>
                  </a:lnTo>
                  <a:lnTo>
                    <a:pt x="21" y="28"/>
                  </a:lnTo>
                  <a:lnTo>
                    <a:pt x="0" y="28"/>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4" name="Freeform 8781"/>
            <p:cNvSpPr/>
            <p:nvPr/>
          </p:nvSpPr>
          <p:spPr bwMode="auto">
            <a:xfrm>
              <a:off x="6816725" y="3499644"/>
              <a:ext cx="44450" cy="42863"/>
            </a:xfrm>
            <a:custGeom>
              <a:avLst/>
              <a:gdLst>
                <a:gd name="T0" fmla="*/ 4 w 28"/>
                <a:gd name="T1" fmla="*/ 0 h 27"/>
                <a:gd name="T2" fmla="*/ 28 w 28"/>
                <a:gd name="T3" fmla="*/ 0 h 27"/>
                <a:gd name="T4" fmla="*/ 28 w 28"/>
                <a:gd name="T5" fmla="*/ 27 h 27"/>
                <a:gd name="T6" fmla="*/ 0 w 28"/>
                <a:gd name="T7" fmla="*/ 27 h 27"/>
                <a:gd name="T8" fmla="*/ 0 w 28"/>
                <a:gd name="T9" fmla="*/ 4 h 27"/>
                <a:gd name="T10" fmla="*/ 0 w 28"/>
                <a:gd name="T11" fmla="*/ 2 h 27"/>
                <a:gd name="T12" fmla="*/ 3 w 28"/>
                <a:gd name="T13" fmla="*/ 0 h 27"/>
                <a:gd name="T14" fmla="*/ 4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4" y="0"/>
                  </a:moveTo>
                  <a:lnTo>
                    <a:pt x="28" y="0"/>
                  </a:lnTo>
                  <a:lnTo>
                    <a:pt x="28" y="27"/>
                  </a:lnTo>
                  <a:lnTo>
                    <a:pt x="0" y="27"/>
                  </a:lnTo>
                  <a:lnTo>
                    <a:pt x="0" y="4"/>
                  </a:lnTo>
                  <a:lnTo>
                    <a:pt x="0" y="2"/>
                  </a:lnTo>
                  <a:lnTo>
                    <a:pt x="3" y="0"/>
                  </a:lnTo>
                  <a:lnTo>
                    <a:pt x="4"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5" name="Freeform 8782"/>
            <p:cNvSpPr/>
            <p:nvPr/>
          </p:nvSpPr>
          <p:spPr bwMode="auto">
            <a:xfrm>
              <a:off x="6870700" y="3499644"/>
              <a:ext cx="42863" cy="42863"/>
            </a:xfrm>
            <a:custGeom>
              <a:avLst/>
              <a:gdLst>
                <a:gd name="T0" fmla="*/ 0 w 27"/>
                <a:gd name="T1" fmla="*/ 0 h 27"/>
                <a:gd name="T2" fmla="*/ 21 w 27"/>
                <a:gd name="T3" fmla="*/ 0 h 27"/>
                <a:gd name="T4" fmla="*/ 24 w 27"/>
                <a:gd name="T5" fmla="*/ 0 h 27"/>
                <a:gd name="T6" fmla="*/ 27 w 27"/>
                <a:gd name="T7" fmla="*/ 2 h 27"/>
                <a:gd name="T8" fmla="*/ 27 w 27"/>
                <a:gd name="T9" fmla="*/ 4 h 27"/>
                <a:gd name="T10" fmla="*/ 27 w 27"/>
                <a:gd name="T11" fmla="*/ 27 h 27"/>
                <a:gd name="T12" fmla="*/ 0 w 27"/>
                <a:gd name="T13" fmla="*/ 27 h 27"/>
                <a:gd name="T14" fmla="*/ 0 w 27"/>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0" y="0"/>
                  </a:moveTo>
                  <a:lnTo>
                    <a:pt x="21" y="0"/>
                  </a:lnTo>
                  <a:lnTo>
                    <a:pt x="24" y="0"/>
                  </a:lnTo>
                  <a:lnTo>
                    <a:pt x="27" y="2"/>
                  </a:lnTo>
                  <a:lnTo>
                    <a:pt x="27" y="4"/>
                  </a:lnTo>
                  <a:lnTo>
                    <a:pt x="27" y="27"/>
                  </a:lnTo>
                  <a:lnTo>
                    <a:pt x="0" y="27"/>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6" name="Freeform 8783"/>
            <p:cNvSpPr/>
            <p:nvPr/>
          </p:nvSpPr>
          <p:spPr bwMode="auto">
            <a:xfrm>
              <a:off x="6816725" y="3550444"/>
              <a:ext cx="44450" cy="44450"/>
            </a:xfrm>
            <a:custGeom>
              <a:avLst/>
              <a:gdLst>
                <a:gd name="T0" fmla="*/ 0 w 28"/>
                <a:gd name="T1" fmla="*/ 0 h 28"/>
                <a:gd name="T2" fmla="*/ 28 w 28"/>
                <a:gd name="T3" fmla="*/ 0 h 28"/>
                <a:gd name="T4" fmla="*/ 28 w 28"/>
                <a:gd name="T5" fmla="*/ 28 h 28"/>
                <a:gd name="T6" fmla="*/ 4 w 28"/>
                <a:gd name="T7" fmla="*/ 28 h 28"/>
                <a:gd name="T8" fmla="*/ 3 w 28"/>
                <a:gd name="T9" fmla="*/ 27 h 28"/>
                <a:gd name="T10" fmla="*/ 0 w 28"/>
                <a:gd name="T11" fmla="*/ 25 h 28"/>
                <a:gd name="T12" fmla="*/ 0 w 28"/>
                <a:gd name="T13" fmla="*/ 23 h 28"/>
                <a:gd name="T14" fmla="*/ 0 w 2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0" y="0"/>
                  </a:moveTo>
                  <a:lnTo>
                    <a:pt x="28" y="0"/>
                  </a:lnTo>
                  <a:lnTo>
                    <a:pt x="28" y="28"/>
                  </a:lnTo>
                  <a:lnTo>
                    <a:pt x="4" y="28"/>
                  </a:lnTo>
                  <a:lnTo>
                    <a:pt x="3" y="27"/>
                  </a:lnTo>
                  <a:lnTo>
                    <a:pt x="0" y="25"/>
                  </a:lnTo>
                  <a:lnTo>
                    <a:pt x="0" y="2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7" name="Freeform 8784"/>
            <p:cNvSpPr/>
            <p:nvPr/>
          </p:nvSpPr>
          <p:spPr bwMode="auto">
            <a:xfrm>
              <a:off x="6537325" y="3472656"/>
              <a:ext cx="14288" cy="22225"/>
            </a:xfrm>
            <a:custGeom>
              <a:avLst/>
              <a:gdLst>
                <a:gd name="T0" fmla="*/ 2 w 9"/>
                <a:gd name="T1" fmla="*/ 0 h 14"/>
                <a:gd name="T2" fmla="*/ 5 w 9"/>
                <a:gd name="T3" fmla="*/ 0 h 14"/>
                <a:gd name="T4" fmla="*/ 6 w 9"/>
                <a:gd name="T5" fmla="*/ 0 h 14"/>
                <a:gd name="T6" fmla="*/ 6 w 9"/>
                <a:gd name="T7" fmla="*/ 0 h 14"/>
                <a:gd name="T8" fmla="*/ 8 w 9"/>
                <a:gd name="T9" fmla="*/ 2 h 14"/>
                <a:gd name="T10" fmla="*/ 9 w 9"/>
                <a:gd name="T11" fmla="*/ 5 h 14"/>
                <a:gd name="T12" fmla="*/ 9 w 9"/>
                <a:gd name="T13" fmla="*/ 9 h 14"/>
                <a:gd name="T14" fmla="*/ 9 w 9"/>
                <a:gd name="T15" fmla="*/ 10 h 14"/>
                <a:gd name="T16" fmla="*/ 8 w 9"/>
                <a:gd name="T17" fmla="*/ 11 h 14"/>
                <a:gd name="T18" fmla="*/ 6 w 9"/>
                <a:gd name="T19" fmla="*/ 13 h 14"/>
                <a:gd name="T20" fmla="*/ 5 w 9"/>
                <a:gd name="T21" fmla="*/ 14 h 14"/>
                <a:gd name="T22" fmla="*/ 2 w 9"/>
                <a:gd name="T23" fmla="*/ 13 h 14"/>
                <a:gd name="T24" fmla="*/ 2 w 9"/>
                <a:gd name="T25" fmla="*/ 11 h 14"/>
                <a:gd name="T26" fmla="*/ 1 w 9"/>
                <a:gd name="T27" fmla="*/ 10 h 14"/>
                <a:gd name="T28" fmla="*/ 1 w 9"/>
                <a:gd name="T29" fmla="*/ 7 h 14"/>
                <a:gd name="T30" fmla="*/ 1 w 9"/>
                <a:gd name="T31" fmla="*/ 6 h 14"/>
                <a:gd name="T32" fmla="*/ 0 w 9"/>
                <a:gd name="T33" fmla="*/ 4 h 14"/>
                <a:gd name="T34" fmla="*/ 1 w 9"/>
                <a:gd name="T35" fmla="*/ 2 h 14"/>
                <a:gd name="T36" fmla="*/ 1 w 9"/>
                <a:gd name="T37" fmla="*/ 0 h 14"/>
                <a:gd name="T38" fmla="*/ 2 w 9"/>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4">
                  <a:moveTo>
                    <a:pt x="2" y="0"/>
                  </a:moveTo>
                  <a:lnTo>
                    <a:pt x="5" y="0"/>
                  </a:lnTo>
                  <a:lnTo>
                    <a:pt x="6" y="0"/>
                  </a:lnTo>
                  <a:lnTo>
                    <a:pt x="6" y="0"/>
                  </a:lnTo>
                  <a:lnTo>
                    <a:pt x="8" y="2"/>
                  </a:lnTo>
                  <a:lnTo>
                    <a:pt x="9" y="5"/>
                  </a:lnTo>
                  <a:lnTo>
                    <a:pt x="9" y="9"/>
                  </a:lnTo>
                  <a:lnTo>
                    <a:pt x="9" y="10"/>
                  </a:lnTo>
                  <a:lnTo>
                    <a:pt x="8" y="11"/>
                  </a:lnTo>
                  <a:lnTo>
                    <a:pt x="6" y="13"/>
                  </a:lnTo>
                  <a:lnTo>
                    <a:pt x="5" y="14"/>
                  </a:lnTo>
                  <a:lnTo>
                    <a:pt x="2" y="13"/>
                  </a:lnTo>
                  <a:lnTo>
                    <a:pt x="2" y="11"/>
                  </a:lnTo>
                  <a:lnTo>
                    <a:pt x="1" y="10"/>
                  </a:lnTo>
                  <a:lnTo>
                    <a:pt x="1" y="7"/>
                  </a:lnTo>
                  <a:lnTo>
                    <a:pt x="1" y="6"/>
                  </a:lnTo>
                  <a:lnTo>
                    <a:pt x="0" y="4"/>
                  </a:lnTo>
                  <a:lnTo>
                    <a:pt x="1" y="2"/>
                  </a:lnTo>
                  <a:lnTo>
                    <a:pt x="1" y="0"/>
                  </a:lnTo>
                  <a:lnTo>
                    <a:pt x="2"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8" name="Freeform 8785"/>
            <p:cNvSpPr/>
            <p:nvPr/>
          </p:nvSpPr>
          <p:spPr bwMode="auto">
            <a:xfrm>
              <a:off x="6499225" y="3453606"/>
              <a:ext cx="38100" cy="46038"/>
            </a:xfrm>
            <a:custGeom>
              <a:avLst/>
              <a:gdLst>
                <a:gd name="T0" fmla="*/ 17 w 24"/>
                <a:gd name="T1" fmla="*/ 0 h 29"/>
                <a:gd name="T2" fmla="*/ 21 w 24"/>
                <a:gd name="T3" fmla="*/ 4 h 29"/>
                <a:gd name="T4" fmla="*/ 22 w 24"/>
                <a:gd name="T5" fmla="*/ 10 h 29"/>
                <a:gd name="T6" fmla="*/ 22 w 24"/>
                <a:gd name="T7" fmla="*/ 13 h 29"/>
                <a:gd name="T8" fmla="*/ 21 w 24"/>
                <a:gd name="T9" fmla="*/ 10 h 29"/>
                <a:gd name="T10" fmla="*/ 18 w 24"/>
                <a:gd name="T11" fmla="*/ 4 h 29"/>
                <a:gd name="T12" fmla="*/ 16 w 24"/>
                <a:gd name="T13" fmla="*/ 2 h 29"/>
                <a:gd name="T14" fmla="*/ 13 w 24"/>
                <a:gd name="T15" fmla="*/ 2 h 29"/>
                <a:gd name="T16" fmla="*/ 13 w 24"/>
                <a:gd name="T17" fmla="*/ 6 h 29"/>
                <a:gd name="T18" fmla="*/ 17 w 24"/>
                <a:gd name="T19" fmla="*/ 10 h 29"/>
                <a:gd name="T20" fmla="*/ 20 w 24"/>
                <a:gd name="T21" fmla="*/ 13 h 29"/>
                <a:gd name="T22" fmla="*/ 22 w 24"/>
                <a:gd name="T23" fmla="*/ 14 h 29"/>
                <a:gd name="T24" fmla="*/ 18 w 24"/>
                <a:gd name="T25" fmla="*/ 17 h 29"/>
                <a:gd name="T26" fmla="*/ 11 w 24"/>
                <a:gd name="T27" fmla="*/ 14 h 29"/>
                <a:gd name="T28" fmla="*/ 16 w 24"/>
                <a:gd name="T29" fmla="*/ 18 h 29"/>
                <a:gd name="T30" fmla="*/ 24 w 24"/>
                <a:gd name="T31" fmla="*/ 18 h 29"/>
                <a:gd name="T32" fmla="*/ 20 w 24"/>
                <a:gd name="T33" fmla="*/ 22 h 29"/>
                <a:gd name="T34" fmla="*/ 11 w 24"/>
                <a:gd name="T35" fmla="*/ 23 h 29"/>
                <a:gd name="T36" fmla="*/ 11 w 24"/>
                <a:gd name="T37" fmla="*/ 23 h 29"/>
                <a:gd name="T38" fmla="*/ 16 w 24"/>
                <a:gd name="T39" fmla="*/ 23 h 29"/>
                <a:gd name="T40" fmla="*/ 22 w 24"/>
                <a:gd name="T41" fmla="*/ 22 h 29"/>
                <a:gd name="T42" fmla="*/ 24 w 24"/>
                <a:gd name="T43" fmla="*/ 22 h 29"/>
                <a:gd name="T44" fmla="*/ 24 w 24"/>
                <a:gd name="T45" fmla="*/ 25 h 29"/>
                <a:gd name="T46" fmla="*/ 21 w 24"/>
                <a:gd name="T47" fmla="*/ 27 h 29"/>
                <a:gd name="T48" fmla="*/ 17 w 24"/>
                <a:gd name="T49" fmla="*/ 29 h 29"/>
                <a:gd name="T50" fmla="*/ 9 w 24"/>
                <a:gd name="T51" fmla="*/ 29 h 29"/>
                <a:gd name="T52" fmla="*/ 3 w 24"/>
                <a:gd name="T53" fmla="*/ 27 h 29"/>
                <a:gd name="T54" fmla="*/ 0 w 24"/>
                <a:gd name="T55" fmla="*/ 23 h 29"/>
                <a:gd name="T56" fmla="*/ 1 w 24"/>
                <a:gd name="T57" fmla="*/ 18 h 29"/>
                <a:gd name="T58" fmla="*/ 4 w 24"/>
                <a:gd name="T59" fmla="*/ 14 h 29"/>
                <a:gd name="T60" fmla="*/ 4 w 24"/>
                <a:gd name="T61" fmla="*/ 9 h 29"/>
                <a:gd name="T62" fmla="*/ 7 w 24"/>
                <a:gd name="T63" fmla="*/ 5 h 29"/>
                <a:gd name="T64" fmla="*/ 11 w 24"/>
                <a:gd name="T6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9">
                  <a:moveTo>
                    <a:pt x="13" y="0"/>
                  </a:moveTo>
                  <a:lnTo>
                    <a:pt x="17" y="0"/>
                  </a:lnTo>
                  <a:lnTo>
                    <a:pt x="18" y="2"/>
                  </a:lnTo>
                  <a:lnTo>
                    <a:pt x="21" y="4"/>
                  </a:lnTo>
                  <a:lnTo>
                    <a:pt x="22" y="6"/>
                  </a:lnTo>
                  <a:lnTo>
                    <a:pt x="22" y="10"/>
                  </a:lnTo>
                  <a:lnTo>
                    <a:pt x="22" y="13"/>
                  </a:lnTo>
                  <a:lnTo>
                    <a:pt x="22" y="13"/>
                  </a:lnTo>
                  <a:lnTo>
                    <a:pt x="22" y="12"/>
                  </a:lnTo>
                  <a:lnTo>
                    <a:pt x="21" y="10"/>
                  </a:lnTo>
                  <a:lnTo>
                    <a:pt x="20" y="6"/>
                  </a:lnTo>
                  <a:lnTo>
                    <a:pt x="18" y="4"/>
                  </a:lnTo>
                  <a:lnTo>
                    <a:pt x="17" y="2"/>
                  </a:lnTo>
                  <a:lnTo>
                    <a:pt x="16" y="2"/>
                  </a:lnTo>
                  <a:lnTo>
                    <a:pt x="14" y="2"/>
                  </a:lnTo>
                  <a:lnTo>
                    <a:pt x="13" y="2"/>
                  </a:lnTo>
                  <a:lnTo>
                    <a:pt x="13" y="4"/>
                  </a:lnTo>
                  <a:lnTo>
                    <a:pt x="13" y="6"/>
                  </a:lnTo>
                  <a:lnTo>
                    <a:pt x="16" y="8"/>
                  </a:lnTo>
                  <a:lnTo>
                    <a:pt x="17" y="10"/>
                  </a:lnTo>
                  <a:lnTo>
                    <a:pt x="18" y="12"/>
                  </a:lnTo>
                  <a:lnTo>
                    <a:pt x="20" y="13"/>
                  </a:lnTo>
                  <a:lnTo>
                    <a:pt x="21" y="14"/>
                  </a:lnTo>
                  <a:lnTo>
                    <a:pt x="22" y="14"/>
                  </a:lnTo>
                  <a:lnTo>
                    <a:pt x="24" y="17"/>
                  </a:lnTo>
                  <a:lnTo>
                    <a:pt x="18" y="17"/>
                  </a:lnTo>
                  <a:lnTo>
                    <a:pt x="14" y="16"/>
                  </a:lnTo>
                  <a:lnTo>
                    <a:pt x="11" y="14"/>
                  </a:lnTo>
                  <a:lnTo>
                    <a:pt x="13" y="17"/>
                  </a:lnTo>
                  <a:lnTo>
                    <a:pt x="16" y="18"/>
                  </a:lnTo>
                  <a:lnTo>
                    <a:pt x="20" y="18"/>
                  </a:lnTo>
                  <a:lnTo>
                    <a:pt x="24" y="18"/>
                  </a:lnTo>
                  <a:lnTo>
                    <a:pt x="24" y="19"/>
                  </a:lnTo>
                  <a:lnTo>
                    <a:pt x="20" y="22"/>
                  </a:lnTo>
                  <a:lnTo>
                    <a:pt x="14" y="22"/>
                  </a:lnTo>
                  <a:lnTo>
                    <a:pt x="11" y="23"/>
                  </a:lnTo>
                  <a:lnTo>
                    <a:pt x="8" y="22"/>
                  </a:lnTo>
                  <a:lnTo>
                    <a:pt x="11" y="23"/>
                  </a:lnTo>
                  <a:lnTo>
                    <a:pt x="13" y="23"/>
                  </a:lnTo>
                  <a:lnTo>
                    <a:pt x="16" y="23"/>
                  </a:lnTo>
                  <a:lnTo>
                    <a:pt x="20" y="23"/>
                  </a:lnTo>
                  <a:lnTo>
                    <a:pt x="22" y="22"/>
                  </a:lnTo>
                  <a:lnTo>
                    <a:pt x="24" y="21"/>
                  </a:lnTo>
                  <a:lnTo>
                    <a:pt x="24" y="22"/>
                  </a:lnTo>
                  <a:lnTo>
                    <a:pt x="24" y="23"/>
                  </a:lnTo>
                  <a:lnTo>
                    <a:pt x="24" y="25"/>
                  </a:lnTo>
                  <a:lnTo>
                    <a:pt x="24" y="26"/>
                  </a:lnTo>
                  <a:lnTo>
                    <a:pt x="21" y="27"/>
                  </a:lnTo>
                  <a:lnTo>
                    <a:pt x="20" y="27"/>
                  </a:lnTo>
                  <a:lnTo>
                    <a:pt x="17" y="29"/>
                  </a:lnTo>
                  <a:lnTo>
                    <a:pt x="13" y="29"/>
                  </a:lnTo>
                  <a:lnTo>
                    <a:pt x="9" y="29"/>
                  </a:lnTo>
                  <a:lnTo>
                    <a:pt x="5" y="27"/>
                  </a:lnTo>
                  <a:lnTo>
                    <a:pt x="3" y="27"/>
                  </a:lnTo>
                  <a:lnTo>
                    <a:pt x="1" y="26"/>
                  </a:lnTo>
                  <a:lnTo>
                    <a:pt x="0" y="23"/>
                  </a:lnTo>
                  <a:lnTo>
                    <a:pt x="0" y="21"/>
                  </a:lnTo>
                  <a:lnTo>
                    <a:pt x="1" y="18"/>
                  </a:lnTo>
                  <a:lnTo>
                    <a:pt x="3" y="17"/>
                  </a:lnTo>
                  <a:lnTo>
                    <a:pt x="4" y="14"/>
                  </a:lnTo>
                  <a:lnTo>
                    <a:pt x="4" y="12"/>
                  </a:lnTo>
                  <a:lnTo>
                    <a:pt x="4" y="9"/>
                  </a:lnTo>
                  <a:lnTo>
                    <a:pt x="5" y="6"/>
                  </a:lnTo>
                  <a:lnTo>
                    <a:pt x="7" y="5"/>
                  </a:lnTo>
                  <a:lnTo>
                    <a:pt x="8" y="2"/>
                  </a:lnTo>
                  <a:lnTo>
                    <a:pt x="11" y="1"/>
                  </a:lnTo>
                  <a:lnTo>
                    <a:pt x="13"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29" name="Freeform 8786"/>
            <p:cNvSpPr/>
            <p:nvPr/>
          </p:nvSpPr>
          <p:spPr bwMode="auto">
            <a:xfrm>
              <a:off x="6550025" y="3455194"/>
              <a:ext cx="30163" cy="44450"/>
            </a:xfrm>
            <a:custGeom>
              <a:avLst/>
              <a:gdLst>
                <a:gd name="T0" fmla="*/ 10 w 19"/>
                <a:gd name="T1" fmla="*/ 0 h 28"/>
                <a:gd name="T2" fmla="*/ 11 w 19"/>
                <a:gd name="T3" fmla="*/ 1 h 28"/>
                <a:gd name="T4" fmla="*/ 13 w 19"/>
                <a:gd name="T5" fmla="*/ 3 h 28"/>
                <a:gd name="T6" fmla="*/ 14 w 19"/>
                <a:gd name="T7" fmla="*/ 5 h 28"/>
                <a:gd name="T8" fmla="*/ 14 w 19"/>
                <a:gd name="T9" fmla="*/ 7 h 28"/>
                <a:gd name="T10" fmla="*/ 15 w 19"/>
                <a:gd name="T11" fmla="*/ 8 h 28"/>
                <a:gd name="T12" fmla="*/ 17 w 19"/>
                <a:gd name="T13" fmla="*/ 11 h 28"/>
                <a:gd name="T14" fmla="*/ 18 w 19"/>
                <a:gd name="T15" fmla="*/ 12 h 28"/>
                <a:gd name="T16" fmla="*/ 19 w 19"/>
                <a:gd name="T17" fmla="*/ 15 h 28"/>
                <a:gd name="T18" fmla="*/ 18 w 19"/>
                <a:gd name="T19" fmla="*/ 17 h 28"/>
                <a:gd name="T20" fmla="*/ 17 w 19"/>
                <a:gd name="T21" fmla="*/ 18 h 28"/>
                <a:gd name="T22" fmla="*/ 17 w 19"/>
                <a:gd name="T23" fmla="*/ 21 h 28"/>
                <a:gd name="T24" fmla="*/ 17 w 19"/>
                <a:gd name="T25" fmla="*/ 22 h 28"/>
                <a:gd name="T26" fmla="*/ 17 w 19"/>
                <a:gd name="T27" fmla="*/ 24 h 28"/>
                <a:gd name="T28" fmla="*/ 15 w 19"/>
                <a:gd name="T29" fmla="*/ 26 h 28"/>
                <a:gd name="T30" fmla="*/ 14 w 19"/>
                <a:gd name="T31" fmla="*/ 26 h 28"/>
                <a:gd name="T32" fmla="*/ 13 w 19"/>
                <a:gd name="T33" fmla="*/ 28 h 28"/>
                <a:gd name="T34" fmla="*/ 10 w 19"/>
                <a:gd name="T35" fmla="*/ 28 h 28"/>
                <a:gd name="T36" fmla="*/ 7 w 19"/>
                <a:gd name="T37" fmla="*/ 28 h 28"/>
                <a:gd name="T38" fmla="*/ 3 w 19"/>
                <a:gd name="T39" fmla="*/ 25 h 28"/>
                <a:gd name="T40" fmla="*/ 3 w 19"/>
                <a:gd name="T41" fmla="*/ 24 h 28"/>
                <a:gd name="T42" fmla="*/ 2 w 19"/>
                <a:gd name="T43" fmla="*/ 24 h 28"/>
                <a:gd name="T44" fmla="*/ 1 w 19"/>
                <a:gd name="T45" fmla="*/ 22 h 28"/>
                <a:gd name="T46" fmla="*/ 1 w 19"/>
                <a:gd name="T47" fmla="*/ 21 h 28"/>
                <a:gd name="T48" fmla="*/ 1 w 19"/>
                <a:gd name="T49" fmla="*/ 21 h 28"/>
                <a:gd name="T50" fmla="*/ 6 w 19"/>
                <a:gd name="T51" fmla="*/ 22 h 28"/>
                <a:gd name="T52" fmla="*/ 10 w 19"/>
                <a:gd name="T53" fmla="*/ 22 h 28"/>
                <a:gd name="T54" fmla="*/ 6 w 19"/>
                <a:gd name="T55" fmla="*/ 21 h 28"/>
                <a:gd name="T56" fmla="*/ 2 w 19"/>
                <a:gd name="T57" fmla="*/ 20 h 28"/>
                <a:gd name="T58" fmla="*/ 2 w 19"/>
                <a:gd name="T59" fmla="*/ 18 h 28"/>
                <a:gd name="T60" fmla="*/ 5 w 19"/>
                <a:gd name="T61" fmla="*/ 17 h 28"/>
                <a:gd name="T62" fmla="*/ 7 w 19"/>
                <a:gd name="T63" fmla="*/ 15 h 28"/>
                <a:gd name="T64" fmla="*/ 10 w 19"/>
                <a:gd name="T65" fmla="*/ 13 h 28"/>
                <a:gd name="T66" fmla="*/ 11 w 19"/>
                <a:gd name="T67" fmla="*/ 11 h 28"/>
                <a:gd name="T68" fmla="*/ 9 w 19"/>
                <a:gd name="T69" fmla="*/ 13 h 28"/>
                <a:gd name="T70" fmla="*/ 5 w 19"/>
                <a:gd name="T71" fmla="*/ 16 h 28"/>
                <a:gd name="T72" fmla="*/ 2 w 19"/>
                <a:gd name="T73" fmla="*/ 17 h 28"/>
                <a:gd name="T74" fmla="*/ 1 w 19"/>
                <a:gd name="T75" fmla="*/ 15 h 28"/>
                <a:gd name="T76" fmla="*/ 5 w 19"/>
                <a:gd name="T77" fmla="*/ 12 h 28"/>
                <a:gd name="T78" fmla="*/ 7 w 19"/>
                <a:gd name="T79" fmla="*/ 9 h 28"/>
                <a:gd name="T80" fmla="*/ 9 w 19"/>
                <a:gd name="T81" fmla="*/ 7 h 28"/>
                <a:gd name="T82" fmla="*/ 10 w 19"/>
                <a:gd name="T83" fmla="*/ 5 h 28"/>
                <a:gd name="T84" fmla="*/ 10 w 19"/>
                <a:gd name="T85" fmla="*/ 4 h 28"/>
                <a:gd name="T86" fmla="*/ 10 w 19"/>
                <a:gd name="T87" fmla="*/ 3 h 28"/>
                <a:gd name="T88" fmla="*/ 10 w 19"/>
                <a:gd name="T89" fmla="*/ 3 h 28"/>
                <a:gd name="T90" fmla="*/ 9 w 19"/>
                <a:gd name="T91" fmla="*/ 3 h 28"/>
                <a:gd name="T92" fmla="*/ 7 w 19"/>
                <a:gd name="T93" fmla="*/ 4 h 28"/>
                <a:gd name="T94" fmla="*/ 6 w 19"/>
                <a:gd name="T95" fmla="*/ 7 h 28"/>
                <a:gd name="T96" fmla="*/ 5 w 19"/>
                <a:gd name="T97" fmla="*/ 9 h 28"/>
                <a:gd name="T98" fmla="*/ 3 w 19"/>
                <a:gd name="T99" fmla="*/ 12 h 28"/>
                <a:gd name="T100" fmla="*/ 1 w 19"/>
                <a:gd name="T101" fmla="*/ 13 h 28"/>
                <a:gd name="T102" fmla="*/ 0 w 19"/>
                <a:gd name="T103" fmla="*/ 12 h 28"/>
                <a:gd name="T104" fmla="*/ 0 w 19"/>
                <a:gd name="T105" fmla="*/ 12 h 28"/>
                <a:gd name="T106" fmla="*/ 1 w 19"/>
                <a:gd name="T107" fmla="*/ 12 h 28"/>
                <a:gd name="T108" fmla="*/ 3 w 19"/>
                <a:gd name="T109" fmla="*/ 8 h 28"/>
                <a:gd name="T110" fmla="*/ 5 w 19"/>
                <a:gd name="T111" fmla="*/ 5 h 28"/>
                <a:gd name="T112" fmla="*/ 5 w 19"/>
                <a:gd name="T113" fmla="*/ 3 h 28"/>
                <a:gd name="T114" fmla="*/ 6 w 19"/>
                <a:gd name="T115" fmla="*/ 1 h 28"/>
                <a:gd name="T116" fmla="*/ 9 w 19"/>
                <a:gd name="T117" fmla="*/ 0 h 28"/>
                <a:gd name="T118" fmla="*/ 10 w 19"/>
                <a:gd name="T1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 h="28">
                  <a:moveTo>
                    <a:pt x="10" y="0"/>
                  </a:moveTo>
                  <a:lnTo>
                    <a:pt x="11" y="1"/>
                  </a:lnTo>
                  <a:lnTo>
                    <a:pt x="13" y="3"/>
                  </a:lnTo>
                  <a:lnTo>
                    <a:pt x="14" y="5"/>
                  </a:lnTo>
                  <a:lnTo>
                    <a:pt x="14" y="7"/>
                  </a:lnTo>
                  <a:lnTo>
                    <a:pt x="15" y="8"/>
                  </a:lnTo>
                  <a:lnTo>
                    <a:pt x="17" y="11"/>
                  </a:lnTo>
                  <a:lnTo>
                    <a:pt x="18" y="12"/>
                  </a:lnTo>
                  <a:lnTo>
                    <a:pt x="19" y="15"/>
                  </a:lnTo>
                  <a:lnTo>
                    <a:pt x="18" y="17"/>
                  </a:lnTo>
                  <a:lnTo>
                    <a:pt x="17" y="18"/>
                  </a:lnTo>
                  <a:lnTo>
                    <a:pt x="17" y="21"/>
                  </a:lnTo>
                  <a:lnTo>
                    <a:pt x="17" y="22"/>
                  </a:lnTo>
                  <a:lnTo>
                    <a:pt x="17" y="24"/>
                  </a:lnTo>
                  <a:lnTo>
                    <a:pt x="15" y="26"/>
                  </a:lnTo>
                  <a:lnTo>
                    <a:pt x="14" y="26"/>
                  </a:lnTo>
                  <a:lnTo>
                    <a:pt x="13" y="28"/>
                  </a:lnTo>
                  <a:lnTo>
                    <a:pt x="10" y="28"/>
                  </a:lnTo>
                  <a:lnTo>
                    <a:pt x="7" y="28"/>
                  </a:lnTo>
                  <a:lnTo>
                    <a:pt x="3" y="25"/>
                  </a:lnTo>
                  <a:lnTo>
                    <a:pt x="3" y="24"/>
                  </a:lnTo>
                  <a:lnTo>
                    <a:pt x="2" y="24"/>
                  </a:lnTo>
                  <a:lnTo>
                    <a:pt x="1" y="22"/>
                  </a:lnTo>
                  <a:lnTo>
                    <a:pt x="1" y="21"/>
                  </a:lnTo>
                  <a:lnTo>
                    <a:pt x="1" y="21"/>
                  </a:lnTo>
                  <a:lnTo>
                    <a:pt x="6" y="22"/>
                  </a:lnTo>
                  <a:lnTo>
                    <a:pt x="10" y="22"/>
                  </a:lnTo>
                  <a:lnTo>
                    <a:pt x="6" y="21"/>
                  </a:lnTo>
                  <a:lnTo>
                    <a:pt x="2" y="20"/>
                  </a:lnTo>
                  <a:lnTo>
                    <a:pt x="2" y="18"/>
                  </a:lnTo>
                  <a:lnTo>
                    <a:pt x="5" y="17"/>
                  </a:lnTo>
                  <a:lnTo>
                    <a:pt x="7" y="15"/>
                  </a:lnTo>
                  <a:lnTo>
                    <a:pt x="10" y="13"/>
                  </a:lnTo>
                  <a:lnTo>
                    <a:pt x="11" y="11"/>
                  </a:lnTo>
                  <a:lnTo>
                    <a:pt x="9" y="13"/>
                  </a:lnTo>
                  <a:lnTo>
                    <a:pt x="5" y="16"/>
                  </a:lnTo>
                  <a:lnTo>
                    <a:pt x="2" y="17"/>
                  </a:lnTo>
                  <a:lnTo>
                    <a:pt x="1" y="15"/>
                  </a:lnTo>
                  <a:lnTo>
                    <a:pt x="5" y="12"/>
                  </a:lnTo>
                  <a:lnTo>
                    <a:pt x="7" y="9"/>
                  </a:lnTo>
                  <a:lnTo>
                    <a:pt x="9" y="7"/>
                  </a:lnTo>
                  <a:lnTo>
                    <a:pt x="10" y="5"/>
                  </a:lnTo>
                  <a:lnTo>
                    <a:pt x="10" y="4"/>
                  </a:lnTo>
                  <a:lnTo>
                    <a:pt x="10" y="3"/>
                  </a:lnTo>
                  <a:lnTo>
                    <a:pt x="10" y="3"/>
                  </a:lnTo>
                  <a:lnTo>
                    <a:pt x="9" y="3"/>
                  </a:lnTo>
                  <a:lnTo>
                    <a:pt x="7" y="4"/>
                  </a:lnTo>
                  <a:lnTo>
                    <a:pt x="6" y="7"/>
                  </a:lnTo>
                  <a:lnTo>
                    <a:pt x="5" y="9"/>
                  </a:lnTo>
                  <a:lnTo>
                    <a:pt x="3" y="12"/>
                  </a:lnTo>
                  <a:lnTo>
                    <a:pt x="1" y="13"/>
                  </a:lnTo>
                  <a:lnTo>
                    <a:pt x="0" y="12"/>
                  </a:lnTo>
                  <a:lnTo>
                    <a:pt x="0" y="12"/>
                  </a:lnTo>
                  <a:lnTo>
                    <a:pt x="1" y="12"/>
                  </a:lnTo>
                  <a:lnTo>
                    <a:pt x="3" y="8"/>
                  </a:lnTo>
                  <a:lnTo>
                    <a:pt x="5" y="5"/>
                  </a:lnTo>
                  <a:lnTo>
                    <a:pt x="5" y="3"/>
                  </a:lnTo>
                  <a:lnTo>
                    <a:pt x="6" y="1"/>
                  </a:lnTo>
                  <a:lnTo>
                    <a:pt x="9" y="0"/>
                  </a:lnTo>
                  <a:lnTo>
                    <a:pt x="1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0" name="Freeform 8787"/>
            <p:cNvSpPr/>
            <p:nvPr/>
          </p:nvSpPr>
          <p:spPr bwMode="auto">
            <a:xfrm>
              <a:off x="6546850" y="3550444"/>
              <a:ext cx="41275" cy="44450"/>
            </a:xfrm>
            <a:custGeom>
              <a:avLst/>
              <a:gdLst>
                <a:gd name="T0" fmla="*/ 0 w 26"/>
                <a:gd name="T1" fmla="*/ 0 h 28"/>
                <a:gd name="T2" fmla="*/ 26 w 26"/>
                <a:gd name="T3" fmla="*/ 0 h 28"/>
                <a:gd name="T4" fmla="*/ 26 w 26"/>
                <a:gd name="T5" fmla="*/ 23 h 28"/>
                <a:gd name="T6" fmla="*/ 26 w 26"/>
                <a:gd name="T7" fmla="*/ 25 h 28"/>
                <a:gd name="T8" fmla="*/ 25 w 26"/>
                <a:gd name="T9" fmla="*/ 27 h 28"/>
                <a:gd name="T10" fmla="*/ 22 w 26"/>
                <a:gd name="T11" fmla="*/ 28 h 28"/>
                <a:gd name="T12" fmla="*/ 0 w 26"/>
                <a:gd name="T13" fmla="*/ 28 h 28"/>
                <a:gd name="T14" fmla="*/ 0 w 26"/>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0" y="0"/>
                  </a:moveTo>
                  <a:lnTo>
                    <a:pt x="26" y="0"/>
                  </a:lnTo>
                  <a:lnTo>
                    <a:pt x="26" y="23"/>
                  </a:lnTo>
                  <a:lnTo>
                    <a:pt x="26" y="25"/>
                  </a:lnTo>
                  <a:lnTo>
                    <a:pt x="25" y="27"/>
                  </a:lnTo>
                  <a:lnTo>
                    <a:pt x="22" y="28"/>
                  </a:lnTo>
                  <a:lnTo>
                    <a:pt x="0" y="28"/>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1" name="Freeform 8788"/>
            <p:cNvSpPr/>
            <p:nvPr/>
          </p:nvSpPr>
          <p:spPr bwMode="auto">
            <a:xfrm>
              <a:off x="6492875" y="3499644"/>
              <a:ext cx="46038" cy="42863"/>
            </a:xfrm>
            <a:custGeom>
              <a:avLst/>
              <a:gdLst>
                <a:gd name="T0" fmla="*/ 5 w 29"/>
                <a:gd name="T1" fmla="*/ 0 h 27"/>
                <a:gd name="T2" fmla="*/ 29 w 29"/>
                <a:gd name="T3" fmla="*/ 0 h 27"/>
                <a:gd name="T4" fmla="*/ 29 w 29"/>
                <a:gd name="T5" fmla="*/ 27 h 27"/>
                <a:gd name="T6" fmla="*/ 0 w 29"/>
                <a:gd name="T7" fmla="*/ 27 h 27"/>
                <a:gd name="T8" fmla="*/ 0 w 29"/>
                <a:gd name="T9" fmla="*/ 4 h 27"/>
                <a:gd name="T10" fmla="*/ 1 w 29"/>
                <a:gd name="T11" fmla="*/ 2 h 27"/>
                <a:gd name="T12" fmla="*/ 3 w 29"/>
                <a:gd name="T13" fmla="*/ 0 h 27"/>
                <a:gd name="T14" fmla="*/ 5 w 29"/>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7">
                  <a:moveTo>
                    <a:pt x="5" y="0"/>
                  </a:moveTo>
                  <a:lnTo>
                    <a:pt x="29" y="0"/>
                  </a:lnTo>
                  <a:lnTo>
                    <a:pt x="29" y="27"/>
                  </a:lnTo>
                  <a:lnTo>
                    <a:pt x="0" y="27"/>
                  </a:lnTo>
                  <a:lnTo>
                    <a:pt x="0" y="4"/>
                  </a:lnTo>
                  <a:lnTo>
                    <a:pt x="1" y="2"/>
                  </a:lnTo>
                  <a:lnTo>
                    <a:pt x="3" y="0"/>
                  </a:lnTo>
                  <a:lnTo>
                    <a:pt x="5"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2" name="Freeform 8789"/>
            <p:cNvSpPr/>
            <p:nvPr/>
          </p:nvSpPr>
          <p:spPr bwMode="auto">
            <a:xfrm>
              <a:off x="6546850" y="3499644"/>
              <a:ext cx="41275" cy="42863"/>
            </a:xfrm>
            <a:custGeom>
              <a:avLst/>
              <a:gdLst>
                <a:gd name="T0" fmla="*/ 0 w 26"/>
                <a:gd name="T1" fmla="*/ 0 h 27"/>
                <a:gd name="T2" fmla="*/ 22 w 26"/>
                <a:gd name="T3" fmla="*/ 0 h 27"/>
                <a:gd name="T4" fmla="*/ 25 w 26"/>
                <a:gd name="T5" fmla="*/ 0 h 27"/>
                <a:gd name="T6" fmla="*/ 26 w 26"/>
                <a:gd name="T7" fmla="*/ 2 h 27"/>
                <a:gd name="T8" fmla="*/ 26 w 26"/>
                <a:gd name="T9" fmla="*/ 4 h 27"/>
                <a:gd name="T10" fmla="*/ 26 w 26"/>
                <a:gd name="T11" fmla="*/ 27 h 27"/>
                <a:gd name="T12" fmla="*/ 0 w 26"/>
                <a:gd name="T13" fmla="*/ 27 h 27"/>
                <a:gd name="T14" fmla="*/ 0 w 2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0" y="0"/>
                  </a:moveTo>
                  <a:lnTo>
                    <a:pt x="22" y="0"/>
                  </a:lnTo>
                  <a:lnTo>
                    <a:pt x="25" y="0"/>
                  </a:lnTo>
                  <a:lnTo>
                    <a:pt x="26" y="2"/>
                  </a:lnTo>
                  <a:lnTo>
                    <a:pt x="26" y="4"/>
                  </a:lnTo>
                  <a:lnTo>
                    <a:pt x="26" y="27"/>
                  </a:lnTo>
                  <a:lnTo>
                    <a:pt x="0" y="27"/>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3" name="Freeform 8790"/>
            <p:cNvSpPr/>
            <p:nvPr/>
          </p:nvSpPr>
          <p:spPr bwMode="auto">
            <a:xfrm>
              <a:off x="6492875" y="3550444"/>
              <a:ext cx="46038" cy="44450"/>
            </a:xfrm>
            <a:custGeom>
              <a:avLst/>
              <a:gdLst>
                <a:gd name="T0" fmla="*/ 0 w 29"/>
                <a:gd name="T1" fmla="*/ 0 h 28"/>
                <a:gd name="T2" fmla="*/ 29 w 29"/>
                <a:gd name="T3" fmla="*/ 0 h 28"/>
                <a:gd name="T4" fmla="*/ 29 w 29"/>
                <a:gd name="T5" fmla="*/ 28 h 28"/>
                <a:gd name="T6" fmla="*/ 5 w 29"/>
                <a:gd name="T7" fmla="*/ 28 h 28"/>
                <a:gd name="T8" fmla="*/ 3 w 29"/>
                <a:gd name="T9" fmla="*/ 27 h 28"/>
                <a:gd name="T10" fmla="*/ 1 w 29"/>
                <a:gd name="T11" fmla="*/ 25 h 28"/>
                <a:gd name="T12" fmla="*/ 0 w 29"/>
                <a:gd name="T13" fmla="*/ 23 h 28"/>
                <a:gd name="T14" fmla="*/ 0 w 2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0" y="0"/>
                  </a:moveTo>
                  <a:lnTo>
                    <a:pt x="29" y="0"/>
                  </a:lnTo>
                  <a:lnTo>
                    <a:pt x="29" y="28"/>
                  </a:lnTo>
                  <a:lnTo>
                    <a:pt x="5" y="28"/>
                  </a:lnTo>
                  <a:lnTo>
                    <a:pt x="3" y="27"/>
                  </a:lnTo>
                  <a:lnTo>
                    <a:pt x="1" y="25"/>
                  </a:lnTo>
                  <a:lnTo>
                    <a:pt x="0" y="23"/>
                  </a:lnTo>
                  <a:lnTo>
                    <a:pt x="0" y="0"/>
                  </a:lnTo>
                  <a:close/>
                </a:path>
              </a:pathLst>
            </a:custGeom>
            <a:solidFill>
              <a:srgbClr val="F8FBFB"/>
            </a:solidFill>
            <a:ln w="0">
              <a:solidFill>
                <a:srgbClr val="F8FBFB"/>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1137" name="PA_库_任意多边形 8759"/>
          <p:cNvSpPr/>
          <p:nvPr>
            <p:custDataLst>
              <p:tags r:id="rId5"/>
            </p:custDataLst>
          </p:nvPr>
        </p:nvSpPr>
        <p:spPr bwMode="auto">
          <a:xfrm>
            <a:off x="9799024" y="5803304"/>
            <a:ext cx="258114" cy="270120"/>
          </a:xfrm>
          <a:custGeom>
            <a:avLst/>
            <a:gdLst>
              <a:gd name="T0" fmla="*/ 31 w 43"/>
              <a:gd name="T1" fmla="*/ 0 h 45"/>
              <a:gd name="T2" fmla="*/ 31 w 43"/>
              <a:gd name="T3" fmla="*/ 16 h 45"/>
              <a:gd name="T4" fmla="*/ 43 w 43"/>
              <a:gd name="T5" fmla="*/ 25 h 45"/>
              <a:gd name="T6" fmla="*/ 29 w 43"/>
              <a:gd name="T7" fmla="*/ 30 h 45"/>
              <a:gd name="T8" fmla="*/ 25 w 43"/>
              <a:gd name="T9" fmla="*/ 45 h 45"/>
              <a:gd name="T10" fmla="*/ 16 w 43"/>
              <a:gd name="T11" fmla="*/ 33 h 45"/>
              <a:gd name="T12" fmla="*/ 0 w 43"/>
              <a:gd name="T13" fmla="*/ 33 h 45"/>
              <a:gd name="T14" fmla="*/ 9 w 43"/>
              <a:gd name="T15" fmla="*/ 20 h 45"/>
              <a:gd name="T16" fmla="*/ 4 w 43"/>
              <a:gd name="T17" fmla="*/ 5 h 45"/>
              <a:gd name="T18" fmla="*/ 18 w 43"/>
              <a:gd name="T19" fmla="*/ 11 h 45"/>
              <a:gd name="T20" fmla="*/ 31 w 43"/>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5">
                <a:moveTo>
                  <a:pt x="31" y="0"/>
                </a:moveTo>
                <a:lnTo>
                  <a:pt x="31" y="16"/>
                </a:lnTo>
                <a:lnTo>
                  <a:pt x="43" y="25"/>
                </a:lnTo>
                <a:lnTo>
                  <a:pt x="29" y="30"/>
                </a:lnTo>
                <a:lnTo>
                  <a:pt x="25" y="45"/>
                </a:lnTo>
                <a:lnTo>
                  <a:pt x="16" y="33"/>
                </a:lnTo>
                <a:lnTo>
                  <a:pt x="0" y="33"/>
                </a:lnTo>
                <a:lnTo>
                  <a:pt x="9" y="20"/>
                </a:lnTo>
                <a:lnTo>
                  <a:pt x="4" y="5"/>
                </a:lnTo>
                <a:lnTo>
                  <a:pt x="18" y="11"/>
                </a:lnTo>
                <a:lnTo>
                  <a:pt x="3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8" name="PA_库_任意多边形 8760"/>
          <p:cNvSpPr/>
          <p:nvPr>
            <p:custDataLst>
              <p:tags r:id="rId6"/>
            </p:custDataLst>
          </p:nvPr>
        </p:nvSpPr>
        <p:spPr bwMode="auto">
          <a:xfrm>
            <a:off x="11083584" y="5571024"/>
            <a:ext cx="150067" cy="138062"/>
          </a:xfrm>
          <a:custGeom>
            <a:avLst/>
            <a:gdLst>
              <a:gd name="T0" fmla="*/ 8 w 25"/>
              <a:gd name="T1" fmla="*/ 0 h 23"/>
              <a:gd name="T2" fmla="*/ 14 w 25"/>
              <a:gd name="T3" fmla="*/ 5 h 23"/>
              <a:gd name="T4" fmla="*/ 22 w 25"/>
              <a:gd name="T5" fmla="*/ 3 h 23"/>
              <a:gd name="T6" fmla="*/ 19 w 25"/>
              <a:gd name="T7" fmla="*/ 10 h 23"/>
              <a:gd name="T8" fmla="*/ 25 w 25"/>
              <a:gd name="T9" fmla="*/ 18 h 23"/>
              <a:gd name="T10" fmla="*/ 15 w 25"/>
              <a:gd name="T11" fmla="*/ 17 h 23"/>
              <a:gd name="T12" fmla="*/ 10 w 25"/>
              <a:gd name="T13" fmla="*/ 23 h 23"/>
              <a:gd name="T14" fmla="*/ 9 w 25"/>
              <a:gd name="T15" fmla="*/ 16 h 23"/>
              <a:gd name="T16" fmla="*/ 0 w 25"/>
              <a:gd name="T17" fmla="*/ 13 h 23"/>
              <a:gd name="T18" fmla="*/ 8 w 25"/>
              <a:gd name="T19" fmla="*/ 8 h 23"/>
              <a:gd name="T20" fmla="*/ 8 w 2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8" y="0"/>
                </a:moveTo>
                <a:lnTo>
                  <a:pt x="14" y="5"/>
                </a:lnTo>
                <a:lnTo>
                  <a:pt x="22" y="3"/>
                </a:lnTo>
                <a:lnTo>
                  <a:pt x="19" y="10"/>
                </a:lnTo>
                <a:lnTo>
                  <a:pt x="25" y="18"/>
                </a:lnTo>
                <a:lnTo>
                  <a:pt x="15" y="17"/>
                </a:lnTo>
                <a:lnTo>
                  <a:pt x="10" y="23"/>
                </a:lnTo>
                <a:lnTo>
                  <a:pt x="9" y="16"/>
                </a:lnTo>
                <a:lnTo>
                  <a:pt x="0" y="13"/>
                </a:lnTo>
                <a:lnTo>
                  <a:pt x="8" y="8"/>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39" name="PA_库_任意多边形 8761"/>
          <p:cNvSpPr/>
          <p:nvPr>
            <p:custDataLst>
              <p:tags r:id="rId7"/>
            </p:custDataLst>
          </p:nvPr>
        </p:nvSpPr>
        <p:spPr bwMode="auto">
          <a:xfrm>
            <a:off x="10615379" y="5869331"/>
            <a:ext cx="180078" cy="180078"/>
          </a:xfrm>
          <a:custGeom>
            <a:avLst/>
            <a:gdLst>
              <a:gd name="T0" fmla="*/ 9 w 30"/>
              <a:gd name="T1" fmla="*/ 0 h 30"/>
              <a:gd name="T2" fmla="*/ 17 w 30"/>
              <a:gd name="T3" fmla="*/ 6 h 30"/>
              <a:gd name="T4" fmla="*/ 27 w 30"/>
              <a:gd name="T5" fmla="*/ 4 h 30"/>
              <a:gd name="T6" fmla="*/ 24 w 30"/>
              <a:gd name="T7" fmla="*/ 13 h 30"/>
              <a:gd name="T8" fmla="*/ 30 w 30"/>
              <a:gd name="T9" fmla="*/ 22 h 30"/>
              <a:gd name="T10" fmla="*/ 20 w 30"/>
              <a:gd name="T11" fmla="*/ 22 h 30"/>
              <a:gd name="T12" fmla="*/ 13 w 30"/>
              <a:gd name="T13" fmla="*/ 30 h 30"/>
              <a:gd name="T14" fmla="*/ 9 w 30"/>
              <a:gd name="T15" fmla="*/ 19 h 30"/>
              <a:gd name="T16" fmla="*/ 0 w 30"/>
              <a:gd name="T17" fmla="*/ 17 h 30"/>
              <a:gd name="T18" fmla="*/ 9 w 30"/>
              <a:gd name="T19" fmla="*/ 10 h 30"/>
              <a:gd name="T20" fmla="*/ 9 w 3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9" y="0"/>
                </a:moveTo>
                <a:lnTo>
                  <a:pt x="17" y="6"/>
                </a:lnTo>
                <a:lnTo>
                  <a:pt x="27" y="4"/>
                </a:lnTo>
                <a:lnTo>
                  <a:pt x="24" y="13"/>
                </a:lnTo>
                <a:lnTo>
                  <a:pt x="30" y="22"/>
                </a:lnTo>
                <a:lnTo>
                  <a:pt x="20" y="22"/>
                </a:lnTo>
                <a:lnTo>
                  <a:pt x="13" y="30"/>
                </a:lnTo>
                <a:lnTo>
                  <a:pt x="9" y="19"/>
                </a:lnTo>
                <a:lnTo>
                  <a:pt x="0" y="17"/>
                </a:lnTo>
                <a:lnTo>
                  <a:pt x="9" y="1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0" name="PA_库_任意多边形 8762"/>
          <p:cNvSpPr/>
          <p:nvPr>
            <p:custDataLst>
              <p:tags r:id="rId8"/>
            </p:custDataLst>
          </p:nvPr>
        </p:nvSpPr>
        <p:spPr bwMode="auto">
          <a:xfrm>
            <a:off x="11677845" y="5595034"/>
            <a:ext cx="180078" cy="186083"/>
          </a:xfrm>
          <a:custGeom>
            <a:avLst/>
            <a:gdLst>
              <a:gd name="T0" fmla="*/ 9 w 30"/>
              <a:gd name="T1" fmla="*/ 0 h 31"/>
              <a:gd name="T2" fmla="*/ 17 w 30"/>
              <a:gd name="T3" fmla="*/ 6 h 31"/>
              <a:gd name="T4" fmla="*/ 28 w 30"/>
              <a:gd name="T5" fmla="*/ 4 h 31"/>
              <a:gd name="T6" fmla="*/ 24 w 30"/>
              <a:gd name="T7" fmla="*/ 14 h 31"/>
              <a:gd name="T8" fmla="*/ 30 w 30"/>
              <a:gd name="T9" fmla="*/ 22 h 31"/>
              <a:gd name="T10" fmla="*/ 20 w 30"/>
              <a:gd name="T11" fmla="*/ 22 h 31"/>
              <a:gd name="T12" fmla="*/ 13 w 30"/>
              <a:gd name="T13" fmla="*/ 31 h 31"/>
              <a:gd name="T14" fmla="*/ 11 w 30"/>
              <a:gd name="T15" fmla="*/ 21 h 31"/>
              <a:gd name="T16" fmla="*/ 0 w 30"/>
              <a:gd name="T17" fmla="*/ 17 h 31"/>
              <a:gd name="T18" fmla="*/ 9 w 30"/>
              <a:gd name="T19" fmla="*/ 10 h 31"/>
              <a:gd name="T20" fmla="*/ 9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9" y="0"/>
                </a:moveTo>
                <a:lnTo>
                  <a:pt x="17" y="6"/>
                </a:lnTo>
                <a:lnTo>
                  <a:pt x="28" y="4"/>
                </a:lnTo>
                <a:lnTo>
                  <a:pt x="24" y="14"/>
                </a:lnTo>
                <a:lnTo>
                  <a:pt x="30" y="22"/>
                </a:lnTo>
                <a:lnTo>
                  <a:pt x="20" y="22"/>
                </a:lnTo>
                <a:lnTo>
                  <a:pt x="13" y="31"/>
                </a:lnTo>
                <a:lnTo>
                  <a:pt x="11" y="21"/>
                </a:lnTo>
                <a:lnTo>
                  <a:pt x="0" y="17"/>
                </a:lnTo>
                <a:lnTo>
                  <a:pt x="9" y="1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1" name="PA_库_任意多边形 8763"/>
          <p:cNvSpPr/>
          <p:nvPr>
            <p:custDataLst>
              <p:tags r:id="rId9"/>
            </p:custDataLst>
          </p:nvPr>
        </p:nvSpPr>
        <p:spPr bwMode="auto">
          <a:xfrm>
            <a:off x="8376406" y="5977378"/>
            <a:ext cx="180078" cy="180078"/>
          </a:xfrm>
          <a:custGeom>
            <a:avLst/>
            <a:gdLst>
              <a:gd name="T0" fmla="*/ 9 w 30"/>
              <a:gd name="T1" fmla="*/ 0 h 30"/>
              <a:gd name="T2" fmla="*/ 18 w 30"/>
              <a:gd name="T3" fmla="*/ 7 h 30"/>
              <a:gd name="T4" fmla="*/ 27 w 30"/>
              <a:gd name="T5" fmla="*/ 4 h 30"/>
              <a:gd name="T6" fmla="*/ 25 w 30"/>
              <a:gd name="T7" fmla="*/ 13 h 30"/>
              <a:gd name="T8" fmla="*/ 30 w 30"/>
              <a:gd name="T9" fmla="*/ 22 h 30"/>
              <a:gd name="T10" fmla="*/ 20 w 30"/>
              <a:gd name="T11" fmla="*/ 22 h 30"/>
              <a:gd name="T12" fmla="*/ 13 w 30"/>
              <a:gd name="T13" fmla="*/ 30 h 30"/>
              <a:gd name="T14" fmla="*/ 10 w 30"/>
              <a:gd name="T15" fmla="*/ 20 h 30"/>
              <a:gd name="T16" fmla="*/ 0 w 30"/>
              <a:gd name="T17" fmla="*/ 17 h 30"/>
              <a:gd name="T18" fmla="*/ 9 w 30"/>
              <a:gd name="T19" fmla="*/ 10 h 30"/>
              <a:gd name="T20" fmla="*/ 9 w 30"/>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9" y="0"/>
                </a:moveTo>
                <a:lnTo>
                  <a:pt x="18" y="7"/>
                </a:lnTo>
                <a:lnTo>
                  <a:pt x="27" y="4"/>
                </a:lnTo>
                <a:lnTo>
                  <a:pt x="25" y="13"/>
                </a:lnTo>
                <a:lnTo>
                  <a:pt x="30" y="22"/>
                </a:lnTo>
                <a:lnTo>
                  <a:pt x="20" y="22"/>
                </a:lnTo>
                <a:lnTo>
                  <a:pt x="13" y="30"/>
                </a:lnTo>
                <a:lnTo>
                  <a:pt x="10" y="20"/>
                </a:lnTo>
                <a:lnTo>
                  <a:pt x="0" y="17"/>
                </a:lnTo>
                <a:lnTo>
                  <a:pt x="9" y="10"/>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2" name="PA_库_任意多边形 8765"/>
          <p:cNvSpPr/>
          <p:nvPr>
            <p:custDataLst>
              <p:tags r:id="rId10"/>
            </p:custDataLst>
          </p:nvPr>
        </p:nvSpPr>
        <p:spPr bwMode="auto">
          <a:xfrm>
            <a:off x="10285237" y="6277509"/>
            <a:ext cx="150067" cy="150067"/>
          </a:xfrm>
          <a:custGeom>
            <a:avLst/>
            <a:gdLst>
              <a:gd name="T0" fmla="*/ 8 w 25"/>
              <a:gd name="T1" fmla="*/ 0 h 25"/>
              <a:gd name="T2" fmla="*/ 14 w 25"/>
              <a:gd name="T3" fmla="*/ 5 h 25"/>
              <a:gd name="T4" fmla="*/ 22 w 25"/>
              <a:gd name="T5" fmla="*/ 2 h 25"/>
              <a:gd name="T6" fmla="*/ 20 w 25"/>
              <a:gd name="T7" fmla="*/ 10 h 25"/>
              <a:gd name="T8" fmla="*/ 25 w 25"/>
              <a:gd name="T9" fmla="*/ 18 h 25"/>
              <a:gd name="T10" fmla="*/ 16 w 25"/>
              <a:gd name="T11" fmla="*/ 17 h 25"/>
              <a:gd name="T12" fmla="*/ 10 w 25"/>
              <a:gd name="T13" fmla="*/ 25 h 25"/>
              <a:gd name="T14" fmla="*/ 8 w 25"/>
              <a:gd name="T15" fmla="*/ 15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2" y="2"/>
                </a:lnTo>
                <a:lnTo>
                  <a:pt x="20" y="10"/>
                </a:lnTo>
                <a:lnTo>
                  <a:pt x="25" y="18"/>
                </a:lnTo>
                <a:lnTo>
                  <a:pt x="16" y="17"/>
                </a:lnTo>
                <a:lnTo>
                  <a:pt x="10" y="25"/>
                </a:lnTo>
                <a:lnTo>
                  <a:pt x="8" y="15"/>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3" name="PA_库_任意多边形 8767"/>
          <p:cNvSpPr>
            <a:spLocks noEditPoints="1"/>
          </p:cNvSpPr>
          <p:nvPr>
            <p:custDataLst>
              <p:tags r:id="rId11"/>
            </p:custDataLst>
          </p:nvPr>
        </p:nvSpPr>
        <p:spPr bwMode="auto">
          <a:xfrm>
            <a:off x="10939521" y="4776855"/>
            <a:ext cx="474209" cy="558245"/>
          </a:xfrm>
          <a:custGeom>
            <a:avLst/>
            <a:gdLst>
              <a:gd name="T0" fmla="*/ 23 w 79"/>
              <a:gd name="T1" fmla="*/ 72 h 93"/>
              <a:gd name="T2" fmla="*/ 42 w 79"/>
              <a:gd name="T3" fmla="*/ 65 h 93"/>
              <a:gd name="T4" fmla="*/ 56 w 79"/>
              <a:gd name="T5" fmla="*/ 59 h 93"/>
              <a:gd name="T6" fmla="*/ 23 w 79"/>
              <a:gd name="T7" fmla="*/ 60 h 93"/>
              <a:gd name="T8" fmla="*/ 38 w 79"/>
              <a:gd name="T9" fmla="*/ 64 h 93"/>
              <a:gd name="T10" fmla="*/ 43 w 79"/>
              <a:gd name="T11" fmla="*/ 53 h 93"/>
              <a:gd name="T12" fmla="*/ 26 w 79"/>
              <a:gd name="T13" fmla="*/ 55 h 93"/>
              <a:gd name="T14" fmla="*/ 39 w 79"/>
              <a:gd name="T15" fmla="*/ 52 h 93"/>
              <a:gd name="T16" fmla="*/ 40 w 79"/>
              <a:gd name="T17" fmla="*/ 47 h 93"/>
              <a:gd name="T18" fmla="*/ 36 w 79"/>
              <a:gd name="T19" fmla="*/ 51 h 93"/>
              <a:gd name="T20" fmla="*/ 42 w 79"/>
              <a:gd name="T21" fmla="*/ 49 h 93"/>
              <a:gd name="T22" fmla="*/ 44 w 79"/>
              <a:gd name="T23" fmla="*/ 46 h 93"/>
              <a:gd name="T24" fmla="*/ 47 w 79"/>
              <a:gd name="T25" fmla="*/ 46 h 93"/>
              <a:gd name="T26" fmla="*/ 35 w 79"/>
              <a:gd name="T27" fmla="*/ 47 h 93"/>
              <a:gd name="T28" fmla="*/ 43 w 79"/>
              <a:gd name="T29" fmla="*/ 42 h 93"/>
              <a:gd name="T30" fmla="*/ 44 w 79"/>
              <a:gd name="T31" fmla="*/ 42 h 93"/>
              <a:gd name="T32" fmla="*/ 38 w 79"/>
              <a:gd name="T33" fmla="*/ 43 h 93"/>
              <a:gd name="T34" fmla="*/ 39 w 79"/>
              <a:gd name="T35" fmla="*/ 43 h 93"/>
              <a:gd name="T36" fmla="*/ 28 w 79"/>
              <a:gd name="T37" fmla="*/ 46 h 93"/>
              <a:gd name="T38" fmla="*/ 45 w 79"/>
              <a:gd name="T39" fmla="*/ 43 h 93"/>
              <a:gd name="T40" fmla="*/ 61 w 79"/>
              <a:gd name="T41" fmla="*/ 36 h 93"/>
              <a:gd name="T42" fmla="*/ 7 w 79"/>
              <a:gd name="T43" fmla="*/ 46 h 93"/>
              <a:gd name="T44" fmla="*/ 57 w 79"/>
              <a:gd name="T45" fmla="*/ 36 h 93"/>
              <a:gd name="T46" fmla="*/ 60 w 79"/>
              <a:gd name="T47" fmla="*/ 52 h 93"/>
              <a:gd name="T48" fmla="*/ 17 w 79"/>
              <a:gd name="T49" fmla="*/ 47 h 93"/>
              <a:gd name="T50" fmla="*/ 22 w 79"/>
              <a:gd name="T51" fmla="*/ 36 h 93"/>
              <a:gd name="T52" fmla="*/ 38 w 79"/>
              <a:gd name="T53" fmla="*/ 39 h 93"/>
              <a:gd name="T54" fmla="*/ 40 w 79"/>
              <a:gd name="T55" fmla="*/ 23 h 93"/>
              <a:gd name="T56" fmla="*/ 55 w 79"/>
              <a:gd name="T57" fmla="*/ 34 h 93"/>
              <a:gd name="T58" fmla="*/ 38 w 79"/>
              <a:gd name="T59" fmla="*/ 23 h 93"/>
              <a:gd name="T60" fmla="*/ 34 w 79"/>
              <a:gd name="T61" fmla="*/ 34 h 93"/>
              <a:gd name="T62" fmla="*/ 31 w 79"/>
              <a:gd name="T63" fmla="*/ 23 h 93"/>
              <a:gd name="T64" fmla="*/ 53 w 79"/>
              <a:gd name="T65" fmla="*/ 18 h 93"/>
              <a:gd name="T66" fmla="*/ 44 w 79"/>
              <a:gd name="T67" fmla="*/ 5 h 93"/>
              <a:gd name="T68" fmla="*/ 47 w 79"/>
              <a:gd name="T69" fmla="*/ 11 h 93"/>
              <a:gd name="T70" fmla="*/ 56 w 79"/>
              <a:gd name="T71" fmla="*/ 15 h 93"/>
              <a:gd name="T72" fmla="*/ 70 w 79"/>
              <a:gd name="T73" fmla="*/ 26 h 93"/>
              <a:gd name="T74" fmla="*/ 79 w 79"/>
              <a:gd name="T75" fmla="*/ 21 h 93"/>
              <a:gd name="T76" fmla="*/ 77 w 79"/>
              <a:gd name="T77" fmla="*/ 29 h 93"/>
              <a:gd name="T78" fmla="*/ 65 w 79"/>
              <a:gd name="T79" fmla="*/ 30 h 93"/>
              <a:gd name="T80" fmla="*/ 73 w 79"/>
              <a:gd name="T81" fmla="*/ 47 h 93"/>
              <a:gd name="T82" fmla="*/ 66 w 79"/>
              <a:gd name="T83" fmla="*/ 63 h 93"/>
              <a:gd name="T84" fmla="*/ 77 w 79"/>
              <a:gd name="T85" fmla="*/ 69 h 93"/>
              <a:gd name="T86" fmla="*/ 72 w 79"/>
              <a:gd name="T87" fmla="*/ 68 h 93"/>
              <a:gd name="T88" fmla="*/ 65 w 79"/>
              <a:gd name="T89" fmla="*/ 70 h 93"/>
              <a:gd name="T90" fmla="*/ 55 w 79"/>
              <a:gd name="T91" fmla="*/ 76 h 93"/>
              <a:gd name="T92" fmla="*/ 40 w 79"/>
              <a:gd name="T93" fmla="*/ 76 h 93"/>
              <a:gd name="T94" fmla="*/ 40 w 79"/>
              <a:gd name="T95" fmla="*/ 90 h 93"/>
              <a:gd name="T96" fmla="*/ 36 w 79"/>
              <a:gd name="T97" fmla="*/ 85 h 93"/>
              <a:gd name="T98" fmla="*/ 32 w 79"/>
              <a:gd name="T99" fmla="*/ 80 h 93"/>
              <a:gd name="T100" fmla="*/ 21 w 79"/>
              <a:gd name="T101" fmla="*/ 74 h 93"/>
              <a:gd name="T102" fmla="*/ 9 w 79"/>
              <a:gd name="T103" fmla="*/ 64 h 93"/>
              <a:gd name="T104" fmla="*/ 1 w 79"/>
              <a:gd name="T105" fmla="*/ 66 h 93"/>
              <a:gd name="T106" fmla="*/ 4 w 79"/>
              <a:gd name="T107" fmla="*/ 60 h 93"/>
              <a:gd name="T108" fmla="*/ 13 w 79"/>
              <a:gd name="T109" fmla="*/ 59 h 93"/>
              <a:gd name="T110" fmla="*/ 6 w 79"/>
              <a:gd name="T111" fmla="*/ 44 h 93"/>
              <a:gd name="T112" fmla="*/ 9 w 79"/>
              <a:gd name="T113" fmla="*/ 26 h 93"/>
              <a:gd name="T114" fmla="*/ 2 w 79"/>
              <a:gd name="T115" fmla="*/ 22 h 93"/>
              <a:gd name="T116" fmla="*/ 7 w 79"/>
              <a:gd name="T117" fmla="*/ 23 h 93"/>
              <a:gd name="T118" fmla="*/ 14 w 79"/>
              <a:gd name="T119" fmla="*/ 21 h 93"/>
              <a:gd name="T120" fmla="*/ 26 w 79"/>
              <a:gd name="T121" fmla="*/ 15 h 93"/>
              <a:gd name="T122" fmla="*/ 39 w 79"/>
              <a:gd name="T123" fmla="*/ 9 h 93"/>
              <a:gd name="T124" fmla="*/ 39 w 79"/>
              <a:gd name="T1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93">
                <a:moveTo>
                  <a:pt x="57" y="61"/>
                </a:moveTo>
                <a:lnTo>
                  <a:pt x="53" y="64"/>
                </a:lnTo>
                <a:lnTo>
                  <a:pt x="48" y="66"/>
                </a:lnTo>
                <a:lnTo>
                  <a:pt x="43" y="69"/>
                </a:lnTo>
                <a:lnTo>
                  <a:pt x="55" y="73"/>
                </a:lnTo>
                <a:lnTo>
                  <a:pt x="57" y="61"/>
                </a:lnTo>
                <a:close/>
                <a:moveTo>
                  <a:pt x="21" y="60"/>
                </a:moveTo>
                <a:lnTo>
                  <a:pt x="23" y="72"/>
                </a:lnTo>
                <a:lnTo>
                  <a:pt x="36" y="69"/>
                </a:lnTo>
                <a:lnTo>
                  <a:pt x="30" y="66"/>
                </a:lnTo>
                <a:lnTo>
                  <a:pt x="25" y="64"/>
                </a:lnTo>
                <a:lnTo>
                  <a:pt x="21" y="60"/>
                </a:lnTo>
                <a:close/>
                <a:moveTo>
                  <a:pt x="53" y="57"/>
                </a:moveTo>
                <a:lnTo>
                  <a:pt x="45" y="59"/>
                </a:lnTo>
                <a:lnTo>
                  <a:pt x="42" y="64"/>
                </a:lnTo>
                <a:lnTo>
                  <a:pt x="42" y="65"/>
                </a:lnTo>
                <a:lnTo>
                  <a:pt x="40" y="66"/>
                </a:lnTo>
                <a:lnTo>
                  <a:pt x="40" y="66"/>
                </a:lnTo>
                <a:lnTo>
                  <a:pt x="40" y="68"/>
                </a:lnTo>
                <a:lnTo>
                  <a:pt x="42" y="68"/>
                </a:lnTo>
                <a:lnTo>
                  <a:pt x="47" y="66"/>
                </a:lnTo>
                <a:lnTo>
                  <a:pt x="52" y="63"/>
                </a:lnTo>
                <a:lnTo>
                  <a:pt x="57" y="59"/>
                </a:lnTo>
                <a:lnTo>
                  <a:pt x="56" y="59"/>
                </a:lnTo>
                <a:lnTo>
                  <a:pt x="55" y="59"/>
                </a:lnTo>
                <a:lnTo>
                  <a:pt x="53" y="57"/>
                </a:lnTo>
                <a:close/>
                <a:moveTo>
                  <a:pt x="25" y="56"/>
                </a:moveTo>
                <a:lnTo>
                  <a:pt x="25" y="57"/>
                </a:lnTo>
                <a:lnTo>
                  <a:pt x="23" y="57"/>
                </a:lnTo>
                <a:lnTo>
                  <a:pt x="22" y="57"/>
                </a:lnTo>
                <a:lnTo>
                  <a:pt x="21" y="57"/>
                </a:lnTo>
                <a:lnTo>
                  <a:pt x="23" y="60"/>
                </a:lnTo>
                <a:lnTo>
                  <a:pt x="25" y="63"/>
                </a:lnTo>
                <a:lnTo>
                  <a:pt x="28" y="65"/>
                </a:lnTo>
                <a:lnTo>
                  <a:pt x="34" y="66"/>
                </a:lnTo>
                <a:lnTo>
                  <a:pt x="38" y="68"/>
                </a:lnTo>
                <a:lnTo>
                  <a:pt x="38" y="66"/>
                </a:lnTo>
                <a:lnTo>
                  <a:pt x="38" y="65"/>
                </a:lnTo>
                <a:lnTo>
                  <a:pt x="38" y="65"/>
                </a:lnTo>
                <a:lnTo>
                  <a:pt x="38" y="64"/>
                </a:lnTo>
                <a:lnTo>
                  <a:pt x="32" y="57"/>
                </a:lnTo>
                <a:lnTo>
                  <a:pt x="25" y="56"/>
                </a:lnTo>
                <a:close/>
                <a:moveTo>
                  <a:pt x="40" y="53"/>
                </a:moveTo>
                <a:lnTo>
                  <a:pt x="40" y="53"/>
                </a:lnTo>
                <a:lnTo>
                  <a:pt x="40" y="53"/>
                </a:lnTo>
                <a:lnTo>
                  <a:pt x="40" y="53"/>
                </a:lnTo>
                <a:close/>
                <a:moveTo>
                  <a:pt x="44" y="52"/>
                </a:moveTo>
                <a:lnTo>
                  <a:pt x="43" y="53"/>
                </a:lnTo>
                <a:lnTo>
                  <a:pt x="40" y="53"/>
                </a:lnTo>
                <a:lnTo>
                  <a:pt x="40" y="53"/>
                </a:lnTo>
                <a:lnTo>
                  <a:pt x="40" y="61"/>
                </a:lnTo>
                <a:lnTo>
                  <a:pt x="44" y="56"/>
                </a:lnTo>
                <a:lnTo>
                  <a:pt x="52" y="56"/>
                </a:lnTo>
                <a:lnTo>
                  <a:pt x="44" y="52"/>
                </a:lnTo>
                <a:close/>
                <a:moveTo>
                  <a:pt x="34" y="51"/>
                </a:moveTo>
                <a:lnTo>
                  <a:pt x="26" y="55"/>
                </a:lnTo>
                <a:lnTo>
                  <a:pt x="34" y="55"/>
                </a:lnTo>
                <a:lnTo>
                  <a:pt x="38" y="61"/>
                </a:lnTo>
                <a:lnTo>
                  <a:pt x="38" y="53"/>
                </a:lnTo>
                <a:lnTo>
                  <a:pt x="35" y="52"/>
                </a:lnTo>
                <a:lnTo>
                  <a:pt x="34" y="51"/>
                </a:lnTo>
                <a:close/>
                <a:moveTo>
                  <a:pt x="39" y="47"/>
                </a:moveTo>
                <a:lnTo>
                  <a:pt x="39" y="49"/>
                </a:lnTo>
                <a:lnTo>
                  <a:pt x="39" y="52"/>
                </a:lnTo>
                <a:lnTo>
                  <a:pt x="39" y="52"/>
                </a:lnTo>
                <a:lnTo>
                  <a:pt x="39" y="53"/>
                </a:lnTo>
                <a:lnTo>
                  <a:pt x="39" y="53"/>
                </a:lnTo>
                <a:lnTo>
                  <a:pt x="39" y="53"/>
                </a:lnTo>
                <a:lnTo>
                  <a:pt x="40" y="52"/>
                </a:lnTo>
                <a:lnTo>
                  <a:pt x="40" y="51"/>
                </a:lnTo>
                <a:lnTo>
                  <a:pt x="40" y="48"/>
                </a:lnTo>
                <a:lnTo>
                  <a:pt x="40" y="47"/>
                </a:lnTo>
                <a:lnTo>
                  <a:pt x="39" y="47"/>
                </a:lnTo>
                <a:close/>
                <a:moveTo>
                  <a:pt x="39" y="47"/>
                </a:moveTo>
                <a:lnTo>
                  <a:pt x="36" y="48"/>
                </a:lnTo>
                <a:lnTo>
                  <a:pt x="35" y="49"/>
                </a:lnTo>
                <a:lnTo>
                  <a:pt x="35" y="51"/>
                </a:lnTo>
                <a:lnTo>
                  <a:pt x="35" y="51"/>
                </a:lnTo>
                <a:lnTo>
                  <a:pt x="35" y="51"/>
                </a:lnTo>
                <a:lnTo>
                  <a:pt x="36" y="51"/>
                </a:lnTo>
                <a:lnTo>
                  <a:pt x="36" y="51"/>
                </a:lnTo>
                <a:lnTo>
                  <a:pt x="38" y="48"/>
                </a:lnTo>
                <a:lnTo>
                  <a:pt x="39" y="47"/>
                </a:lnTo>
                <a:lnTo>
                  <a:pt x="39" y="47"/>
                </a:lnTo>
                <a:close/>
                <a:moveTo>
                  <a:pt x="40" y="47"/>
                </a:moveTo>
                <a:lnTo>
                  <a:pt x="40" y="47"/>
                </a:lnTo>
                <a:lnTo>
                  <a:pt x="40" y="48"/>
                </a:lnTo>
                <a:lnTo>
                  <a:pt x="42" y="49"/>
                </a:lnTo>
                <a:lnTo>
                  <a:pt x="43" y="51"/>
                </a:lnTo>
                <a:lnTo>
                  <a:pt x="44" y="51"/>
                </a:lnTo>
                <a:lnTo>
                  <a:pt x="44" y="51"/>
                </a:lnTo>
                <a:lnTo>
                  <a:pt x="44" y="51"/>
                </a:lnTo>
                <a:lnTo>
                  <a:pt x="44" y="49"/>
                </a:lnTo>
                <a:lnTo>
                  <a:pt x="43" y="48"/>
                </a:lnTo>
                <a:lnTo>
                  <a:pt x="40" y="47"/>
                </a:lnTo>
                <a:close/>
                <a:moveTo>
                  <a:pt x="44" y="46"/>
                </a:moveTo>
                <a:lnTo>
                  <a:pt x="43" y="46"/>
                </a:lnTo>
                <a:lnTo>
                  <a:pt x="40" y="46"/>
                </a:lnTo>
                <a:lnTo>
                  <a:pt x="40" y="47"/>
                </a:lnTo>
                <a:lnTo>
                  <a:pt x="42" y="47"/>
                </a:lnTo>
                <a:lnTo>
                  <a:pt x="44" y="47"/>
                </a:lnTo>
                <a:lnTo>
                  <a:pt x="45" y="47"/>
                </a:lnTo>
                <a:lnTo>
                  <a:pt x="47" y="46"/>
                </a:lnTo>
                <a:lnTo>
                  <a:pt x="47" y="46"/>
                </a:lnTo>
                <a:lnTo>
                  <a:pt x="45" y="46"/>
                </a:lnTo>
                <a:lnTo>
                  <a:pt x="44" y="46"/>
                </a:lnTo>
                <a:close/>
                <a:moveTo>
                  <a:pt x="34" y="46"/>
                </a:moveTo>
                <a:lnTo>
                  <a:pt x="32" y="46"/>
                </a:lnTo>
                <a:lnTo>
                  <a:pt x="32" y="46"/>
                </a:lnTo>
                <a:lnTo>
                  <a:pt x="32" y="46"/>
                </a:lnTo>
                <a:lnTo>
                  <a:pt x="32" y="47"/>
                </a:lnTo>
                <a:lnTo>
                  <a:pt x="35" y="47"/>
                </a:lnTo>
                <a:lnTo>
                  <a:pt x="36" y="47"/>
                </a:lnTo>
                <a:lnTo>
                  <a:pt x="38" y="47"/>
                </a:lnTo>
                <a:lnTo>
                  <a:pt x="39" y="46"/>
                </a:lnTo>
                <a:lnTo>
                  <a:pt x="36" y="46"/>
                </a:lnTo>
                <a:lnTo>
                  <a:pt x="34" y="46"/>
                </a:lnTo>
                <a:close/>
                <a:moveTo>
                  <a:pt x="44" y="42"/>
                </a:moveTo>
                <a:lnTo>
                  <a:pt x="43" y="42"/>
                </a:lnTo>
                <a:lnTo>
                  <a:pt x="43" y="42"/>
                </a:lnTo>
                <a:lnTo>
                  <a:pt x="42" y="43"/>
                </a:lnTo>
                <a:lnTo>
                  <a:pt x="40" y="46"/>
                </a:lnTo>
                <a:lnTo>
                  <a:pt x="40" y="46"/>
                </a:lnTo>
                <a:lnTo>
                  <a:pt x="42" y="44"/>
                </a:lnTo>
                <a:lnTo>
                  <a:pt x="43" y="43"/>
                </a:lnTo>
                <a:lnTo>
                  <a:pt x="44" y="43"/>
                </a:lnTo>
                <a:lnTo>
                  <a:pt x="44" y="42"/>
                </a:lnTo>
                <a:lnTo>
                  <a:pt x="44" y="42"/>
                </a:lnTo>
                <a:close/>
                <a:moveTo>
                  <a:pt x="35" y="40"/>
                </a:moveTo>
                <a:lnTo>
                  <a:pt x="35" y="40"/>
                </a:lnTo>
                <a:lnTo>
                  <a:pt x="35" y="42"/>
                </a:lnTo>
                <a:lnTo>
                  <a:pt x="35" y="43"/>
                </a:lnTo>
                <a:lnTo>
                  <a:pt x="36" y="44"/>
                </a:lnTo>
                <a:lnTo>
                  <a:pt x="38" y="46"/>
                </a:lnTo>
                <a:lnTo>
                  <a:pt x="39" y="46"/>
                </a:lnTo>
                <a:lnTo>
                  <a:pt x="38" y="43"/>
                </a:lnTo>
                <a:lnTo>
                  <a:pt x="36" y="42"/>
                </a:lnTo>
                <a:lnTo>
                  <a:pt x="35" y="40"/>
                </a:lnTo>
                <a:lnTo>
                  <a:pt x="35" y="40"/>
                </a:lnTo>
                <a:close/>
                <a:moveTo>
                  <a:pt x="39" y="39"/>
                </a:moveTo>
                <a:lnTo>
                  <a:pt x="39" y="39"/>
                </a:lnTo>
                <a:lnTo>
                  <a:pt x="39" y="39"/>
                </a:lnTo>
                <a:lnTo>
                  <a:pt x="39" y="40"/>
                </a:lnTo>
                <a:lnTo>
                  <a:pt x="39" y="43"/>
                </a:lnTo>
                <a:lnTo>
                  <a:pt x="39" y="46"/>
                </a:lnTo>
                <a:lnTo>
                  <a:pt x="40" y="44"/>
                </a:lnTo>
                <a:lnTo>
                  <a:pt x="40" y="43"/>
                </a:lnTo>
                <a:lnTo>
                  <a:pt x="40" y="42"/>
                </a:lnTo>
                <a:lnTo>
                  <a:pt x="40" y="40"/>
                </a:lnTo>
                <a:lnTo>
                  <a:pt x="39" y="39"/>
                </a:lnTo>
                <a:close/>
                <a:moveTo>
                  <a:pt x="26" y="38"/>
                </a:moveTo>
                <a:lnTo>
                  <a:pt x="28" y="46"/>
                </a:lnTo>
                <a:lnTo>
                  <a:pt x="25" y="52"/>
                </a:lnTo>
                <a:lnTo>
                  <a:pt x="32" y="48"/>
                </a:lnTo>
                <a:lnTo>
                  <a:pt x="31" y="47"/>
                </a:lnTo>
                <a:lnTo>
                  <a:pt x="31" y="44"/>
                </a:lnTo>
                <a:lnTo>
                  <a:pt x="32" y="42"/>
                </a:lnTo>
                <a:lnTo>
                  <a:pt x="26" y="38"/>
                </a:lnTo>
                <a:close/>
                <a:moveTo>
                  <a:pt x="53" y="38"/>
                </a:moveTo>
                <a:lnTo>
                  <a:pt x="45" y="43"/>
                </a:lnTo>
                <a:lnTo>
                  <a:pt x="47" y="46"/>
                </a:lnTo>
                <a:lnTo>
                  <a:pt x="47" y="47"/>
                </a:lnTo>
                <a:lnTo>
                  <a:pt x="45" y="49"/>
                </a:lnTo>
                <a:lnTo>
                  <a:pt x="55" y="55"/>
                </a:lnTo>
                <a:lnTo>
                  <a:pt x="49" y="46"/>
                </a:lnTo>
                <a:lnTo>
                  <a:pt x="53" y="38"/>
                </a:lnTo>
                <a:lnTo>
                  <a:pt x="53" y="38"/>
                </a:lnTo>
                <a:close/>
                <a:moveTo>
                  <a:pt x="61" y="36"/>
                </a:moveTo>
                <a:lnTo>
                  <a:pt x="62" y="43"/>
                </a:lnTo>
                <a:lnTo>
                  <a:pt x="62" y="46"/>
                </a:lnTo>
                <a:lnTo>
                  <a:pt x="62" y="51"/>
                </a:lnTo>
                <a:lnTo>
                  <a:pt x="61" y="55"/>
                </a:lnTo>
                <a:lnTo>
                  <a:pt x="70" y="46"/>
                </a:lnTo>
                <a:lnTo>
                  <a:pt x="61" y="36"/>
                </a:lnTo>
                <a:close/>
                <a:moveTo>
                  <a:pt x="18" y="36"/>
                </a:moveTo>
                <a:lnTo>
                  <a:pt x="7" y="46"/>
                </a:lnTo>
                <a:lnTo>
                  <a:pt x="18" y="53"/>
                </a:lnTo>
                <a:lnTo>
                  <a:pt x="15" y="47"/>
                </a:lnTo>
                <a:lnTo>
                  <a:pt x="15" y="46"/>
                </a:lnTo>
                <a:lnTo>
                  <a:pt x="17" y="40"/>
                </a:lnTo>
                <a:lnTo>
                  <a:pt x="18" y="36"/>
                </a:lnTo>
                <a:close/>
                <a:moveTo>
                  <a:pt x="59" y="34"/>
                </a:moveTo>
                <a:lnTo>
                  <a:pt x="57" y="35"/>
                </a:lnTo>
                <a:lnTo>
                  <a:pt x="57" y="36"/>
                </a:lnTo>
                <a:lnTo>
                  <a:pt x="56" y="38"/>
                </a:lnTo>
                <a:lnTo>
                  <a:pt x="55" y="38"/>
                </a:lnTo>
                <a:lnTo>
                  <a:pt x="53" y="46"/>
                </a:lnTo>
                <a:lnTo>
                  <a:pt x="56" y="55"/>
                </a:lnTo>
                <a:lnTo>
                  <a:pt x="57" y="55"/>
                </a:lnTo>
                <a:lnTo>
                  <a:pt x="57" y="56"/>
                </a:lnTo>
                <a:lnTo>
                  <a:pt x="59" y="57"/>
                </a:lnTo>
                <a:lnTo>
                  <a:pt x="60" y="52"/>
                </a:lnTo>
                <a:lnTo>
                  <a:pt x="61" y="46"/>
                </a:lnTo>
                <a:lnTo>
                  <a:pt x="61" y="43"/>
                </a:lnTo>
                <a:lnTo>
                  <a:pt x="60" y="39"/>
                </a:lnTo>
                <a:lnTo>
                  <a:pt x="59" y="34"/>
                </a:lnTo>
                <a:close/>
                <a:moveTo>
                  <a:pt x="21" y="34"/>
                </a:moveTo>
                <a:lnTo>
                  <a:pt x="18" y="39"/>
                </a:lnTo>
                <a:lnTo>
                  <a:pt x="17" y="46"/>
                </a:lnTo>
                <a:lnTo>
                  <a:pt x="17" y="47"/>
                </a:lnTo>
                <a:lnTo>
                  <a:pt x="18" y="52"/>
                </a:lnTo>
                <a:lnTo>
                  <a:pt x="19" y="56"/>
                </a:lnTo>
                <a:lnTo>
                  <a:pt x="21" y="55"/>
                </a:lnTo>
                <a:lnTo>
                  <a:pt x="22" y="53"/>
                </a:lnTo>
                <a:lnTo>
                  <a:pt x="23" y="53"/>
                </a:lnTo>
                <a:lnTo>
                  <a:pt x="26" y="46"/>
                </a:lnTo>
                <a:lnTo>
                  <a:pt x="23" y="36"/>
                </a:lnTo>
                <a:lnTo>
                  <a:pt x="22" y="36"/>
                </a:lnTo>
                <a:lnTo>
                  <a:pt x="22" y="35"/>
                </a:lnTo>
                <a:lnTo>
                  <a:pt x="21" y="34"/>
                </a:lnTo>
                <a:close/>
                <a:moveTo>
                  <a:pt x="38" y="30"/>
                </a:moveTo>
                <a:lnTo>
                  <a:pt x="35" y="36"/>
                </a:lnTo>
                <a:lnTo>
                  <a:pt x="27" y="35"/>
                </a:lnTo>
                <a:lnTo>
                  <a:pt x="35" y="40"/>
                </a:lnTo>
                <a:lnTo>
                  <a:pt x="36" y="39"/>
                </a:lnTo>
                <a:lnTo>
                  <a:pt x="38" y="39"/>
                </a:lnTo>
                <a:lnTo>
                  <a:pt x="38" y="30"/>
                </a:lnTo>
                <a:close/>
                <a:moveTo>
                  <a:pt x="40" y="30"/>
                </a:moveTo>
                <a:lnTo>
                  <a:pt x="40" y="39"/>
                </a:lnTo>
                <a:lnTo>
                  <a:pt x="44" y="40"/>
                </a:lnTo>
                <a:lnTo>
                  <a:pt x="52" y="36"/>
                </a:lnTo>
                <a:lnTo>
                  <a:pt x="44" y="36"/>
                </a:lnTo>
                <a:lnTo>
                  <a:pt x="40" y="30"/>
                </a:lnTo>
                <a:close/>
                <a:moveTo>
                  <a:pt x="40" y="23"/>
                </a:moveTo>
                <a:lnTo>
                  <a:pt x="40" y="25"/>
                </a:lnTo>
                <a:lnTo>
                  <a:pt x="42" y="26"/>
                </a:lnTo>
                <a:lnTo>
                  <a:pt x="42" y="27"/>
                </a:lnTo>
                <a:lnTo>
                  <a:pt x="42" y="29"/>
                </a:lnTo>
                <a:lnTo>
                  <a:pt x="45" y="34"/>
                </a:lnTo>
                <a:lnTo>
                  <a:pt x="53" y="34"/>
                </a:lnTo>
                <a:lnTo>
                  <a:pt x="53" y="34"/>
                </a:lnTo>
                <a:lnTo>
                  <a:pt x="55" y="34"/>
                </a:lnTo>
                <a:lnTo>
                  <a:pt x="56" y="34"/>
                </a:lnTo>
                <a:lnTo>
                  <a:pt x="57" y="32"/>
                </a:lnTo>
                <a:lnTo>
                  <a:pt x="55" y="29"/>
                </a:lnTo>
                <a:lnTo>
                  <a:pt x="51" y="26"/>
                </a:lnTo>
                <a:lnTo>
                  <a:pt x="45" y="25"/>
                </a:lnTo>
                <a:lnTo>
                  <a:pt x="40" y="23"/>
                </a:lnTo>
                <a:close/>
                <a:moveTo>
                  <a:pt x="39" y="23"/>
                </a:moveTo>
                <a:lnTo>
                  <a:pt x="38" y="23"/>
                </a:lnTo>
                <a:lnTo>
                  <a:pt x="31" y="25"/>
                </a:lnTo>
                <a:lnTo>
                  <a:pt x="26" y="27"/>
                </a:lnTo>
                <a:lnTo>
                  <a:pt x="22" y="32"/>
                </a:lnTo>
                <a:lnTo>
                  <a:pt x="23" y="32"/>
                </a:lnTo>
                <a:lnTo>
                  <a:pt x="25" y="32"/>
                </a:lnTo>
                <a:lnTo>
                  <a:pt x="26" y="34"/>
                </a:lnTo>
                <a:lnTo>
                  <a:pt x="26" y="34"/>
                </a:lnTo>
                <a:lnTo>
                  <a:pt x="34" y="34"/>
                </a:lnTo>
                <a:lnTo>
                  <a:pt x="38" y="29"/>
                </a:lnTo>
                <a:lnTo>
                  <a:pt x="38" y="26"/>
                </a:lnTo>
                <a:lnTo>
                  <a:pt x="38" y="26"/>
                </a:lnTo>
                <a:lnTo>
                  <a:pt x="39" y="23"/>
                </a:lnTo>
                <a:close/>
                <a:moveTo>
                  <a:pt x="26" y="18"/>
                </a:moveTo>
                <a:lnTo>
                  <a:pt x="22" y="30"/>
                </a:lnTo>
                <a:lnTo>
                  <a:pt x="26" y="26"/>
                </a:lnTo>
                <a:lnTo>
                  <a:pt x="31" y="23"/>
                </a:lnTo>
                <a:lnTo>
                  <a:pt x="36" y="22"/>
                </a:lnTo>
                <a:lnTo>
                  <a:pt x="26" y="18"/>
                </a:lnTo>
                <a:close/>
                <a:moveTo>
                  <a:pt x="53" y="18"/>
                </a:moveTo>
                <a:lnTo>
                  <a:pt x="42" y="22"/>
                </a:lnTo>
                <a:lnTo>
                  <a:pt x="48" y="23"/>
                </a:lnTo>
                <a:lnTo>
                  <a:pt x="53" y="26"/>
                </a:lnTo>
                <a:lnTo>
                  <a:pt x="57" y="30"/>
                </a:lnTo>
                <a:lnTo>
                  <a:pt x="53" y="18"/>
                </a:lnTo>
                <a:close/>
                <a:moveTo>
                  <a:pt x="39" y="0"/>
                </a:moveTo>
                <a:lnTo>
                  <a:pt x="40" y="0"/>
                </a:lnTo>
                <a:lnTo>
                  <a:pt x="40" y="1"/>
                </a:lnTo>
                <a:lnTo>
                  <a:pt x="40" y="2"/>
                </a:lnTo>
                <a:lnTo>
                  <a:pt x="40" y="6"/>
                </a:lnTo>
                <a:lnTo>
                  <a:pt x="43" y="5"/>
                </a:lnTo>
                <a:lnTo>
                  <a:pt x="44" y="5"/>
                </a:lnTo>
                <a:lnTo>
                  <a:pt x="44" y="5"/>
                </a:lnTo>
                <a:lnTo>
                  <a:pt x="44" y="6"/>
                </a:lnTo>
                <a:lnTo>
                  <a:pt x="40" y="9"/>
                </a:lnTo>
                <a:lnTo>
                  <a:pt x="40" y="14"/>
                </a:lnTo>
                <a:lnTo>
                  <a:pt x="45" y="10"/>
                </a:lnTo>
                <a:lnTo>
                  <a:pt x="47" y="10"/>
                </a:lnTo>
                <a:lnTo>
                  <a:pt x="47" y="10"/>
                </a:lnTo>
                <a:lnTo>
                  <a:pt x="47" y="10"/>
                </a:lnTo>
                <a:lnTo>
                  <a:pt x="47" y="11"/>
                </a:lnTo>
                <a:lnTo>
                  <a:pt x="40" y="15"/>
                </a:lnTo>
                <a:lnTo>
                  <a:pt x="40" y="21"/>
                </a:lnTo>
                <a:lnTo>
                  <a:pt x="53" y="14"/>
                </a:lnTo>
                <a:lnTo>
                  <a:pt x="53" y="14"/>
                </a:lnTo>
                <a:lnTo>
                  <a:pt x="55" y="13"/>
                </a:lnTo>
                <a:lnTo>
                  <a:pt x="56" y="14"/>
                </a:lnTo>
                <a:lnTo>
                  <a:pt x="56" y="14"/>
                </a:lnTo>
                <a:lnTo>
                  <a:pt x="56" y="15"/>
                </a:lnTo>
                <a:lnTo>
                  <a:pt x="59" y="32"/>
                </a:lnTo>
                <a:lnTo>
                  <a:pt x="59" y="32"/>
                </a:lnTo>
                <a:lnTo>
                  <a:pt x="65" y="29"/>
                </a:lnTo>
                <a:lnTo>
                  <a:pt x="65" y="22"/>
                </a:lnTo>
                <a:lnTo>
                  <a:pt x="66" y="21"/>
                </a:lnTo>
                <a:lnTo>
                  <a:pt x="66" y="22"/>
                </a:lnTo>
                <a:lnTo>
                  <a:pt x="66" y="29"/>
                </a:lnTo>
                <a:lnTo>
                  <a:pt x="70" y="26"/>
                </a:lnTo>
                <a:lnTo>
                  <a:pt x="72" y="21"/>
                </a:lnTo>
                <a:lnTo>
                  <a:pt x="72" y="21"/>
                </a:lnTo>
                <a:lnTo>
                  <a:pt x="73" y="21"/>
                </a:lnTo>
                <a:lnTo>
                  <a:pt x="72" y="25"/>
                </a:lnTo>
                <a:lnTo>
                  <a:pt x="77" y="22"/>
                </a:lnTo>
                <a:lnTo>
                  <a:pt x="77" y="21"/>
                </a:lnTo>
                <a:lnTo>
                  <a:pt x="78" y="21"/>
                </a:lnTo>
                <a:lnTo>
                  <a:pt x="79" y="21"/>
                </a:lnTo>
                <a:lnTo>
                  <a:pt x="79" y="22"/>
                </a:lnTo>
                <a:lnTo>
                  <a:pt x="79" y="23"/>
                </a:lnTo>
                <a:lnTo>
                  <a:pt x="78" y="23"/>
                </a:lnTo>
                <a:lnTo>
                  <a:pt x="77" y="23"/>
                </a:lnTo>
                <a:lnTo>
                  <a:pt x="73" y="26"/>
                </a:lnTo>
                <a:lnTo>
                  <a:pt x="76" y="27"/>
                </a:lnTo>
                <a:lnTo>
                  <a:pt x="77" y="29"/>
                </a:lnTo>
                <a:lnTo>
                  <a:pt x="77" y="29"/>
                </a:lnTo>
                <a:lnTo>
                  <a:pt x="76" y="29"/>
                </a:lnTo>
                <a:lnTo>
                  <a:pt x="72" y="27"/>
                </a:lnTo>
                <a:lnTo>
                  <a:pt x="66" y="30"/>
                </a:lnTo>
                <a:lnTo>
                  <a:pt x="73" y="32"/>
                </a:lnTo>
                <a:lnTo>
                  <a:pt x="73" y="32"/>
                </a:lnTo>
                <a:lnTo>
                  <a:pt x="73" y="32"/>
                </a:lnTo>
                <a:lnTo>
                  <a:pt x="73" y="34"/>
                </a:lnTo>
                <a:lnTo>
                  <a:pt x="65" y="30"/>
                </a:lnTo>
                <a:lnTo>
                  <a:pt x="60" y="34"/>
                </a:lnTo>
                <a:lnTo>
                  <a:pt x="60" y="34"/>
                </a:lnTo>
                <a:lnTo>
                  <a:pt x="73" y="44"/>
                </a:lnTo>
                <a:lnTo>
                  <a:pt x="73" y="44"/>
                </a:lnTo>
                <a:lnTo>
                  <a:pt x="74" y="44"/>
                </a:lnTo>
                <a:lnTo>
                  <a:pt x="74" y="46"/>
                </a:lnTo>
                <a:lnTo>
                  <a:pt x="74" y="47"/>
                </a:lnTo>
                <a:lnTo>
                  <a:pt x="73" y="47"/>
                </a:lnTo>
                <a:lnTo>
                  <a:pt x="73" y="47"/>
                </a:lnTo>
                <a:lnTo>
                  <a:pt x="60" y="59"/>
                </a:lnTo>
                <a:lnTo>
                  <a:pt x="65" y="61"/>
                </a:lnTo>
                <a:lnTo>
                  <a:pt x="72" y="59"/>
                </a:lnTo>
                <a:lnTo>
                  <a:pt x="73" y="59"/>
                </a:lnTo>
                <a:lnTo>
                  <a:pt x="73" y="60"/>
                </a:lnTo>
                <a:lnTo>
                  <a:pt x="72" y="60"/>
                </a:lnTo>
                <a:lnTo>
                  <a:pt x="66" y="63"/>
                </a:lnTo>
                <a:lnTo>
                  <a:pt x="70" y="65"/>
                </a:lnTo>
                <a:lnTo>
                  <a:pt x="74" y="64"/>
                </a:lnTo>
                <a:lnTo>
                  <a:pt x="76" y="64"/>
                </a:lnTo>
                <a:lnTo>
                  <a:pt x="76" y="64"/>
                </a:lnTo>
                <a:lnTo>
                  <a:pt x="76" y="65"/>
                </a:lnTo>
                <a:lnTo>
                  <a:pt x="72" y="66"/>
                </a:lnTo>
                <a:lnTo>
                  <a:pt x="77" y="69"/>
                </a:lnTo>
                <a:lnTo>
                  <a:pt x="77" y="69"/>
                </a:lnTo>
                <a:lnTo>
                  <a:pt x="78" y="69"/>
                </a:lnTo>
                <a:lnTo>
                  <a:pt x="79" y="70"/>
                </a:lnTo>
                <a:lnTo>
                  <a:pt x="78" y="72"/>
                </a:lnTo>
                <a:lnTo>
                  <a:pt x="78" y="72"/>
                </a:lnTo>
                <a:lnTo>
                  <a:pt x="77" y="72"/>
                </a:lnTo>
                <a:lnTo>
                  <a:pt x="76" y="70"/>
                </a:lnTo>
                <a:lnTo>
                  <a:pt x="77" y="70"/>
                </a:lnTo>
                <a:lnTo>
                  <a:pt x="72" y="68"/>
                </a:lnTo>
                <a:lnTo>
                  <a:pt x="72" y="70"/>
                </a:lnTo>
                <a:lnTo>
                  <a:pt x="70" y="72"/>
                </a:lnTo>
                <a:lnTo>
                  <a:pt x="70" y="70"/>
                </a:lnTo>
                <a:lnTo>
                  <a:pt x="70" y="66"/>
                </a:lnTo>
                <a:lnTo>
                  <a:pt x="65" y="64"/>
                </a:lnTo>
                <a:lnTo>
                  <a:pt x="66" y="70"/>
                </a:lnTo>
                <a:lnTo>
                  <a:pt x="65" y="70"/>
                </a:lnTo>
                <a:lnTo>
                  <a:pt x="65" y="70"/>
                </a:lnTo>
                <a:lnTo>
                  <a:pt x="64" y="63"/>
                </a:lnTo>
                <a:lnTo>
                  <a:pt x="59" y="60"/>
                </a:lnTo>
                <a:lnTo>
                  <a:pt x="56" y="74"/>
                </a:lnTo>
                <a:lnTo>
                  <a:pt x="57" y="76"/>
                </a:lnTo>
                <a:lnTo>
                  <a:pt x="57" y="77"/>
                </a:lnTo>
                <a:lnTo>
                  <a:pt x="56" y="77"/>
                </a:lnTo>
                <a:lnTo>
                  <a:pt x="55" y="77"/>
                </a:lnTo>
                <a:lnTo>
                  <a:pt x="55" y="76"/>
                </a:lnTo>
                <a:lnTo>
                  <a:pt x="55" y="76"/>
                </a:lnTo>
                <a:lnTo>
                  <a:pt x="40" y="69"/>
                </a:lnTo>
                <a:lnTo>
                  <a:pt x="40" y="74"/>
                </a:lnTo>
                <a:lnTo>
                  <a:pt x="47" y="78"/>
                </a:lnTo>
                <a:lnTo>
                  <a:pt x="47" y="80"/>
                </a:lnTo>
                <a:lnTo>
                  <a:pt x="47" y="80"/>
                </a:lnTo>
                <a:lnTo>
                  <a:pt x="45" y="80"/>
                </a:lnTo>
                <a:lnTo>
                  <a:pt x="40" y="76"/>
                </a:lnTo>
                <a:lnTo>
                  <a:pt x="40" y="81"/>
                </a:lnTo>
                <a:lnTo>
                  <a:pt x="44" y="83"/>
                </a:lnTo>
                <a:lnTo>
                  <a:pt x="44" y="85"/>
                </a:lnTo>
                <a:lnTo>
                  <a:pt x="44" y="85"/>
                </a:lnTo>
                <a:lnTo>
                  <a:pt x="43" y="85"/>
                </a:lnTo>
                <a:lnTo>
                  <a:pt x="43" y="85"/>
                </a:lnTo>
                <a:lnTo>
                  <a:pt x="40" y="82"/>
                </a:lnTo>
                <a:lnTo>
                  <a:pt x="40" y="90"/>
                </a:lnTo>
                <a:lnTo>
                  <a:pt x="40" y="91"/>
                </a:lnTo>
                <a:lnTo>
                  <a:pt x="40" y="93"/>
                </a:lnTo>
                <a:lnTo>
                  <a:pt x="39" y="93"/>
                </a:lnTo>
                <a:lnTo>
                  <a:pt x="39" y="93"/>
                </a:lnTo>
                <a:lnTo>
                  <a:pt x="38" y="91"/>
                </a:lnTo>
                <a:lnTo>
                  <a:pt x="39" y="90"/>
                </a:lnTo>
                <a:lnTo>
                  <a:pt x="39" y="82"/>
                </a:lnTo>
                <a:lnTo>
                  <a:pt x="36" y="85"/>
                </a:lnTo>
                <a:lnTo>
                  <a:pt x="35" y="85"/>
                </a:lnTo>
                <a:lnTo>
                  <a:pt x="35" y="83"/>
                </a:lnTo>
                <a:lnTo>
                  <a:pt x="39" y="81"/>
                </a:lnTo>
                <a:lnTo>
                  <a:pt x="38" y="76"/>
                </a:lnTo>
                <a:lnTo>
                  <a:pt x="34" y="80"/>
                </a:lnTo>
                <a:lnTo>
                  <a:pt x="34" y="80"/>
                </a:lnTo>
                <a:lnTo>
                  <a:pt x="32" y="80"/>
                </a:lnTo>
                <a:lnTo>
                  <a:pt x="32" y="80"/>
                </a:lnTo>
                <a:lnTo>
                  <a:pt x="32" y="78"/>
                </a:lnTo>
                <a:lnTo>
                  <a:pt x="38" y="74"/>
                </a:lnTo>
                <a:lnTo>
                  <a:pt x="38" y="69"/>
                </a:lnTo>
                <a:lnTo>
                  <a:pt x="23" y="76"/>
                </a:lnTo>
                <a:lnTo>
                  <a:pt x="23" y="76"/>
                </a:lnTo>
                <a:lnTo>
                  <a:pt x="22" y="76"/>
                </a:lnTo>
                <a:lnTo>
                  <a:pt x="21" y="76"/>
                </a:lnTo>
                <a:lnTo>
                  <a:pt x="21" y="74"/>
                </a:lnTo>
                <a:lnTo>
                  <a:pt x="21" y="74"/>
                </a:lnTo>
                <a:lnTo>
                  <a:pt x="19" y="59"/>
                </a:lnTo>
                <a:lnTo>
                  <a:pt x="14" y="60"/>
                </a:lnTo>
                <a:lnTo>
                  <a:pt x="13" y="68"/>
                </a:lnTo>
                <a:lnTo>
                  <a:pt x="13" y="68"/>
                </a:lnTo>
                <a:lnTo>
                  <a:pt x="11" y="68"/>
                </a:lnTo>
                <a:lnTo>
                  <a:pt x="13" y="61"/>
                </a:lnTo>
                <a:lnTo>
                  <a:pt x="9" y="64"/>
                </a:lnTo>
                <a:lnTo>
                  <a:pt x="7" y="68"/>
                </a:lnTo>
                <a:lnTo>
                  <a:pt x="6" y="68"/>
                </a:lnTo>
                <a:lnTo>
                  <a:pt x="6" y="68"/>
                </a:lnTo>
                <a:lnTo>
                  <a:pt x="6" y="64"/>
                </a:lnTo>
                <a:lnTo>
                  <a:pt x="2" y="66"/>
                </a:lnTo>
                <a:lnTo>
                  <a:pt x="2" y="66"/>
                </a:lnTo>
                <a:lnTo>
                  <a:pt x="1" y="68"/>
                </a:lnTo>
                <a:lnTo>
                  <a:pt x="1" y="66"/>
                </a:lnTo>
                <a:lnTo>
                  <a:pt x="0" y="66"/>
                </a:lnTo>
                <a:lnTo>
                  <a:pt x="0" y="65"/>
                </a:lnTo>
                <a:lnTo>
                  <a:pt x="1" y="65"/>
                </a:lnTo>
                <a:lnTo>
                  <a:pt x="2" y="65"/>
                </a:lnTo>
                <a:lnTo>
                  <a:pt x="6" y="63"/>
                </a:lnTo>
                <a:lnTo>
                  <a:pt x="4" y="61"/>
                </a:lnTo>
                <a:lnTo>
                  <a:pt x="2" y="60"/>
                </a:lnTo>
                <a:lnTo>
                  <a:pt x="4" y="60"/>
                </a:lnTo>
                <a:lnTo>
                  <a:pt x="4" y="60"/>
                </a:lnTo>
                <a:lnTo>
                  <a:pt x="7" y="61"/>
                </a:lnTo>
                <a:lnTo>
                  <a:pt x="11" y="60"/>
                </a:lnTo>
                <a:lnTo>
                  <a:pt x="6" y="57"/>
                </a:lnTo>
                <a:lnTo>
                  <a:pt x="6" y="56"/>
                </a:lnTo>
                <a:lnTo>
                  <a:pt x="6" y="56"/>
                </a:lnTo>
                <a:lnTo>
                  <a:pt x="7" y="56"/>
                </a:lnTo>
                <a:lnTo>
                  <a:pt x="13" y="59"/>
                </a:lnTo>
                <a:lnTo>
                  <a:pt x="18" y="56"/>
                </a:lnTo>
                <a:lnTo>
                  <a:pt x="6" y="47"/>
                </a:lnTo>
                <a:lnTo>
                  <a:pt x="5" y="47"/>
                </a:lnTo>
                <a:lnTo>
                  <a:pt x="5" y="47"/>
                </a:lnTo>
                <a:lnTo>
                  <a:pt x="4" y="46"/>
                </a:lnTo>
                <a:lnTo>
                  <a:pt x="5" y="44"/>
                </a:lnTo>
                <a:lnTo>
                  <a:pt x="5" y="44"/>
                </a:lnTo>
                <a:lnTo>
                  <a:pt x="6" y="44"/>
                </a:lnTo>
                <a:lnTo>
                  <a:pt x="19" y="32"/>
                </a:lnTo>
                <a:lnTo>
                  <a:pt x="14" y="30"/>
                </a:lnTo>
                <a:lnTo>
                  <a:pt x="7" y="32"/>
                </a:lnTo>
                <a:lnTo>
                  <a:pt x="6" y="32"/>
                </a:lnTo>
                <a:lnTo>
                  <a:pt x="6" y="32"/>
                </a:lnTo>
                <a:lnTo>
                  <a:pt x="7" y="31"/>
                </a:lnTo>
                <a:lnTo>
                  <a:pt x="13" y="29"/>
                </a:lnTo>
                <a:lnTo>
                  <a:pt x="9" y="26"/>
                </a:lnTo>
                <a:lnTo>
                  <a:pt x="5" y="27"/>
                </a:lnTo>
                <a:lnTo>
                  <a:pt x="4" y="27"/>
                </a:lnTo>
                <a:lnTo>
                  <a:pt x="4" y="27"/>
                </a:lnTo>
                <a:lnTo>
                  <a:pt x="4" y="27"/>
                </a:lnTo>
                <a:lnTo>
                  <a:pt x="4" y="27"/>
                </a:lnTo>
                <a:lnTo>
                  <a:pt x="7" y="25"/>
                </a:lnTo>
                <a:lnTo>
                  <a:pt x="2" y="22"/>
                </a:lnTo>
                <a:lnTo>
                  <a:pt x="2" y="22"/>
                </a:lnTo>
                <a:lnTo>
                  <a:pt x="1" y="22"/>
                </a:lnTo>
                <a:lnTo>
                  <a:pt x="1" y="21"/>
                </a:lnTo>
                <a:lnTo>
                  <a:pt x="1" y="19"/>
                </a:lnTo>
                <a:lnTo>
                  <a:pt x="1" y="19"/>
                </a:lnTo>
                <a:lnTo>
                  <a:pt x="2" y="19"/>
                </a:lnTo>
                <a:lnTo>
                  <a:pt x="4" y="21"/>
                </a:lnTo>
                <a:lnTo>
                  <a:pt x="4" y="21"/>
                </a:lnTo>
                <a:lnTo>
                  <a:pt x="7" y="23"/>
                </a:lnTo>
                <a:lnTo>
                  <a:pt x="7" y="21"/>
                </a:lnTo>
                <a:lnTo>
                  <a:pt x="9" y="19"/>
                </a:lnTo>
                <a:lnTo>
                  <a:pt x="9" y="21"/>
                </a:lnTo>
                <a:lnTo>
                  <a:pt x="10" y="25"/>
                </a:lnTo>
                <a:lnTo>
                  <a:pt x="14" y="27"/>
                </a:lnTo>
                <a:lnTo>
                  <a:pt x="13" y="22"/>
                </a:lnTo>
                <a:lnTo>
                  <a:pt x="14" y="21"/>
                </a:lnTo>
                <a:lnTo>
                  <a:pt x="14" y="21"/>
                </a:lnTo>
                <a:lnTo>
                  <a:pt x="15" y="29"/>
                </a:lnTo>
                <a:lnTo>
                  <a:pt x="19" y="31"/>
                </a:lnTo>
                <a:lnTo>
                  <a:pt x="23" y="17"/>
                </a:lnTo>
                <a:lnTo>
                  <a:pt x="23" y="15"/>
                </a:lnTo>
                <a:lnTo>
                  <a:pt x="23" y="14"/>
                </a:lnTo>
                <a:lnTo>
                  <a:pt x="25" y="14"/>
                </a:lnTo>
                <a:lnTo>
                  <a:pt x="25" y="14"/>
                </a:lnTo>
                <a:lnTo>
                  <a:pt x="26" y="15"/>
                </a:lnTo>
                <a:lnTo>
                  <a:pt x="26" y="15"/>
                </a:lnTo>
                <a:lnTo>
                  <a:pt x="39" y="22"/>
                </a:lnTo>
                <a:lnTo>
                  <a:pt x="39" y="15"/>
                </a:lnTo>
                <a:lnTo>
                  <a:pt x="32" y="11"/>
                </a:lnTo>
                <a:lnTo>
                  <a:pt x="32" y="10"/>
                </a:lnTo>
                <a:lnTo>
                  <a:pt x="34" y="10"/>
                </a:lnTo>
                <a:lnTo>
                  <a:pt x="39" y="14"/>
                </a:lnTo>
                <a:lnTo>
                  <a:pt x="39" y="9"/>
                </a:lnTo>
                <a:lnTo>
                  <a:pt x="35" y="6"/>
                </a:lnTo>
                <a:lnTo>
                  <a:pt x="35" y="5"/>
                </a:lnTo>
                <a:lnTo>
                  <a:pt x="35" y="5"/>
                </a:lnTo>
                <a:lnTo>
                  <a:pt x="36" y="5"/>
                </a:lnTo>
                <a:lnTo>
                  <a:pt x="39" y="6"/>
                </a:lnTo>
                <a:lnTo>
                  <a:pt x="39" y="2"/>
                </a:lnTo>
                <a:lnTo>
                  <a:pt x="38" y="1"/>
                </a:lnTo>
                <a:lnTo>
                  <a:pt x="39" y="0"/>
                </a:lnTo>
                <a:lnTo>
                  <a:pt x="3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44" name="PA_库_任意多边形 8769"/>
          <p:cNvSpPr>
            <a:spLocks noEditPoints="1"/>
          </p:cNvSpPr>
          <p:nvPr>
            <p:custDataLst>
              <p:tags r:id="rId12"/>
            </p:custDataLst>
          </p:nvPr>
        </p:nvSpPr>
        <p:spPr bwMode="auto">
          <a:xfrm>
            <a:off x="10939521" y="5961192"/>
            <a:ext cx="282125" cy="306135"/>
          </a:xfrm>
          <a:custGeom>
            <a:avLst/>
            <a:gdLst>
              <a:gd name="T0" fmla="*/ 22 w 47"/>
              <a:gd name="T1" fmla="*/ 50 h 51"/>
              <a:gd name="T2" fmla="*/ 26 w 47"/>
              <a:gd name="T3" fmla="*/ 42 h 51"/>
              <a:gd name="T4" fmla="*/ 24 w 47"/>
              <a:gd name="T5" fmla="*/ 45 h 51"/>
              <a:gd name="T6" fmla="*/ 21 w 47"/>
              <a:gd name="T7" fmla="*/ 44 h 51"/>
              <a:gd name="T8" fmla="*/ 21 w 47"/>
              <a:gd name="T9" fmla="*/ 32 h 51"/>
              <a:gd name="T10" fmla="*/ 26 w 47"/>
              <a:gd name="T11" fmla="*/ 32 h 51"/>
              <a:gd name="T12" fmla="*/ 36 w 47"/>
              <a:gd name="T13" fmla="*/ 34 h 51"/>
              <a:gd name="T14" fmla="*/ 39 w 47"/>
              <a:gd name="T15" fmla="*/ 34 h 51"/>
              <a:gd name="T16" fmla="*/ 38 w 47"/>
              <a:gd name="T17" fmla="*/ 37 h 51"/>
              <a:gd name="T18" fmla="*/ 36 w 47"/>
              <a:gd name="T19" fmla="*/ 37 h 51"/>
              <a:gd name="T20" fmla="*/ 43 w 47"/>
              <a:gd name="T21" fmla="*/ 40 h 51"/>
              <a:gd name="T22" fmla="*/ 28 w 47"/>
              <a:gd name="T23" fmla="*/ 32 h 51"/>
              <a:gd name="T24" fmla="*/ 24 w 47"/>
              <a:gd name="T25" fmla="*/ 27 h 51"/>
              <a:gd name="T26" fmla="*/ 24 w 47"/>
              <a:gd name="T27" fmla="*/ 27 h 51"/>
              <a:gd name="T28" fmla="*/ 26 w 47"/>
              <a:gd name="T29" fmla="*/ 29 h 51"/>
              <a:gd name="T30" fmla="*/ 21 w 47"/>
              <a:gd name="T31" fmla="*/ 29 h 51"/>
              <a:gd name="T32" fmla="*/ 28 w 47"/>
              <a:gd name="T33" fmla="*/ 29 h 51"/>
              <a:gd name="T34" fmla="*/ 12 w 47"/>
              <a:gd name="T35" fmla="*/ 25 h 51"/>
              <a:gd name="T36" fmla="*/ 19 w 47"/>
              <a:gd name="T37" fmla="*/ 25 h 51"/>
              <a:gd name="T38" fmla="*/ 22 w 47"/>
              <a:gd name="T39" fmla="*/ 27 h 51"/>
              <a:gd name="T40" fmla="*/ 15 w 47"/>
              <a:gd name="T41" fmla="*/ 40 h 51"/>
              <a:gd name="T42" fmla="*/ 11 w 47"/>
              <a:gd name="T43" fmla="*/ 34 h 51"/>
              <a:gd name="T44" fmla="*/ 5 w 47"/>
              <a:gd name="T45" fmla="*/ 34 h 51"/>
              <a:gd name="T46" fmla="*/ 9 w 47"/>
              <a:gd name="T47" fmla="*/ 30 h 51"/>
              <a:gd name="T48" fmla="*/ 8 w 47"/>
              <a:gd name="T49" fmla="*/ 24 h 51"/>
              <a:gd name="T50" fmla="*/ 29 w 47"/>
              <a:gd name="T51" fmla="*/ 24 h 51"/>
              <a:gd name="T52" fmla="*/ 24 w 47"/>
              <a:gd name="T53" fmla="*/ 24 h 51"/>
              <a:gd name="T54" fmla="*/ 25 w 47"/>
              <a:gd name="T55" fmla="*/ 25 h 51"/>
              <a:gd name="T56" fmla="*/ 29 w 47"/>
              <a:gd name="T57" fmla="*/ 24 h 51"/>
              <a:gd name="T58" fmla="*/ 30 w 47"/>
              <a:gd name="T59" fmla="*/ 16 h 51"/>
              <a:gd name="T60" fmla="*/ 21 w 47"/>
              <a:gd name="T61" fmla="*/ 23 h 51"/>
              <a:gd name="T62" fmla="*/ 24 w 47"/>
              <a:gd name="T63" fmla="*/ 21 h 51"/>
              <a:gd name="T64" fmla="*/ 32 w 47"/>
              <a:gd name="T65" fmla="*/ 15 h 51"/>
              <a:gd name="T66" fmla="*/ 37 w 47"/>
              <a:gd name="T67" fmla="*/ 20 h 51"/>
              <a:gd name="T68" fmla="*/ 42 w 47"/>
              <a:gd name="T69" fmla="*/ 17 h 51"/>
              <a:gd name="T70" fmla="*/ 37 w 47"/>
              <a:gd name="T71" fmla="*/ 20 h 51"/>
              <a:gd name="T72" fmla="*/ 38 w 47"/>
              <a:gd name="T73" fmla="*/ 27 h 51"/>
              <a:gd name="T74" fmla="*/ 5 w 47"/>
              <a:gd name="T75" fmla="*/ 12 h 51"/>
              <a:gd name="T76" fmla="*/ 16 w 47"/>
              <a:gd name="T77" fmla="*/ 21 h 51"/>
              <a:gd name="T78" fmla="*/ 9 w 47"/>
              <a:gd name="T79" fmla="*/ 17 h 51"/>
              <a:gd name="T80" fmla="*/ 12 w 47"/>
              <a:gd name="T81" fmla="*/ 13 h 51"/>
              <a:gd name="T82" fmla="*/ 15 w 47"/>
              <a:gd name="T83" fmla="*/ 15 h 51"/>
              <a:gd name="T84" fmla="*/ 24 w 47"/>
              <a:gd name="T85" fmla="*/ 3 h 51"/>
              <a:gd name="T86" fmla="*/ 22 w 47"/>
              <a:gd name="T87" fmla="*/ 12 h 51"/>
              <a:gd name="T88" fmla="*/ 25 w 47"/>
              <a:gd name="T89" fmla="*/ 10 h 51"/>
              <a:gd name="T90" fmla="*/ 26 w 47"/>
              <a:gd name="T91" fmla="*/ 10 h 51"/>
              <a:gd name="T92" fmla="*/ 25 w 47"/>
              <a:gd name="T93" fmla="*/ 13 h 51"/>
              <a:gd name="T94" fmla="*/ 24 w 47"/>
              <a:gd name="T95" fmla="*/ 3 h 51"/>
              <a:gd name="T96" fmla="*/ 34 w 47"/>
              <a:gd name="T97" fmla="*/ 6 h 51"/>
              <a:gd name="T98" fmla="*/ 45 w 47"/>
              <a:gd name="T99" fmla="*/ 15 h 51"/>
              <a:gd name="T100" fmla="*/ 43 w 47"/>
              <a:gd name="T101" fmla="*/ 28 h 51"/>
              <a:gd name="T102" fmla="*/ 43 w 47"/>
              <a:gd name="T103" fmla="*/ 29 h 51"/>
              <a:gd name="T104" fmla="*/ 43 w 47"/>
              <a:gd name="T105" fmla="*/ 41 h 51"/>
              <a:gd name="T106" fmla="*/ 32 w 47"/>
              <a:gd name="T107" fmla="*/ 46 h 51"/>
              <a:gd name="T108" fmla="*/ 21 w 47"/>
              <a:gd name="T109" fmla="*/ 50 h 51"/>
              <a:gd name="T110" fmla="*/ 9 w 47"/>
              <a:gd name="T111" fmla="*/ 44 h 51"/>
              <a:gd name="T112" fmla="*/ 2 w 47"/>
              <a:gd name="T113" fmla="*/ 37 h 51"/>
              <a:gd name="T114" fmla="*/ 4 w 47"/>
              <a:gd name="T115" fmla="*/ 24 h 51"/>
              <a:gd name="T116" fmla="*/ 4 w 47"/>
              <a:gd name="T117" fmla="*/ 23 h 51"/>
              <a:gd name="T118" fmla="*/ 5 w 47"/>
              <a:gd name="T119" fmla="*/ 12 h 51"/>
              <a:gd name="T120" fmla="*/ 16 w 47"/>
              <a:gd name="T12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51">
                <a:moveTo>
                  <a:pt x="24" y="37"/>
                </a:moveTo>
                <a:lnTo>
                  <a:pt x="19" y="38"/>
                </a:lnTo>
                <a:lnTo>
                  <a:pt x="19" y="38"/>
                </a:lnTo>
                <a:lnTo>
                  <a:pt x="17" y="38"/>
                </a:lnTo>
                <a:lnTo>
                  <a:pt x="16" y="38"/>
                </a:lnTo>
                <a:lnTo>
                  <a:pt x="16" y="40"/>
                </a:lnTo>
                <a:lnTo>
                  <a:pt x="22" y="50"/>
                </a:lnTo>
                <a:lnTo>
                  <a:pt x="22" y="50"/>
                </a:lnTo>
                <a:lnTo>
                  <a:pt x="30" y="41"/>
                </a:lnTo>
                <a:lnTo>
                  <a:pt x="30" y="40"/>
                </a:lnTo>
                <a:lnTo>
                  <a:pt x="29" y="40"/>
                </a:lnTo>
                <a:lnTo>
                  <a:pt x="29" y="38"/>
                </a:lnTo>
                <a:lnTo>
                  <a:pt x="24" y="37"/>
                </a:lnTo>
                <a:lnTo>
                  <a:pt x="24" y="40"/>
                </a:lnTo>
                <a:lnTo>
                  <a:pt x="26" y="42"/>
                </a:lnTo>
                <a:lnTo>
                  <a:pt x="26" y="42"/>
                </a:lnTo>
                <a:lnTo>
                  <a:pt x="26" y="42"/>
                </a:lnTo>
                <a:lnTo>
                  <a:pt x="25" y="42"/>
                </a:lnTo>
                <a:lnTo>
                  <a:pt x="24" y="41"/>
                </a:lnTo>
                <a:lnTo>
                  <a:pt x="24" y="42"/>
                </a:lnTo>
                <a:lnTo>
                  <a:pt x="25" y="44"/>
                </a:lnTo>
                <a:lnTo>
                  <a:pt x="25" y="44"/>
                </a:lnTo>
                <a:lnTo>
                  <a:pt x="25" y="45"/>
                </a:lnTo>
                <a:lnTo>
                  <a:pt x="24" y="45"/>
                </a:lnTo>
                <a:lnTo>
                  <a:pt x="24" y="44"/>
                </a:lnTo>
                <a:lnTo>
                  <a:pt x="24" y="46"/>
                </a:lnTo>
                <a:lnTo>
                  <a:pt x="22" y="46"/>
                </a:lnTo>
                <a:lnTo>
                  <a:pt x="22" y="46"/>
                </a:lnTo>
                <a:lnTo>
                  <a:pt x="22" y="44"/>
                </a:lnTo>
                <a:lnTo>
                  <a:pt x="21" y="45"/>
                </a:lnTo>
                <a:lnTo>
                  <a:pt x="21" y="44"/>
                </a:lnTo>
                <a:lnTo>
                  <a:pt x="21" y="44"/>
                </a:lnTo>
                <a:lnTo>
                  <a:pt x="22" y="42"/>
                </a:lnTo>
                <a:lnTo>
                  <a:pt x="22" y="41"/>
                </a:lnTo>
                <a:lnTo>
                  <a:pt x="21" y="42"/>
                </a:lnTo>
                <a:lnTo>
                  <a:pt x="20" y="42"/>
                </a:lnTo>
                <a:lnTo>
                  <a:pt x="20" y="41"/>
                </a:lnTo>
                <a:lnTo>
                  <a:pt x="22" y="40"/>
                </a:lnTo>
                <a:lnTo>
                  <a:pt x="24" y="37"/>
                </a:lnTo>
                <a:close/>
                <a:moveTo>
                  <a:pt x="21" y="32"/>
                </a:moveTo>
                <a:lnTo>
                  <a:pt x="21" y="32"/>
                </a:lnTo>
                <a:lnTo>
                  <a:pt x="19" y="37"/>
                </a:lnTo>
                <a:lnTo>
                  <a:pt x="19" y="37"/>
                </a:lnTo>
                <a:lnTo>
                  <a:pt x="24" y="36"/>
                </a:lnTo>
                <a:lnTo>
                  <a:pt x="29" y="37"/>
                </a:lnTo>
                <a:lnTo>
                  <a:pt x="29" y="37"/>
                </a:lnTo>
                <a:lnTo>
                  <a:pt x="26" y="32"/>
                </a:lnTo>
                <a:lnTo>
                  <a:pt x="26" y="32"/>
                </a:lnTo>
                <a:lnTo>
                  <a:pt x="24" y="32"/>
                </a:lnTo>
                <a:lnTo>
                  <a:pt x="21" y="32"/>
                </a:lnTo>
                <a:close/>
                <a:moveTo>
                  <a:pt x="39" y="29"/>
                </a:moveTo>
                <a:lnTo>
                  <a:pt x="39" y="29"/>
                </a:lnTo>
                <a:lnTo>
                  <a:pt x="38" y="29"/>
                </a:lnTo>
                <a:lnTo>
                  <a:pt x="37" y="29"/>
                </a:lnTo>
                <a:lnTo>
                  <a:pt x="33" y="32"/>
                </a:lnTo>
                <a:lnTo>
                  <a:pt x="36" y="34"/>
                </a:lnTo>
                <a:lnTo>
                  <a:pt x="38" y="33"/>
                </a:lnTo>
                <a:lnTo>
                  <a:pt x="38" y="33"/>
                </a:lnTo>
                <a:lnTo>
                  <a:pt x="38" y="33"/>
                </a:lnTo>
                <a:lnTo>
                  <a:pt x="38" y="33"/>
                </a:lnTo>
                <a:lnTo>
                  <a:pt x="37" y="34"/>
                </a:lnTo>
                <a:lnTo>
                  <a:pt x="38" y="36"/>
                </a:lnTo>
                <a:lnTo>
                  <a:pt x="39" y="34"/>
                </a:lnTo>
                <a:lnTo>
                  <a:pt x="39" y="34"/>
                </a:lnTo>
                <a:lnTo>
                  <a:pt x="39" y="34"/>
                </a:lnTo>
                <a:lnTo>
                  <a:pt x="39" y="36"/>
                </a:lnTo>
                <a:lnTo>
                  <a:pt x="39" y="36"/>
                </a:lnTo>
                <a:lnTo>
                  <a:pt x="41" y="37"/>
                </a:lnTo>
                <a:lnTo>
                  <a:pt x="41" y="37"/>
                </a:lnTo>
                <a:lnTo>
                  <a:pt x="41" y="37"/>
                </a:lnTo>
                <a:lnTo>
                  <a:pt x="41" y="38"/>
                </a:lnTo>
                <a:lnTo>
                  <a:pt x="38" y="37"/>
                </a:lnTo>
                <a:lnTo>
                  <a:pt x="38" y="37"/>
                </a:lnTo>
                <a:lnTo>
                  <a:pt x="38" y="38"/>
                </a:lnTo>
                <a:lnTo>
                  <a:pt x="37" y="38"/>
                </a:lnTo>
                <a:lnTo>
                  <a:pt x="37" y="36"/>
                </a:lnTo>
                <a:lnTo>
                  <a:pt x="36" y="36"/>
                </a:lnTo>
                <a:lnTo>
                  <a:pt x="36" y="37"/>
                </a:lnTo>
                <a:lnTo>
                  <a:pt x="36" y="38"/>
                </a:lnTo>
                <a:lnTo>
                  <a:pt x="36" y="37"/>
                </a:lnTo>
                <a:lnTo>
                  <a:pt x="34" y="34"/>
                </a:lnTo>
                <a:lnTo>
                  <a:pt x="32" y="33"/>
                </a:lnTo>
                <a:lnTo>
                  <a:pt x="30" y="37"/>
                </a:lnTo>
                <a:lnTo>
                  <a:pt x="32" y="38"/>
                </a:lnTo>
                <a:lnTo>
                  <a:pt x="32" y="40"/>
                </a:lnTo>
                <a:lnTo>
                  <a:pt x="32" y="40"/>
                </a:lnTo>
                <a:lnTo>
                  <a:pt x="32" y="40"/>
                </a:lnTo>
                <a:lnTo>
                  <a:pt x="43" y="40"/>
                </a:lnTo>
                <a:lnTo>
                  <a:pt x="43" y="40"/>
                </a:lnTo>
                <a:lnTo>
                  <a:pt x="39" y="29"/>
                </a:lnTo>
                <a:lnTo>
                  <a:pt x="39" y="29"/>
                </a:lnTo>
                <a:close/>
                <a:moveTo>
                  <a:pt x="29" y="28"/>
                </a:moveTo>
                <a:lnTo>
                  <a:pt x="29" y="29"/>
                </a:lnTo>
                <a:lnTo>
                  <a:pt x="28" y="32"/>
                </a:lnTo>
                <a:lnTo>
                  <a:pt x="28" y="32"/>
                </a:lnTo>
                <a:lnTo>
                  <a:pt x="28" y="32"/>
                </a:lnTo>
                <a:lnTo>
                  <a:pt x="30" y="37"/>
                </a:lnTo>
                <a:lnTo>
                  <a:pt x="30" y="37"/>
                </a:lnTo>
                <a:lnTo>
                  <a:pt x="32" y="32"/>
                </a:lnTo>
                <a:lnTo>
                  <a:pt x="37" y="29"/>
                </a:lnTo>
                <a:lnTo>
                  <a:pt x="37" y="29"/>
                </a:lnTo>
                <a:lnTo>
                  <a:pt x="29" y="28"/>
                </a:lnTo>
                <a:lnTo>
                  <a:pt x="29" y="28"/>
                </a:lnTo>
                <a:close/>
                <a:moveTo>
                  <a:pt x="24" y="27"/>
                </a:moveTo>
                <a:lnTo>
                  <a:pt x="22" y="29"/>
                </a:lnTo>
                <a:lnTo>
                  <a:pt x="22" y="30"/>
                </a:lnTo>
                <a:lnTo>
                  <a:pt x="22" y="32"/>
                </a:lnTo>
                <a:lnTo>
                  <a:pt x="22" y="32"/>
                </a:lnTo>
                <a:lnTo>
                  <a:pt x="24" y="30"/>
                </a:lnTo>
                <a:lnTo>
                  <a:pt x="24" y="29"/>
                </a:lnTo>
                <a:lnTo>
                  <a:pt x="24" y="28"/>
                </a:lnTo>
                <a:lnTo>
                  <a:pt x="24" y="27"/>
                </a:lnTo>
                <a:close/>
                <a:moveTo>
                  <a:pt x="25" y="27"/>
                </a:moveTo>
                <a:lnTo>
                  <a:pt x="25" y="29"/>
                </a:lnTo>
                <a:lnTo>
                  <a:pt x="26" y="30"/>
                </a:lnTo>
                <a:lnTo>
                  <a:pt x="26" y="30"/>
                </a:lnTo>
                <a:lnTo>
                  <a:pt x="26" y="30"/>
                </a:lnTo>
                <a:lnTo>
                  <a:pt x="26" y="30"/>
                </a:lnTo>
                <a:lnTo>
                  <a:pt x="26" y="30"/>
                </a:lnTo>
                <a:lnTo>
                  <a:pt x="26" y="29"/>
                </a:lnTo>
                <a:lnTo>
                  <a:pt x="25" y="28"/>
                </a:lnTo>
                <a:lnTo>
                  <a:pt x="25" y="27"/>
                </a:lnTo>
                <a:close/>
                <a:moveTo>
                  <a:pt x="24" y="27"/>
                </a:moveTo>
                <a:lnTo>
                  <a:pt x="21" y="28"/>
                </a:lnTo>
                <a:lnTo>
                  <a:pt x="20" y="28"/>
                </a:lnTo>
                <a:lnTo>
                  <a:pt x="20" y="29"/>
                </a:lnTo>
                <a:lnTo>
                  <a:pt x="20" y="29"/>
                </a:lnTo>
                <a:lnTo>
                  <a:pt x="21" y="29"/>
                </a:lnTo>
                <a:lnTo>
                  <a:pt x="22" y="28"/>
                </a:lnTo>
                <a:lnTo>
                  <a:pt x="24" y="28"/>
                </a:lnTo>
                <a:lnTo>
                  <a:pt x="24" y="27"/>
                </a:lnTo>
                <a:close/>
                <a:moveTo>
                  <a:pt x="25" y="27"/>
                </a:moveTo>
                <a:lnTo>
                  <a:pt x="25" y="27"/>
                </a:lnTo>
                <a:lnTo>
                  <a:pt x="26" y="28"/>
                </a:lnTo>
                <a:lnTo>
                  <a:pt x="26" y="28"/>
                </a:lnTo>
                <a:lnTo>
                  <a:pt x="28" y="29"/>
                </a:lnTo>
                <a:lnTo>
                  <a:pt x="29" y="28"/>
                </a:lnTo>
                <a:lnTo>
                  <a:pt x="29" y="28"/>
                </a:lnTo>
                <a:lnTo>
                  <a:pt x="29" y="28"/>
                </a:lnTo>
                <a:lnTo>
                  <a:pt x="28" y="27"/>
                </a:lnTo>
                <a:lnTo>
                  <a:pt x="25" y="27"/>
                </a:lnTo>
                <a:close/>
                <a:moveTo>
                  <a:pt x="12" y="25"/>
                </a:moveTo>
                <a:lnTo>
                  <a:pt x="12" y="25"/>
                </a:lnTo>
                <a:lnTo>
                  <a:pt x="12" y="25"/>
                </a:lnTo>
                <a:lnTo>
                  <a:pt x="16" y="30"/>
                </a:lnTo>
                <a:lnTo>
                  <a:pt x="17" y="36"/>
                </a:lnTo>
                <a:lnTo>
                  <a:pt x="17" y="36"/>
                </a:lnTo>
                <a:lnTo>
                  <a:pt x="21" y="32"/>
                </a:lnTo>
                <a:lnTo>
                  <a:pt x="21" y="30"/>
                </a:lnTo>
                <a:lnTo>
                  <a:pt x="20" y="29"/>
                </a:lnTo>
                <a:lnTo>
                  <a:pt x="19" y="28"/>
                </a:lnTo>
                <a:lnTo>
                  <a:pt x="19" y="25"/>
                </a:lnTo>
                <a:lnTo>
                  <a:pt x="19" y="25"/>
                </a:lnTo>
                <a:lnTo>
                  <a:pt x="12" y="25"/>
                </a:lnTo>
                <a:close/>
                <a:moveTo>
                  <a:pt x="20" y="24"/>
                </a:moveTo>
                <a:lnTo>
                  <a:pt x="20" y="25"/>
                </a:lnTo>
                <a:lnTo>
                  <a:pt x="20" y="25"/>
                </a:lnTo>
                <a:lnTo>
                  <a:pt x="20" y="25"/>
                </a:lnTo>
                <a:lnTo>
                  <a:pt x="21" y="27"/>
                </a:lnTo>
                <a:lnTo>
                  <a:pt x="22" y="27"/>
                </a:lnTo>
                <a:lnTo>
                  <a:pt x="24" y="27"/>
                </a:lnTo>
                <a:lnTo>
                  <a:pt x="21" y="25"/>
                </a:lnTo>
                <a:lnTo>
                  <a:pt x="20" y="24"/>
                </a:lnTo>
                <a:close/>
                <a:moveTo>
                  <a:pt x="8" y="24"/>
                </a:moveTo>
                <a:lnTo>
                  <a:pt x="3" y="36"/>
                </a:lnTo>
                <a:lnTo>
                  <a:pt x="3" y="37"/>
                </a:lnTo>
                <a:lnTo>
                  <a:pt x="3" y="37"/>
                </a:lnTo>
                <a:lnTo>
                  <a:pt x="15" y="40"/>
                </a:lnTo>
                <a:lnTo>
                  <a:pt x="16" y="38"/>
                </a:lnTo>
                <a:lnTo>
                  <a:pt x="16" y="37"/>
                </a:lnTo>
                <a:lnTo>
                  <a:pt x="16" y="36"/>
                </a:lnTo>
                <a:lnTo>
                  <a:pt x="16" y="30"/>
                </a:lnTo>
                <a:lnTo>
                  <a:pt x="12" y="32"/>
                </a:lnTo>
                <a:lnTo>
                  <a:pt x="12" y="36"/>
                </a:lnTo>
                <a:lnTo>
                  <a:pt x="11" y="36"/>
                </a:lnTo>
                <a:lnTo>
                  <a:pt x="11" y="34"/>
                </a:lnTo>
                <a:lnTo>
                  <a:pt x="11" y="33"/>
                </a:lnTo>
                <a:lnTo>
                  <a:pt x="9" y="33"/>
                </a:lnTo>
                <a:lnTo>
                  <a:pt x="9" y="36"/>
                </a:lnTo>
                <a:lnTo>
                  <a:pt x="9" y="36"/>
                </a:lnTo>
                <a:lnTo>
                  <a:pt x="8" y="36"/>
                </a:lnTo>
                <a:lnTo>
                  <a:pt x="9" y="34"/>
                </a:lnTo>
                <a:lnTo>
                  <a:pt x="7" y="36"/>
                </a:lnTo>
                <a:lnTo>
                  <a:pt x="5" y="34"/>
                </a:lnTo>
                <a:lnTo>
                  <a:pt x="7" y="34"/>
                </a:lnTo>
                <a:lnTo>
                  <a:pt x="8" y="33"/>
                </a:lnTo>
                <a:lnTo>
                  <a:pt x="7" y="33"/>
                </a:lnTo>
                <a:lnTo>
                  <a:pt x="7" y="32"/>
                </a:lnTo>
                <a:lnTo>
                  <a:pt x="8" y="32"/>
                </a:lnTo>
                <a:lnTo>
                  <a:pt x="9" y="33"/>
                </a:lnTo>
                <a:lnTo>
                  <a:pt x="11" y="32"/>
                </a:lnTo>
                <a:lnTo>
                  <a:pt x="9" y="30"/>
                </a:lnTo>
                <a:lnTo>
                  <a:pt x="8" y="30"/>
                </a:lnTo>
                <a:lnTo>
                  <a:pt x="9" y="30"/>
                </a:lnTo>
                <a:lnTo>
                  <a:pt x="12" y="32"/>
                </a:lnTo>
                <a:lnTo>
                  <a:pt x="15" y="30"/>
                </a:lnTo>
                <a:lnTo>
                  <a:pt x="11" y="25"/>
                </a:lnTo>
                <a:lnTo>
                  <a:pt x="11" y="25"/>
                </a:lnTo>
                <a:lnTo>
                  <a:pt x="9" y="24"/>
                </a:lnTo>
                <a:lnTo>
                  <a:pt x="8" y="24"/>
                </a:lnTo>
                <a:close/>
                <a:moveTo>
                  <a:pt x="29" y="24"/>
                </a:moveTo>
                <a:lnTo>
                  <a:pt x="28" y="24"/>
                </a:lnTo>
                <a:lnTo>
                  <a:pt x="26" y="25"/>
                </a:lnTo>
                <a:lnTo>
                  <a:pt x="25" y="27"/>
                </a:lnTo>
                <a:lnTo>
                  <a:pt x="25" y="27"/>
                </a:lnTo>
                <a:lnTo>
                  <a:pt x="26" y="27"/>
                </a:lnTo>
                <a:lnTo>
                  <a:pt x="28" y="25"/>
                </a:lnTo>
                <a:lnTo>
                  <a:pt x="29" y="24"/>
                </a:lnTo>
                <a:lnTo>
                  <a:pt x="29" y="24"/>
                </a:lnTo>
                <a:close/>
                <a:moveTo>
                  <a:pt x="22" y="23"/>
                </a:moveTo>
                <a:lnTo>
                  <a:pt x="22" y="23"/>
                </a:lnTo>
                <a:lnTo>
                  <a:pt x="22" y="23"/>
                </a:lnTo>
                <a:lnTo>
                  <a:pt x="22" y="24"/>
                </a:lnTo>
                <a:lnTo>
                  <a:pt x="24" y="27"/>
                </a:lnTo>
                <a:lnTo>
                  <a:pt x="24" y="25"/>
                </a:lnTo>
                <a:lnTo>
                  <a:pt x="24" y="24"/>
                </a:lnTo>
                <a:lnTo>
                  <a:pt x="22" y="23"/>
                </a:lnTo>
                <a:lnTo>
                  <a:pt x="22" y="23"/>
                </a:lnTo>
                <a:close/>
                <a:moveTo>
                  <a:pt x="26" y="21"/>
                </a:moveTo>
                <a:lnTo>
                  <a:pt x="25" y="23"/>
                </a:lnTo>
                <a:lnTo>
                  <a:pt x="25" y="23"/>
                </a:lnTo>
                <a:lnTo>
                  <a:pt x="25" y="24"/>
                </a:lnTo>
                <a:lnTo>
                  <a:pt x="25" y="27"/>
                </a:lnTo>
                <a:lnTo>
                  <a:pt x="25" y="25"/>
                </a:lnTo>
                <a:lnTo>
                  <a:pt x="25" y="25"/>
                </a:lnTo>
                <a:lnTo>
                  <a:pt x="26" y="24"/>
                </a:lnTo>
                <a:lnTo>
                  <a:pt x="26" y="23"/>
                </a:lnTo>
                <a:lnTo>
                  <a:pt x="26" y="21"/>
                </a:lnTo>
                <a:close/>
                <a:moveTo>
                  <a:pt x="30" y="16"/>
                </a:moveTo>
                <a:lnTo>
                  <a:pt x="26" y="21"/>
                </a:lnTo>
                <a:lnTo>
                  <a:pt x="26" y="21"/>
                </a:lnTo>
                <a:lnTo>
                  <a:pt x="29" y="24"/>
                </a:lnTo>
                <a:lnTo>
                  <a:pt x="29" y="25"/>
                </a:lnTo>
                <a:lnTo>
                  <a:pt x="29" y="27"/>
                </a:lnTo>
                <a:lnTo>
                  <a:pt x="29" y="27"/>
                </a:lnTo>
                <a:lnTo>
                  <a:pt x="37" y="28"/>
                </a:lnTo>
                <a:lnTo>
                  <a:pt x="37" y="28"/>
                </a:lnTo>
                <a:lnTo>
                  <a:pt x="37" y="28"/>
                </a:lnTo>
                <a:lnTo>
                  <a:pt x="32" y="23"/>
                </a:lnTo>
                <a:lnTo>
                  <a:pt x="30" y="16"/>
                </a:lnTo>
                <a:lnTo>
                  <a:pt x="30" y="16"/>
                </a:lnTo>
                <a:close/>
                <a:moveTo>
                  <a:pt x="19" y="16"/>
                </a:moveTo>
                <a:lnTo>
                  <a:pt x="17" y="21"/>
                </a:lnTo>
                <a:lnTo>
                  <a:pt x="12" y="24"/>
                </a:lnTo>
                <a:lnTo>
                  <a:pt x="19" y="24"/>
                </a:lnTo>
                <a:lnTo>
                  <a:pt x="19" y="24"/>
                </a:lnTo>
                <a:lnTo>
                  <a:pt x="20" y="23"/>
                </a:lnTo>
                <a:lnTo>
                  <a:pt x="21" y="23"/>
                </a:lnTo>
                <a:lnTo>
                  <a:pt x="21" y="23"/>
                </a:lnTo>
                <a:lnTo>
                  <a:pt x="21" y="21"/>
                </a:lnTo>
                <a:lnTo>
                  <a:pt x="19" y="16"/>
                </a:lnTo>
                <a:close/>
                <a:moveTo>
                  <a:pt x="20" y="15"/>
                </a:moveTo>
                <a:lnTo>
                  <a:pt x="20" y="16"/>
                </a:lnTo>
                <a:lnTo>
                  <a:pt x="22" y="21"/>
                </a:lnTo>
                <a:lnTo>
                  <a:pt x="22" y="21"/>
                </a:lnTo>
                <a:lnTo>
                  <a:pt x="24" y="21"/>
                </a:lnTo>
                <a:lnTo>
                  <a:pt x="26" y="21"/>
                </a:lnTo>
                <a:lnTo>
                  <a:pt x="26" y="21"/>
                </a:lnTo>
                <a:lnTo>
                  <a:pt x="29" y="16"/>
                </a:lnTo>
                <a:lnTo>
                  <a:pt x="25" y="17"/>
                </a:lnTo>
                <a:lnTo>
                  <a:pt x="20" y="15"/>
                </a:lnTo>
                <a:close/>
                <a:moveTo>
                  <a:pt x="33" y="13"/>
                </a:moveTo>
                <a:lnTo>
                  <a:pt x="32" y="13"/>
                </a:lnTo>
                <a:lnTo>
                  <a:pt x="32" y="15"/>
                </a:lnTo>
                <a:lnTo>
                  <a:pt x="32" y="16"/>
                </a:lnTo>
                <a:lnTo>
                  <a:pt x="32" y="16"/>
                </a:lnTo>
                <a:lnTo>
                  <a:pt x="33" y="21"/>
                </a:lnTo>
                <a:lnTo>
                  <a:pt x="36" y="20"/>
                </a:lnTo>
                <a:lnTo>
                  <a:pt x="36" y="17"/>
                </a:lnTo>
                <a:lnTo>
                  <a:pt x="37" y="17"/>
                </a:lnTo>
                <a:lnTo>
                  <a:pt x="37" y="17"/>
                </a:lnTo>
                <a:lnTo>
                  <a:pt x="37" y="20"/>
                </a:lnTo>
                <a:lnTo>
                  <a:pt x="38" y="19"/>
                </a:lnTo>
                <a:lnTo>
                  <a:pt x="38" y="17"/>
                </a:lnTo>
                <a:lnTo>
                  <a:pt x="39" y="17"/>
                </a:lnTo>
                <a:lnTo>
                  <a:pt x="39" y="17"/>
                </a:lnTo>
                <a:lnTo>
                  <a:pt x="39" y="19"/>
                </a:lnTo>
                <a:lnTo>
                  <a:pt x="41" y="17"/>
                </a:lnTo>
                <a:lnTo>
                  <a:pt x="42" y="17"/>
                </a:lnTo>
                <a:lnTo>
                  <a:pt x="42" y="17"/>
                </a:lnTo>
                <a:lnTo>
                  <a:pt x="42" y="19"/>
                </a:lnTo>
                <a:lnTo>
                  <a:pt x="39" y="19"/>
                </a:lnTo>
                <a:lnTo>
                  <a:pt x="41" y="20"/>
                </a:lnTo>
                <a:lnTo>
                  <a:pt x="41" y="20"/>
                </a:lnTo>
                <a:lnTo>
                  <a:pt x="41" y="20"/>
                </a:lnTo>
                <a:lnTo>
                  <a:pt x="39" y="20"/>
                </a:lnTo>
                <a:lnTo>
                  <a:pt x="38" y="20"/>
                </a:lnTo>
                <a:lnTo>
                  <a:pt x="37" y="20"/>
                </a:lnTo>
                <a:lnTo>
                  <a:pt x="39" y="21"/>
                </a:lnTo>
                <a:lnTo>
                  <a:pt x="39" y="21"/>
                </a:lnTo>
                <a:lnTo>
                  <a:pt x="39" y="23"/>
                </a:lnTo>
                <a:lnTo>
                  <a:pt x="38" y="23"/>
                </a:lnTo>
                <a:lnTo>
                  <a:pt x="36" y="21"/>
                </a:lnTo>
                <a:lnTo>
                  <a:pt x="33" y="23"/>
                </a:lnTo>
                <a:lnTo>
                  <a:pt x="37" y="27"/>
                </a:lnTo>
                <a:lnTo>
                  <a:pt x="38" y="27"/>
                </a:lnTo>
                <a:lnTo>
                  <a:pt x="39" y="28"/>
                </a:lnTo>
                <a:lnTo>
                  <a:pt x="39" y="28"/>
                </a:lnTo>
                <a:lnTo>
                  <a:pt x="45" y="16"/>
                </a:lnTo>
                <a:lnTo>
                  <a:pt x="45" y="16"/>
                </a:lnTo>
                <a:lnTo>
                  <a:pt x="45" y="16"/>
                </a:lnTo>
                <a:lnTo>
                  <a:pt x="33" y="13"/>
                </a:lnTo>
                <a:close/>
                <a:moveTo>
                  <a:pt x="16" y="12"/>
                </a:moveTo>
                <a:lnTo>
                  <a:pt x="5" y="12"/>
                </a:lnTo>
                <a:lnTo>
                  <a:pt x="5" y="12"/>
                </a:lnTo>
                <a:lnTo>
                  <a:pt x="8" y="24"/>
                </a:lnTo>
                <a:lnTo>
                  <a:pt x="9" y="24"/>
                </a:lnTo>
                <a:lnTo>
                  <a:pt x="9" y="24"/>
                </a:lnTo>
                <a:lnTo>
                  <a:pt x="11" y="23"/>
                </a:lnTo>
                <a:lnTo>
                  <a:pt x="12" y="23"/>
                </a:lnTo>
                <a:lnTo>
                  <a:pt x="12" y="23"/>
                </a:lnTo>
                <a:lnTo>
                  <a:pt x="16" y="21"/>
                </a:lnTo>
                <a:lnTo>
                  <a:pt x="13" y="19"/>
                </a:lnTo>
                <a:lnTo>
                  <a:pt x="11" y="20"/>
                </a:lnTo>
                <a:lnTo>
                  <a:pt x="11" y="19"/>
                </a:lnTo>
                <a:lnTo>
                  <a:pt x="11" y="19"/>
                </a:lnTo>
                <a:lnTo>
                  <a:pt x="12" y="19"/>
                </a:lnTo>
                <a:lnTo>
                  <a:pt x="11" y="17"/>
                </a:lnTo>
                <a:lnTo>
                  <a:pt x="9" y="17"/>
                </a:lnTo>
                <a:lnTo>
                  <a:pt x="9" y="17"/>
                </a:lnTo>
                <a:lnTo>
                  <a:pt x="9" y="16"/>
                </a:lnTo>
                <a:lnTo>
                  <a:pt x="11" y="16"/>
                </a:lnTo>
                <a:lnTo>
                  <a:pt x="8" y="15"/>
                </a:lnTo>
                <a:lnTo>
                  <a:pt x="8" y="15"/>
                </a:lnTo>
                <a:lnTo>
                  <a:pt x="9" y="15"/>
                </a:lnTo>
                <a:lnTo>
                  <a:pt x="11" y="16"/>
                </a:lnTo>
                <a:lnTo>
                  <a:pt x="11" y="15"/>
                </a:lnTo>
                <a:lnTo>
                  <a:pt x="12" y="13"/>
                </a:lnTo>
                <a:lnTo>
                  <a:pt x="12" y="15"/>
                </a:lnTo>
                <a:lnTo>
                  <a:pt x="12" y="15"/>
                </a:lnTo>
                <a:lnTo>
                  <a:pt x="12" y="16"/>
                </a:lnTo>
                <a:lnTo>
                  <a:pt x="13" y="17"/>
                </a:lnTo>
                <a:lnTo>
                  <a:pt x="13" y="15"/>
                </a:lnTo>
                <a:lnTo>
                  <a:pt x="13" y="15"/>
                </a:lnTo>
                <a:lnTo>
                  <a:pt x="15" y="15"/>
                </a:lnTo>
                <a:lnTo>
                  <a:pt x="15" y="15"/>
                </a:lnTo>
                <a:lnTo>
                  <a:pt x="15" y="17"/>
                </a:lnTo>
                <a:lnTo>
                  <a:pt x="17" y="20"/>
                </a:lnTo>
                <a:lnTo>
                  <a:pt x="17" y="16"/>
                </a:lnTo>
                <a:lnTo>
                  <a:pt x="17" y="15"/>
                </a:lnTo>
                <a:lnTo>
                  <a:pt x="17" y="13"/>
                </a:lnTo>
                <a:lnTo>
                  <a:pt x="17" y="13"/>
                </a:lnTo>
                <a:lnTo>
                  <a:pt x="16" y="12"/>
                </a:lnTo>
                <a:close/>
                <a:moveTo>
                  <a:pt x="24" y="3"/>
                </a:moveTo>
                <a:lnTo>
                  <a:pt x="17" y="12"/>
                </a:lnTo>
                <a:lnTo>
                  <a:pt x="19" y="13"/>
                </a:lnTo>
                <a:lnTo>
                  <a:pt x="19" y="13"/>
                </a:lnTo>
                <a:lnTo>
                  <a:pt x="20" y="13"/>
                </a:lnTo>
                <a:lnTo>
                  <a:pt x="20" y="15"/>
                </a:lnTo>
                <a:lnTo>
                  <a:pt x="24" y="16"/>
                </a:lnTo>
                <a:lnTo>
                  <a:pt x="24" y="13"/>
                </a:lnTo>
                <a:lnTo>
                  <a:pt x="22" y="12"/>
                </a:lnTo>
                <a:lnTo>
                  <a:pt x="22" y="11"/>
                </a:lnTo>
                <a:lnTo>
                  <a:pt x="22" y="11"/>
                </a:lnTo>
                <a:lnTo>
                  <a:pt x="24" y="12"/>
                </a:lnTo>
                <a:lnTo>
                  <a:pt x="24" y="11"/>
                </a:lnTo>
                <a:lnTo>
                  <a:pt x="22" y="10"/>
                </a:lnTo>
                <a:lnTo>
                  <a:pt x="22" y="8"/>
                </a:lnTo>
                <a:lnTo>
                  <a:pt x="24" y="8"/>
                </a:lnTo>
                <a:lnTo>
                  <a:pt x="25" y="10"/>
                </a:lnTo>
                <a:lnTo>
                  <a:pt x="25" y="7"/>
                </a:lnTo>
                <a:lnTo>
                  <a:pt x="25" y="7"/>
                </a:lnTo>
                <a:lnTo>
                  <a:pt x="25" y="7"/>
                </a:lnTo>
                <a:lnTo>
                  <a:pt x="25" y="7"/>
                </a:lnTo>
                <a:lnTo>
                  <a:pt x="25" y="10"/>
                </a:lnTo>
                <a:lnTo>
                  <a:pt x="26" y="8"/>
                </a:lnTo>
                <a:lnTo>
                  <a:pt x="26" y="10"/>
                </a:lnTo>
                <a:lnTo>
                  <a:pt x="26" y="10"/>
                </a:lnTo>
                <a:lnTo>
                  <a:pt x="26" y="10"/>
                </a:lnTo>
                <a:lnTo>
                  <a:pt x="25" y="11"/>
                </a:lnTo>
                <a:lnTo>
                  <a:pt x="25" y="12"/>
                </a:lnTo>
                <a:lnTo>
                  <a:pt x="28" y="11"/>
                </a:lnTo>
                <a:lnTo>
                  <a:pt x="28" y="11"/>
                </a:lnTo>
                <a:lnTo>
                  <a:pt x="28" y="11"/>
                </a:lnTo>
                <a:lnTo>
                  <a:pt x="28" y="12"/>
                </a:lnTo>
                <a:lnTo>
                  <a:pt x="25" y="13"/>
                </a:lnTo>
                <a:lnTo>
                  <a:pt x="25" y="17"/>
                </a:lnTo>
                <a:lnTo>
                  <a:pt x="29" y="15"/>
                </a:lnTo>
                <a:lnTo>
                  <a:pt x="29" y="15"/>
                </a:lnTo>
                <a:lnTo>
                  <a:pt x="30" y="13"/>
                </a:lnTo>
                <a:lnTo>
                  <a:pt x="32" y="13"/>
                </a:lnTo>
                <a:lnTo>
                  <a:pt x="32" y="12"/>
                </a:lnTo>
                <a:lnTo>
                  <a:pt x="24" y="3"/>
                </a:lnTo>
                <a:lnTo>
                  <a:pt x="24" y="3"/>
                </a:lnTo>
                <a:close/>
                <a:moveTo>
                  <a:pt x="25" y="0"/>
                </a:moveTo>
                <a:lnTo>
                  <a:pt x="25" y="2"/>
                </a:lnTo>
                <a:lnTo>
                  <a:pt x="25" y="2"/>
                </a:lnTo>
                <a:lnTo>
                  <a:pt x="33" y="12"/>
                </a:lnTo>
                <a:lnTo>
                  <a:pt x="34" y="10"/>
                </a:lnTo>
                <a:lnTo>
                  <a:pt x="33" y="10"/>
                </a:lnTo>
                <a:lnTo>
                  <a:pt x="33" y="7"/>
                </a:lnTo>
                <a:lnTo>
                  <a:pt x="34" y="6"/>
                </a:lnTo>
                <a:lnTo>
                  <a:pt x="36" y="6"/>
                </a:lnTo>
                <a:lnTo>
                  <a:pt x="37" y="7"/>
                </a:lnTo>
                <a:lnTo>
                  <a:pt x="38" y="8"/>
                </a:lnTo>
                <a:lnTo>
                  <a:pt x="37" y="10"/>
                </a:lnTo>
                <a:lnTo>
                  <a:pt x="36" y="10"/>
                </a:lnTo>
                <a:lnTo>
                  <a:pt x="34" y="10"/>
                </a:lnTo>
                <a:lnTo>
                  <a:pt x="33" y="12"/>
                </a:lnTo>
                <a:lnTo>
                  <a:pt x="45" y="15"/>
                </a:lnTo>
                <a:lnTo>
                  <a:pt x="45" y="15"/>
                </a:lnTo>
                <a:lnTo>
                  <a:pt x="46" y="15"/>
                </a:lnTo>
                <a:lnTo>
                  <a:pt x="46" y="15"/>
                </a:lnTo>
                <a:lnTo>
                  <a:pt x="46" y="16"/>
                </a:lnTo>
                <a:lnTo>
                  <a:pt x="46" y="16"/>
                </a:lnTo>
                <a:lnTo>
                  <a:pt x="46" y="17"/>
                </a:lnTo>
                <a:lnTo>
                  <a:pt x="41" y="28"/>
                </a:lnTo>
                <a:lnTo>
                  <a:pt x="43" y="28"/>
                </a:lnTo>
                <a:lnTo>
                  <a:pt x="45" y="27"/>
                </a:lnTo>
                <a:lnTo>
                  <a:pt x="46" y="27"/>
                </a:lnTo>
                <a:lnTo>
                  <a:pt x="47" y="28"/>
                </a:lnTo>
                <a:lnTo>
                  <a:pt x="47" y="29"/>
                </a:lnTo>
                <a:lnTo>
                  <a:pt x="47" y="30"/>
                </a:lnTo>
                <a:lnTo>
                  <a:pt x="45" y="32"/>
                </a:lnTo>
                <a:lnTo>
                  <a:pt x="43" y="30"/>
                </a:lnTo>
                <a:lnTo>
                  <a:pt x="43" y="29"/>
                </a:lnTo>
                <a:lnTo>
                  <a:pt x="41" y="29"/>
                </a:lnTo>
                <a:lnTo>
                  <a:pt x="43" y="40"/>
                </a:lnTo>
                <a:lnTo>
                  <a:pt x="45" y="40"/>
                </a:lnTo>
                <a:lnTo>
                  <a:pt x="45" y="41"/>
                </a:lnTo>
                <a:lnTo>
                  <a:pt x="45" y="41"/>
                </a:lnTo>
                <a:lnTo>
                  <a:pt x="43" y="41"/>
                </a:lnTo>
                <a:lnTo>
                  <a:pt x="43" y="41"/>
                </a:lnTo>
                <a:lnTo>
                  <a:pt x="43" y="41"/>
                </a:lnTo>
                <a:lnTo>
                  <a:pt x="32" y="41"/>
                </a:lnTo>
                <a:lnTo>
                  <a:pt x="33" y="44"/>
                </a:lnTo>
                <a:lnTo>
                  <a:pt x="34" y="44"/>
                </a:lnTo>
                <a:lnTo>
                  <a:pt x="36" y="45"/>
                </a:lnTo>
                <a:lnTo>
                  <a:pt x="36" y="46"/>
                </a:lnTo>
                <a:lnTo>
                  <a:pt x="34" y="47"/>
                </a:lnTo>
                <a:lnTo>
                  <a:pt x="33" y="47"/>
                </a:lnTo>
                <a:lnTo>
                  <a:pt x="32" y="46"/>
                </a:lnTo>
                <a:lnTo>
                  <a:pt x="32" y="45"/>
                </a:lnTo>
                <a:lnTo>
                  <a:pt x="32" y="44"/>
                </a:lnTo>
                <a:lnTo>
                  <a:pt x="32" y="42"/>
                </a:lnTo>
                <a:lnTo>
                  <a:pt x="22" y="50"/>
                </a:lnTo>
                <a:lnTo>
                  <a:pt x="22" y="51"/>
                </a:lnTo>
                <a:lnTo>
                  <a:pt x="21" y="51"/>
                </a:lnTo>
                <a:lnTo>
                  <a:pt x="21" y="51"/>
                </a:lnTo>
                <a:lnTo>
                  <a:pt x="21" y="50"/>
                </a:lnTo>
                <a:lnTo>
                  <a:pt x="15" y="41"/>
                </a:lnTo>
                <a:lnTo>
                  <a:pt x="13" y="42"/>
                </a:lnTo>
                <a:lnTo>
                  <a:pt x="13" y="42"/>
                </a:lnTo>
                <a:lnTo>
                  <a:pt x="15" y="45"/>
                </a:lnTo>
                <a:lnTo>
                  <a:pt x="13" y="46"/>
                </a:lnTo>
                <a:lnTo>
                  <a:pt x="12" y="46"/>
                </a:lnTo>
                <a:lnTo>
                  <a:pt x="9" y="45"/>
                </a:lnTo>
                <a:lnTo>
                  <a:pt x="9" y="44"/>
                </a:lnTo>
                <a:lnTo>
                  <a:pt x="11" y="42"/>
                </a:lnTo>
                <a:lnTo>
                  <a:pt x="12" y="41"/>
                </a:lnTo>
                <a:lnTo>
                  <a:pt x="13" y="42"/>
                </a:lnTo>
                <a:lnTo>
                  <a:pt x="15" y="40"/>
                </a:lnTo>
                <a:lnTo>
                  <a:pt x="3" y="37"/>
                </a:lnTo>
                <a:lnTo>
                  <a:pt x="3" y="38"/>
                </a:lnTo>
                <a:lnTo>
                  <a:pt x="3" y="38"/>
                </a:lnTo>
                <a:lnTo>
                  <a:pt x="2" y="37"/>
                </a:lnTo>
                <a:lnTo>
                  <a:pt x="2" y="37"/>
                </a:lnTo>
                <a:lnTo>
                  <a:pt x="2" y="37"/>
                </a:lnTo>
                <a:lnTo>
                  <a:pt x="2" y="37"/>
                </a:lnTo>
                <a:lnTo>
                  <a:pt x="2" y="37"/>
                </a:lnTo>
                <a:lnTo>
                  <a:pt x="2" y="36"/>
                </a:lnTo>
                <a:lnTo>
                  <a:pt x="2" y="36"/>
                </a:lnTo>
                <a:lnTo>
                  <a:pt x="7" y="24"/>
                </a:lnTo>
                <a:lnTo>
                  <a:pt x="4" y="24"/>
                </a:lnTo>
                <a:lnTo>
                  <a:pt x="4" y="25"/>
                </a:lnTo>
                <a:lnTo>
                  <a:pt x="2" y="25"/>
                </a:lnTo>
                <a:lnTo>
                  <a:pt x="0" y="25"/>
                </a:lnTo>
                <a:lnTo>
                  <a:pt x="0" y="23"/>
                </a:lnTo>
                <a:lnTo>
                  <a:pt x="2" y="21"/>
                </a:lnTo>
                <a:lnTo>
                  <a:pt x="3" y="21"/>
                </a:lnTo>
                <a:lnTo>
                  <a:pt x="4" y="23"/>
                </a:lnTo>
                <a:lnTo>
                  <a:pt x="4" y="23"/>
                </a:lnTo>
                <a:lnTo>
                  <a:pt x="7" y="24"/>
                </a:lnTo>
                <a:lnTo>
                  <a:pt x="4" y="13"/>
                </a:lnTo>
                <a:lnTo>
                  <a:pt x="4" y="12"/>
                </a:lnTo>
                <a:lnTo>
                  <a:pt x="4" y="12"/>
                </a:lnTo>
                <a:lnTo>
                  <a:pt x="4" y="11"/>
                </a:lnTo>
                <a:lnTo>
                  <a:pt x="5" y="11"/>
                </a:lnTo>
                <a:lnTo>
                  <a:pt x="5" y="11"/>
                </a:lnTo>
                <a:lnTo>
                  <a:pt x="5" y="12"/>
                </a:lnTo>
                <a:lnTo>
                  <a:pt x="16" y="11"/>
                </a:lnTo>
                <a:lnTo>
                  <a:pt x="15" y="10"/>
                </a:lnTo>
                <a:lnTo>
                  <a:pt x="13" y="8"/>
                </a:lnTo>
                <a:lnTo>
                  <a:pt x="12" y="8"/>
                </a:lnTo>
                <a:lnTo>
                  <a:pt x="12" y="6"/>
                </a:lnTo>
                <a:lnTo>
                  <a:pt x="13" y="4"/>
                </a:lnTo>
                <a:lnTo>
                  <a:pt x="15" y="4"/>
                </a:lnTo>
                <a:lnTo>
                  <a:pt x="16" y="6"/>
                </a:lnTo>
                <a:lnTo>
                  <a:pt x="17" y="7"/>
                </a:lnTo>
                <a:lnTo>
                  <a:pt x="16" y="8"/>
                </a:lnTo>
                <a:lnTo>
                  <a:pt x="17" y="11"/>
                </a:lnTo>
                <a:lnTo>
                  <a:pt x="24" y="2"/>
                </a:lnTo>
                <a:lnTo>
                  <a:pt x="24" y="2"/>
                </a:lnTo>
                <a:lnTo>
                  <a:pt x="24" y="0"/>
                </a:lnTo>
                <a:lnTo>
                  <a:pt x="2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125" name="PA_库_组合 124"/>
          <p:cNvGrpSpPr/>
          <p:nvPr>
            <p:custDataLst>
              <p:tags r:id="rId13"/>
            </p:custDataLst>
          </p:nvPr>
        </p:nvGrpSpPr>
        <p:grpSpPr>
          <a:xfrm>
            <a:off x="2875655" y="3816424"/>
            <a:ext cx="6704573" cy="1065068"/>
            <a:chOff x="6021569" y="4773805"/>
            <a:chExt cx="5186919" cy="1065068"/>
          </a:xfrm>
        </p:grpSpPr>
        <p:sp>
          <p:nvSpPr>
            <p:cNvPr id="126" name="文本框 125"/>
            <p:cNvSpPr txBox="1"/>
            <p:nvPr/>
          </p:nvSpPr>
          <p:spPr>
            <a:xfrm>
              <a:off x="6021569" y="4823210"/>
              <a:ext cx="5186919" cy="1015663"/>
            </a:xfrm>
            <a:prstGeom prst="rect">
              <a:avLst/>
            </a:prstGeom>
            <a:noFill/>
          </p:spPr>
          <p:txBody>
            <a:bodyPr wrap="square" rtlCol="0">
              <a:spAutoFit/>
            </a:bodyPr>
            <a:lstStyle/>
            <a:p>
              <a:pPr algn="ctr">
                <a:defRPr/>
              </a:pPr>
              <a:r>
                <a:rPr lang="zh-CN" altLang="en-US" sz="2000" dirty="0">
                  <a:solidFill>
                    <a:schemeClr val="bg1"/>
                  </a:solidFill>
                  <a:cs typeface="+mn-ea"/>
                  <a:sym typeface="+mn-lt"/>
                </a:rPr>
                <a:t>适用于方案</a:t>
              </a:r>
              <a:r>
                <a:rPr lang="zh-CN" altLang="en-US" sz="2000" dirty="0" smtClean="0">
                  <a:solidFill>
                    <a:schemeClr val="bg1"/>
                  </a:solidFill>
                  <a:cs typeface="+mn-ea"/>
                  <a:sym typeface="+mn-lt"/>
                </a:rPr>
                <a:t>、活动策划、</a:t>
              </a:r>
              <a:r>
                <a:rPr lang="zh-CN" altLang="en-US" sz="2000" dirty="0">
                  <a:solidFill>
                    <a:schemeClr val="bg1"/>
                  </a:solidFill>
                  <a:cs typeface="+mn-ea"/>
                  <a:sym typeface="+mn-lt"/>
                </a:rPr>
                <a:t>培训、课</a:t>
              </a:r>
              <a:r>
                <a:rPr lang="zh-CN" altLang="en-US" sz="2000" dirty="0" smtClean="0">
                  <a:solidFill>
                    <a:schemeClr val="bg1"/>
                  </a:solidFill>
                  <a:cs typeface="+mn-ea"/>
                  <a:sym typeface="+mn-lt"/>
                </a:rPr>
                <a:t>件</a:t>
              </a:r>
              <a:endParaRPr lang="en-US" altLang="zh-CN" sz="2000" dirty="0" smtClean="0">
                <a:solidFill>
                  <a:schemeClr val="bg1"/>
                </a:solidFill>
                <a:cs typeface="+mn-ea"/>
                <a:sym typeface="+mn-lt"/>
              </a:endParaRPr>
            </a:p>
            <a:p>
              <a:pPr algn="ctr">
                <a:defRPr/>
              </a:pPr>
              <a:endParaRPr lang="en-US" altLang="zh-CN" sz="2000" dirty="0">
                <a:solidFill>
                  <a:schemeClr val="bg1"/>
                </a:solidFill>
                <a:cs typeface="+mn-ea"/>
                <a:sym typeface="+mn-lt"/>
              </a:endParaRPr>
            </a:p>
            <a:p>
              <a:pPr algn="ctr">
                <a:defRPr/>
              </a:pPr>
              <a:r>
                <a:rPr lang="zh-CN" altLang="en-US" sz="2000" dirty="0" smtClean="0">
                  <a:solidFill>
                    <a:schemeClr val="bg1"/>
                  </a:solidFill>
                  <a:cs typeface="+mn-ea"/>
                  <a:sym typeface="+mn-lt"/>
                </a:rPr>
                <a:t>第一</a:t>
              </a:r>
              <a:r>
                <a:rPr lang="en-US" altLang="zh-CN" sz="2000" dirty="0" smtClean="0">
                  <a:solidFill>
                    <a:schemeClr val="bg1"/>
                  </a:solidFill>
                  <a:cs typeface="+mn-ea"/>
                  <a:sym typeface="+mn-lt"/>
                </a:rPr>
                <a:t>PPT</a:t>
              </a:r>
              <a:r>
                <a:rPr lang="zh-CN" altLang="en-US" sz="2000" dirty="0">
                  <a:solidFill>
                    <a:schemeClr val="bg1"/>
                  </a:solidFill>
                  <a:cs typeface="+mn-ea"/>
                  <a:sym typeface="+mn-lt"/>
                </a:rPr>
                <a:t> </a:t>
              </a:r>
              <a:r>
                <a:rPr lang="zh-CN" altLang="en-US" sz="2000" dirty="0" smtClean="0">
                  <a:solidFill>
                    <a:schemeClr val="bg1"/>
                  </a:solidFill>
                  <a:cs typeface="+mn-ea"/>
                  <a:sym typeface="+mn-lt"/>
                </a:rPr>
                <a:t>  </a:t>
              </a:r>
              <a:r>
                <a:rPr lang="en-US" altLang="zh-CN" sz="2000" dirty="0" smtClean="0">
                  <a:solidFill>
                    <a:schemeClr val="bg1"/>
                  </a:solidFill>
                  <a:cs typeface="+mn-ea"/>
                  <a:sym typeface="+mn-lt"/>
                </a:rPr>
                <a:t>2030.12.24  </a:t>
              </a:r>
              <a:endParaRPr lang="zh-CN" altLang="en-US" sz="2000" dirty="0">
                <a:solidFill>
                  <a:schemeClr val="bg1"/>
                </a:solidFill>
                <a:cs typeface="+mn-ea"/>
                <a:sym typeface="+mn-lt"/>
              </a:endParaRPr>
            </a:p>
          </p:txBody>
        </p:sp>
        <p:cxnSp>
          <p:nvCxnSpPr>
            <p:cNvPr id="127" name="直接连接符 126"/>
            <p:cNvCxnSpPr/>
            <p:nvPr/>
          </p:nvCxnSpPr>
          <p:spPr>
            <a:xfrm>
              <a:off x="6096000" y="4773805"/>
              <a:ext cx="5043515" cy="0"/>
            </a:xfrm>
            <a:prstGeom prst="line">
              <a:avLst/>
            </a:prstGeom>
            <a:noFill/>
            <a:ln w="9525" cap="flat" cmpd="sng" algn="ctr">
              <a:solidFill>
                <a:schemeClr val="bg1"/>
              </a:solidFill>
              <a:prstDash val="lgDash"/>
              <a:miter lim="800000"/>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decel="50000" fill="hold">
                                          <p:stCondLst>
                                            <p:cond delay="0"/>
                                          </p:stCondLst>
                                        </p:cTn>
                                        <p:tgtEl>
                                          <p:spTgt spid="1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5"/>
                                        </p:tgtEl>
                                        <p:attrNameLst>
                                          <p:attrName>ppt_w</p:attrName>
                                        </p:attrNameLst>
                                      </p:cBhvr>
                                      <p:tavLst>
                                        <p:tav tm="0">
                                          <p:val>
                                            <p:strVal val="#ppt_w*.05"/>
                                          </p:val>
                                        </p:tav>
                                        <p:tav tm="100000">
                                          <p:val>
                                            <p:strVal val="#ppt_w"/>
                                          </p:val>
                                        </p:tav>
                                      </p:tavLst>
                                    </p:anim>
                                    <p:anim calcmode="lin" valueType="num">
                                      <p:cBhvr>
                                        <p:cTn id="10" dur="1000" fill="hold"/>
                                        <p:tgtEl>
                                          <p:spTgt spid="1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5"/>
                                        </p:tgtEl>
                                      </p:cBhvr>
                                    </p:animEffect>
                                  </p:childTnLst>
                                </p:cTn>
                              </p:par>
                              <p:par>
                                <p:cTn id="15" presetID="23" presetClass="entr" presetSubtype="288" fill="hold" nodeType="withEffect">
                                  <p:stCondLst>
                                    <p:cond delay="250"/>
                                  </p:stCondLst>
                                  <p:childTnLst>
                                    <p:set>
                                      <p:cBhvr>
                                        <p:cTn id="16" dur="1" fill="hold">
                                          <p:stCondLst>
                                            <p:cond delay="0"/>
                                          </p:stCondLst>
                                        </p:cTn>
                                        <p:tgtEl>
                                          <p:spTgt spid="1019"/>
                                        </p:tgtEl>
                                        <p:attrNameLst>
                                          <p:attrName>style.visibility</p:attrName>
                                        </p:attrNameLst>
                                      </p:cBhvr>
                                      <p:to>
                                        <p:strVal val="visible"/>
                                      </p:to>
                                    </p:set>
                                    <p:anim calcmode="lin" valueType="num">
                                      <p:cBhvr>
                                        <p:cTn id="17" dur="500" fill="hold"/>
                                        <p:tgtEl>
                                          <p:spTgt spid="1019"/>
                                        </p:tgtEl>
                                        <p:attrNameLst>
                                          <p:attrName>ppt_w</p:attrName>
                                        </p:attrNameLst>
                                      </p:cBhvr>
                                      <p:tavLst>
                                        <p:tav tm="0">
                                          <p:val>
                                            <p:strVal val="4*#ppt_w"/>
                                          </p:val>
                                        </p:tav>
                                        <p:tav tm="100000">
                                          <p:val>
                                            <p:strVal val="#ppt_w"/>
                                          </p:val>
                                        </p:tav>
                                      </p:tavLst>
                                    </p:anim>
                                    <p:anim calcmode="lin" valueType="num">
                                      <p:cBhvr>
                                        <p:cTn id="18" dur="500" fill="hold"/>
                                        <p:tgtEl>
                                          <p:spTgt spid="1019"/>
                                        </p:tgtEl>
                                        <p:attrNameLst>
                                          <p:attrName>ppt_h</p:attrName>
                                        </p:attrNameLst>
                                      </p:cBhvr>
                                      <p:tavLst>
                                        <p:tav tm="0">
                                          <p:val>
                                            <p:strVal val="4/3*#ppt_h"/>
                                          </p:val>
                                        </p:tav>
                                        <p:tav tm="100000">
                                          <p:val>
                                            <p:strVal val="#ppt_h"/>
                                          </p:val>
                                        </p:tav>
                                      </p:tavLst>
                                    </p:anim>
                                  </p:childTnLst>
                                </p:cTn>
                              </p:par>
                              <p:par>
                                <p:cTn id="19" presetID="23" presetClass="entr" presetSubtype="288" fill="hold" grpId="0" nodeType="withEffect">
                                  <p:stCondLst>
                                    <p:cond delay="250"/>
                                  </p:stCondLst>
                                  <p:childTnLst>
                                    <p:set>
                                      <p:cBhvr>
                                        <p:cTn id="20" dur="1" fill="hold">
                                          <p:stCondLst>
                                            <p:cond delay="0"/>
                                          </p:stCondLst>
                                        </p:cTn>
                                        <p:tgtEl>
                                          <p:spTgt spid="1110"/>
                                        </p:tgtEl>
                                        <p:attrNameLst>
                                          <p:attrName>style.visibility</p:attrName>
                                        </p:attrNameLst>
                                      </p:cBhvr>
                                      <p:to>
                                        <p:strVal val="visible"/>
                                      </p:to>
                                    </p:set>
                                    <p:anim calcmode="lin" valueType="num">
                                      <p:cBhvr>
                                        <p:cTn id="21" dur="500" fill="hold"/>
                                        <p:tgtEl>
                                          <p:spTgt spid="1110"/>
                                        </p:tgtEl>
                                        <p:attrNameLst>
                                          <p:attrName>ppt_w</p:attrName>
                                        </p:attrNameLst>
                                      </p:cBhvr>
                                      <p:tavLst>
                                        <p:tav tm="0">
                                          <p:val>
                                            <p:strVal val="4*#ppt_w"/>
                                          </p:val>
                                        </p:tav>
                                        <p:tav tm="100000">
                                          <p:val>
                                            <p:strVal val="#ppt_w"/>
                                          </p:val>
                                        </p:tav>
                                      </p:tavLst>
                                    </p:anim>
                                    <p:anim calcmode="lin" valueType="num">
                                      <p:cBhvr>
                                        <p:cTn id="22" dur="500" fill="hold"/>
                                        <p:tgtEl>
                                          <p:spTgt spid="1110"/>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250"/>
                                  </p:stCondLst>
                                  <p:childTnLst>
                                    <p:set>
                                      <p:cBhvr>
                                        <p:cTn id="24" dur="1" fill="hold">
                                          <p:stCondLst>
                                            <p:cond delay="0"/>
                                          </p:stCondLst>
                                        </p:cTn>
                                        <p:tgtEl>
                                          <p:spTgt spid="1111"/>
                                        </p:tgtEl>
                                        <p:attrNameLst>
                                          <p:attrName>style.visibility</p:attrName>
                                        </p:attrNameLst>
                                      </p:cBhvr>
                                      <p:to>
                                        <p:strVal val="visible"/>
                                      </p:to>
                                    </p:set>
                                    <p:anim calcmode="lin" valueType="num">
                                      <p:cBhvr>
                                        <p:cTn id="25" dur="500" fill="hold"/>
                                        <p:tgtEl>
                                          <p:spTgt spid="1111"/>
                                        </p:tgtEl>
                                        <p:attrNameLst>
                                          <p:attrName>ppt_w</p:attrName>
                                        </p:attrNameLst>
                                      </p:cBhvr>
                                      <p:tavLst>
                                        <p:tav tm="0">
                                          <p:val>
                                            <p:strVal val="4*#ppt_w"/>
                                          </p:val>
                                        </p:tav>
                                        <p:tav tm="100000">
                                          <p:val>
                                            <p:strVal val="#ppt_w"/>
                                          </p:val>
                                        </p:tav>
                                      </p:tavLst>
                                    </p:anim>
                                    <p:anim calcmode="lin" valueType="num">
                                      <p:cBhvr>
                                        <p:cTn id="26" dur="500" fill="hold"/>
                                        <p:tgtEl>
                                          <p:spTgt spid="1111"/>
                                        </p:tgtEl>
                                        <p:attrNameLst>
                                          <p:attrName>ppt_h</p:attrName>
                                        </p:attrNameLst>
                                      </p:cBhvr>
                                      <p:tavLst>
                                        <p:tav tm="0">
                                          <p:val>
                                            <p:strVal val="4/3*#ppt_h"/>
                                          </p:val>
                                        </p:tav>
                                        <p:tav tm="100000">
                                          <p:val>
                                            <p:strVal val="#ppt_h"/>
                                          </p:val>
                                        </p:tav>
                                      </p:tavLst>
                                    </p:anim>
                                  </p:childTnLst>
                                </p:cTn>
                              </p:par>
                              <p:par>
                                <p:cTn id="27" presetID="23" presetClass="entr" presetSubtype="288" fill="hold" nodeType="withEffect">
                                  <p:stCondLst>
                                    <p:cond delay="250"/>
                                  </p:stCondLst>
                                  <p:childTnLst>
                                    <p:set>
                                      <p:cBhvr>
                                        <p:cTn id="28" dur="1" fill="hold">
                                          <p:stCondLst>
                                            <p:cond delay="0"/>
                                          </p:stCondLst>
                                        </p:cTn>
                                        <p:tgtEl>
                                          <p:spTgt spid="1112"/>
                                        </p:tgtEl>
                                        <p:attrNameLst>
                                          <p:attrName>style.visibility</p:attrName>
                                        </p:attrNameLst>
                                      </p:cBhvr>
                                      <p:to>
                                        <p:strVal val="visible"/>
                                      </p:to>
                                    </p:set>
                                    <p:anim calcmode="lin" valueType="num">
                                      <p:cBhvr>
                                        <p:cTn id="29" dur="500" fill="hold"/>
                                        <p:tgtEl>
                                          <p:spTgt spid="1112"/>
                                        </p:tgtEl>
                                        <p:attrNameLst>
                                          <p:attrName>ppt_w</p:attrName>
                                        </p:attrNameLst>
                                      </p:cBhvr>
                                      <p:tavLst>
                                        <p:tav tm="0">
                                          <p:val>
                                            <p:strVal val="4*#ppt_w"/>
                                          </p:val>
                                        </p:tav>
                                        <p:tav tm="100000">
                                          <p:val>
                                            <p:strVal val="#ppt_w"/>
                                          </p:val>
                                        </p:tav>
                                      </p:tavLst>
                                    </p:anim>
                                    <p:anim calcmode="lin" valueType="num">
                                      <p:cBhvr>
                                        <p:cTn id="30" dur="500" fill="hold"/>
                                        <p:tgtEl>
                                          <p:spTgt spid="1112"/>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250"/>
                                  </p:stCondLst>
                                  <p:childTnLst>
                                    <p:set>
                                      <p:cBhvr>
                                        <p:cTn id="32" dur="1" fill="hold">
                                          <p:stCondLst>
                                            <p:cond delay="0"/>
                                          </p:stCondLst>
                                        </p:cTn>
                                        <p:tgtEl>
                                          <p:spTgt spid="1137"/>
                                        </p:tgtEl>
                                        <p:attrNameLst>
                                          <p:attrName>style.visibility</p:attrName>
                                        </p:attrNameLst>
                                      </p:cBhvr>
                                      <p:to>
                                        <p:strVal val="visible"/>
                                      </p:to>
                                    </p:set>
                                    <p:anim calcmode="lin" valueType="num">
                                      <p:cBhvr>
                                        <p:cTn id="33" dur="500" fill="hold"/>
                                        <p:tgtEl>
                                          <p:spTgt spid="1137"/>
                                        </p:tgtEl>
                                        <p:attrNameLst>
                                          <p:attrName>ppt_w</p:attrName>
                                        </p:attrNameLst>
                                      </p:cBhvr>
                                      <p:tavLst>
                                        <p:tav tm="0">
                                          <p:val>
                                            <p:strVal val="4*#ppt_w"/>
                                          </p:val>
                                        </p:tav>
                                        <p:tav tm="100000">
                                          <p:val>
                                            <p:strVal val="#ppt_w"/>
                                          </p:val>
                                        </p:tav>
                                      </p:tavLst>
                                    </p:anim>
                                    <p:anim calcmode="lin" valueType="num">
                                      <p:cBhvr>
                                        <p:cTn id="34" dur="500" fill="hold"/>
                                        <p:tgtEl>
                                          <p:spTgt spid="1137"/>
                                        </p:tgtEl>
                                        <p:attrNameLst>
                                          <p:attrName>ppt_h</p:attrName>
                                        </p:attrNameLst>
                                      </p:cBhvr>
                                      <p:tavLst>
                                        <p:tav tm="0">
                                          <p:val>
                                            <p:strVal val="4/3*#ppt_h"/>
                                          </p:val>
                                        </p:tav>
                                        <p:tav tm="100000">
                                          <p:val>
                                            <p:strVal val="#ppt_h"/>
                                          </p:val>
                                        </p:tav>
                                      </p:tavLst>
                                    </p:anim>
                                  </p:childTnLst>
                                </p:cTn>
                              </p:par>
                              <p:par>
                                <p:cTn id="35" presetID="23" presetClass="entr" presetSubtype="288" fill="hold" grpId="0" nodeType="withEffect">
                                  <p:stCondLst>
                                    <p:cond delay="250"/>
                                  </p:stCondLst>
                                  <p:childTnLst>
                                    <p:set>
                                      <p:cBhvr>
                                        <p:cTn id="36" dur="1" fill="hold">
                                          <p:stCondLst>
                                            <p:cond delay="0"/>
                                          </p:stCondLst>
                                        </p:cTn>
                                        <p:tgtEl>
                                          <p:spTgt spid="1138"/>
                                        </p:tgtEl>
                                        <p:attrNameLst>
                                          <p:attrName>style.visibility</p:attrName>
                                        </p:attrNameLst>
                                      </p:cBhvr>
                                      <p:to>
                                        <p:strVal val="visible"/>
                                      </p:to>
                                    </p:set>
                                    <p:anim calcmode="lin" valueType="num">
                                      <p:cBhvr>
                                        <p:cTn id="37" dur="500" fill="hold"/>
                                        <p:tgtEl>
                                          <p:spTgt spid="1138"/>
                                        </p:tgtEl>
                                        <p:attrNameLst>
                                          <p:attrName>ppt_w</p:attrName>
                                        </p:attrNameLst>
                                      </p:cBhvr>
                                      <p:tavLst>
                                        <p:tav tm="0">
                                          <p:val>
                                            <p:strVal val="4*#ppt_w"/>
                                          </p:val>
                                        </p:tav>
                                        <p:tav tm="100000">
                                          <p:val>
                                            <p:strVal val="#ppt_w"/>
                                          </p:val>
                                        </p:tav>
                                      </p:tavLst>
                                    </p:anim>
                                    <p:anim calcmode="lin" valueType="num">
                                      <p:cBhvr>
                                        <p:cTn id="38" dur="500" fill="hold"/>
                                        <p:tgtEl>
                                          <p:spTgt spid="1138"/>
                                        </p:tgtEl>
                                        <p:attrNameLst>
                                          <p:attrName>ppt_h</p:attrName>
                                        </p:attrNameLst>
                                      </p:cBhvr>
                                      <p:tavLst>
                                        <p:tav tm="0">
                                          <p:val>
                                            <p:strVal val="4/3*#ppt_h"/>
                                          </p:val>
                                        </p:tav>
                                        <p:tav tm="100000">
                                          <p:val>
                                            <p:strVal val="#ppt_h"/>
                                          </p:val>
                                        </p:tav>
                                      </p:tavLst>
                                    </p:anim>
                                  </p:childTnLst>
                                </p:cTn>
                              </p:par>
                              <p:par>
                                <p:cTn id="39" presetID="23" presetClass="entr" presetSubtype="288" fill="hold" grpId="0" nodeType="withEffect">
                                  <p:stCondLst>
                                    <p:cond delay="250"/>
                                  </p:stCondLst>
                                  <p:childTnLst>
                                    <p:set>
                                      <p:cBhvr>
                                        <p:cTn id="40" dur="1" fill="hold">
                                          <p:stCondLst>
                                            <p:cond delay="0"/>
                                          </p:stCondLst>
                                        </p:cTn>
                                        <p:tgtEl>
                                          <p:spTgt spid="1139"/>
                                        </p:tgtEl>
                                        <p:attrNameLst>
                                          <p:attrName>style.visibility</p:attrName>
                                        </p:attrNameLst>
                                      </p:cBhvr>
                                      <p:to>
                                        <p:strVal val="visible"/>
                                      </p:to>
                                    </p:set>
                                    <p:anim calcmode="lin" valueType="num">
                                      <p:cBhvr>
                                        <p:cTn id="41" dur="500" fill="hold"/>
                                        <p:tgtEl>
                                          <p:spTgt spid="1139"/>
                                        </p:tgtEl>
                                        <p:attrNameLst>
                                          <p:attrName>ppt_w</p:attrName>
                                        </p:attrNameLst>
                                      </p:cBhvr>
                                      <p:tavLst>
                                        <p:tav tm="0">
                                          <p:val>
                                            <p:strVal val="4*#ppt_w"/>
                                          </p:val>
                                        </p:tav>
                                        <p:tav tm="100000">
                                          <p:val>
                                            <p:strVal val="#ppt_w"/>
                                          </p:val>
                                        </p:tav>
                                      </p:tavLst>
                                    </p:anim>
                                    <p:anim calcmode="lin" valueType="num">
                                      <p:cBhvr>
                                        <p:cTn id="42" dur="500" fill="hold"/>
                                        <p:tgtEl>
                                          <p:spTgt spid="1139"/>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250"/>
                                  </p:stCondLst>
                                  <p:childTnLst>
                                    <p:set>
                                      <p:cBhvr>
                                        <p:cTn id="44" dur="1" fill="hold">
                                          <p:stCondLst>
                                            <p:cond delay="0"/>
                                          </p:stCondLst>
                                        </p:cTn>
                                        <p:tgtEl>
                                          <p:spTgt spid="1140"/>
                                        </p:tgtEl>
                                        <p:attrNameLst>
                                          <p:attrName>style.visibility</p:attrName>
                                        </p:attrNameLst>
                                      </p:cBhvr>
                                      <p:to>
                                        <p:strVal val="visible"/>
                                      </p:to>
                                    </p:set>
                                    <p:anim calcmode="lin" valueType="num">
                                      <p:cBhvr>
                                        <p:cTn id="45" dur="500" fill="hold"/>
                                        <p:tgtEl>
                                          <p:spTgt spid="1140"/>
                                        </p:tgtEl>
                                        <p:attrNameLst>
                                          <p:attrName>ppt_w</p:attrName>
                                        </p:attrNameLst>
                                      </p:cBhvr>
                                      <p:tavLst>
                                        <p:tav tm="0">
                                          <p:val>
                                            <p:strVal val="4*#ppt_w"/>
                                          </p:val>
                                        </p:tav>
                                        <p:tav tm="100000">
                                          <p:val>
                                            <p:strVal val="#ppt_w"/>
                                          </p:val>
                                        </p:tav>
                                      </p:tavLst>
                                    </p:anim>
                                    <p:anim calcmode="lin" valueType="num">
                                      <p:cBhvr>
                                        <p:cTn id="46" dur="500" fill="hold"/>
                                        <p:tgtEl>
                                          <p:spTgt spid="1140"/>
                                        </p:tgtEl>
                                        <p:attrNameLst>
                                          <p:attrName>ppt_h</p:attrName>
                                        </p:attrNameLst>
                                      </p:cBhvr>
                                      <p:tavLst>
                                        <p:tav tm="0">
                                          <p:val>
                                            <p:strVal val="4/3*#ppt_h"/>
                                          </p:val>
                                        </p:tav>
                                        <p:tav tm="100000">
                                          <p:val>
                                            <p:strVal val="#ppt_h"/>
                                          </p:val>
                                        </p:tav>
                                      </p:tavLst>
                                    </p:anim>
                                  </p:childTnLst>
                                </p:cTn>
                              </p:par>
                              <p:par>
                                <p:cTn id="47" presetID="23" presetClass="entr" presetSubtype="288" fill="hold" grpId="0" nodeType="withEffect">
                                  <p:stCondLst>
                                    <p:cond delay="250"/>
                                  </p:stCondLst>
                                  <p:childTnLst>
                                    <p:set>
                                      <p:cBhvr>
                                        <p:cTn id="48" dur="1" fill="hold">
                                          <p:stCondLst>
                                            <p:cond delay="0"/>
                                          </p:stCondLst>
                                        </p:cTn>
                                        <p:tgtEl>
                                          <p:spTgt spid="1141"/>
                                        </p:tgtEl>
                                        <p:attrNameLst>
                                          <p:attrName>style.visibility</p:attrName>
                                        </p:attrNameLst>
                                      </p:cBhvr>
                                      <p:to>
                                        <p:strVal val="visible"/>
                                      </p:to>
                                    </p:set>
                                    <p:anim calcmode="lin" valueType="num">
                                      <p:cBhvr>
                                        <p:cTn id="49" dur="500" fill="hold"/>
                                        <p:tgtEl>
                                          <p:spTgt spid="1141"/>
                                        </p:tgtEl>
                                        <p:attrNameLst>
                                          <p:attrName>ppt_w</p:attrName>
                                        </p:attrNameLst>
                                      </p:cBhvr>
                                      <p:tavLst>
                                        <p:tav tm="0">
                                          <p:val>
                                            <p:strVal val="4*#ppt_w"/>
                                          </p:val>
                                        </p:tav>
                                        <p:tav tm="100000">
                                          <p:val>
                                            <p:strVal val="#ppt_w"/>
                                          </p:val>
                                        </p:tav>
                                      </p:tavLst>
                                    </p:anim>
                                    <p:anim calcmode="lin" valueType="num">
                                      <p:cBhvr>
                                        <p:cTn id="50" dur="500" fill="hold"/>
                                        <p:tgtEl>
                                          <p:spTgt spid="1141"/>
                                        </p:tgtEl>
                                        <p:attrNameLst>
                                          <p:attrName>ppt_h</p:attrName>
                                        </p:attrNameLst>
                                      </p:cBhvr>
                                      <p:tavLst>
                                        <p:tav tm="0">
                                          <p:val>
                                            <p:strVal val="4/3*#ppt_h"/>
                                          </p:val>
                                        </p:tav>
                                        <p:tav tm="100000">
                                          <p:val>
                                            <p:strVal val="#ppt_h"/>
                                          </p:val>
                                        </p:tav>
                                      </p:tavLst>
                                    </p:anim>
                                  </p:childTnLst>
                                </p:cTn>
                              </p:par>
                              <p:par>
                                <p:cTn id="51" presetID="23" presetClass="entr" presetSubtype="288" fill="hold" grpId="0" nodeType="withEffect">
                                  <p:stCondLst>
                                    <p:cond delay="250"/>
                                  </p:stCondLst>
                                  <p:childTnLst>
                                    <p:set>
                                      <p:cBhvr>
                                        <p:cTn id="52" dur="1" fill="hold">
                                          <p:stCondLst>
                                            <p:cond delay="0"/>
                                          </p:stCondLst>
                                        </p:cTn>
                                        <p:tgtEl>
                                          <p:spTgt spid="1142"/>
                                        </p:tgtEl>
                                        <p:attrNameLst>
                                          <p:attrName>style.visibility</p:attrName>
                                        </p:attrNameLst>
                                      </p:cBhvr>
                                      <p:to>
                                        <p:strVal val="visible"/>
                                      </p:to>
                                    </p:set>
                                    <p:anim calcmode="lin" valueType="num">
                                      <p:cBhvr>
                                        <p:cTn id="53" dur="500" fill="hold"/>
                                        <p:tgtEl>
                                          <p:spTgt spid="1142"/>
                                        </p:tgtEl>
                                        <p:attrNameLst>
                                          <p:attrName>ppt_w</p:attrName>
                                        </p:attrNameLst>
                                      </p:cBhvr>
                                      <p:tavLst>
                                        <p:tav tm="0">
                                          <p:val>
                                            <p:strVal val="4*#ppt_w"/>
                                          </p:val>
                                        </p:tav>
                                        <p:tav tm="100000">
                                          <p:val>
                                            <p:strVal val="#ppt_w"/>
                                          </p:val>
                                        </p:tav>
                                      </p:tavLst>
                                    </p:anim>
                                    <p:anim calcmode="lin" valueType="num">
                                      <p:cBhvr>
                                        <p:cTn id="54" dur="500" fill="hold"/>
                                        <p:tgtEl>
                                          <p:spTgt spid="1142"/>
                                        </p:tgtEl>
                                        <p:attrNameLst>
                                          <p:attrName>ppt_h</p:attrName>
                                        </p:attrNameLst>
                                      </p:cBhvr>
                                      <p:tavLst>
                                        <p:tav tm="0">
                                          <p:val>
                                            <p:strVal val="4/3*#ppt_h"/>
                                          </p:val>
                                        </p:tav>
                                        <p:tav tm="100000">
                                          <p:val>
                                            <p:strVal val="#ppt_h"/>
                                          </p:val>
                                        </p:tav>
                                      </p:tavLst>
                                    </p:anim>
                                  </p:childTnLst>
                                </p:cTn>
                              </p:par>
                              <p:par>
                                <p:cTn id="55" presetID="23" presetClass="entr" presetSubtype="288" fill="hold" grpId="0" nodeType="withEffect">
                                  <p:stCondLst>
                                    <p:cond delay="250"/>
                                  </p:stCondLst>
                                  <p:childTnLst>
                                    <p:set>
                                      <p:cBhvr>
                                        <p:cTn id="56" dur="1" fill="hold">
                                          <p:stCondLst>
                                            <p:cond delay="0"/>
                                          </p:stCondLst>
                                        </p:cTn>
                                        <p:tgtEl>
                                          <p:spTgt spid="1143"/>
                                        </p:tgtEl>
                                        <p:attrNameLst>
                                          <p:attrName>style.visibility</p:attrName>
                                        </p:attrNameLst>
                                      </p:cBhvr>
                                      <p:to>
                                        <p:strVal val="visible"/>
                                      </p:to>
                                    </p:set>
                                    <p:anim calcmode="lin" valueType="num">
                                      <p:cBhvr>
                                        <p:cTn id="57" dur="500" fill="hold"/>
                                        <p:tgtEl>
                                          <p:spTgt spid="1143"/>
                                        </p:tgtEl>
                                        <p:attrNameLst>
                                          <p:attrName>ppt_w</p:attrName>
                                        </p:attrNameLst>
                                      </p:cBhvr>
                                      <p:tavLst>
                                        <p:tav tm="0">
                                          <p:val>
                                            <p:strVal val="4*#ppt_w"/>
                                          </p:val>
                                        </p:tav>
                                        <p:tav tm="100000">
                                          <p:val>
                                            <p:strVal val="#ppt_w"/>
                                          </p:val>
                                        </p:tav>
                                      </p:tavLst>
                                    </p:anim>
                                    <p:anim calcmode="lin" valueType="num">
                                      <p:cBhvr>
                                        <p:cTn id="58" dur="500" fill="hold"/>
                                        <p:tgtEl>
                                          <p:spTgt spid="1143"/>
                                        </p:tgtEl>
                                        <p:attrNameLst>
                                          <p:attrName>ppt_h</p:attrName>
                                        </p:attrNameLst>
                                      </p:cBhvr>
                                      <p:tavLst>
                                        <p:tav tm="0">
                                          <p:val>
                                            <p:strVal val="4/3*#ppt_h"/>
                                          </p:val>
                                        </p:tav>
                                        <p:tav tm="100000">
                                          <p:val>
                                            <p:strVal val="#ppt_h"/>
                                          </p:val>
                                        </p:tav>
                                      </p:tavLst>
                                    </p:anim>
                                  </p:childTnLst>
                                </p:cTn>
                              </p:par>
                              <p:par>
                                <p:cTn id="59" presetID="23" presetClass="entr" presetSubtype="288" fill="hold" grpId="0" nodeType="withEffect">
                                  <p:stCondLst>
                                    <p:cond delay="250"/>
                                  </p:stCondLst>
                                  <p:childTnLst>
                                    <p:set>
                                      <p:cBhvr>
                                        <p:cTn id="60" dur="1" fill="hold">
                                          <p:stCondLst>
                                            <p:cond delay="0"/>
                                          </p:stCondLst>
                                        </p:cTn>
                                        <p:tgtEl>
                                          <p:spTgt spid="1144"/>
                                        </p:tgtEl>
                                        <p:attrNameLst>
                                          <p:attrName>style.visibility</p:attrName>
                                        </p:attrNameLst>
                                      </p:cBhvr>
                                      <p:to>
                                        <p:strVal val="visible"/>
                                      </p:to>
                                    </p:set>
                                    <p:anim calcmode="lin" valueType="num">
                                      <p:cBhvr>
                                        <p:cTn id="61" dur="500" fill="hold"/>
                                        <p:tgtEl>
                                          <p:spTgt spid="1144"/>
                                        </p:tgtEl>
                                        <p:attrNameLst>
                                          <p:attrName>ppt_w</p:attrName>
                                        </p:attrNameLst>
                                      </p:cBhvr>
                                      <p:tavLst>
                                        <p:tav tm="0">
                                          <p:val>
                                            <p:strVal val="4*#ppt_w"/>
                                          </p:val>
                                        </p:tav>
                                        <p:tav tm="100000">
                                          <p:val>
                                            <p:strVal val="#ppt_w"/>
                                          </p:val>
                                        </p:tav>
                                      </p:tavLst>
                                    </p:anim>
                                    <p:anim calcmode="lin" valueType="num">
                                      <p:cBhvr>
                                        <p:cTn id="62" dur="500" fill="hold"/>
                                        <p:tgtEl>
                                          <p:spTgt spid="1144"/>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25"/>
                                        </p:tgtEl>
                                        <p:attrNameLst>
                                          <p:attrName>style.visibility</p:attrName>
                                        </p:attrNameLst>
                                      </p:cBhvr>
                                      <p:to>
                                        <p:strVal val="visible"/>
                                      </p:to>
                                    </p:set>
                                    <p:anim calcmode="lin" valueType="num">
                                      <p:cBhvr>
                                        <p:cTn id="65" dur="500" fill="hold"/>
                                        <p:tgtEl>
                                          <p:spTgt spid="125"/>
                                        </p:tgtEl>
                                        <p:attrNameLst>
                                          <p:attrName>ppt_w</p:attrName>
                                        </p:attrNameLst>
                                      </p:cBhvr>
                                      <p:tavLst>
                                        <p:tav tm="0">
                                          <p:val>
                                            <p:strVal val="4*#ppt_w"/>
                                          </p:val>
                                        </p:tav>
                                        <p:tav tm="100000">
                                          <p:val>
                                            <p:strVal val="#ppt_w"/>
                                          </p:val>
                                        </p:tav>
                                      </p:tavLst>
                                    </p:anim>
                                    <p:anim calcmode="lin" valueType="num">
                                      <p:cBhvr>
                                        <p:cTn id="66" dur="500" fill="hold"/>
                                        <p:tgtEl>
                                          <p:spTgt spid="1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 grpId="0" animBg="1"/>
      <p:bldP spid="1111" grpId="0"/>
      <p:bldP spid="1137" grpId="0" animBg="1"/>
      <p:bldP spid="1138" grpId="0" animBg="1"/>
      <p:bldP spid="1139" grpId="0" animBg="1"/>
      <p:bldP spid="1140" grpId="0" animBg="1"/>
      <p:bldP spid="1141" grpId="0" animBg="1"/>
      <p:bldP spid="1142" grpId="0" animBg="1"/>
      <p:bldP spid="1143" grpId="0" animBg="1"/>
      <p:bldP spid="11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98388" y="484947"/>
            <a:ext cx="2578213" cy="1329685"/>
            <a:chOff x="8690388" y="396047"/>
            <a:chExt cx="2578213" cy="1329685"/>
          </a:xfrm>
        </p:grpSpPr>
        <p:sp>
          <p:nvSpPr>
            <p:cNvPr id="3"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6"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7"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8"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9"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69" name="PA_库_组合 568"/>
          <p:cNvGrpSpPr/>
          <p:nvPr>
            <p:custDataLst>
              <p:tags r:id="rId1"/>
            </p:custDataLst>
          </p:nvPr>
        </p:nvGrpSpPr>
        <p:grpSpPr>
          <a:xfrm>
            <a:off x="2612880" y="1138929"/>
            <a:ext cx="7638408" cy="4369602"/>
            <a:chOff x="4403283" y="2129529"/>
            <a:chExt cx="3765573" cy="2154121"/>
          </a:xfrm>
        </p:grpSpPr>
        <p:grpSp>
          <p:nvGrpSpPr>
            <p:cNvPr id="568" name="组合 567"/>
            <p:cNvGrpSpPr/>
            <p:nvPr/>
          </p:nvGrpSpPr>
          <p:grpSpPr>
            <a:xfrm>
              <a:off x="7137562" y="2129529"/>
              <a:ext cx="1031294" cy="1891722"/>
              <a:chOff x="2847190" y="2269881"/>
              <a:chExt cx="1031294" cy="1891722"/>
            </a:xfrm>
          </p:grpSpPr>
          <p:sp>
            <p:nvSpPr>
              <p:cNvPr id="285" name="Freeform 8755"/>
              <p:cNvSpPr/>
              <p:nvPr/>
            </p:nvSpPr>
            <p:spPr bwMode="auto">
              <a:xfrm>
                <a:off x="3176715" y="3899202"/>
                <a:ext cx="30514" cy="24409"/>
              </a:xfrm>
              <a:custGeom>
                <a:avLst/>
                <a:gdLst>
                  <a:gd name="T0" fmla="*/ 2 w 5"/>
                  <a:gd name="T1" fmla="*/ 0 h 4"/>
                  <a:gd name="T2" fmla="*/ 4 w 5"/>
                  <a:gd name="T3" fmla="*/ 0 h 4"/>
                  <a:gd name="T4" fmla="*/ 5 w 5"/>
                  <a:gd name="T5" fmla="*/ 3 h 4"/>
                  <a:gd name="T6" fmla="*/ 5 w 5"/>
                  <a:gd name="T7" fmla="*/ 4 h 4"/>
                  <a:gd name="T8" fmla="*/ 2 w 5"/>
                  <a:gd name="T9" fmla="*/ 4 h 4"/>
                  <a:gd name="T10" fmla="*/ 1 w 5"/>
                  <a:gd name="T11" fmla="*/ 4 h 4"/>
                  <a:gd name="T12" fmla="*/ 0 w 5"/>
                  <a:gd name="T13" fmla="*/ 3 h 4"/>
                  <a:gd name="T14" fmla="*/ 1 w 5"/>
                  <a:gd name="T15" fmla="*/ 2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4" y="0"/>
                    </a:lnTo>
                    <a:lnTo>
                      <a:pt x="5" y="3"/>
                    </a:lnTo>
                    <a:lnTo>
                      <a:pt x="5" y="4"/>
                    </a:lnTo>
                    <a:lnTo>
                      <a:pt x="2" y="4"/>
                    </a:lnTo>
                    <a:lnTo>
                      <a:pt x="1" y="4"/>
                    </a:lnTo>
                    <a:lnTo>
                      <a:pt x="0" y="3"/>
                    </a:lnTo>
                    <a:lnTo>
                      <a:pt x="1"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6" name="Freeform 8756"/>
              <p:cNvSpPr/>
              <p:nvPr/>
            </p:nvSpPr>
            <p:spPr bwMode="auto">
              <a:xfrm>
                <a:off x="3506240" y="3710028"/>
                <a:ext cx="18309" cy="30514"/>
              </a:xfrm>
              <a:custGeom>
                <a:avLst/>
                <a:gdLst>
                  <a:gd name="T0" fmla="*/ 2 w 3"/>
                  <a:gd name="T1" fmla="*/ 0 h 5"/>
                  <a:gd name="T2" fmla="*/ 3 w 3"/>
                  <a:gd name="T3" fmla="*/ 1 h 5"/>
                  <a:gd name="T4" fmla="*/ 3 w 3"/>
                  <a:gd name="T5" fmla="*/ 2 h 5"/>
                  <a:gd name="T6" fmla="*/ 3 w 3"/>
                  <a:gd name="T7" fmla="*/ 4 h 5"/>
                  <a:gd name="T8" fmla="*/ 2 w 3"/>
                  <a:gd name="T9" fmla="*/ 5 h 5"/>
                  <a:gd name="T10" fmla="*/ 1 w 3"/>
                  <a:gd name="T11" fmla="*/ 5 h 5"/>
                  <a:gd name="T12" fmla="*/ 0 w 3"/>
                  <a:gd name="T13" fmla="*/ 2 h 5"/>
                  <a:gd name="T14" fmla="*/ 0 w 3"/>
                  <a:gd name="T15" fmla="*/ 1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3" y="1"/>
                    </a:lnTo>
                    <a:lnTo>
                      <a:pt x="3" y="2"/>
                    </a:lnTo>
                    <a:lnTo>
                      <a:pt x="3" y="4"/>
                    </a:lnTo>
                    <a:lnTo>
                      <a:pt x="2" y="5"/>
                    </a:lnTo>
                    <a:lnTo>
                      <a:pt x="1" y="5"/>
                    </a:lnTo>
                    <a:lnTo>
                      <a:pt x="0" y="2"/>
                    </a:lnTo>
                    <a:lnTo>
                      <a:pt x="0" y="1"/>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7" name="Freeform 8757"/>
              <p:cNvSpPr/>
              <p:nvPr/>
            </p:nvSpPr>
            <p:spPr bwMode="auto">
              <a:xfrm>
                <a:off x="3494036" y="3386607"/>
                <a:ext cx="24409" cy="36614"/>
              </a:xfrm>
              <a:custGeom>
                <a:avLst/>
                <a:gdLst>
                  <a:gd name="T0" fmla="*/ 2 w 4"/>
                  <a:gd name="T1" fmla="*/ 0 h 6"/>
                  <a:gd name="T2" fmla="*/ 4 w 4"/>
                  <a:gd name="T3" fmla="*/ 2 h 6"/>
                  <a:gd name="T4" fmla="*/ 4 w 4"/>
                  <a:gd name="T5" fmla="*/ 3 h 6"/>
                  <a:gd name="T6" fmla="*/ 4 w 4"/>
                  <a:gd name="T7" fmla="*/ 4 h 6"/>
                  <a:gd name="T8" fmla="*/ 3 w 4"/>
                  <a:gd name="T9" fmla="*/ 6 h 6"/>
                  <a:gd name="T10" fmla="*/ 2 w 4"/>
                  <a:gd name="T11" fmla="*/ 4 h 6"/>
                  <a:gd name="T12" fmla="*/ 0 w 4"/>
                  <a:gd name="T13" fmla="*/ 3 h 6"/>
                  <a:gd name="T14" fmla="*/ 0 w 4"/>
                  <a:gd name="T15" fmla="*/ 2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4" y="2"/>
                    </a:lnTo>
                    <a:lnTo>
                      <a:pt x="4" y="3"/>
                    </a:lnTo>
                    <a:lnTo>
                      <a:pt x="4" y="4"/>
                    </a:lnTo>
                    <a:lnTo>
                      <a:pt x="3" y="6"/>
                    </a:lnTo>
                    <a:lnTo>
                      <a:pt x="2" y="4"/>
                    </a:lnTo>
                    <a:lnTo>
                      <a:pt x="0" y="3"/>
                    </a:lnTo>
                    <a:lnTo>
                      <a:pt x="0"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8" name="Freeform 8758"/>
              <p:cNvSpPr>
                <a:spLocks noEditPoints="1"/>
              </p:cNvSpPr>
              <p:nvPr/>
            </p:nvSpPr>
            <p:spPr bwMode="auto">
              <a:xfrm>
                <a:off x="2847190" y="3252356"/>
                <a:ext cx="701769" cy="616336"/>
              </a:xfrm>
              <a:custGeom>
                <a:avLst/>
                <a:gdLst>
                  <a:gd name="T0" fmla="*/ 42 w 115"/>
                  <a:gd name="T1" fmla="*/ 77 h 101"/>
                  <a:gd name="T2" fmla="*/ 38 w 115"/>
                  <a:gd name="T3" fmla="*/ 75 h 101"/>
                  <a:gd name="T4" fmla="*/ 28 w 115"/>
                  <a:gd name="T5" fmla="*/ 53 h 101"/>
                  <a:gd name="T6" fmla="*/ 56 w 115"/>
                  <a:gd name="T7" fmla="*/ 63 h 101"/>
                  <a:gd name="T8" fmla="*/ 59 w 115"/>
                  <a:gd name="T9" fmla="*/ 57 h 101"/>
                  <a:gd name="T10" fmla="*/ 56 w 115"/>
                  <a:gd name="T11" fmla="*/ 53 h 101"/>
                  <a:gd name="T12" fmla="*/ 70 w 115"/>
                  <a:gd name="T13" fmla="*/ 53 h 101"/>
                  <a:gd name="T14" fmla="*/ 49 w 115"/>
                  <a:gd name="T15" fmla="*/ 59 h 101"/>
                  <a:gd name="T16" fmla="*/ 58 w 115"/>
                  <a:gd name="T17" fmla="*/ 51 h 101"/>
                  <a:gd name="T18" fmla="*/ 67 w 115"/>
                  <a:gd name="T19" fmla="*/ 50 h 101"/>
                  <a:gd name="T20" fmla="*/ 46 w 115"/>
                  <a:gd name="T21" fmla="*/ 53 h 101"/>
                  <a:gd name="T22" fmla="*/ 47 w 115"/>
                  <a:gd name="T23" fmla="*/ 43 h 101"/>
                  <a:gd name="T24" fmla="*/ 51 w 115"/>
                  <a:gd name="T25" fmla="*/ 45 h 101"/>
                  <a:gd name="T26" fmla="*/ 60 w 115"/>
                  <a:gd name="T27" fmla="*/ 49 h 101"/>
                  <a:gd name="T28" fmla="*/ 54 w 115"/>
                  <a:gd name="T29" fmla="*/ 42 h 101"/>
                  <a:gd name="T30" fmla="*/ 56 w 115"/>
                  <a:gd name="T31" fmla="*/ 40 h 101"/>
                  <a:gd name="T32" fmla="*/ 70 w 115"/>
                  <a:gd name="T33" fmla="*/ 50 h 101"/>
                  <a:gd name="T34" fmla="*/ 28 w 115"/>
                  <a:gd name="T35" fmla="*/ 50 h 101"/>
                  <a:gd name="T36" fmla="*/ 43 w 115"/>
                  <a:gd name="T37" fmla="*/ 26 h 101"/>
                  <a:gd name="T38" fmla="*/ 72 w 115"/>
                  <a:gd name="T39" fmla="*/ 28 h 101"/>
                  <a:gd name="T40" fmla="*/ 37 w 115"/>
                  <a:gd name="T41" fmla="*/ 8 h 101"/>
                  <a:gd name="T42" fmla="*/ 50 w 115"/>
                  <a:gd name="T43" fmla="*/ 15 h 101"/>
                  <a:gd name="T44" fmla="*/ 54 w 115"/>
                  <a:gd name="T45" fmla="*/ 8 h 101"/>
                  <a:gd name="T46" fmla="*/ 59 w 115"/>
                  <a:gd name="T47" fmla="*/ 9 h 101"/>
                  <a:gd name="T48" fmla="*/ 64 w 115"/>
                  <a:gd name="T49" fmla="*/ 13 h 101"/>
                  <a:gd name="T50" fmla="*/ 75 w 115"/>
                  <a:gd name="T51" fmla="*/ 21 h 101"/>
                  <a:gd name="T52" fmla="*/ 91 w 115"/>
                  <a:gd name="T53" fmla="*/ 4 h 101"/>
                  <a:gd name="T54" fmla="*/ 79 w 115"/>
                  <a:gd name="T55" fmla="*/ 26 h 101"/>
                  <a:gd name="T56" fmla="*/ 88 w 115"/>
                  <a:gd name="T57" fmla="*/ 30 h 101"/>
                  <a:gd name="T58" fmla="*/ 98 w 115"/>
                  <a:gd name="T59" fmla="*/ 29 h 101"/>
                  <a:gd name="T60" fmla="*/ 96 w 115"/>
                  <a:gd name="T61" fmla="*/ 38 h 101"/>
                  <a:gd name="T62" fmla="*/ 85 w 115"/>
                  <a:gd name="T63" fmla="*/ 38 h 101"/>
                  <a:gd name="T64" fmla="*/ 106 w 115"/>
                  <a:gd name="T65" fmla="*/ 46 h 101"/>
                  <a:gd name="T66" fmla="*/ 105 w 115"/>
                  <a:gd name="T67" fmla="*/ 55 h 101"/>
                  <a:gd name="T68" fmla="*/ 91 w 115"/>
                  <a:gd name="T69" fmla="*/ 63 h 101"/>
                  <a:gd name="T70" fmla="*/ 96 w 115"/>
                  <a:gd name="T71" fmla="*/ 67 h 101"/>
                  <a:gd name="T72" fmla="*/ 92 w 115"/>
                  <a:gd name="T73" fmla="*/ 72 h 101"/>
                  <a:gd name="T74" fmla="*/ 87 w 115"/>
                  <a:gd name="T75" fmla="*/ 75 h 101"/>
                  <a:gd name="T76" fmla="*/ 77 w 115"/>
                  <a:gd name="T77" fmla="*/ 76 h 101"/>
                  <a:gd name="T78" fmla="*/ 88 w 115"/>
                  <a:gd name="T79" fmla="*/ 100 h 101"/>
                  <a:gd name="T80" fmla="*/ 71 w 115"/>
                  <a:gd name="T81" fmla="*/ 80 h 101"/>
                  <a:gd name="T82" fmla="*/ 58 w 115"/>
                  <a:gd name="T83" fmla="*/ 85 h 101"/>
                  <a:gd name="T84" fmla="*/ 58 w 115"/>
                  <a:gd name="T85" fmla="*/ 100 h 101"/>
                  <a:gd name="T86" fmla="*/ 51 w 115"/>
                  <a:gd name="T87" fmla="*/ 93 h 101"/>
                  <a:gd name="T88" fmla="*/ 55 w 115"/>
                  <a:gd name="T89" fmla="*/ 83 h 101"/>
                  <a:gd name="T90" fmla="*/ 34 w 115"/>
                  <a:gd name="T91" fmla="*/ 94 h 101"/>
                  <a:gd name="T92" fmla="*/ 28 w 115"/>
                  <a:gd name="T93" fmla="*/ 89 h 101"/>
                  <a:gd name="T94" fmla="*/ 29 w 115"/>
                  <a:gd name="T95" fmla="*/ 75 h 101"/>
                  <a:gd name="T96" fmla="*/ 22 w 115"/>
                  <a:gd name="T97" fmla="*/ 76 h 101"/>
                  <a:gd name="T98" fmla="*/ 15 w 115"/>
                  <a:gd name="T99" fmla="*/ 75 h 101"/>
                  <a:gd name="T100" fmla="*/ 25 w 115"/>
                  <a:gd name="T101" fmla="*/ 67 h 101"/>
                  <a:gd name="T102" fmla="*/ 25 w 115"/>
                  <a:gd name="T103" fmla="*/ 55 h 101"/>
                  <a:gd name="T104" fmla="*/ 0 w 115"/>
                  <a:gd name="T105" fmla="*/ 54 h 101"/>
                  <a:gd name="T106" fmla="*/ 22 w 115"/>
                  <a:gd name="T107" fmla="*/ 49 h 101"/>
                  <a:gd name="T108" fmla="*/ 20 w 115"/>
                  <a:gd name="T109" fmla="*/ 37 h 101"/>
                  <a:gd name="T110" fmla="*/ 17 w 115"/>
                  <a:gd name="T111" fmla="*/ 32 h 101"/>
                  <a:gd name="T112" fmla="*/ 21 w 115"/>
                  <a:gd name="T113" fmla="*/ 26 h 101"/>
                  <a:gd name="T114" fmla="*/ 29 w 115"/>
                  <a:gd name="T115" fmla="*/ 26 h 101"/>
                  <a:gd name="T116" fmla="*/ 33 w 115"/>
                  <a:gd name="T117"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101">
                    <a:moveTo>
                      <a:pt x="64" y="62"/>
                    </a:moveTo>
                    <a:lnTo>
                      <a:pt x="60" y="63"/>
                    </a:lnTo>
                    <a:lnTo>
                      <a:pt x="58" y="64"/>
                    </a:lnTo>
                    <a:lnTo>
                      <a:pt x="54" y="63"/>
                    </a:lnTo>
                    <a:lnTo>
                      <a:pt x="50" y="62"/>
                    </a:lnTo>
                    <a:lnTo>
                      <a:pt x="50" y="62"/>
                    </a:lnTo>
                    <a:lnTo>
                      <a:pt x="41" y="76"/>
                    </a:lnTo>
                    <a:lnTo>
                      <a:pt x="41" y="77"/>
                    </a:lnTo>
                    <a:lnTo>
                      <a:pt x="42" y="77"/>
                    </a:lnTo>
                    <a:lnTo>
                      <a:pt x="56" y="72"/>
                    </a:lnTo>
                    <a:lnTo>
                      <a:pt x="71" y="76"/>
                    </a:lnTo>
                    <a:lnTo>
                      <a:pt x="72" y="75"/>
                    </a:lnTo>
                    <a:lnTo>
                      <a:pt x="64" y="62"/>
                    </a:lnTo>
                    <a:lnTo>
                      <a:pt x="64" y="62"/>
                    </a:lnTo>
                    <a:close/>
                    <a:moveTo>
                      <a:pt x="28" y="53"/>
                    </a:moveTo>
                    <a:lnTo>
                      <a:pt x="28" y="53"/>
                    </a:lnTo>
                    <a:lnTo>
                      <a:pt x="37" y="60"/>
                    </a:lnTo>
                    <a:lnTo>
                      <a:pt x="38" y="75"/>
                    </a:lnTo>
                    <a:lnTo>
                      <a:pt x="39" y="75"/>
                    </a:lnTo>
                    <a:lnTo>
                      <a:pt x="47" y="62"/>
                    </a:lnTo>
                    <a:lnTo>
                      <a:pt x="47" y="60"/>
                    </a:lnTo>
                    <a:lnTo>
                      <a:pt x="46" y="59"/>
                    </a:lnTo>
                    <a:lnTo>
                      <a:pt x="43" y="55"/>
                    </a:lnTo>
                    <a:lnTo>
                      <a:pt x="43" y="53"/>
                    </a:lnTo>
                    <a:lnTo>
                      <a:pt x="43" y="53"/>
                    </a:lnTo>
                    <a:lnTo>
                      <a:pt x="43" y="53"/>
                    </a:lnTo>
                    <a:lnTo>
                      <a:pt x="28" y="53"/>
                    </a:lnTo>
                    <a:close/>
                    <a:moveTo>
                      <a:pt x="56" y="53"/>
                    </a:moveTo>
                    <a:lnTo>
                      <a:pt x="55" y="53"/>
                    </a:lnTo>
                    <a:lnTo>
                      <a:pt x="55" y="54"/>
                    </a:lnTo>
                    <a:lnTo>
                      <a:pt x="55" y="57"/>
                    </a:lnTo>
                    <a:lnTo>
                      <a:pt x="54" y="59"/>
                    </a:lnTo>
                    <a:lnTo>
                      <a:pt x="54" y="60"/>
                    </a:lnTo>
                    <a:lnTo>
                      <a:pt x="55" y="62"/>
                    </a:lnTo>
                    <a:lnTo>
                      <a:pt x="56" y="63"/>
                    </a:lnTo>
                    <a:lnTo>
                      <a:pt x="56" y="63"/>
                    </a:lnTo>
                    <a:lnTo>
                      <a:pt x="56" y="63"/>
                    </a:lnTo>
                    <a:lnTo>
                      <a:pt x="58" y="62"/>
                    </a:lnTo>
                    <a:lnTo>
                      <a:pt x="58" y="59"/>
                    </a:lnTo>
                    <a:lnTo>
                      <a:pt x="56" y="57"/>
                    </a:lnTo>
                    <a:lnTo>
                      <a:pt x="56" y="53"/>
                    </a:lnTo>
                    <a:close/>
                    <a:moveTo>
                      <a:pt x="56" y="53"/>
                    </a:moveTo>
                    <a:lnTo>
                      <a:pt x="56" y="53"/>
                    </a:lnTo>
                    <a:lnTo>
                      <a:pt x="58" y="55"/>
                    </a:lnTo>
                    <a:lnTo>
                      <a:pt x="59" y="57"/>
                    </a:lnTo>
                    <a:lnTo>
                      <a:pt x="60" y="59"/>
                    </a:lnTo>
                    <a:lnTo>
                      <a:pt x="63" y="60"/>
                    </a:lnTo>
                    <a:lnTo>
                      <a:pt x="64" y="59"/>
                    </a:lnTo>
                    <a:lnTo>
                      <a:pt x="64" y="59"/>
                    </a:lnTo>
                    <a:lnTo>
                      <a:pt x="64" y="59"/>
                    </a:lnTo>
                    <a:lnTo>
                      <a:pt x="64" y="58"/>
                    </a:lnTo>
                    <a:lnTo>
                      <a:pt x="63" y="57"/>
                    </a:lnTo>
                    <a:lnTo>
                      <a:pt x="60" y="54"/>
                    </a:lnTo>
                    <a:lnTo>
                      <a:pt x="56" y="53"/>
                    </a:lnTo>
                    <a:close/>
                    <a:moveTo>
                      <a:pt x="70" y="53"/>
                    </a:moveTo>
                    <a:lnTo>
                      <a:pt x="68" y="57"/>
                    </a:lnTo>
                    <a:lnTo>
                      <a:pt x="66" y="60"/>
                    </a:lnTo>
                    <a:lnTo>
                      <a:pt x="66" y="60"/>
                    </a:lnTo>
                    <a:lnTo>
                      <a:pt x="73" y="74"/>
                    </a:lnTo>
                    <a:lnTo>
                      <a:pt x="75" y="62"/>
                    </a:lnTo>
                    <a:lnTo>
                      <a:pt x="85" y="53"/>
                    </a:lnTo>
                    <a:lnTo>
                      <a:pt x="85" y="53"/>
                    </a:lnTo>
                    <a:lnTo>
                      <a:pt x="70" y="53"/>
                    </a:lnTo>
                    <a:lnTo>
                      <a:pt x="70" y="53"/>
                    </a:lnTo>
                    <a:close/>
                    <a:moveTo>
                      <a:pt x="55" y="53"/>
                    </a:moveTo>
                    <a:lnTo>
                      <a:pt x="55" y="53"/>
                    </a:lnTo>
                    <a:lnTo>
                      <a:pt x="53" y="53"/>
                    </a:lnTo>
                    <a:lnTo>
                      <a:pt x="51" y="54"/>
                    </a:lnTo>
                    <a:lnTo>
                      <a:pt x="49" y="57"/>
                    </a:lnTo>
                    <a:lnTo>
                      <a:pt x="47" y="58"/>
                    </a:lnTo>
                    <a:lnTo>
                      <a:pt x="47" y="59"/>
                    </a:lnTo>
                    <a:lnTo>
                      <a:pt x="49" y="59"/>
                    </a:lnTo>
                    <a:lnTo>
                      <a:pt x="49" y="59"/>
                    </a:lnTo>
                    <a:lnTo>
                      <a:pt x="50" y="59"/>
                    </a:lnTo>
                    <a:lnTo>
                      <a:pt x="51" y="58"/>
                    </a:lnTo>
                    <a:lnTo>
                      <a:pt x="53" y="55"/>
                    </a:lnTo>
                    <a:lnTo>
                      <a:pt x="55" y="53"/>
                    </a:lnTo>
                    <a:close/>
                    <a:moveTo>
                      <a:pt x="64" y="50"/>
                    </a:moveTo>
                    <a:lnTo>
                      <a:pt x="62" y="50"/>
                    </a:lnTo>
                    <a:lnTo>
                      <a:pt x="56" y="51"/>
                    </a:lnTo>
                    <a:lnTo>
                      <a:pt x="58" y="51"/>
                    </a:lnTo>
                    <a:lnTo>
                      <a:pt x="59" y="53"/>
                    </a:lnTo>
                    <a:lnTo>
                      <a:pt x="62" y="53"/>
                    </a:lnTo>
                    <a:lnTo>
                      <a:pt x="63" y="53"/>
                    </a:lnTo>
                    <a:lnTo>
                      <a:pt x="66" y="53"/>
                    </a:lnTo>
                    <a:lnTo>
                      <a:pt x="67" y="53"/>
                    </a:lnTo>
                    <a:lnTo>
                      <a:pt x="68" y="51"/>
                    </a:lnTo>
                    <a:lnTo>
                      <a:pt x="68" y="51"/>
                    </a:lnTo>
                    <a:lnTo>
                      <a:pt x="67" y="50"/>
                    </a:lnTo>
                    <a:lnTo>
                      <a:pt x="67" y="50"/>
                    </a:lnTo>
                    <a:lnTo>
                      <a:pt x="64" y="50"/>
                    </a:lnTo>
                    <a:close/>
                    <a:moveTo>
                      <a:pt x="47" y="50"/>
                    </a:moveTo>
                    <a:lnTo>
                      <a:pt x="46" y="50"/>
                    </a:lnTo>
                    <a:lnTo>
                      <a:pt x="45" y="51"/>
                    </a:lnTo>
                    <a:lnTo>
                      <a:pt x="45" y="51"/>
                    </a:lnTo>
                    <a:lnTo>
                      <a:pt x="45" y="51"/>
                    </a:lnTo>
                    <a:lnTo>
                      <a:pt x="45" y="51"/>
                    </a:lnTo>
                    <a:lnTo>
                      <a:pt x="45" y="53"/>
                    </a:lnTo>
                    <a:lnTo>
                      <a:pt x="46" y="53"/>
                    </a:lnTo>
                    <a:lnTo>
                      <a:pt x="49" y="53"/>
                    </a:lnTo>
                    <a:lnTo>
                      <a:pt x="51" y="53"/>
                    </a:lnTo>
                    <a:lnTo>
                      <a:pt x="53" y="53"/>
                    </a:lnTo>
                    <a:lnTo>
                      <a:pt x="54" y="51"/>
                    </a:lnTo>
                    <a:lnTo>
                      <a:pt x="55" y="51"/>
                    </a:lnTo>
                    <a:lnTo>
                      <a:pt x="50" y="50"/>
                    </a:lnTo>
                    <a:lnTo>
                      <a:pt x="47" y="50"/>
                    </a:lnTo>
                    <a:close/>
                    <a:moveTo>
                      <a:pt x="49" y="43"/>
                    </a:moveTo>
                    <a:lnTo>
                      <a:pt x="47" y="43"/>
                    </a:lnTo>
                    <a:lnTo>
                      <a:pt x="47" y="43"/>
                    </a:lnTo>
                    <a:lnTo>
                      <a:pt x="47" y="45"/>
                    </a:lnTo>
                    <a:lnTo>
                      <a:pt x="49" y="46"/>
                    </a:lnTo>
                    <a:lnTo>
                      <a:pt x="50" y="49"/>
                    </a:lnTo>
                    <a:lnTo>
                      <a:pt x="53" y="50"/>
                    </a:lnTo>
                    <a:lnTo>
                      <a:pt x="54" y="50"/>
                    </a:lnTo>
                    <a:lnTo>
                      <a:pt x="55" y="51"/>
                    </a:lnTo>
                    <a:lnTo>
                      <a:pt x="53" y="47"/>
                    </a:lnTo>
                    <a:lnTo>
                      <a:pt x="51" y="45"/>
                    </a:lnTo>
                    <a:lnTo>
                      <a:pt x="49" y="43"/>
                    </a:lnTo>
                    <a:lnTo>
                      <a:pt x="49" y="43"/>
                    </a:lnTo>
                    <a:close/>
                    <a:moveTo>
                      <a:pt x="63" y="42"/>
                    </a:moveTo>
                    <a:lnTo>
                      <a:pt x="62" y="43"/>
                    </a:lnTo>
                    <a:lnTo>
                      <a:pt x="60" y="46"/>
                    </a:lnTo>
                    <a:lnTo>
                      <a:pt x="59" y="47"/>
                    </a:lnTo>
                    <a:lnTo>
                      <a:pt x="58" y="50"/>
                    </a:lnTo>
                    <a:lnTo>
                      <a:pt x="56" y="50"/>
                    </a:lnTo>
                    <a:lnTo>
                      <a:pt x="60" y="49"/>
                    </a:lnTo>
                    <a:lnTo>
                      <a:pt x="63" y="46"/>
                    </a:lnTo>
                    <a:lnTo>
                      <a:pt x="64" y="45"/>
                    </a:lnTo>
                    <a:lnTo>
                      <a:pt x="66" y="43"/>
                    </a:lnTo>
                    <a:lnTo>
                      <a:pt x="66" y="43"/>
                    </a:lnTo>
                    <a:lnTo>
                      <a:pt x="64" y="43"/>
                    </a:lnTo>
                    <a:lnTo>
                      <a:pt x="63" y="42"/>
                    </a:lnTo>
                    <a:close/>
                    <a:moveTo>
                      <a:pt x="56" y="40"/>
                    </a:moveTo>
                    <a:lnTo>
                      <a:pt x="55" y="40"/>
                    </a:lnTo>
                    <a:lnTo>
                      <a:pt x="54" y="42"/>
                    </a:lnTo>
                    <a:lnTo>
                      <a:pt x="54" y="43"/>
                    </a:lnTo>
                    <a:lnTo>
                      <a:pt x="55" y="46"/>
                    </a:lnTo>
                    <a:lnTo>
                      <a:pt x="55" y="47"/>
                    </a:lnTo>
                    <a:lnTo>
                      <a:pt x="55" y="50"/>
                    </a:lnTo>
                    <a:lnTo>
                      <a:pt x="56" y="50"/>
                    </a:lnTo>
                    <a:lnTo>
                      <a:pt x="56" y="46"/>
                    </a:lnTo>
                    <a:lnTo>
                      <a:pt x="58" y="42"/>
                    </a:lnTo>
                    <a:lnTo>
                      <a:pt x="58" y="41"/>
                    </a:lnTo>
                    <a:lnTo>
                      <a:pt x="56" y="40"/>
                    </a:lnTo>
                    <a:lnTo>
                      <a:pt x="56" y="40"/>
                    </a:lnTo>
                    <a:lnTo>
                      <a:pt x="56" y="40"/>
                    </a:lnTo>
                    <a:close/>
                    <a:moveTo>
                      <a:pt x="75" y="29"/>
                    </a:moveTo>
                    <a:lnTo>
                      <a:pt x="67" y="42"/>
                    </a:lnTo>
                    <a:lnTo>
                      <a:pt x="66" y="42"/>
                    </a:lnTo>
                    <a:lnTo>
                      <a:pt x="68" y="46"/>
                    </a:lnTo>
                    <a:lnTo>
                      <a:pt x="70" y="50"/>
                    </a:lnTo>
                    <a:lnTo>
                      <a:pt x="70" y="50"/>
                    </a:lnTo>
                    <a:lnTo>
                      <a:pt x="70" y="50"/>
                    </a:lnTo>
                    <a:lnTo>
                      <a:pt x="70" y="50"/>
                    </a:lnTo>
                    <a:lnTo>
                      <a:pt x="85" y="50"/>
                    </a:lnTo>
                    <a:lnTo>
                      <a:pt x="75" y="43"/>
                    </a:lnTo>
                    <a:lnTo>
                      <a:pt x="75" y="29"/>
                    </a:lnTo>
                    <a:close/>
                    <a:moveTo>
                      <a:pt x="41" y="26"/>
                    </a:moveTo>
                    <a:lnTo>
                      <a:pt x="41" y="28"/>
                    </a:lnTo>
                    <a:lnTo>
                      <a:pt x="38" y="41"/>
                    </a:lnTo>
                    <a:lnTo>
                      <a:pt x="28" y="50"/>
                    </a:lnTo>
                    <a:lnTo>
                      <a:pt x="28" y="50"/>
                    </a:lnTo>
                    <a:lnTo>
                      <a:pt x="43" y="50"/>
                    </a:lnTo>
                    <a:lnTo>
                      <a:pt x="43" y="50"/>
                    </a:lnTo>
                    <a:lnTo>
                      <a:pt x="43" y="46"/>
                    </a:lnTo>
                    <a:lnTo>
                      <a:pt x="46" y="43"/>
                    </a:lnTo>
                    <a:lnTo>
                      <a:pt x="49" y="41"/>
                    </a:lnTo>
                    <a:lnTo>
                      <a:pt x="47" y="41"/>
                    </a:lnTo>
                    <a:lnTo>
                      <a:pt x="41" y="26"/>
                    </a:lnTo>
                    <a:close/>
                    <a:moveTo>
                      <a:pt x="43" y="25"/>
                    </a:moveTo>
                    <a:lnTo>
                      <a:pt x="43" y="26"/>
                    </a:lnTo>
                    <a:lnTo>
                      <a:pt x="50" y="40"/>
                    </a:lnTo>
                    <a:lnTo>
                      <a:pt x="50" y="40"/>
                    </a:lnTo>
                    <a:lnTo>
                      <a:pt x="53" y="38"/>
                    </a:lnTo>
                    <a:lnTo>
                      <a:pt x="55" y="38"/>
                    </a:lnTo>
                    <a:lnTo>
                      <a:pt x="58" y="38"/>
                    </a:lnTo>
                    <a:lnTo>
                      <a:pt x="62" y="40"/>
                    </a:lnTo>
                    <a:lnTo>
                      <a:pt x="64" y="41"/>
                    </a:lnTo>
                    <a:lnTo>
                      <a:pt x="64" y="41"/>
                    </a:lnTo>
                    <a:lnTo>
                      <a:pt x="72" y="28"/>
                    </a:lnTo>
                    <a:lnTo>
                      <a:pt x="72" y="26"/>
                    </a:lnTo>
                    <a:lnTo>
                      <a:pt x="72" y="26"/>
                    </a:lnTo>
                    <a:lnTo>
                      <a:pt x="56" y="30"/>
                    </a:lnTo>
                    <a:lnTo>
                      <a:pt x="43" y="25"/>
                    </a:lnTo>
                    <a:close/>
                    <a:moveTo>
                      <a:pt x="32" y="0"/>
                    </a:moveTo>
                    <a:lnTo>
                      <a:pt x="34" y="2"/>
                    </a:lnTo>
                    <a:lnTo>
                      <a:pt x="37" y="3"/>
                    </a:lnTo>
                    <a:lnTo>
                      <a:pt x="37" y="5"/>
                    </a:lnTo>
                    <a:lnTo>
                      <a:pt x="37" y="8"/>
                    </a:lnTo>
                    <a:lnTo>
                      <a:pt x="36" y="11"/>
                    </a:lnTo>
                    <a:lnTo>
                      <a:pt x="39" y="20"/>
                    </a:lnTo>
                    <a:lnTo>
                      <a:pt x="42" y="20"/>
                    </a:lnTo>
                    <a:lnTo>
                      <a:pt x="43" y="21"/>
                    </a:lnTo>
                    <a:lnTo>
                      <a:pt x="45" y="22"/>
                    </a:lnTo>
                    <a:lnTo>
                      <a:pt x="56" y="28"/>
                    </a:lnTo>
                    <a:lnTo>
                      <a:pt x="56" y="20"/>
                    </a:lnTo>
                    <a:lnTo>
                      <a:pt x="51" y="16"/>
                    </a:lnTo>
                    <a:lnTo>
                      <a:pt x="50" y="15"/>
                    </a:lnTo>
                    <a:lnTo>
                      <a:pt x="51" y="13"/>
                    </a:lnTo>
                    <a:lnTo>
                      <a:pt x="51" y="13"/>
                    </a:lnTo>
                    <a:lnTo>
                      <a:pt x="53" y="13"/>
                    </a:lnTo>
                    <a:lnTo>
                      <a:pt x="56" y="17"/>
                    </a:lnTo>
                    <a:lnTo>
                      <a:pt x="56" y="13"/>
                    </a:lnTo>
                    <a:lnTo>
                      <a:pt x="53" y="11"/>
                    </a:lnTo>
                    <a:lnTo>
                      <a:pt x="53" y="9"/>
                    </a:lnTo>
                    <a:lnTo>
                      <a:pt x="53" y="8"/>
                    </a:lnTo>
                    <a:lnTo>
                      <a:pt x="54" y="8"/>
                    </a:lnTo>
                    <a:lnTo>
                      <a:pt x="54" y="8"/>
                    </a:lnTo>
                    <a:lnTo>
                      <a:pt x="56" y="9"/>
                    </a:lnTo>
                    <a:lnTo>
                      <a:pt x="56" y="4"/>
                    </a:lnTo>
                    <a:lnTo>
                      <a:pt x="56" y="3"/>
                    </a:lnTo>
                    <a:lnTo>
                      <a:pt x="58" y="3"/>
                    </a:lnTo>
                    <a:lnTo>
                      <a:pt x="58" y="3"/>
                    </a:lnTo>
                    <a:lnTo>
                      <a:pt x="58" y="3"/>
                    </a:lnTo>
                    <a:lnTo>
                      <a:pt x="59" y="4"/>
                    </a:lnTo>
                    <a:lnTo>
                      <a:pt x="59" y="9"/>
                    </a:lnTo>
                    <a:lnTo>
                      <a:pt x="60" y="8"/>
                    </a:lnTo>
                    <a:lnTo>
                      <a:pt x="62" y="8"/>
                    </a:lnTo>
                    <a:lnTo>
                      <a:pt x="63" y="8"/>
                    </a:lnTo>
                    <a:lnTo>
                      <a:pt x="63" y="9"/>
                    </a:lnTo>
                    <a:lnTo>
                      <a:pt x="62" y="11"/>
                    </a:lnTo>
                    <a:lnTo>
                      <a:pt x="59" y="13"/>
                    </a:lnTo>
                    <a:lnTo>
                      <a:pt x="59" y="17"/>
                    </a:lnTo>
                    <a:lnTo>
                      <a:pt x="63" y="13"/>
                    </a:lnTo>
                    <a:lnTo>
                      <a:pt x="64" y="13"/>
                    </a:lnTo>
                    <a:lnTo>
                      <a:pt x="64" y="13"/>
                    </a:lnTo>
                    <a:lnTo>
                      <a:pt x="66" y="15"/>
                    </a:lnTo>
                    <a:lnTo>
                      <a:pt x="64" y="16"/>
                    </a:lnTo>
                    <a:lnTo>
                      <a:pt x="59" y="20"/>
                    </a:lnTo>
                    <a:lnTo>
                      <a:pt x="59" y="28"/>
                    </a:lnTo>
                    <a:lnTo>
                      <a:pt x="72" y="25"/>
                    </a:lnTo>
                    <a:lnTo>
                      <a:pt x="72" y="24"/>
                    </a:lnTo>
                    <a:lnTo>
                      <a:pt x="73" y="22"/>
                    </a:lnTo>
                    <a:lnTo>
                      <a:pt x="75" y="21"/>
                    </a:lnTo>
                    <a:lnTo>
                      <a:pt x="76" y="21"/>
                    </a:lnTo>
                    <a:lnTo>
                      <a:pt x="83" y="12"/>
                    </a:lnTo>
                    <a:lnTo>
                      <a:pt x="81" y="11"/>
                    </a:lnTo>
                    <a:lnTo>
                      <a:pt x="80" y="8"/>
                    </a:lnTo>
                    <a:lnTo>
                      <a:pt x="81" y="5"/>
                    </a:lnTo>
                    <a:lnTo>
                      <a:pt x="83" y="3"/>
                    </a:lnTo>
                    <a:lnTo>
                      <a:pt x="85" y="3"/>
                    </a:lnTo>
                    <a:lnTo>
                      <a:pt x="88" y="3"/>
                    </a:lnTo>
                    <a:lnTo>
                      <a:pt x="91" y="4"/>
                    </a:lnTo>
                    <a:lnTo>
                      <a:pt x="92" y="7"/>
                    </a:lnTo>
                    <a:lnTo>
                      <a:pt x="91" y="9"/>
                    </a:lnTo>
                    <a:lnTo>
                      <a:pt x="89" y="12"/>
                    </a:lnTo>
                    <a:lnTo>
                      <a:pt x="87" y="13"/>
                    </a:lnTo>
                    <a:lnTo>
                      <a:pt x="84" y="13"/>
                    </a:lnTo>
                    <a:lnTo>
                      <a:pt x="79" y="22"/>
                    </a:lnTo>
                    <a:lnTo>
                      <a:pt x="79" y="22"/>
                    </a:lnTo>
                    <a:lnTo>
                      <a:pt x="79" y="25"/>
                    </a:lnTo>
                    <a:lnTo>
                      <a:pt x="79" y="26"/>
                    </a:lnTo>
                    <a:lnTo>
                      <a:pt x="77" y="28"/>
                    </a:lnTo>
                    <a:lnTo>
                      <a:pt x="77" y="28"/>
                    </a:lnTo>
                    <a:lnTo>
                      <a:pt x="77" y="41"/>
                    </a:lnTo>
                    <a:lnTo>
                      <a:pt x="84" y="37"/>
                    </a:lnTo>
                    <a:lnTo>
                      <a:pt x="85" y="30"/>
                    </a:lnTo>
                    <a:lnTo>
                      <a:pt x="87" y="29"/>
                    </a:lnTo>
                    <a:lnTo>
                      <a:pt x="87" y="29"/>
                    </a:lnTo>
                    <a:lnTo>
                      <a:pt x="88" y="29"/>
                    </a:lnTo>
                    <a:lnTo>
                      <a:pt x="88" y="30"/>
                    </a:lnTo>
                    <a:lnTo>
                      <a:pt x="87" y="36"/>
                    </a:lnTo>
                    <a:lnTo>
                      <a:pt x="91" y="33"/>
                    </a:lnTo>
                    <a:lnTo>
                      <a:pt x="91" y="29"/>
                    </a:lnTo>
                    <a:lnTo>
                      <a:pt x="92" y="29"/>
                    </a:lnTo>
                    <a:lnTo>
                      <a:pt x="92" y="29"/>
                    </a:lnTo>
                    <a:lnTo>
                      <a:pt x="93" y="29"/>
                    </a:lnTo>
                    <a:lnTo>
                      <a:pt x="93" y="30"/>
                    </a:lnTo>
                    <a:lnTo>
                      <a:pt x="93" y="32"/>
                    </a:lnTo>
                    <a:lnTo>
                      <a:pt x="98" y="29"/>
                    </a:lnTo>
                    <a:lnTo>
                      <a:pt x="100" y="29"/>
                    </a:lnTo>
                    <a:lnTo>
                      <a:pt x="100" y="30"/>
                    </a:lnTo>
                    <a:lnTo>
                      <a:pt x="100" y="30"/>
                    </a:lnTo>
                    <a:lnTo>
                      <a:pt x="100" y="32"/>
                    </a:lnTo>
                    <a:lnTo>
                      <a:pt x="94" y="34"/>
                    </a:lnTo>
                    <a:lnTo>
                      <a:pt x="96" y="36"/>
                    </a:lnTo>
                    <a:lnTo>
                      <a:pt x="97" y="36"/>
                    </a:lnTo>
                    <a:lnTo>
                      <a:pt x="97" y="37"/>
                    </a:lnTo>
                    <a:lnTo>
                      <a:pt x="96" y="38"/>
                    </a:lnTo>
                    <a:lnTo>
                      <a:pt x="96" y="37"/>
                    </a:lnTo>
                    <a:lnTo>
                      <a:pt x="92" y="36"/>
                    </a:lnTo>
                    <a:lnTo>
                      <a:pt x="88" y="37"/>
                    </a:lnTo>
                    <a:lnTo>
                      <a:pt x="93" y="40"/>
                    </a:lnTo>
                    <a:lnTo>
                      <a:pt x="93" y="41"/>
                    </a:lnTo>
                    <a:lnTo>
                      <a:pt x="93" y="42"/>
                    </a:lnTo>
                    <a:lnTo>
                      <a:pt x="93" y="42"/>
                    </a:lnTo>
                    <a:lnTo>
                      <a:pt x="92" y="42"/>
                    </a:lnTo>
                    <a:lnTo>
                      <a:pt x="85" y="38"/>
                    </a:lnTo>
                    <a:lnTo>
                      <a:pt x="79" y="42"/>
                    </a:lnTo>
                    <a:lnTo>
                      <a:pt x="87" y="49"/>
                    </a:lnTo>
                    <a:lnTo>
                      <a:pt x="89" y="47"/>
                    </a:lnTo>
                    <a:lnTo>
                      <a:pt x="91" y="49"/>
                    </a:lnTo>
                    <a:lnTo>
                      <a:pt x="92" y="50"/>
                    </a:lnTo>
                    <a:lnTo>
                      <a:pt x="92" y="50"/>
                    </a:lnTo>
                    <a:lnTo>
                      <a:pt x="104" y="50"/>
                    </a:lnTo>
                    <a:lnTo>
                      <a:pt x="105" y="47"/>
                    </a:lnTo>
                    <a:lnTo>
                      <a:pt x="106" y="46"/>
                    </a:lnTo>
                    <a:lnTo>
                      <a:pt x="109" y="46"/>
                    </a:lnTo>
                    <a:lnTo>
                      <a:pt x="111" y="46"/>
                    </a:lnTo>
                    <a:lnTo>
                      <a:pt x="114" y="49"/>
                    </a:lnTo>
                    <a:lnTo>
                      <a:pt x="115" y="51"/>
                    </a:lnTo>
                    <a:lnTo>
                      <a:pt x="114" y="54"/>
                    </a:lnTo>
                    <a:lnTo>
                      <a:pt x="113" y="55"/>
                    </a:lnTo>
                    <a:lnTo>
                      <a:pt x="110" y="57"/>
                    </a:lnTo>
                    <a:lnTo>
                      <a:pt x="108" y="57"/>
                    </a:lnTo>
                    <a:lnTo>
                      <a:pt x="105" y="55"/>
                    </a:lnTo>
                    <a:lnTo>
                      <a:pt x="104" y="53"/>
                    </a:lnTo>
                    <a:lnTo>
                      <a:pt x="92" y="53"/>
                    </a:lnTo>
                    <a:lnTo>
                      <a:pt x="92" y="54"/>
                    </a:lnTo>
                    <a:lnTo>
                      <a:pt x="91" y="54"/>
                    </a:lnTo>
                    <a:lnTo>
                      <a:pt x="89" y="55"/>
                    </a:lnTo>
                    <a:lnTo>
                      <a:pt x="87" y="54"/>
                    </a:lnTo>
                    <a:lnTo>
                      <a:pt x="77" y="62"/>
                    </a:lnTo>
                    <a:lnTo>
                      <a:pt x="84" y="66"/>
                    </a:lnTo>
                    <a:lnTo>
                      <a:pt x="91" y="63"/>
                    </a:lnTo>
                    <a:lnTo>
                      <a:pt x="92" y="63"/>
                    </a:lnTo>
                    <a:lnTo>
                      <a:pt x="92" y="63"/>
                    </a:lnTo>
                    <a:lnTo>
                      <a:pt x="92" y="64"/>
                    </a:lnTo>
                    <a:lnTo>
                      <a:pt x="92" y="64"/>
                    </a:lnTo>
                    <a:lnTo>
                      <a:pt x="87" y="67"/>
                    </a:lnTo>
                    <a:lnTo>
                      <a:pt x="91" y="68"/>
                    </a:lnTo>
                    <a:lnTo>
                      <a:pt x="94" y="67"/>
                    </a:lnTo>
                    <a:lnTo>
                      <a:pt x="94" y="67"/>
                    </a:lnTo>
                    <a:lnTo>
                      <a:pt x="96" y="67"/>
                    </a:lnTo>
                    <a:lnTo>
                      <a:pt x="96" y="68"/>
                    </a:lnTo>
                    <a:lnTo>
                      <a:pt x="96" y="70"/>
                    </a:lnTo>
                    <a:lnTo>
                      <a:pt x="93" y="70"/>
                    </a:lnTo>
                    <a:lnTo>
                      <a:pt x="98" y="74"/>
                    </a:lnTo>
                    <a:lnTo>
                      <a:pt x="98" y="74"/>
                    </a:lnTo>
                    <a:lnTo>
                      <a:pt x="98" y="75"/>
                    </a:lnTo>
                    <a:lnTo>
                      <a:pt x="97" y="75"/>
                    </a:lnTo>
                    <a:lnTo>
                      <a:pt x="97" y="75"/>
                    </a:lnTo>
                    <a:lnTo>
                      <a:pt x="92" y="72"/>
                    </a:lnTo>
                    <a:lnTo>
                      <a:pt x="92" y="75"/>
                    </a:lnTo>
                    <a:lnTo>
                      <a:pt x="92" y="76"/>
                    </a:lnTo>
                    <a:lnTo>
                      <a:pt x="91" y="76"/>
                    </a:lnTo>
                    <a:lnTo>
                      <a:pt x="91" y="76"/>
                    </a:lnTo>
                    <a:lnTo>
                      <a:pt x="91" y="76"/>
                    </a:lnTo>
                    <a:lnTo>
                      <a:pt x="89" y="75"/>
                    </a:lnTo>
                    <a:lnTo>
                      <a:pt x="89" y="71"/>
                    </a:lnTo>
                    <a:lnTo>
                      <a:pt x="85" y="68"/>
                    </a:lnTo>
                    <a:lnTo>
                      <a:pt x="87" y="75"/>
                    </a:lnTo>
                    <a:lnTo>
                      <a:pt x="87" y="75"/>
                    </a:lnTo>
                    <a:lnTo>
                      <a:pt x="85" y="76"/>
                    </a:lnTo>
                    <a:lnTo>
                      <a:pt x="85" y="76"/>
                    </a:lnTo>
                    <a:lnTo>
                      <a:pt x="85" y="76"/>
                    </a:lnTo>
                    <a:lnTo>
                      <a:pt x="84" y="75"/>
                    </a:lnTo>
                    <a:lnTo>
                      <a:pt x="84" y="67"/>
                    </a:lnTo>
                    <a:lnTo>
                      <a:pt x="76" y="63"/>
                    </a:lnTo>
                    <a:lnTo>
                      <a:pt x="76" y="75"/>
                    </a:lnTo>
                    <a:lnTo>
                      <a:pt x="77" y="76"/>
                    </a:lnTo>
                    <a:lnTo>
                      <a:pt x="77" y="77"/>
                    </a:lnTo>
                    <a:lnTo>
                      <a:pt x="77" y="80"/>
                    </a:lnTo>
                    <a:lnTo>
                      <a:pt x="83" y="91"/>
                    </a:lnTo>
                    <a:lnTo>
                      <a:pt x="84" y="89"/>
                    </a:lnTo>
                    <a:lnTo>
                      <a:pt x="87" y="91"/>
                    </a:lnTo>
                    <a:lnTo>
                      <a:pt x="89" y="92"/>
                    </a:lnTo>
                    <a:lnTo>
                      <a:pt x="91" y="94"/>
                    </a:lnTo>
                    <a:lnTo>
                      <a:pt x="89" y="97"/>
                    </a:lnTo>
                    <a:lnTo>
                      <a:pt x="88" y="100"/>
                    </a:lnTo>
                    <a:lnTo>
                      <a:pt x="85" y="101"/>
                    </a:lnTo>
                    <a:lnTo>
                      <a:pt x="83" y="100"/>
                    </a:lnTo>
                    <a:lnTo>
                      <a:pt x="80" y="98"/>
                    </a:lnTo>
                    <a:lnTo>
                      <a:pt x="79" y="96"/>
                    </a:lnTo>
                    <a:lnTo>
                      <a:pt x="80" y="93"/>
                    </a:lnTo>
                    <a:lnTo>
                      <a:pt x="81" y="92"/>
                    </a:lnTo>
                    <a:lnTo>
                      <a:pt x="75" y="81"/>
                    </a:lnTo>
                    <a:lnTo>
                      <a:pt x="73" y="81"/>
                    </a:lnTo>
                    <a:lnTo>
                      <a:pt x="71" y="80"/>
                    </a:lnTo>
                    <a:lnTo>
                      <a:pt x="71" y="79"/>
                    </a:lnTo>
                    <a:lnTo>
                      <a:pt x="58" y="75"/>
                    </a:lnTo>
                    <a:lnTo>
                      <a:pt x="58" y="83"/>
                    </a:lnTo>
                    <a:lnTo>
                      <a:pt x="63" y="87"/>
                    </a:lnTo>
                    <a:lnTo>
                      <a:pt x="64" y="88"/>
                    </a:lnTo>
                    <a:lnTo>
                      <a:pt x="63" y="88"/>
                    </a:lnTo>
                    <a:lnTo>
                      <a:pt x="63" y="89"/>
                    </a:lnTo>
                    <a:lnTo>
                      <a:pt x="62" y="89"/>
                    </a:lnTo>
                    <a:lnTo>
                      <a:pt x="58" y="85"/>
                    </a:lnTo>
                    <a:lnTo>
                      <a:pt x="58" y="89"/>
                    </a:lnTo>
                    <a:lnTo>
                      <a:pt x="62" y="92"/>
                    </a:lnTo>
                    <a:lnTo>
                      <a:pt x="62" y="93"/>
                    </a:lnTo>
                    <a:lnTo>
                      <a:pt x="62" y="93"/>
                    </a:lnTo>
                    <a:lnTo>
                      <a:pt x="60" y="94"/>
                    </a:lnTo>
                    <a:lnTo>
                      <a:pt x="60" y="93"/>
                    </a:lnTo>
                    <a:lnTo>
                      <a:pt x="58" y="92"/>
                    </a:lnTo>
                    <a:lnTo>
                      <a:pt x="58" y="98"/>
                    </a:lnTo>
                    <a:lnTo>
                      <a:pt x="58" y="100"/>
                    </a:lnTo>
                    <a:lnTo>
                      <a:pt x="56" y="100"/>
                    </a:lnTo>
                    <a:lnTo>
                      <a:pt x="56" y="100"/>
                    </a:lnTo>
                    <a:lnTo>
                      <a:pt x="56" y="100"/>
                    </a:lnTo>
                    <a:lnTo>
                      <a:pt x="55" y="98"/>
                    </a:lnTo>
                    <a:lnTo>
                      <a:pt x="55" y="92"/>
                    </a:lnTo>
                    <a:lnTo>
                      <a:pt x="54" y="93"/>
                    </a:lnTo>
                    <a:lnTo>
                      <a:pt x="53" y="94"/>
                    </a:lnTo>
                    <a:lnTo>
                      <a:pt x="51" y="93"/>
                    </a:lnTo>
                    <a:lnTo>
                      <a:pt x="51" y="93"/>
                    </a:lnTo>
                    <a:lnTo>
                      <a:pt x="53" y="92"/>
                    </a:lnTo>
                    <a:lnTo>
                      <a:pt x="55" y="89"/>
                    </a:lnTo>
                    <a:lnTo>
                      <a:pt x="55" y="85"/>
                    </a:lnTo>
                    <a:lnTo>
                      <a:pt x="51" y="89"/>
                    </a:lnTo>
                    <a:lnTo>
                      <a:pt x="50" y="89"/>
                    </a:lnTo>
                    <a:lnTo>
                      <a:pt x="49" y="88"/>
                    </a:lnTo>
                    <a:lnTo>
                      <a:pt x="49" y="88"/>
                    </a:lnTo>
                    <a:lnTo>
                      <a:pt x="50" y="87"/>
                    </a:lnTo>
                    <a:lnTo>
                      <a:pt x="55" y="83"/>
                    </a:lnTo>
                    <a:lnTo>
                      <a:pt x="55" y="75"/>
                    </a:lnTo>
                    <a:lnTo>
                      <a:pt x="42" y="80"/>
                    </a:lnTo>
                    <a:lnTo>
                      <a:pt x="41" y="81"/>
                    </a:lnTo>
                    <a:lnTo>
                      <a:pt x="41" y="81"/>
                    </a:lnTo>
                    <a:lnTo>
                      <a:pt x="39" y="83"/>
                    </a:lnTo>
                    <a:lnTo>
                      <a:pt x="38" y="83"/>
                    </a:lnTo>
                    <a:lnTo>
                      <a:pt x="32" y="91"/>
                    </a:lnTo>
                    <a:lnTo>
                      <a:pt x="33" y="92"/>
                    </a:lnTo>
                    <a:lnTo>
                      <a:pt x="34" y="94"/>
                    </a:lnTo>
                    <a:lnTo>
                      <a:pt x="33" y="97"/>
                    </a:lnTo>
                    <a:lnTo>
                      <a:pt x="32" y="100"/>
                    </a:lnTo>
                    <a:lnTo>
                      <a:pt x="29" y="100"/>
                    </a:lnTo>
                    <a:lnTo>
                      <a:pt x="26" y="100"/>
                    </a:lnTo>
                    <a:lnTo>
                      <a:pt x="24" y="98"/>
                    </a:lnTo>
                    <a:lnTo>
                      <a:pt x="22" y="96"/>
                    </a:lnTo>
                    <a:lnTo>
                      <a:pt x="24" y="92"/>
                    </a:lnTo>
                    <a:lnTo>
                      <a:pt x="25" y="91"/>
                    </a:lnTo>
                    <a:lnTo>
                      <a:pt x="28" y="89"/>
                    </a:lnTo>
                    <a:lnTo>
                      <a:pt x="30" y="89"/>
                    </a:lnTo>
                    <a:lnTo>
                      <a:pt x="36" y="81"/>
                    </a:lnTo>
                    <a:lnTo>
                      <a:pt x="36" y="81"/>
                    </a:lnTo>
                    <a:lnTo>
                      <a:pt x="34" y="79"/>
                    </a:lnTo>
                    <a:lnTo>
                      <a:pt x="36" y="77"/>
                    </a:lnTo>
                    <a:lnTo>
                      <a:pt x="37" y="76"/>
                    </a:lnTo>
                    <a:lnTo>
                      <a:pt x="36" y="63"/>
                    </a:lnTo>
                    <a:lnTo>
                      <a:pt x="29" y="68"/>
                    </a:lnTo>
                    <a:lnTo>
                      <a:pt x="29" y="75"/>
                    </a:lnTo>
                    <a:lnTo>
                      <a:pt x="28" y="75"/>
                    </a:lnTo>
                    <a:lnTo>
                      <a:pt x="28" y="76"/>
                    </a:lnTo>
                    <a:lnTo>
                      <a:pt x="28" y="76"/>
                    </a:lnTo>
                    <a:lnTo>
                      <a:pt x="26" y="75"/>
                    </a:lnTo>
                    <a:lnTo>
                      <a:pt x="26" y="75"/>
                    </a:lnTo>
                    <a:lnTo>
                      <a:pt x="26" y="70"/>
                    </a:lnTo>
                    <a:lnTo>
                      <a:pt x="24" y="71"/>
                    </a:lnTo>
                    <a:lnTo>
                      <a:pt x="22" y="76"/>
                    </a:lnTo>
                    <a:lnTo>
                      <a:pt x="22" y="76"/>
                    </a:lnTo>
                    <a:lnTo>
                      <a:pt x="22" y="76"/>
                    </a:lnTo>
                    <a:lnTo>
                      <a:pt x="21" y="76"/>
                    </a:lnTo>
                    <a:lnTo>
                      <a:pt x="21" y="76"/>
                    </a:lnTo>
                    <a:lnTo>
                      <a:pt x="21" y="75"/>
                    </a:lnTo>
                    <a:lnTo>
                      <a:pt x="21" y="74"/>
                    </a:lnTo>
                    <a:lnTo>
                      <a:pt x="16" y="76"/>
                    </a:lnTo>
                    <a:lnTo>
                      <a:pt x="15" y="76"/>
                    </a:lnTo>
                    <a:lnTo>
                      <a:pt x="15" y="76"/>
                    </a:lnTo>
                    <a:lnTo>
                      <a:pt x="15" y="75"/>
                    </a:lnTo>
                    <a:lnTo>
                      <a:pt x="15" y="75"/>
                    </a:lnTo>
                    <a:lnTo>
                      <a:pt x="20" y="71"/>
                    </a:lnTo>
                    <a:lnTo>
                      <a:pt x="17" y="71"/>
                    </a:lnTo>
                    <a:lnTo>
                      <a:pt x="16" y="70"/>
                    </a:lnTo>
                    <a:lnTo>
                      <a:pt x="16" y="68"/>
                    </a:lnTo>
                    <a:lnTo>
                      <a:pt x="17" y="68"/>
                    </a:lnTo>
                    <a:lnTo>
                      <a:pt x="17" y="68"/>
                    </a:lnTo>
                    <a:lnTo>
                      <a:pt x="22" y="70"/>
                    </a:lnTo>
                    <a:lnTo>
                      <a:pt x="25" y="67"/>
                    </a:lnTo>
                    <a:lnTo>
                      <a:pt x="20" y="66"/>
                    </a:lnTo>
                    <a:lnTo>
                      <a:pt x="19" y="64"/>
                    </a:lnTo>
                    <a:lnTo>
                      <a:pt x="19" y="64"/>
                    </a:lnTo>
                    <a:lnTo>
                      <a:pt x="20" y="63"/>
                    </a:lnTo>
                    <a:lnTo>
                      <a:pt x="21" y="63"/>
                    </a:lnTo>
                    <a:lnTo>
                      <a:pt x="28" y="66"/>
                    </a:lnTo>
                    <a:lnTo>
                      <a:pt x="34" y="62"/>
                    </a:lnTo>
                    <a:lnTo>
                      <a:pt x="26" y="55"/>
                    </a:lnTo>
                    <a:lnTo>
                      <a:pt x="25" y="55"/>
                    </a:lnTo>
                    <a:lnTo>
                      <a:pt x="22" y="55"/>
                    </a:lnTo>
                    <a:lnTo>
                      <a:pt x="21" y="54"/>
                    </a:lnTo>
                    <a:lnTo>
                      <a:pt x="21" y="53"/>
                    </a:lnTo>
                    <a:lnTo>
                      <a:pt x="11" y="53"/>
                    </a:lnTo>
                    <a:lnTo>
                      <a:pt x="9" y="54"/>
                    </a:lnTo>
                    <a:lnTo>
                      <a:pt x="8" y="55"/>
                    </a:lnTo>
                    <a:lnTo>
                      <a:pt x="5" y="57"/>
                    </a:lnTo>
                    <a:lnTo>
                      <a:pt x="3" y="57"/>
                    </a:lnTo>
                    <a:lnTo>
                      <a:pt x="0" y="54"/>
                    </a:lnTo>
                    <a:lnTo>
                      <a:pt x="0" y="51"/>
                    </a:lnTo>
                    <a:lnTo>
                      <a:pt x="0" y="49"/>
                    </a:lnTo>
                    <a:lnTo>
                      <a:pt x="1" y="46"/>
                    </a:lnTo>
                    <a:lnTo>
                      <a:pt x="4" y="46"/>
                    </a:lnTo>
                    <a:lnTo>
                      <a:pt x="7" y="46"/>
                    </a:lnTo>
                    <a:lnTo>
                      <a:pt x="9" y="47"/>
                    </a:lnTo>
                    <a:lnTo>
                      <a:pt x="11" y="50"/>
                    </a:lnTo>
                    <a:lnTo>
                      <a:pt x="21" y="50"/>
                    </a:lnTo>
                    <a:lnTo>
                      <a:pt x="22" y="49"/>
                    </a:lnTo>
                    <a:lnTo>
                      <a:pt x="24" y="49"/>
                    </a:lnTo>
                    <a:lnTo>
                      <a:pt x="26" y="49"/>
                    </a:lnTo>
                    <a:lnTo>
                      <a:pt x="36" y="41"/>
                    </a:lnTo>
                    <a:lnTo>
                      <a:pt x="28" y="37"/>
                    </a:lnTo>
                    <a:lnTo>
                      <a:pt x="21" y="38"/>
                    </a:lnTo>
                    <a:lnTo>
                      <a:pt x="21" y="40"/>
                    </a:lnTo>
                    <a:lnTo>
                      <a:pt x="21" y="38"/>
                    </a:lnTo>
                    <a:lnTo>
                      <a:pt x="20" y="38"/>
                    </a:lnTo>
                    <a:lnTo>
                      <a:pt x="20" y="37"/>
                    </a:lnTo>
                    <a:lnTo>
                      <a:pt x="21" y="37"/>
                    </a:lnTo>
                    <a:lnTo>
                      <a:pt x="25" y="34"/>
                    </a:lnTo>
                    <a:lnTo>
                      <a:pt x="22" y="33"/>
                    </a:lnTo>
                    <a:lnTo>
                      <a:pt x="19" y="34"/>
                    </a:lnTo>
                    <a:lnTo>
                      <a:pt x="19" y="34"/>
                    </a:lnTo>
                    <a:lnTo>
                      <a:pt x="17" y="34"/>
                    </a:lnTo>
                    <a:lnTo>
                      <a:pt x="17" y="34"/>
                    </a:lnTo>
                    <a:lnTo>
                      <a:pt x="17" y="33"/>
                    </a:lnTo>
                    <a:lnTo>
                      <a:pt x="17" y="32"/>
                    </a:lnTo>
                    <a:lnTo>
                      <a:pt x="20" y="32"/>
                    </a:lnTo>
                    <a:lnTo>
                      <a:pt x="15" y="28"/>
                    </a:lnTo>
                    <a:lnTo>
                      <a:pt x="15" y="28"/>
                    </a:lnTo>
                    <a:lnTo>
                      <a:pt x="15" y="26"/>
                    </a:lnTo>
                    <a:lnTo>
                      <a:pt x="15" y="26"/>
                    </a:lnTo>
                    <a:lnTo>
                      <a:pt x="16" y="26"/>
                    </a:lnTo>
                    <a:lnTo>
                      <a:pt x="21" y="29"/>
                    </a:lnTo>
                    <a:lnTo>
                      <a:pt x="21" y="26"/>
                    </a:lnTo>
                    <a:lnTo>
                      <a:pt x="21" y="26"/>
                    </a:lnTo>
                    <a:lnTo>
                      <a:pt x="22" y="25"/>
                    </a:lnTo>
                    <a:lnTo>
                      <a:pt x="22" y="26"/>
                    </a:lnTo>
                    <a:lnTo>
                      <a:pt x="24" y="26"/>
                    </a:lnTo>
                    <a:lnTo>
                      <a:pt x="24" y="30"/>
                    </a:lnTo>
                    <a:lnTo>
                      <a:pt x="26" y="33"/>
                    </a:lnTo>
                    <a:lnTo>
                      <a:pt x="26" y="28"/>
                    </a:lnTo>
                    <a:lnTo>
                      <a:pt x="26" y="26"/>
                    </a:lnTo>
                    <a:lnTo>
                      <a:pt x="28" y="26"/>
                    </a:lnTo>
                    <a:lnTo>
                      <a:pt x="29" y="26"/>
                    </a:lnTo>
                    <a:lnTo>
                      <a:pt x="29" y="26"/>
                    </a:lnTo>
                    <a:lnTo>
                      <a:pt x="29" y="34"/>
                    </a:lnTo>
                    <a:lnTo>
                      <a:pt x="36" y="38"/>
                    </a:lnTo>
                    <a:lnTo>
                      <a:pt x="38" y="26"/>
                    </a:lnTo>
                    <a:lnTo>
                      <a:pt x="38" y="25"/>
                    </a:lnTo>
                    <a:lnTo>
                      <a:pt x="37" y="24"/>
                    </a:lnTo>
                    <a:lnTo>
                      <a:pt x="38" y="21"/>
                    </a:lnTo>
                    <a:lnTo>
                      <a:pt x="33" y="12"/>
                    </a:lnTo>
                    <a:lnTo>
                      <a:pt x="33" y="12"/>
                    </a:lnTo>
                    <a:lnTo>
                      <a:pt x="30" y="11"/>
                    </a:lnTo>
                    <a:lnTo>
                      <a:pt x="28" y="9"/>
                    </a:lnTo>
                    <a:lnTo>
                      <a:pt x="26" y="7"/>
                    </a:lnTo>
                    <a:lnTo>
                      <a:pt x="28" y="4"/>
                    </a:lnTo>
                    <a:lnTo>
                      <a:pt x="29" y="2"/>
                    </a:lnTo>
                    <a:lnTo>
                      <a:pt x="3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9" name="Freeform 8764"/>
              <p:cNvSpPr/>
              <p:nvPr/>
            </p:nvSpPr>
            <p:spPr bwMode="auto">
              <a:xfrm>
                <a:off x="3487935" y="2892318"/>
                <a:ext cx="152560" cy="152560"/>
              </a:xfrm>
              <a:custGeom>
                <a:avLst/>
                <a:gdLst>
                  <a:gd name="T0" fmla="*/ 8 w 25"/>
                  <a:gd name="T1" fmla="*/ 0 h 25"/>
                  <a:gd name="T2" fmla="*/ 14 w 25"/>
                  <a:gd name="T3" fmla="*/ 6 h 25"/>
                  <a:gd name="T4" fmla="*/ 22 w 25"/>
                  <a:gd name="T5" fmla="*/ 4 h 25"/>
                  <a:gd name="T6" fmla="*/ 20 w 25"/>
                  <a:gd name="T7" fmla="*/ 12 h 25"/>
                  <a:gd name="T8" fmla="*/ 25 w 25"/>
                  <a:gd name="T9" fmla="*/ 19 h 25"/>
                  <a:gd name="T10" fmla="*/ 16 w 25"/>
                  <a:gd name="T11" fmla="*/ 19 h 25"/>
                  <a:gd name="T12" fmla="*/ 10 w 25"/>
                  <a:gd name="T13" fmla="*/ 25 h 25"/>
                  <a:gd name="T14" fmla="*/ 8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6"/>
                    </a:lnTo>
                    <a:lnTo>
                      <a:pt x="22" y="4"/>
                    </a:lnTo>
                    <a:lnTo>
                      <a:pt x="20" y="12"/>
                    </a:lnTo>
                    <a:lnTo>
                      <a:pt x="25" y="19"/>
                    </a:lnTo>
                    <a:lnTo>
                      <a:pt x="16" y="19"/>
                    </a:lnTo>
                    <a:lnTo>
                      <a:pt x="10" y="25"/>
                    </a:lnTo>
                    <a:lnTo>
                      <a:pt x="8"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0" name="Freeform 8766"/>
              <p:cNvSpPr/>
              <p:nvPr/>
            </p:nvSpPr>
            <p:spPr bwMode="auto">
              <a:xfrm>
                <a:off x="3524549" y="2269881"/>
                <a:ext cx="189174" cy="183070"/>
              </a:xfrm>
              <a:custGeom>
                <a:avLst/>
                <a:gdLst>
                  <a:gd name="T0" fmla="*/ 10 w 31"/>
                  <a:gd name="T1" fmla="*/ 0 h 30"/>
                  <a:gd name="T2" fmla="*/ 17 w 31"/>
                  <a:gd name="T3" fmla="*/ 7 h 30"/>
                  <a:gd name="T4" fmla="*/ 28 w 31"/>
                  <a:gd name="T5" fmla="*/ 3 h 30"/>
                  <a:gd name="T6" fmla="*/ 24 w 31"/>
                  <a:gd name="T7" fmla="*/ 13 h 30"/>
                  <a:gd name="T8" fmla="*/ 31 w 31"/>
                  <a:gd name="T9" fmla="*/ 22 h 30"/>
                  <a:gd name="T10" fmla="*/ 20 w 31"/>
                  <a:gd name="T11" fmla="*/ 21 h 30"/>
                  <a:gd name="T12" fmla="*/ 14 w 31"/>
                  <a:gd name="T13" fmla="*/ 30 h 30"/>
                  <a:gd name="T14" fmla="*/ 11 w 31"/>
                  <a:gd name="T15" fmla="*/ 20 h 30"/>
                  <a:gd name="T16" fmla="*/ 0 w 31"/>
                  <a:gd name="T17" fmla="*/ 16 h 30"/>
                  <a:gd name="T18" fmla="*/ 10 w 31"/>
                  <a:gd name="T19" fmla="*/ 11 h 30"/>
                  <a:gd name="T20" fmla="*/ 10 w 3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0" y="0"/>
                    </a:moveTo>
                    <a:lnTo>
                      <a:pt x="17" y="7"/>
                    </a:lnTo>
                    <a:lnTo>
                      <a:pt x="28" y="3"/>
                    </a:lnTo>
                    <a:lnTo>
                      <a:pt x="24" y="13"/>
                    </a:lnTo>
                    <a:lnTo>
                      <a:pt x="31" y="22"/>
                    </a:lnTo>
                    <a:lnTo>
                      <a:pt x="20" y="21"/>
                    </a:lnTo>
                    <a:lnTo>
                      <a:pt x="14" y="30"/>
                    </a:lnTo>
                    <a:lnTo>
                      <a:pt x="11" y="20"/>
                    </a:lnTo>
                    <a:lnTo>
                      <a:pt x="0" y="16"/>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1" name="Freeform 8768"/>
              <p:cNvSpPr>
                <a:spLocks noEditPoints="1"/>
              </p:cNvSpPr>
              <p:nvPr/>
            </p:nvSpPr>
            <p:spPr bwMode="auto">
              <a:xfrm>
                <a:off x="3591673" y="3862588"/>
                <a:ext cx="286811" cy="299015"/>
              </a:xfrm>
              <a:custGeom>
                <a:avLst/>
                <a:gdLst>
                  <a:gd name="T0" fmla="*/ 22 w 47"/>
                  <a:gd name="T1" fmla="*/ 48 h 49"/>
                  <a:gd name="T2" fmla="*/ 26 w 47"/>
                  <a:gd name="T3" fmla="*/ 40 h 49"/>
                  <a:gd name="T4" fmla="*/ 23 w 47"/>
                  <a:gd name="T5" fmla="*/ 43 h 49"/>
                  <a:gd name="T6" fmla="*/ 21 w 47"/>
                  <a:gd name="T7" fmla="*/ 42 h 49"/>
                  <a:gd name="T8" fmla="*/ 21 w 47"/>
                  <a:gd name="T9" fmla="*/ 30 h 49"/>
                  <a:gd name="T10" fmla="*/ 26 w 47"/>
                  <a:gd name="T11" fmla="*/ 30 h 49"/>
                  <a:gd name="T12" fmla="*/ 35 w 47"/>
                  <a:gd name="T13" fmla="*/ 32 h 49"/>
                  <a:gd name="T14" fmla="*/ 39 w 47"/>
                  <a:gd name="T15" fmla="*/ 34 h 49"/>
                  <a:gd name="T16" fmla="*/ 38 w 47"/>
                  <a:gd name="T17" fmla="*/ 35 h 49"/>
                  <a:gd name="T18" fmla="*/ 35 w 47"/>
                  <a:gd name="T19" fmla="*/ 36 h 49"/>
                  <a:gd name="T20" fmla="*/ 43 w 47"/>
                  <a:gd name="T21" fmla="*/ 39 h 49"/>
                  <a:gd name="T22" fmla="*/ 27 w 47"/>
                  <a:gd name="T23" fmla="*/ 30 h 49"/>
                  <a:gd name="T24" fmla="*/ 23 w 47"/>
                  <a:gd name="T25" fmla="*/ 26 h 49"/>
                  <a:gd name="T26" fmla="*/ 23 w 47"/>
                  <a:gd name="T27" fmla="*/ 26 h 49"/>
                  <a:gd name="T28" fmla="*/ 26 w 47"/>
                  <a:gd name="T29" fmla="*/ 27 h 49"/>
                  <a:gd name="T30" fmla="*/ 21 w 47"/>
                  <a:gd name="T31" fmla="*/ 27 h 49"/>
                  <a:gd name="T32" fmla="*/ 27 w 47"/>
                  <a:gd name="T33" fmla="*/ 27 h 49"/>
                  <a:gd name="T34" fmla="*/ 12 w 47"/>
                  <a:gd name="T35" fmla="*/ 23 h 49"/>
                  <a:gd name="T36" fmla="*/ 18 w 47"/>
                  <a:gd name="T37" fmla="*/ 25 h 49"/>
                  <a:gd name="T38" fmla="*/ 22 w 47"/>
                  <a:gd name="T39" fmla="*/ 25 h 49"/>
                  <a:gd name="T40" fmla="*/ 14 w 47"/>
                  <a:gd name="T41" fmla="*/ 38 h 49"/>
                  <a:gd name="T42" fmla="*/ 10 w 47"/>
                  <a:gd name="T43" fmla="*/ 34 h 49"/>
                  <a:gd name="T44" fmla="*/ 5 w 47"/>
                  <a:gd name="T45" fmla="*/ 34 h 49"/>
                  <a:gd name="T46" fmla="*/ 9 w 47"/>
                  <a:gd name="T47" fmla="*/ 30 h 49"/>
                  <a:gd name="T48" fmla="*/ 8 w 47"/>
                  <a:gd name="T49" fmla="*/ 23 h 49"/>
                  <a:gd name="T50" fmla="*/ 29 w 47"/>
                  <a:gd name="T51" fmla="*/ 23 h 49"/>
                  <a:gd name="T52" fmla="*/ 23 w 47"/>
                  <a:gd name="T53" fmla="*/ 22 h 49"/>
                  <a:gd name="T54" fmla="*/ 25 w 47"/>
                  <a:gd name="T55" fmla="*/ 25 h 49"/>
                  <a:gd name="T56" fmla="*/ 29 w 47"/>
                  <a:gd name="T57" fmla="*/ 22 h 49"/>
                  <a:gd name="T58" fmla="*/ 30 w 47"/>
                  <a:gd name="T59" fmla="*/ 15 h 49"/>
                  <a:gd name="T60" fmla="*/ 21 w 47"/>
                  <a:gd name="T61" fmla="*/ 21 h 49"/>
                  <a:gd name="T62" fmla="*/ 23 w 47"/>
                  <a:gd name="T63" fmla="*/ 19 h 49"/>
                  <a:gd name="T64" fmla="*/ 31 w 47"/>
                  <a:gd name="T65" fmla="*/ 13 h 49"/>
                  <a:gd name="T66" fmla="*/ 37 w 47"/>
                  <a:gd name="T67" fmla="*/ 18 h 49"/>
                  <a:gd name="T68" fmla="*/ 42 w 47"/>
                  <a:gd name="T69" fmla="*/ 17 h 49"/>
                  <a:gd name="T70" fmla="*/ 37 w 47"/>
                  <a:gd name="T71" fmla="*/ 19 h 49"/>
                  <a:gd name="T72" fmla="*/ 38 w 47"/>
                  <a:gd name="T73" fmla="*/ 26 h 49"/>
                  <a:gd name="T74" fmla="*/ 5 w 47"/>
                  <a:gd name="T75" fmla="*/ 12 h 49"/>
                  <a:gd name="T76" fmla="*/ 16 w 47"/>
                  <a:gd name="T77" fmla="*/ 19 h 49"/>
                  <a:gd name="T78" fmla="*/ 9 w 47"/>
                  <a:gd name="T79" fmla="*/ 15 h 49"/>
                  <a:gd name="T80" fmla="*/ 12 w 47"/>
                  <a:gd name="T81" fmla="*/ 13 h 49"/>
                  <a:gd name="T82" fmla="*/ 14 w 47"/>
                  <a:gd name="T83" fmla="*/ 14 h 49"/>
                  <a:gd name="T84" fmla="*/ 23 w 47"/>
                  <a:gd name="T85" fmla="*/ 1 h 49"/>
                  <a:gd name="T86" fmla="*/ 22 w 47"/>
                  <a:gd name="T87" fmla="*/ 10 h 49"/>
                  <a:gd name="T88" fmla="*/ 23 w 47"/>
                  <a:gd name="T89" fmla="*/ 8 h 49"/>
                  <a:gd name="T90" fmla="*/ 26 w 47"/>
                  <a:gd name="T91" fmla="*/ 8 h 49"/>
                  <a:gd name="T92" fmla="*/ 25 w 47"/>
                  <a:gd name="T93" fmla="*/ 12 h 49"/>
                  <a:gd name="T94" fmla="*/ 23 w 47"/>
                  <a:gd name="T95" fmla="*/ 1 h 49"/>
                  <a:gd name="T96" fmla="*/ 34 w 47"/>
                  <a:gd name="T97" fmla="*/ 5 h 49"/>
                  <a:gd name="T98" fmla="*/ 44 w 47"/>
                  <a:gd name="T99" fmla="*/ 14 h 49"/>
                  <a:gd name="T100" fmla="*/ 43 w 47"/>
                  <a:gd name="T101" fmla="*/ 27 h 49"/>
                  <a:gd name="T102" fmla="*/ 43 w 47"/>
                  <a:gd name="T103" fmla="*/ 27 h 49"/>
                  <a:gd name="T104" fmla="*/ 43 w 47"/>
                  <a:gd name="T105" fmla="*/ 39 h 49"/>
                  <a:gd name="T106" fmla="*/ 31 w 47"/>
                  <a:gd name="T107" fmla="*/ 46 h 49"/>
                  <a:gd name="T108" fmla="*/ 21 w 47"/>
                  <a:gd name="T109" fmla="*/ 48 h 49"/>
                  <a:gd name="T110" fmla="*/ 9 w 47"/>
                  <a:gd name="T111" fmla="*/ 42 h 49"/>
                  <a:gd name="T112" fmla="*/ 1 w 47"/>
                  <a:gd name="T113" fmla="*/ 36 h 49"/>
                  <a:gd name="T114" fmla="*/ 4 w 47"/>
                  <a:gd name="T115" fmla="*/ 23 h 49"/>
                  <a:gd name="T116" fmla="*/ 4 w 47"/>
                  <a:gd name="T117" fmla="*/ 22 h 49"/>
                  <a:gd name="T118" fmla="*/ 5 w 47"/>
                  <a:gd name="T119" fmla="*/ 10 h 49"/>
                  <a:gd name="T120" fmla="*/ 16 w 47"/>
                  <a:gd name="T12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9">
                    <a:moveTo>
                      <a:pt x="22" y="35"/>
                    </a:moveTo>
                    <a:lnTo>
                      <a:pt x="18" y="36"/>
                    </a:lnTo>
                    <a:lnTo>
                      <a:pt x="18" y="36"/>
                    </a:lnTo>
                    <a:lnTo>
                      <a:pt x="17" y="38"/>
                    </a:lnTo>
                    <a:lnTo>
                      <a:pt x="16" y="38"/>
                    </a:lnTo>
                    <a:lnTo>
                      <a:pt x="16" y="39"/>
                    </a:lnTo>
                    <a:lnTo>
                      <a:pt x="22" y="48"/>
                    </a:lnTo>
                    <a:lnTo>
                      <a:pt x="22" y="48"/>
                    </a:lnTo>
                    <a:lnTo>
                      <a:pt x="30" y="39"/>
                    </a:lnTo>
                    <a:lnTo>
                      <a:pt x="30" y="39"/>
                    </a:lnTo>
                    <a:lnTo>
                      <a:pt x="29" y="38"/>
                    </a:lnTo>
                    <a:lnTo>
                      <a:pt x="29" y="38"/>
                    </a:lnTo>
                    <a:lnTo>
                      <a:pt x="23" y="35"/>
                    </a:lnTo>
                    <a:lnTo>
                      <a:pt x="23" y="39"/>
                    </a:lnTo>
                    <a:lnTo>
                      <a:pt x="26" y="40"/>
                    </a:lnTo>
                    <a:lnTo>
                      <a:pt x="26" y="40"/>
                    </a:lnTo>
                    <a:lnTo>
                      <a:pt x="26" y="42"/>
                    </a:lnTo>
                    <a:lnTo>
                      <a:pt x="25" y="42"/>
                    </a:lnTo>
                    <a:lnTo>
                      <a:pt x="23" y="39"/>
                    </a:lnTo>
                    <a:lnTo>
                      <a:pt x="23" y="42"/>
                    </a:lnTo>
                    <a:lnTo>
                      <a:pt x="25" y="43"/>
                    </a:lnTo>
                    <a:lnTo>
                      <a:pt x="25" y="43"/>
                    </a:lnTo>
                    <a:lnTo>
                      <a:pt x="25" y="43"/>
                    </a:lnTo>
                    <a:lnTo>
                      <a:pt x="23" y="43"/>
                    </a:lnTo>
                    <a:lnTo>
                      <a:pt x="23" y="43"/>
                    </a:lnTo>
                    <a:lnTo>
                      <a:pt x="23" y="46"/>
                    </a:lnTo>
                    <a:lnTo>
                      <a:pt x="22" y="46"/>
                    </a:lnTo>
                    <a:lnTo>
                      <a:pt x="22" y="44"/>
                    </a:lnTo>
                    <a:lnTo>
                      <a:pt x="22" y="43"/>
                    </a:lnTo>
                    <a:lnTo>
                      <a:pt x="21" y="43"/>
                    </a:lnTo>
                    <a:lnTo>
                      <a:pt x="21" y="43"/>
                    </a:lnTo>
                    <a:lnTo>
                      <a:pt x="21" y="42"/>
                    </a:lnTo>
                    <a:lnTo>
                      <a:pt x="22" y="42"/>
                    </a:lnTo>
                    <a:lnTo>
                      <a:pt x="22" y="39"/>
                    </a:lnTo>
                    <a:lnTo>
                      <a:pt x="21" y="40"/>
                    </a:lnTo>
                    <a:lnTo>
                      <a:pt x="20" y="40"/>
                    </a:lnTo>
                    <a:lnTo>
                      <a:pt x="20" y="40"/>
                    </a:lnTo>
                    <a:lnTo>
                      <a:pt x="22" y="38"/>
                    </a:lnTo>
                    <a:lnTo>
                      <a:pt x="22" y="35"/>
                    </a:lnTo>
                    <a:close/>
                    <a:moveTo>
                      <a:pt x="21" y="30"/>
                    </a:moveTo>
                    <a:lnTo>
                      <a:pt x="21" y="30"/>
                    </a:lnTo>
                    <a:lnTo>
                      <a:pt x="18" y="35"/>
                    </a:lnTo>
                    <a:lnTo>
                      <a:pt x="18" y="35"/>
                    </a:lnTo>
                    <a:lnTo>
                      <a:pt x="23" y="34"/>
                    </a:lnTo>
                    <a:lnTo>
                      <a:pt x="29" y="36"/>
                    </a:lnTo>
                    <a:lnTo>
                      <a:pt x="29" y="36"/>
                    </a:lnTo>
                    <a:lnTo>
                      <a:pt x="26" y="30"/>
                    </a:lnTo>
                    <a:lnTo>
                      <a:pt x="26" y="30"/>
                    </a:lnTo>
                    <a:lnTo>
                      <a:pt x="23" y="31"/>
                    </a:lnTo>
                    <a:lnTo>
                      <a:pt x="21" y="30"/>
                    </a:lnTo>
                    <a:close/>
                    <a:moveTo>
                      <a:pt x="39" y="27"/>
                    </a:moveTo>
                    <a:lnTo>
                      <a:pt x="39" y="27"/>
                    </a:lnTo>
                    <a:lnTo>
                      <a:pt x="38" y="29"/>
                    </a:lnTo>
                    <a:lnTo>
                      <a:pt x="37" y="29"/>
                    </a:lnTo>
                    <a:lnTo>
                      <a:pt x="33" y="31"/>
                    </a:lnTo>
                    <a:lnTo>
                      <a:pt x="35" y="32"/>
                    </a:lnTo>
                    <a:lnTo>
                      <a:pt x="38" y="31"/>
                    </a:lnTo>
                    <a:lnTo>
                      <a:pt x="38" y="31"/>
                    </a:lnTo>
                    <a:lnTo>
                      <a:pt x="38" y="31"/>
                    </a:lnTo>
                    <a:lnTo>
                      <a:pt x="38" y="32"/>
                    </a:lnTo>
                    <a:lnTo>
                      <a:pt x="37" y="32"/>
                    </a:lnTo>
                    <a:lnTo>
                      <a:pt x="38" y="34"/>
                    </a:lnTo>
                    <a:lnTo>
                      <a:pt x="39" y="34"/>
                    </a:lnTo>
                    <a:lnTo>
                      <a:pt x="39" y="34"/>
                    </a:lnTo>
                    <a:lnTo>
                      <a:pt x="39" y="34"/>
                    </a:lnTo>
                    <a:lnTo>
                      <a:pt x="39" y="34"/>
                    </a:lnTo>
                    <a:lnTo>
                      <a:pt x="38" y="34"/>
                    </a:lnTo>
                    <a:lnTo>
                      <a:pt x="41" y="35"/>
                    </a:lnTo>
                    <a:lnTo>
                      <a:pt x="41" y="36"/>
                    </a:lnTo>
                    <a:lnTo>
                      <a:pt x="41" y="36"/>
                    </a:lnTo>
                    <a:lnTo>
                      <a:pt x="41" y="36"/>
                    </a:lnTo>
                    <a:lnTo>
                      <a:pt x="38" y="35"/>
                    </a:lnTo>
                    <a:lnTo>
                      <a:pt x="38" y="36"/>
                    </a:lnTo>
                    <a:lnTo>
                      <a:pt x="38" y="36"/>
                    </a:lnTo>
                    <a:lnTo>
                      <a:pt x="37" y="36"/>
                    </a:lnTo>
                    <a:lnTo>
                      <a:pt x="37" y="35"/>
                    </a:lnTo>
                    <a:lnTo>
                      <a:pt x="35" y="34"/>
                    </a:lnTo>
                    <a:lnTo>
                      <a:pt x="35" y="36"/>
                    </a:lnTo>
                    <a:lnTo>
                      <a:pt x="35" y="36"/>
                    </a:lnTo>
                    <a:lnTo>
                      <a:pt x="35" y="36"/>
                    </a:lnTo>
                    <a:lnTo>
                      <a:pt x="34" y="34"/>
                    </a:lnTo>
                    <a:lnTo>
                      <a:pt x="31" y="31"/>
                    </a:lnTo>
                    <a:lnTo>
                      <a:pt x="30" y="36"/>
                    </a:lnTo>
                    <a:lnTo>
                      <a:pt x="31" y="36"/>
                    </a:lnTo>
                    <a:lnTo>
                      <a:pt x="31" y="38"/>
                    </a:lnTo>
                    <a:lnTo>
                      <a:pt x="30" y="38"/>
                    </a:lnTo>
                    <a:lnTo>
                      <a:pt x="31" y="39"/>
                    </a:lnTo>
                    <a:lnTo>
                      <a:pt x="43" y="39"/>
                    </a:lnTo>
                    <a:lnTo>
                      <a:pt x="43" y="39"/>
                    </a:lnTo>
                    <a:lnTo>
                      <a:pt x="39" y="27"/>
                    </a:lnTo>
                    <a:lnTo>
                      <a:pt x="39" y="27"/>
                    </a:lnTo>
                    <a:close/>
                    <a:moveTo>
                      <a:pt x="29" y="26"/>
                    </a:moveTo>
                    <a:lnTo>
                      <a:pt x="29" y="29"/>
                    </a:lnTo>
                    <a:lnTo>
                      <a:pt x="26" y="30"/>
                    </a:lnTo>
                    <a:lnTo>
                      <a:pt x="27" y="30"/>
                    </a:lnTo>
                    <a:lnTo>
                      <a:pt x="27" y="30"/>
                    </a:lnTo>
                    <a:lnTo>
                      <a:pt x="30" y="35"/>
                    </a:lnTo>
                    <a:lnTo>
                      <a:pt x="30" y="35"/>
                    </a:lnTo>
                    <a:lnTo>
                      <a:pt x="31" y="30"/>
                    </a:lnTo>
                    <a:lnTo>
                      <a:pt x="37" y="27"/>
                    </a:lnTo>
                    <a:lnTo>
                      <a:pt x="37" y="27"/>
                    </a:lnTo>
                    <a:lnTo>
                      <a:pt x="29" y="26"/>
                    </a:lnTo>
                    <a:lnTo>
                      <a:pt x="29" y="26"/>
                    </a:lnTo>
                    <a:close/>
                    <a:moveTo>
                      <a:pt x="23" y="26"/>
                    </a:moveTo>
                    <a:lnTo>
                      <a:pt x="22" y="29"/>
                    </a:lnTo>
                    <a:lnTo>
                      <a:pt x="22" y="30"/>
                    </a:lnTo>
                    <a:lnTo>
                      <a:pt x="22" y="30"/>
                    </a:lnTo>
                    <a:lnTo>
                      <a:pt x="22" y="30"/>
                    </a:lnTo>
                    <a:lnTo>
                      <a:pt x="23" y="30"/>
                    </a:lnTo>
                    <a:lnTo>
                      <a:pt x="23" y="29"/>
                    </a:lnTo>
                    <a:lnTo>
                      <a:pt x="23" y="26"/>
                    </a:lnTo>
                    <a:lnTo>
                      <a:pt x="23" y="26"/>
                    </a:lnTo>
                    <a:close/>
                    <a:moveTo>
                      <a:pt x="25" y="26"/>
                    </a:moveTo>
                    <a:lnTo>
                      <a:pt x="25" y="29"/>
                    </a:lnTo>
                    <a:lnTo>
                      <a:pt x="26" y="30"/>
                    </a:lnTo>
                    <a:lnTo>
                      <a:pt x="26" y="30"/>
                    </a:lnTo>
                    <a:lnTo>
                      <a:pt x="26" y="30"/>
                    </a:lnTo>
                    <a:lnTo>
                      <a:pt x="26" y="30"/>
                    </a:lnTo>
                    <a:lnTo>
                      <a:pt x="26" y="29"/>
                    </a:lnTo>
                    <a:lnTo>
                      <a:pt x="26" y="27"/>
                    </a:lnTo>
                    <a:lnTo>
                      <a:pt x="25" y="26"/>
                    </a:lnTo>
                    <a:lnTo>
                      <a:pt x="25" y="26"/>
                    </a:lnTo>
                    <a:close/>
                    <a:moveTo>
                      <a:pt x="23" y="26"/>
                    </a:moveTo>
                    <a:lnTo>
                      <a:pt x="21" y="26"/>
                    </a:lnTo>
                    <a:lnTo>
                      <a:pt x="20" y="27"/>
                    </a:lnTo>
                    <a:lnTo>
                      <a:pt x="20" y="27"/>
                    </a:lnTo>
                    <a:lnTo>
                      <a:pt x="20" y="27"/>
                    </a:lnTo>
                    <a:lnTo>
                      <a:pt x="21" y="27"/>
                    </a:lnTo>
                    <a:lnTo>
                      <a:pt x="22" y="27"/>
                    </a:lnTo>
                    <a:lnTo>
                      <a:pt x="23" y="26"/>
                    </a:lnTo>
                    <a:lnTo>
                      <a:pt x="23" y="26"/>
                    </a:lnTo>
                    <a:close/>
                    <a:moveTo>
                      <a:pt x="25" y="26"/>
                    </a:moveTo>
                    <a:lnTo>
                      <a:pt x="25" y="26"/>
                    </a:lnTo>
                    <a:lnTo>
                      <a:pt x="26" y="26"/>
                    </a:lnTo>
                    <a:lnTo>
                      <a:pt x="26" y="27"/>
                    </a:lnTo>
                    <a:lnTo>
                      <a:pt x="27" y="27"/>
                    </a:lnTo>
                    <a:lnTo>
                      <a:pt x="29" y="27"/>
                    </a:lnTo>
                    <a:lnTo>
                      <a:pt x="29" y="27"/>
                    </a:lnTo>
                    <a:lnTo>
                      <a:pt x="27" y="26"/>
                    </a:lnTo>
                    <a:lnTo>
                      <a:pt x="26" y="26"/>
                    </a:lnTo>
                    <a:lnTo>
                      <a:pt x="25" y="26"/>
                    </a:lnTo>
                    <a:close/>
                    <a:moveTo>
                      <a:pt x="12" y="23"/>
                    </a:moveTo>
                    <a:lnTo>
                      <a:pt x="12" y="23"/>
                    </a:lnTo>
                    <a:lnTo>
                      <a:pt x="12" y="23"/>
                    </a:lnTo>
                    <a:lnTo>
                      <a:pt x="16" y="29"/>
                    </a:lnTo>
                    <a:lnTo>
                      <a:pt x="17" y="35"/>
                    </a:lnTo>
                    <a:lnTo>
                      <a:pt x="17" y="35"/>
                    </a:lnTo>
                    <a:lnTo>
                      <a:pt x="21" y="30"/>
                    </a:lnTo>
                    <a:lnTo>
                      <a:pt x="21" y="30"/>
                    </a:lnTo>
                    <a:lnTo>
                      <a:pt x="20" y="29"/>
                    </a:lnTo>
                    <a:lnTo>
                      <a:pt x="18" y="26"/>
                    </a:lnTo>
                    <a:lnTo>
                      <a:pt x="18" y="25"/>
                    </a:lnTo>
                    <a:lnTo>
                      <a:pt x="18" y="25"/>
                    </a:lnTo>
                    <a:lnTo>
                      <a:pt x="12" y="23"/>
                    </a:lnTo>
                    <a:close/>
                    <a:moveTo>
                      <a:pt x="20" y="23"/>
                    </a:moveTo>
                    <a:lnTo>
                      <a:pt x="20" y="23"/>
                    </a:lnTo>
                    <a:lnTo>
                      <a:pt x="20" y="23"/>
                    </a:lnTo>
                    <a:lnTo>
                      <a:pt x="20" y="25"/>
                    </a:lnTo>
                    <a:lnTo>
                      <a:pt x="21" y="25"/>
                    </a:lnTo>
                    <a:lnTo>
                      <a:pt x="22" y="25"/>
                    </a:lnTo>
                    <a:lnTo>
                      <a:pt x="23" y="25"/>
                    </a:lnTo>
                    <a:lnTo>
                      <a:pt x="21" y="23"/>
                    </a:lnTo>
                    <a:lnTo>
                      <a:pt x="20" y="23"/>
                    </a:lnTo>
                    <a:close/>
                    <a:moveTo>
                      <a:pt x="8" y="23"/>
                    </a:moveTo>
                    <a:lnTo>
                      <a:pt x="3" y="35"/>
                    </a:lnTo>
                    <a:lnTo>
                      <a:pt x="3" y="35"/>
                    </a:lnTo>
                    <a:lnTo>
                      <a:pt x="3" y="35"/>
                    </a:lnTo>
                    <a:lnTo>
                      <a:pt x="14" y="38"/>
                    </a:lnTo>
                    <a:lnTo>
                      <a:pt x="16" y="36"/>
                    </a:lnTo>
                    <a:lnTo>
                      <a:pt x="16" y="35"/>
                    </a:lnTo>
                    <a:lnTo>
                      <a:pt x="16" y="35"/>
                    </a:lnTo>
                    <a:lnTo>
                      <a:pt x="16" y="30"/>
                    </a:lnTo>
                    <a:lnTo>
                      <a:pt x="12" y="31"/>
                    </a:lnTo>
                    <a:lnTo>
                      <a:pt x="12" y="34"/>
                    </a:lnTo>
                    <a:lnTo>
                      <a:pt x="10" y="34"/>
                    </a:lnTo>
                    <a:lnTo>
                      <a:pt x="10" y="34"/>
                    </a:lnTo>
                    <a:lnTo>
                      <a:pt x="10" y="31"/>
                    </a:lnTo>
                    <a:lnTo>
                      <a:pt x="9" y="32"/>
                    </a:lnTo>
                    <a:lnTo>
                      <a:pt x="9" y="34"/>
                    </a:lnTo>
                    <a:lnTo>
                      <a:pt x="9" y="34"/>
                    </a:lnTo>
                    <a:lnTo>
                      <a:pt x="8" y="34"/>
                    </a:lnTo>
                    <a:lnTo>
                      <a:pt x="9" y="32"/>
                    </a:lnTo>
                    <a:lnTo>
                      <a:pt x="6" y="34"/>
                    </a:lnTo>
                    <a:lnTo>
                      <a:pt x="5" y="34"/>
                    </a:lnTo>
                    <a:lnTo>
                      <a:pt x="5" y="32"/>
                    </a:lnTo>
                    <a:lnTo>
                      <a:pt x="8" y="32"/>
                    </a:lnTo>
                    <a:lnTo>
                      <a:pt x="6" y="31"/>
                    </a:lnTo>
                    <a:lnTo>
                      <a:pt x="6" y="31"/>
                    </a:lnTo>
                    <a:lnTo>
                      <a:pt x="8" y="31"/>
                    </a:lnTo>
                    <a:lnTo>
                      <a:pt x="9" y="31"/>
                    </a:lnTo>
                    <a:lnTo>
                      <a:pt x="10" y="31"/>
                    </a:lnTo>
                    <a:lnTo>
                      <a:pt x="9" y="30"/>
                    </a:lnTo>
                    <a:lnTo>
                      <a:pt x="8" y="29"/>
                    </a:lnTo>
                    <a:lnTo>
                      <a:pt x="9" y="29"/>
                    </a:lnTo>
                    <a:lnTo>
                      <a:pt x="12" y="30"/>
                    </a:lnTo>
                    <a:lnTo>
                      <a:pt x="14" y="29"/>
                    </a:lnTo>
                    <a:lnTo>
                      <a:pt x="10" y="25"/>
                    </a:lnTo>
                    <a:lnTo>
                      <a:pt x="10" y="25"/>
                    </a:lnTo>
                    <a:lnTo>
                      <a:pt x="9" y="23"/>
                    </a:lnTo>
                    <a:lnTo>
                      <a:pt x="8" y="23"/>
                    </a:lnTo>
                    <a:close/>
                    <a:moveTo>
                      <a:pt x="29" y="23"/>
                    </a:moveTo>
                    <a:lnTo>
                      <a:pt x="27" y="23"/>
                    </a:lnTo>
                    <a:lnTo>
                      <a:pt x="26" y="23"/>
                    </a:lnTo>
                    <a:lnTo>
                      <a:pt x="25" y="25"/>
                    </a:lnTo>
                    <a:lnTo>
                      <a:pt x="25" y="25"/>
                    </a:lnTo>
                    <a:lnTo>
                      <a:pt x="26" y="25"/>
                    </a:lnTo>
                    <a:lnTo>
                      <a:pt x="27" y="25"/>
                    </a:lnTo>
                    <a:lnTo>
                      <a:pt x="29" y="23"/>
                    </a:lnTo>
                    <a:lnTo>
                      <a:pt x="29" y="23"/>
                    </a:lnTo>
                    <a:close/>
                    <a:moveTo>
                      <a:pt x="22" y="21"/>
                    </a:moveTo>
                    <a:lnTo>
                      <a:pt x="22" y="21"/>
                    </a:lnTo>
                    <a:lnTo>
                      <a:pt x="22" y="22"/>
                    </a:lnTo>
                    <a:lnTo>
                      <a:pt x="22" y="23"/>
                    </a:lnTo>
                    <a:lnTo>
                      <a:pt x="23" y="25"/>
                    </a:lnTo>
                    <a:lnTo>
                      <a:pt x="23" y="25"/>
                    </a:lnTo>
                    <a:lnTo>
                      <a:pt x="23" y="22"/>
                    </a:lnTo>
                    <a:lnTo>
                      <a:pt x="22" y="21"/>
                    </a:lnTo>
                    <a:lnTo>
                      <a:pt x="22" y="21"/>
                    </a:lnTo>
                    <a:close/>
                    <a:moveTo>
                      <a:pt x="26" y="21"/>
                    </a:moveTo>
                    <a:lnTo>
                      <a:pt x="25" y="21"/>
                    </a:lnTo>
                    <a:lnTo>
                      <a:pt x="25" y="21"/>
                    </a:lnTo>
                    <a:lnTo>
                      <a:pt x="25" y="22"/>
                    </a:lnTo>
                    <a:lnTo>
                      <a:pt x="23" y="25"/>
                    </a:lnTo>
                    <a:lnTo>
                      <a:pt x="25" y="25"/>
                    </a:lnTo>
                    <a:lnTo>
                      <a:pt x="25" y="23"/>
                    </a:lnTo>
                    <a:lnTo>
                      <a:pt x="26" y="22"/>
                    </a:lnTo>
                    <a:lnTo>
                      <a:pt x="26" y="21"/>
                    </a:lnTo>
                    <a:lnTo>
                      <a:pt x="26" y="21"/>
                    </a:lnTo>
                    <a:close/>
                    <a:moveTo>
                      <a:pt x="30" y="15"/>
                    </a:moveTo>
                    <a:lnTo>
                      <a:pt x="26" y="21"/>
                    </a:lnTo>
                    <a:lnTo>
                      <a:pt x="26" y="21"/>
                    </a:lnTo>
                    <a:lnTo>
                      <a:pt x="29" y="22"/>
                    </a:lnTo>
                    <a:lnTo>
                      <a:pt x="29" y="25"/>
                    </a:lnTo>
                    <a:lnTo>
                      <a:pt x="29" y="26"/>
                    </a:lnTo>
                    <a:lnTo>
                      <a:pt x="29" y="26"/>
                    </a:lnTo>
                    <a:lnTo>
                      <a:pt x="37" y="26"/>
                    </a:lnTo>
                    <a:lnTo>
                      <a:pt x="37" y="26"/>
                    </a:lnTo>
                    <a:lnTo>
                      <a:pt x="37" y="26"/>
                    </a:lnTo>
                    <a:lnTo>
                      <a:pt x="31" y="21"/>
                    </a:lnTo>
                    <a:lnTo>
                      <a:pt x="30" y="15"/>
                    </a:lnTo>
                    <a:lnTo>
                      <a:pt x="30" y="15"/>
                    </a:lnTo>
                    <a:close/>
                    <a:moveTo>
                      <a:pt x="18" y="14"/>
                    </a:moveTo>
                    <a:lnTo>
                      <a:pt x="17" y="19"/>
                    </a:lnTo>
                    <a:lnTo>
                      <a:pt x="12" y="22"/>
                    </a:lnTo>
                    <a:lnTo>
                      <a:pt x="18" y="23"/>
                    </a:lnTo>
                    <a:lnTo>
                      <a:pt x="18" y="23"/>
                    </a:lnTo>
                    <a:lnTo>
                      <a:pt x="20" y="22"/>
                    </a:lnTo>
                    <a:lnTo>
                      <a:pt x="21" y="21"/>
                    </a:lnTo>
                    <a:lnTo>
                      <a:pt x="21" y="21"/>
                    </a:lnTo>
                    <a:lnTo>
                      <a:pt x="21" y="21"/>
                    </a:lnTo>
                    <a:lnTo>
                      <a:pt x="18" y="14"/>
                    </a:lnTo>
                    <a:close/>
                    <a:moveTo>
                      <a:pt x="20" y="14"/>
                    </a:moveTo>
                    <a:lnTo>
                      <a:pt x="18" y="14"/>
                    </a:lnTo>
                    <a:lnTo>
                      <a:pt x="22" y="21"/>
                    </a:lnTo>
                    <a:lnTo>
                      <a:pt x="22" y="21"/>
                    </a:lnTo>
                    <a:lnTo>
                      <a:pt x="23" y="19"/>
                    </a:lnTo>
                    <a:lnTo>
                      <a:pt x="25" y="21"/>
                    </a:lnTo>
                    <a:lnTo>
                      <a:pt x="26" y="19"/>
                    </a:lnTo>
                    <a:lnTo>
                      <a:pt x="29" y="14"/>
                    </a:lnTo>
                    <a:lnTo>
                      <a:pt x="25" y="17"/>
                    </a:lnTo>
                    <a:lnTo>
                      <a:pt x="20" y="14"/>
                    </a:lnTo>
                    <a:close/>
                    <a:moveTo>
                      <a:pt x="33" y="12"/>
                    </a:moveTo>
                    <a:lnTo>
                      <a:pt x="31" y="13"/>
                    </a:lnTo>
                    <a:lnTo>
                      <a:pt x="31" y="13"/>
                    </a:lnTo>
                    <a:lnTo>
                      <a:pt x="31" y="14"/>
                    </a:lnTo>
                    <a:lnTo>
                      <a:pt x="31" y="14"/>
                    </a:lnTo>
                    <a:lnTo>
                      <a:pt x="33" y="21"/>
                    </a:lnTo>
                    <a:lnTo>
                      <a:pt x="35" y="19"/>
                    </a:lnTo>
                    <a:lnTo>
                      <a:pt x="35" y="15"/>
                    </a:lnTo>
                    <a:lnTo>
                      <a:pt x="37" y="15"/>
                    </a:lnTo>
                    <a:lnTo>
                      <a:pt x="37" y="17"/>
                    </a:lnTo>
                    <a:lnTo>
                      <a:pt x="37" y="18"/>
                    </a:lnTo>
                    <a:lnTo>
                      <a:pt x="38" y="18"/>
                    </a:lnTo>
                    <a:lnTo>
                      <a:pt x="38" y="15"/>
                    </a:lnTo>
                    <a:lnTo>
                      <a:pt x="39" y="15"/>
                    </a:lnTo>
                    <a:lnTo>
                      <a:pt x="39" y="17"/>
                    </a:lnTo>
                    <a:lnTo>
                      <a:pt x="39" y="17"/>
                    </a:lnTo>
                    <a:lnTo>
                      <a:pt x="41" y="15"/>
                    </a:lnTo>
                    <a:lnTo>
                      <a:pt x="42" y="17"/>
                    </a:lnTo>
                    <a:lnTo>
                      <a:pt x="42" y="17"/>
                    </a:lnTo>
                    <a:lnTo>
                      <a:pt x="42" y="17"/>
                    </a:lnTo>
                    <a:lnTo>
                      <a:pt x="39" y="18"/>
                    </a:lnTo>
                    <a:lnTo>
                      <a:pt x="41" y="18"/>
                    </a:lnTo>
                    <a:lnTo>
                      <a:pt x="41" y="18"/>
                    </a:lnTo>
                    <a:lnTo>
                      <a:pt x="41" y="19"/>
                    </a:lnTo>
                    <a:lnTo>
                      <a:pt x="39" y="19"/>
                    </a:lnTo>
                    <a:lnTo>
                      <a:pt x="38" y="18"/>
                    </a:lnTo>
                    <a:lnTo>
                      <a:pt x="37" y="19"/>
                    </a:lnTo>
                    <a:lnTo>
                      <a:pt x="39" y="21"/>
                    </a:lnTo>
                    <a:lnTo>
                      <a:pt x="39" y="21"/>
                    </a:lnTo>
                    <a:lnTo>
                      <a:pt x="39" y="21"/>
                    </a:lnTo>
                    <a:lnTo>
                      <a:pt x="38" y="21"/>
                    </a:lnTo>
                    <a:lnTo>
                      <a:pt x="35" y="19"/>
                    </a:lnTo>
                    <a:lnTo>
                      <a:pt x="33" y="21"/>
                    </a:lnTo>
                    <a:lnTo>
                      <a:pt x="37" y="26"/>
                    </a:lnTo>
                    <a:lnTo>
                      <a:pt x="38" y="26"/>
                    </a:lnTo>
                    <a:lnTo>
                      <a:pt x="39" y="26"/>
                    </a:lnTo>
                    <a:lnTo>
                      <a:pt x="39" y="27"/>
                    </a:lnTo>
                    <a:lnTo>
                      <a:pt x="44" y="15"/>
                    </a:lnTo>
                    <a:lnTo>
                      <a:pt x="44" y="15"/>
                    </a:lnTo>
                    <a:lnTo>
                      <a:pt x="44" y="14"/>
                    </a:lnTo>
                    <a:lnTo>
                      <a:pt x="33" y="12"/>
                    </a:lnTo>
                    <a:close/>
                    <a:moveTo>
                      <a:pt x="16" y="10"/>
                    </a:moveTo>
                    <a:lnTo>
                      <a:pt x="5" y="12"/>
                    </a:lnTo>
                    <a:lnTo>
                      <a:pt x="5" y="12"/>
                    </a:lnTo>
                    <a:lnTo>
                      <a:pt x="8" y="22"/>
                    </a:lnTo>
                    <a:lnTo>
                      <a:pt x="9" y="22"/>
                    </a:lnTo>
                    <a:lnTo>
                      <a:pt x="9" y="22"/>
                    </a:lnTo>
                    <a:lnTo>
                      <a:pt x="10" y="22"/>
                    </a:lnTo>
                    <a:lnTo>
                      <a:pt x="12" y="22"/>
                    </a:lnTo>
                    <a:lnTo>
                      <a:pt x="12" y="22"/>
                    </a:lnTo>
                    <a:lnTo>
                      <a:pt x="16" y="19"/>
                    </a:lnTo>
                    <a:lnTo>
                      <a:pt x="13" y="18"/>
                    </a:lnTo>
                    <a:lnTo>
                      <a:pt x="10" y="18"/>
                    </a:lnTo>
                    <a:lnTo>
                      <a:pt x="10" y="18"/>
                    </a:lnTo>
                    <a:lnTo>
                      <a:pt x="10" y="17"/>
                    </a:lnTo>
                    <a:lnTo>
                      <a:pt x="12" y="17"/>
                    </a:lnTo>
                    <a:lnTo>
                      <a:pt x="10" y="15"/>
                    </a:lnTo>
                    <a:lnTo>
                      <a:pt x="9" y="17"/>
                    </a:lnTo>
                    <a:lnTo>
                      <a:pt x="9" y="15"/>
                    </a:lnTo>
                    <a:lnTo>
                      <a:pt x="9" y="15"/>
                    </a:lnTo>
                    <a:lnTo>
                      <a:pt x="10" y="15"/>
                    </a:lnTo>
                    <a:lnTo>
                      <a:pt x="8" y="14"/>
                    </a:lnTo>
                    <a:lnTo>
                      <a:pt x="8" y="13"/>
                    </a:lnTo>
                    <a:lnTo>
                      <a:pt x="9" y="13"/>
                    </a:lnTo>
                    <a:lnTo>
                      <a:pt x="10" y="14"/>
                    </a:lnTo>
                    <a:lnTo>
                      <a:pt x="10" y="13"/>
                    </a:lnTo>
                    <a:lnTo>
                      <a:pt x="12" y="13"/>
                    </a:lnTo>
                    <a:lnTo>
                      <a:pt x="12" y="13"/>
                    </a:lnTo>
                    <a:lnTo>
                      <a:pt x="12" y="13"/>
                    </a:lnTo>
                    <a:lnTo>
                      <a:pt x="12" y="15"/>
                    </a:lnTo>
                    <a:lnTo>
                      <a:pt x="13" y="15"/>
                    </a:lnTo>
                    <a:lnTo>
                      <a:pt x="13" y="14"/>
                    </a:lnTo>
                    <a:lnTo>
                      <a:pt x="13" y="13"/>
                    </a:lnTo>
                    <a:lnTo>
                      <a:pt x="14" y="13"/>
                    </a:lnTo>
                    <a:lnTo>
                      <a:pt x="14" y="14"/>
                    </a:lnTo>
                    <a:lnTo>
                      <a:pt x="14" y="17"/>
                    </a:lnTo>
                    <a:lnTo>
                      <a:pt x="17" y="18"/>
                    </a:lnTo>
                    <a:lnTo>
                      <a:pt x="17" y="14"/>
                    </a:lnTo>
                    <a:lnTo>
                      <a:pt x="17" y="13"/>
                    </a:lnTo>
                    <a:lnTo>
                      <a:pt x="17" y="13"/>
                    </a:lnTo>
                    <a:lnTo>
                      <a:pt x="17" y="12"/>
                    </a:lnTo>
                    <a:lnTo>
                      <a:pt x="16" y="10"/>
                    </a:lnTo>
                    <a:close/>
                    <a:moveTo>
                      <a:pt x="23" y="1"/>
                    </a:moveTo>
                    <a:lnTo>
                      <a:pt x="17" y="10"/>
                    </a:lnTo>
                    <a:lnTo>
                      <a:pt x="18" y="12"/>
                    </a:lnTo>
                    <a:lnTo>
                      <a:pt x="18" y="12"/>
                    </a:lnTo>
                    <a:lnTo>
                      <a:pt x="20" y="13"/>
                    </a:lnTo>
                    <a:lnTo>
                      <a:pt x="20" y="13"/>
                    </a:lnTo>
                    <a:lnTo>
                      <a:pt x="23" y="15"/>
                    </a:lnTo>
                    <a:lnTo>
                      <a:pt x="23" y="12"/>
                    </a:lnTo>
                    <a:lnTo>
                      <a:pt x="22" y="10"/>
                    </a:lnTo>
                    <a:lnTo>
                      <a:pt x="22" y="10"/>
                    </a:lnTo>
                    <a:lnTo>
                      <a:pt x="22" y="9"/>
                    </a:lnTo>
                    <a:lnTo>
                      <a:pt x="23" y="10"/>
                    </a:lnTo>
                    <a:lnTo>
                      <a:pt x="23" y="9"/>
                    </a:lnTo>
                    <a:lnTo>
                      <a:pt x="22" y="8"/>
                    </a:lnTo>
                    <a:lnTo>
                      <a:pt x="22" y="8"/>
                    </a:lnTo>
                    <a:lnTo>
                      <a:pt x="23" y="8"/>
                    </a:lnTo>
                    <a:lnTo>
                      <a:pt x="23" y="8"/>
                    </a:lnTo>
                    <a:lnTo>
                      <a:pt x="25" y="5"/>
                    </a:lnTo>
                    <a:lnTo>
                      <a:pt x="25" y="5"/>
                    </a:lnTo>
                    <a:lnTo>
                      <a:pt x="25" y="5"/>
                    </a:lnTo>
                    <a:lnTo>
                      <a:pt x="25" y="6"/>
                    </a:lnTo>
                    <a:lnTo>
                      <a:pt x="25" y="8"/>
                    </a:lnTo>
                    <a:lnTo>
                      <a:pt x="26" y="8"/>
                    </a:lnTo>
                    <a:lnTo>
                      <a:pt x="26" y="8"/>
                    </a:lnTo>
                    <a:lnTo>
                      <a:pt x="26" y="8"/>
                    </a:lnTo>
                    <a:lnTo>
                      <a:pt x="26" y="9"/>
                    </a:lnTo>
                    <a:lnTo>
                      <a:pt x="25" y="9"/>
                    </a:lnTo>
                    <a:lnTo>
                      <a:pt x="25" y="12"/>
                    </a:lnTo>
                    <a:lnTo>
                      <a:pt x="27" y="10"/>
                    </a:lnTo>
                    <a:lnTo>
                      <a:pt x="27" y="10"/>
                    </a:lnTo>
                    <a:lnTo>
                      <a:pt x="27" y="10"/>
                    </a:lnTo>
                    <a:lnTo>
                      <a:pt x="27" y="10"/>
                    </a:lnTo>
                    <a:lnTo>
                      <a:pt x="25" y="12"/>
                    </a:lnTo>
                    <a:lnTo>
                      <a:pt x="25" y="15"/>
                    </a:lnTo>
                    <a:lnTo>
                      <a:pt x="29" y="14"/>
                    </a:lnTo>
                    <a:lnTo>
                      <a:pt x="29" y="13"/>
                    </a:lnTo>
                    <a:lnTo>
                      <a:pt x="30" y="13"/>
                    </a:lnTo>
                    <a:lnTo>
                      <a:pt x="30" y="13"/>
                    </a:lnTo>
                    <a:lnTo>
                      <a:pt x="31" y="12"/>
                    </a:lnTo>
                    <a:lnTo>
                      <a:pt x="23" y="1"/>
                    </a:lnTo>
                    <a:lnTo>
                      <a:pt x="23" y="1"/>
                    </a:lnTo>
                    <a:close/>
                    <a:moveTo>
                      <a:pt x="23" y="0"/>
                    </a:moveTo>
                    <a:lnTo>
                      <a:pt x="25" y="0"/>
                    </a:lnTo>
                    <a:lnTo>
                      <a:pt x="25" y="1"/>
                    </a:lnTo>
                    <a:lnTo>
                      <a:pt x="31" y="10"/>
                    </a:lnTo>
                    <a:lnTo>
                      <a:pt x="34" y="8"/>
                    </a:lnTo>
                    <a:lnTo>
                      <a:pt x="33" y="8"/>
                    </a:lnTo>
                    <a:lnTo>
                      <a:pt x="33" y="6"/>
                    </a:lnTo>
                    <a:lnTo>
                      <a:pt x="34" y="5"/>
                    </a:lnTo>
                    <a:lnTo>
                      <a:pt x="35" y="5"/>
                    </a:lnTo>
                    <a:lnTo>
                      <a:pt x="37" y="5"/>
                    </a:lnTo>
                    <a:lnTo>
                      <a:pt x="37" y="8"/>
                    </a:lnTo>
                    <a:lnTo>
                      <a:pt x="37" y="9"/>
                    </a:lnTo>
                    <a:lnTo>
                      <a:pt x="35" y="9"/>
                    </a:lnTo>
                    <a:lnTo>
                      <a:pt x="34" y="9"/>
                    </a:lnTo>
                    <a:lnTo>
                      <a:pt x="33" y="10"/>
                    </a:lnTo>
                    <a:lnTo>
                      <a:pt x="44" y="14"/>
                    </a:lnTo>
                    <a:lnTo>
                      <a:pt x="44" y="14"/>
                    </a:lnTo>
                    <a:lnTo>
                      <a:pt x="46" y="14"/>
                    </a:lnTo>
                    <a:lnTo>
                      <a:pt x="46" y="14"/>
                    </a:lnTo>
                    <a:lnTo>
                      <a:pt x="46" y="14"/>
                    </a:lnTo>
                    <a:lnTo>
                      <a:pt x="46" y="15"/>
                    </a:lnTo>
                    <a:lnTo>
                      <a:pt x="46" y="15"/>
                    </a:lnTo>
                    <a:lnTo>
                      <a:pt x="41" y="27"/>
                    </a:lnTo>
                    <a:lnTo>
                      <a:pt x="43" y="27"/>
                    </a:lnTo>
                    <a:lnTo>
                      <a:pt x="44" y="26"/>
                    </a:lnTo>
                    <a:lnTo>
                      <a:pt x="46" y="26"/>
                    </a:lnTo>
                    <a:lnTo>
                      <a:pt x="47" y="26"/>
                    </a:lnTo>
                    <a:lnTo>
                      <a:pt x="47" y="29"/>
                    </a:lnTo>
                    <a:lnTo>
                      <a:pt x="46" y="30"/>
                    </a:lnTo>
                    <a:lnTo>
                      <a:pt x="44" y="30"/>
                    </a:lnTo>
                    <a:lnTo>
                      <a:pt x="43" y="29"/>
                    </a:lnTo>
                    <a:lnTo>
                      <a:pt x="43" y="27"/>
                    </a:lnTo>
                    <a:lnTo>
                      <a:pt x="41" y="27"/>
                    </a:lnTo>
                    <a:lnTo>
                      <a:pt x="43" y="38"/>
                    </a:lnTo>
                    <a:lnTo>
                      <a:pt x="44" y="39"/>
                    </a:lnTo>
                    <a:lnTo>
                      <a:pt x="44" y="39"/>
                    </a:lnTo>
                    <a:lnTo>
                      <a:pt x="44" y="40"/>
                    </a:lnTo>
                    <a:lnTo>
                      <a:pt x="43" y="40"/>
                    </a:lnTo>
                    <a:lnTo>
                      <a:pt x="43" y="39"/>
                    </a:lnTo>
                    <a:lnTo>
                      <a:pt x="43" y="39"/>
                    </a:lnTo>
                    <a:lnTo>
                      <a:pt x="31" y="40"/>
                    </a:lnTo>
                    <a:lnTo>
                      <a:pt x="33" y="42"/>
                    </a:lnTo>
                    <a:lnTo>
                      <a:pt x="34" y="42"/>
                    </a:lnTo>
                    <a:lnTo>
                      <a:pt x="35" y="43"/>
                    </a:lnTo>
                    <a:lnTo>
                      <a:pt x="35" y="44"/>
                    </a:lnTo>
                    <a:lnTo>
                      <a:pt x="34" y="47"/>
                    </a:lnTo>
                    <a:lnTo>
                      <a:pt x="33" y="47"/>
                    </a:lnTo>
                    <a:lnTo>
                      <a:pt x="31" y="46"/>
                    </a:lnTo>
                    <a:lnTo>
                      <a:pt x="31" y="44"/>
                    </a:lnTo>
                    <a:lnTo>
                      <a:pt x="31" y="43"/>
                    </a:lnTo>
                    <a:lnTo>
                      <a:pt x="30" y="40"/>
                    </a:lnTo>
                    <a:lnTo>
                      <a:pt x="22" y="49"/>
                    </a:lnTo>
                    <a:lnTo>
                      <a:pt x="22" y="49"/>
                    </a:lnTo>
                    <a:lnTo>
                      <a:pt x="21" y="49"/>
                    </a:lnTo>
                    <a:lnTo>
                      <a:pt x="21" y="49"/>
                    </a:lnTo>
                    <a:lnTo>
                      <a:pt x="21" y="48"/>
                    </a:lnTo>
                    <a:lnTo>
                      <a:pt x="14" y="39"/>
                    </a:lnTo>
                    <a:lnTo>
                      <a:pt x="13" y="42"/>
                    </a:lnTo>
                    <a:lnTo>
                      <a:pt x="13" y="42"/>
                    </a:lnTo>
                    <a:lnTo>
                      <a:pt x="14" y="43"/>
                    </a:lnTo>
                    <a:lnTo>
                      <a:pt x="13" y="44"/>
                    </a:lnTo>
                    <a:lnTo>
                      <a:pt x="10" y="44"/>
                    </a:lnTo>
                    <a:lnTo>
                      <a:pt x="9" y="44"/>
                    </a:lnTo>
                    <a:lnTo>
                      <a:pt x="9" y="42"/>
                    </a:lnTo>
                    <a:lnTo>
                      <a:pt x="10" y="40"/>
                    </a:lnTo>
                    <a:lnTo>
                      <a:pt x="12" y="40"/>
                    </a:lnTo>
                    <a:lnTo>
                      <a:pt x="13" y="40"/>
                    </a:lnTo>
                    <a:lnTo>
                      <a:pt x="14" y="39"/>
                    </a:lnTo>
                    <a:lnTo>
                      <a:pt x="3" y="36"/>
                    </a:lnTo>
                    <a:lnTo>
                      <a:pt x="3" y="36"/>
                    </a:lnTo>
                    <a:lnTo>
                      <a:pt x="3" y="36"/>
                    </a:lnTo>
                    <a:lnTo>
                      <a:pt x="1" y="36"/>
                    </a:lnTo>
                    <a:lnTo>
                      <a:pt x="1" y="36"/>
                    </a:lnTo>
                    <a:lnTo>
                      <a:pt x="1" y="36"/>
                    </a:lnTo>
                    <a:lnTo>
                      <a:pt x="1" y="36"/>
                    </a:lnTo>
                    <a:lnTo>
                      <a:pt x="1" y="35"/>
                    </a:lnTo>
                    <a:lnTo>
                      <a:pt x="1" y="35"/>
                    </a:lnTo>
                    <a:lnTo>
                      <a:pt x="1" y="35"/>
                    </a:lnTo>
                    <a:lnTo>
                      <a:pt x="6" y="23"/>
                    </a:lnTo>
                    <a:lnTo>
                      <a:pt x="4" y="23"/>
                    </a:lnTo>
                    <a:lnTo>
                      <a:pt x="4" y="25"/>
                    </a:lnTo>
                    <a:lnTo>
                      <a:pt x="1" y="25"/>
                    </a:lnTo>
                    <a:lnTo>
                      <a:pt x="0" y="23"/>
                    </a:lnTo>
                    <a:lnTo>
                      <a:pt x="0" y="22"/>
                    </a:lnTo>
                    <a:lnTo>
                      <a:pt x="1" y="21"/>
                    </a:lnTo>
                    <a:lnTo>
                      <a:pt x="3" y="19"/>
                    </a:lnTo>
                    <a:lnTo>
                      <a:pt x="4" y="21"/>
                    </a:lnTo>
                    <a:lnTo>
                      <a:pt x="4" y="22"/>
                    </a:lnTo>
                    <a:lnTo>
                      <a:pt x="6" y="22"/>
                    </a:lnTo>
                    <a:lnTo>
                      <a:pt x="4" y="12"/>
                    </a:lnTo>
                    <a:lnTo>
                      <a:pt x="4" y="12"/>
                    </a:lnTo>
                    <a:lnTo>
                      <a:pt x="4" y="10"/>
                    </a:lnTo>
                    <a:lnTo>
                      <a:pt x="4" y="10"/>
                    </a:lnTo>
                    <a:lnTo>
                      <a:pt x="5" y="10"/>
                    </a:lnTo>
                    <a:lnTo>
                      <a:pt x="5" y="10"/>
                    </a:lnTo>
                    <a:lnTo>
                      <a:pt x="5" y="10"/>
                    </a:lnTo>
                    <a:lnTo>
                      <a:pt x="16" y="10"/>
                    </a:lnTo>
                    <a:lnTo>
                      <a:pt x="14" y="8"/>
                    </a:lnTo>
                    <a:lnTo>
                      <a:pt x="13" y="8"/>
                    </a:lnTo>
                    <a:lnTo>
                      <a:pt x="12" y="6"/>
                    </a:lnTo>
                    <a:lnTo>
                      <a:pt x="12" y="5"/>
                    </a:lnTo>
                    <a:lnTo>
                      <a:pt x="13" y="4"/>
                    </a:lnTo>
                    <a:lnTo>
                      <a:pt x="14" y="4"/>
                    </a:lnTo>
                    <a:lnTo>
                      <a:pt x="16" y="4"/>
                    </a:lnTo>
                    <a:lnTo>
                      <a:pt x="16" y="6"/>
                    </a:lnTo>
                    <a:lnTo>
                      <a:pt x="16" y="8"/>
                    </a:lnTo>
                    <a:lnTo>
                      <a:pt x="17" y="9"/>
                    </a:lnTo>
                    <a:lnTo>
                      <a:pt x="23" y="1"/>
                    </a:lnTo>
                    <a:lnTo>
                      <a:pt x="23" y="0"/>
                    </a:lnTo>
                    <a:lnTo>
                      <a:pt x="23" y="0"/>
                    </a:lnTo>
                    <a:lnTo>
                      <a:pt x="2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292" name="Freeform 8892"/>
            <p:cNvSpPr/>
            <p:nvPr/>
          </p:nvSpPr>
          <p:spPr bwMode="auto">
            <a:xfrm>
              <a:off x="4403283" y="2337009"/>
              <a:ext cx="1098417" cy="598027"/>
            </a:xfrm>
            <a:custGeom>
              <a:avLst/>
              <a:gdLst>
                <a:gd name="T0" fmla="*/ 169 w 180"/>
                <a:gd name="T1" fmla="*/ 0 h 98"/>
                <a:gd name="T2" fmla="*/ 180 w 180"/>
                <a:gd name="T3" fmla="*/ 68 h 98"/>
                <a:gd name="T4" fmla="*/ 101 w 180"/>
                <a:gd name="T5" fmla="*/ 80 h 98"/>
                <a:gd name="T6" fmla="*/ 23 w 180"/>
                <a:gd name="T7" fmla="*/ 98 h 98"/>
                <a:gd name="T8" fmla="*/ 20 w 180"/>
                <a:gd name="T9" fmla="*/ 98 h 98"/>
                <a:gd name="T10" fmla="*/ 19 w 180"/>
                <a:gd name="T11" fmla="*/ 97 h 98"/>
                <a:gd name="T12" fmla="*/ 20 w 180"/>
                <a:gd name="T13" fmla="*/ 95 h 98"/>
                <a:gd name="T14" fmla="*/ 44 w 180"/>
                <a:gd name="T15" fmla="*/ 59 h 98"/>
                <a:gd name="T16" fmla="*/ 44 w 180"/>
                <a:gd name="T17" fmla="*/ 57 h 98"/>
                <a:gd name="T18" fmla="*/ 44 w 180"/>
                <a:gd name="T19" fmla="*/ 55 h 98"/>
                <a:gd name="T20" fmla="*/ 42 w 180"/>
                <a:gd name="T21" fmla="*/ 53 h 98"/>
                <a:gd name="T22" fmla="*/ 2 w 180"/>
                <a:gd name="T23" fmla="*/ 35 h 98"/>
                <a:gd name="T24" fmla="*/ 0 w 180"/>
                <a:gd name="T25" fmla="*/ 34 h 98"/>
                <a:gd name="T26" fmla="*/ 2 w 180"/>
                <a:gd name="T27" fmla="*/ 32 h 98"/>
                <a:gd name="T28" fmla="*/ 3 w 180"/>
                <a:gd name="T29" fmla="*/ 31 h 98"/>
                <a:gd name="T30" fmla="*/ 86 w 180"/>
                <a:gd name="T31" fmla="*/ 11 h 98"/>
                <a:gd name="T32" fmla="*/ 169 w 180"/>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98">
                  <a:moveTo>
                    <a:pt x="169" y="0"/>
                  </a:moveTo>
                  <a:lnTo>
                    <a:pt x="180" y="68"/>
                  </a:lnTo>
                  <a:lnTo>
                    <a:pt x="101" y="80"/>
                  </a:lnTo>
                  <a:lnTo>
                    <a:pt x="23" y="98"/>
                  </a:lnTo>
                  <a:lnTo>
                    <a:pt x="20" y="98"/>
                  </a:lnTo>
                  <a:lnTo>
                    <a:pt x="19" y="97"/>
                  </a:lnTo>
                  <a:lnTo>
                    <a:pt x="20" y="95"/>
                  </a:lnTo>
                  <a:lnTo>
                    <a:pt x="44" y="59"/>
                  </a:lnTo>
                  <a:lnTo>
                    <a:pt x="44" y="57"/>
                  </a:lnTo>
                  <a:lnTo>
                    <a:pt x="44" y="55"/>
                  </a:lnTo>
                  <a:lnTo>
                    <a:pt x="42" y="53"/>
                  </a:lnTo>
                  <a:lnTo>
                    <a:pt x="2" y="35"/>
                  </a:lnTo>
                  <a:lnTo>
                    <a:pt x="0" y="34"/>
                  </a:lnTo>
                  <a:lnTo>
                    <a:pt x="2" y="32"/>
                  </a:lnTo>
                  <a:lnTo>
                    <a:pt x="3" y="31"/>
                  </a:lnTo>
                  <a:lnTo>
                    <a:pt x="86" y="11"/>
                  </a:lnTo>
                  <a:lnTo>
                    <a:pt x="16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3" name="Freeform 8893"/>
            <p:cNvSpPr/>
            <p:nvPr/>
          </p:nvSpPr>
          <p:spPr bwMode="auto">
            <a:xfrm>
              <a:off x="4568044" y="2880113"/>
              <a:ext cx="12205" cy="12205"/>
            </a:xfrm>
            <a:custGeom>
              <a:avLst/>
              <a:gdLst>
                <a:gd name="T0" fmla="*/ 1 w 2"/>
                <a:gd name="T1" fmla="*/ 0 h 2"/>
                <a:gd name="T2" fmla="*/ 2 w 2"/>
                <a:gd name="T3" fmla="*/ 0 h 2"/>
                <a:gd name="T4" fmla="*/ 1 w 2"/>
                <a:gd name="T5" fmla="*/ 1 h 2"/>
                <a:gd name="T6" fmla="*/ 1 w 2"/>
                <a:gd name="T7" fmla="*/ 2 h 2"/>
                <a:gd name="T8" fmla="*/ 0 w 2"/>
                <a:gd name="T9" fmla="*/ 2 h 2"/>
                <a:gd name="T10" fmla="*/ 0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lnTo>
                    <a:pt x="2" y="0"/>
                  </a:lnTo>
                  <a:lnTo>
                    <a:pt x="1" y="1"/>
                  </a:lnTo>
                  <a:lnTo>
                    <a:pt x="1" y="2"/>
                  </a:lnTo>
                  <a:lnTo>
                    <a:pt x="0" y="2"/>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4" name="Freeform 8894"/>
            <p:cNvSpPr/>
            <p:nvPr/>
          </p:nvSpPr>
          <p:spPr bwMode="auto">
            <a:xfrm>
              <a:off x="4470407" y="2550588"/>
              <a:ext cx="24409" cy="6104"/>
            </a:xfrm>
            <a:custGeom>
              <a:avLst/>
              <a:gdLst>
                <a:gd name="T0" fmla="*/ 1 w 4"/>
                <a:gd name="T1" fmla="*/ 0 h 1"/>
                <a:gd name="T2" fmla="*/ 1 w 4"/>
                <a:gd name="T3" fmla="*/ 0 h 1"/>
                <a:gd name="T4" fmla="*/ 4 w 4"/>
                <a:gd name="T5" fmla="*/ 1 h 1"/>
                <a:gd name="T6" fmla="*/ 3 w 4"/>
                <a:gd name="T7" fmla="*/ 1 h 1"/>
                <a:gd name="T8" fmla="*/ 1 w 4"/>
                <a:gd name="T9" fmla="*/ 0 h 1"/>
                <a:gd name="T10" fmla="*/ 0 w 4"/>
                <a:gd name="T11" fmla="*/ 0 h 1"/>
                <a:gd name="T12" fmla="*/ 1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1" y="0"/>
                  </a:moveTo>
                  <a:lnTo>
                    <a:pt x="1" y="0"/>
                  </a:lnTo>
                  <a:lnTo>
                    <a:pt x="4" y="1"/>
                  </a:lnTo>
                  <a:lnTo>
                    <a:pt x="3" y="1"/>
                  </a:lnTo>
                  <a:lnTo>
                    <a:pt x="1" y="0"/>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5" name="Freeform 8895"/>
            <p:cNvSpPr/>
            <p:nvPr/>
          </p:nvSpPr>
          <p:spPr bwMode="auto">
            <a:xfrm>
              <a:off x="4598557" y="2880113"/>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6" name="Freeform 8896"/>
            <p:cNvSpPr/>
            <p:nvPr/>
          </p:nvSpPr>
          <p:spPr bwMode="auto">
            <a:xfrm>
              <a:off x="4500920" y="2526179"/>
              <a:ext cx="30514" cy="18309"/>
            </a:xfrm>
            <a:custGeom>
              <a:avLst/>
              <a:gdLst>
                <a:gd name="T0" fmla="*/ 4 w 5"/>
                <a:gd name="T1" fmla="*/ 0 h 3"/>
                <a:gd name="T2" fmla="*/ 5 w 5"/>
                <a:gd name="T3" fmla="*/ 1 h 3"/>
                <a:gd name="T4" fmla="*/ 0 w 5"/>
                <a:gd name="T5" fmla="*/ 3 h 3"/>
                <a:gd name="T6" fmla="*/ 0 w 5"/>
                <a:gd name="T7" fmla="*/ 1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5" y="1"/>
                  </a:lnTo>
                  <a:lnTo>
                    <a:pt x="0" y="3"/>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7" name="Freeform 8897"/>
            <p:cNvSpPr/>
            <p:nvPr/>
          </p:nvSpPr>
          <p:spPr bwMode="auto">
            <a:xfrm>
              <a:off x="4592453" y="2837399"/>
              <a:ext cx="18309" cy="18309"/>
            </a:xfrm>
            <a:custGeom>
              <a:avLst/>
              <a:gdLst>
                <a:gd name="T0" fmla="*/ 2 w 3"/>
                <a:gd name="T1" fmla="*/ 0 h 3"/>
                <a:gd name="T2" fmla="*/ 3 w 3"/>
                <a:gd name="T3" fmla="*/ 0 h 3"/>
                <a:gd name="T4" fmla="*/ 1 w 3"/>
                <a:gd name="T5" fmla="*/ 3 h 3"/>
                <a:gd name="T6" fmla="*/ 0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3" y="0"/>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8" name="Freeform 8898"/>
            <p:cNvSpPr/>
            <p:nvPr/>
          </p:nvSpPr>
          <p:spPr bwMode="auto">
            <a:xfrm>
              <a:off x="4507021" y="2568897"/>
              <a:ext cx="36614" cy="12205"/>
            </a:xfrm>
            <a:custGeom>
              <a:avLst/>
              <a:gdLst>
                <a:gd name="T0" fmla="*/ 2 w 6"/>
                <a:gd name="T1" fmla="*/ 0 h 2"/>
                <a:gd name="T2" fmla="*/ 6 w 6"/>
                <a:gd name="T3" fmla="*/ 1 h 2"/>
                <a:gd name="T4" fmla="*/ 4 w 6"/>
                <a:gd name="T5" fmla="*/ 2 h 2"/>
                <a:gd name="T6" fmla="*/ 0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lnTo>
                    <a:pt x="6" y="1"/>
                  </a:lnTo>
                  <a:lnTo>
                    <a:pt x="4" y="2"/>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9" name="Freeform 8899"/>
            <p:cNvSpPr/>
            <p:nvPr/>
          </p:nvSpPr>
          <p:spPr bwMode="auto">
            <a:xfrm>
              <a:off x="4610762" y="2800785"/>
              <a:ext cx="24409" cy="12205"/>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0" name="Freeform 8900"/>
            <p:cNvSpPr/>
            <p:nvPr/>
          </p:nvSpPr>
          <p:spPr bwMode="auto">
            <a:xfrm>
              <a:off x="4555839" y="2593306"/>
              <a:ext cx="24409" cy="6104"/>
            </a:xfrm>
            <a:custGeom>
              <a:avLst/>
              <a:gdLst>
                <a:gd name="T0" fmla="*/ 2 w 4"/>
                <a:gd name="T1" fmla="*/ 0 h 1"/>
                <a:gd name="T2" fmla="*/ 4 w 4"/>
                <a:gd name="T3" fmla="*/ 1 h 1"/>
                <a:gd name="T4" fmla="*/ 3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3"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1" name="Freeform 8901"/>
            <p:cNvSpPr/>
            <p:nvPr/>
          </p:nvSpPr>
          <p:spPr bwMode="auto">
            <a:xfrm>
              <a:off x="4653476" y="2867909"/>
              <a:ext cx="30514" cy="12205"/>
            </a:xfrm>
            <a:custGeom>
              <a:avLst/>
              <a:gdLst>
                <a:gd name="T0" fmla="*/ 5 w 5"/>
                <a:gd name="T1" fmla="*/ 0 h 2"/>
                <a:gd name="T2" fmla="*/ 5 w 5"/>
                <a:gd name="T3" fmla="*/ 0 h 2"/>
                <a:gd name="T4" fmla="*/ 1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1"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2" name="Freeform 8902"/>
            <p:cNvSpPr/>
            <p:nvPr/>
          </p:nvSpPr>
          <p:spPr bwMode="auto">
            <a:xfrm>
              <a:off x="4568044" y="2507874"/>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3" name="Freeform 8903"/>
            <p:cNvSpPr/>
            <p:nvPr/>
          </p:nvSpPr>
          <p:spPr bwMode="auto">
            <a:xfrm>
              <a:off x="4635171" y="2758067"/>
              <a:ext cx="24409" cy="18309"/>
            </a:xfrm>
            <a:custGeom>
              <a:avLst/>
              <a:gdLst>
                <a:gd name="T0" fmla="*/ 3 w 4"/>
                <a:gd name="T1" fmla="*/ 0 h 3"/>
                <a:gd name="T2" fmla="*/ 4 w 4"/>
                <a:gd name="T3" fmla="*/ 0 h 3"/>
                <a:gd name="T4" fmla="*/ 2 w 4"/>
                <a:gd name="T5" fmla="*/ 3 h 3"/>
                <a:gd name="T6" fmla="*/ 0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0"/>
                  </a:lnTo>
                  <a:lnTo>
                    <a:pt x="2" y="3"/>
                  </a:lnTo>
                  <a:lnTo>
                    <a:pt x="0" y="3"/>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4" name="Freeform 8904"/>
            <p:cNvSpPr/>
            <p:nvPr/>
          </p:nvSpPr>
          <p:spPr bwMode="auto">
            <a:xfrm>
              <a:off x="4598557" y="2605511"/>
              <a:ext cx="24409" cy="18309"/>
            </a:xfrm>
            <a:custGeom>
              <a:avLst/>
              <a:gdLst>
                <a:gd name="T0" fmla="*/ 1 w 4"/>
                <a:gd name="T1" fmla="*/ 0 h 3"/>
                <a:gd name="T2" fmla="*/ 4 w 4"/>
                <a:gd name="T3" fmla="*/ 2 h 3"/>
                <a:gd name="T4" fmla="*/ 2 w 4"/>
                <a:gd name="T5" fmla="*/ 3 h 3"/>
                <a:gd name="T6" fmla="*/ 0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2"/>
                  </a:lnTo>
                  <a:lnTo>
                    <a:pt x="2" y="3"/>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5" name="Freeform 8905"/>
            <p:cNvSpPr/>
            <p:nvPr/>
          </p:nvSpPr>
          <p:spPr bwMode="auto">
            <a:xfrm>
              <a:off x="4671785" y="2727557"/>
              <a:ext cx="12205" cy="12205"/>
            </a:xfrm>
            <a:custGeom>
              <a:avLst/>
              <a:gdLst>
                <a:gd name="T0" fmla="*/ 1 w 2"/>
                <a:gd name="T1" fmla="*/ 0 h 2"/>
                <a:gd name="T2" fmla="*/ 2 w 2"/>
                <a:gd name="T3" fmla="*/ 0 h 2"/>
                <a:gd name="T4" fmla="*/ 1 w 2"/>
                <a:gd name="T5" fmla="*/ 2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2" y="0"/>
                  </a:lnTo>
                  <a:lnTo>
                    <a:pt x="1"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6" name="Freeform 8906"/>
            <p:cNvSpPr/>
            <p:nvPr/>
          </p:nvSpPr>
          <p:spPr bwMode="auto">
            <a:xfrm>
              <a:off x="4635171" y="2629920"/>
              <a:ext cx="24409" cy="6104"/>
            </a:xfrm>
            <a:custGeom>
              <a:avLst/>
              <a:gdLst>
                <a:gd name="T0" fmla="*/ 2 w 4"/>
                <a:gd name="T1" fmla="*/ 0 h 1"/>
                <a:gd name="T2" fmla="*/ 4 w 4"/>
                <a:gd name="T3" fmla="*/ 1 h 1"/>
                <a:gd name="T4" fmla="*/ 4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4"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7" name="Freeform 8907"/>
            <p:cNvSpPr/>
            <p:nvPr/>
          </p:nvSpPr>
          <p:spPr bwMode="auto">
            <a:xfrm>
              <a:off x="4720604" y="2855704"/>
              <a:ext cx="18309" cy="6104"/>
            </a:xfrm>
            <a:custGeom>
              <a:avLst/>
              <a:gdLst>
                <a:gd name="T0" fmla="*/ 3 w 3"/>
                <a:gd name="T1" fmla="*/ 0 h 1"/>
                <a:gd name="T2" fmla="*/ 3 w 3"/>
                <a:gd name="T3" fmla="*/ 0 h 1"/>
                <a:gd name="T4" fmla="*/ 0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8" name="Freeform 8908"/>
            <p:cNvSpPr/>
            <p:nvPr/>
          </p:nvSpPr>
          <p:spPr bwMode="auto">
            <a:xfrm>
              <a:off x="4629067" y="2495669"/>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9" name="Rectangle 8909"/>
            <p:cNvSpPr>
              <a:spLocks noChangeArrowheads="1"/>
            </p:cNvSpPr>
            <p:nvPr/>
          </p:nvSpPr>
          <p:spPr bwMode="auto">
            <a:xfrm>
              <a:off x="4696194" y="2684839"/>
              <a:ext cx="6104" cy="18309"/>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0" name="Freeform 8910"/>
            <p:cNvSpPr/>
            <p:nvPr/>
          </p:nvSpPr>
          <p:spPr bwMode="auto">
            <a:xfrm>
              <a:off x="4677885" y="2654329"/>
              <a:ext cx="24409" cy="18309"/>
            </a:xfrm>
            <a:custGeom>
              <a:avLst/>
              <a:gdLst>
                <a:gd name="T0" fmla="*/ 1 w 4"/>
                <a:gd name="T1" fmla="*/ 0 h 3"/>
                <a:gd name="T2" fmla="*/ 4 w 4"/>
                <a:gd name="T3" fmla="*/ 1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1"/>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1" name="Freeform 8911"/>
            <p:cNvSpPr/>
            <p:nvPr/>
          </p:nvSpPr>
          <p:spPr bwMode="auto">
            <a:xfrm>
              <a:off x="4775523" y="2837399"/>
              <a:ext cx="30514" cy="6104"/>
            </a:xfrm>
            <a:custGeom>
              <a:avLst/>
              <a:gdLst>
                <a:gd name="T0" fmla="*/ 4 w 5"/>
                <a:gd name="T1" fmla="*/ 0 h 1"/>
                <a:gd name="T2" fmla="*/ 5 w 5"/>
                <a:gd name="T3" fmla="*/ 1 h 1"/>
                <a:gd name="T4" fmla="*/ 0 w 5"/>
                <a:gd name="T5" fmla="*/ 1 h 1"/>
                <a:gd name="T6" fmla="*/ 0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5" y="1"/>
                  </a:lnTo>
                  <a:lnTo>
                    <a:pt x="0" y="1"/>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2" name="Freeform 8912"/>
            <p:cNvSpPr/>
            <p:nvPr/>
          </p:nvSpPr>
          <p:spPr bwMode="auto">
            <a:xfrm>
              <a:off x="4696194" y="2477360"/>
              <a:ext cx="24409" cy="18309"/>
            </a:xfrm>
            <a:custGeom>
              <a:avLst/>
              <a:gdLst>
                <a:gd name="T0" fmla="*/ 4 w 4"/>
                <a:gd name="T1" fmla="*/ 0 h 3"/>
                <a:gd name="T2" fmla="*/ 4 w 4"/>
                <a:gd name="T3" fmla="*/ 2 h 3"/>
                <a:gd name="T4" fmla="*/ 0 w 4"/>
                <a:gd name="T5" fmla="*/ 3 h 3"/>
                <a:gd name="T6" fmla="*/ 0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2"/>
                  </a:lnTo>
                  <a:lnTo>
                    <a:pt x="0" y="3"/>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3" name="Freeform 8913"/>
            <p:cNvSpPr/>
            <p:nvPr/>
          </p:nvSpPr>
          <p:spPr bwMode="auto">
            <a:xfrm>
              <a:off x="4836546" y="2825194"/>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4" name="Freeform 8914"/>
            <p:cNvSpPr/>
            <p:nvPr/>
          </p:nvSpPr>
          <p:spPr bwMode="auto">
            <a:xfrm>
              <a:off x="4751113" y="2465156"/>
              <a:ext cx="30514" cy="12205"/>
            </a:xfrm>
            <a:custGeom>
              <a:avLst/>
              <a:gdLst>
                <a:gd name="T0" fmla="*/ 5 w 5"/>
                <a:gd name="T1" fmla="*/ 0 h 2"/>
                <a:gd name="T2" fmla="*/ 5 w 5"/>
                <a:gd name="T3" fmla="*/ 1 h 2"/>
                <a:gd name="T4" fmla="*/ 1 w 5"/>
                <a:gd name="T5" fmla="*/ 2 h 2"/>
                <a:gd name="T6" fmla="*/ 0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1"/>
                  </a:lnTo>
                  <a:lnTo>
                    <a:pt x="1"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5" name="Freeform 8915"/>
            <p:cNvSpPr/>
            <p:nvPr/>
          </p:nvSpPr>
          <p:spPr bwMode="auto">
            <a:xfrm>
              <a:off x="4891469" y="2812990"/>
              <a:ext cx="24409" cy="12205"/>
            </a:xfrm>
            <a:custGeom>
              <a:avLst/>
              <a:gdLst>
                <a:gd name="T0" fmla="*/ 4 w 4"/>
                <a:gd name="T1" fmla="*/ 0 h 2"/>
                <a:gd name="T2" fmla="*/ 4 w 4"/>
                <a:gd name="T3" fmla="*/ 0 h 2"/>
                <a:gd name="T4" fmla="*/ 0 w 4"/>
                <a:gd name="T5" fmla="*/ 2 h 2"/>
                <a:gd name="T6" fmla="*/ 0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0"/>
                  </a:lnTo>
                  <a:lnTo>
                    <a:pt x="0" y="2"/>
                  </a:lnTo>
                  <a:lnTo>
                    <a:pt x="0" y="0"/>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6" name="Freeform 8916"/>
            <p:cNvSpPr/>
            <p:nvPr/>
          </p:nvSpPr>
          <p:spPr bwMode="auto">
            <a:xfrm>
              <a:off x="4812136" y="2452951"/>
              <a:ext cx="30514" cy="12205"/>
            </a:xfrm>
            <a:custGeom>
              <a:avLst/>
              <a:gdLst>
                <a:gd name="T0" fmla="*/ 5 w 5"/>
                <a:gd name="T1" fmla="*/ 0 h 2"/>
                <a:gd name="T2" fmla="*/ 5 w 5"/>
                <a:gd name="T3" fmla="*/ 0 h 2"/>
                <a:gd name="T4" fmla="*/ 2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2"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7" name="Freeform 8917"/>
            <p:cNvSpPr/>
            <p:nvPr/>
          </p:nvSpPr>
          <p:spPr bwMode="auto">
            <a:xfrm>
              <a:off x="4958592" y="2800785"/>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8" name="Freeform 8918"/>
            <p:cNvSpPr/>
            <p:nvPr/>
          </p:nvSpPr>
          <p:spPr bwMode="auto">
            <a:xfrm>
              <a:off x="4879264" y="2440746"/>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9" name="Rectangle 8919"/>
            <p:cNvSpPr>
              <a:spLocks noChangeArrowheads="1"/>
            </p:cNvSpPr>
            <p:nvPr/>
          </p:nvSpPr>
          <p:spPr bwMode="auto">
            <a:xfrm>
              <a:off x="5013515" y="2788580"/>
              <a:ext cx="24409"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0" name="Freeform 8920"/>
            <p:cNvSpPr/>
            <p:nvPr/>
          </p:nvSpPr>
          <p:spPr bwMode="auto">
            <a:xfrm>
              <a:off x="4940287" y="2428542"/>
              <a:ext cx="30514" cy="12205"/>
            </a:xfrm>
            <a:custGeom>
              <a:avLst/>
              <a:gdLst>
                <a:gd name="T0" fmla="*/ 5 w 5"/>
                <a:gd name="T1" fmla="*/ 0 h 2"/>
                <a:gd name="T2" fmla="*/ 5 w 5"/>
                <a:gd name="T3" fmla="*/ 0 h 2"/>
                <a:gd name="T4" fmla="*/ 0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0"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1" name="Freeform 8921"/>
            <p:cNvSpPr/>
            <p:nvPr/>
          </p:nvSpPr>
          <p:spPr bwMode="auto">
            <a:xfrm>
              <a:off x="5068434" y="2782476"/>
              <a:ext cx="30514" cy="6104"/>
            </a:xfrm>
            <a:custGeom>
              <a:avLst/>
              <a:gdLst>
                <a:gd name="T0" fmla="*/ 5 w 5"/>
                <a:gd name="T1" fmla="*/ 0 h 1"/>
                <a:gd name="T2" fmla="*/ 5 w 5"/>
                <a:gd name="T3" fmla="*/ 0 h 1"/>
                <a:gd name="T4" fmla="*/ 1 w 5"/>
                <a:gd name="T5" fmla="*/ 1 h 1"/>
                <a:gd name="T6" fmla="*/ 0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1"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2" name="Freeform 8922"/>
            <p:cNvSpPr/>
            <p:nvPr/>
          </p:nvSpPr>
          <p:spPr bwMode="auto">
            <a:xfrm>
              <a:off x="5007411" y="2416337"/>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3" name="Freeform 8923"/>
            <p:cNvSpPr/>
            <p:nvPr/>
          </p:nvSpPr>
          <p:spPr bwMode="auto">
            <a:xfrm>
              <a:off x="5135561" y="2764171"/>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4" name="Rectangle 8924"/>
            <p:cNvSpPr>
              <a:spLocks noChangeArrowheads="1"/>
            </p:cNvSpPr>
            <p:nvPr/>
          </p:nvSpPr>
          <p:spPr bwMode="auto">
            <a:xfrm>
              <a:off x="5068434" y="2404132"/>
              <a:ext cx="305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5" name="Freeform 8925"/>
            <p:cNvSpPr/>
            <p:nvPr/>
          </p:nvSpPr>
          <p:spPr bwMode="auto">
            <a:xfrm>
              <a:off x="5190480" y="275806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6" name="Rectangle 8926"/>
            <p:cNvSpPr>
              <a:spLocks noChangeArrowheads="1"/>
            </p:cNvSpPr>
            <p:nvPr/>
          </p:nvSpPr>
          <p:spPr bwMode="auto">
            <a:xfrm>
              <a:off x="5251503" y="2751966"/>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7" name="Rectangle 8927"/>
            <p:cNvSpPr>
              <a:spLocks noChangeArrowheads="1"/>
            </p:cNvSpPr>
            <p:nvPr/>
          </p:nvSpPr>
          <p:spPr bwMode="auto">
            <a:xfrm>
              <a:off x="5306426" y="2739762"/>
              <a:ext cx="366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8" name="Rectangle 8928"/>
            <p:cNvSpPr>
              <a:spLocks noChangeArrowheads="1"/>
            </p:cNvSpPr>
            <p:nvPr/>
          </p:nvSpPr>
          <p:spPr bwMode="auto">
            <a:xfrm>
              <a:off x="5373550" y="2733658"/>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9" name="Freeform 8929"/>
            <p:cNvSpPr/>
            <p:nvPr/>
          </p:nvSpPr>
          <p:spPr bwMode="auto">
            <a:xfrm>
              <a:off x="5428473" y="272755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0" name="Freeform 8930"/>
            <p:cNvSpPr/>
            <p:nvPr/>
          </p:nvSpPr>
          <p:spPr bwMode="auto">
            <a:xfrm>
              <a:off x="5050129" y="2605511"/>
              <a:ext cx="451572" cy="146456"/>
            </a:xfrm>
            <a:custGeom>
              <a:avLst/>
              <a:gdLst>
                <a:gd name="T0" fmla="*/ 71 w 74"/>
                <a:gd name="T1" fmla="*/ 0 h 24"/>
                <a:gd name="T2" fmla="*/ 74 w 74"/>
                <a:gd name="T3" fmla="*/ 24 h 24"/>
                <a:gd name="T4" fmla="*/ 0 w 74"/>
                <a:gd name="T5" fmla="*/ 12 h 24"/>
                <a:gd name="T6" fmla="*/ 71 w 74"/>
                <a:gd name="T7" fmla="*/ 0 h 24"/>
              </a:gdLst>
              <a:ahLst/>
              <a:cxnLst>
                <a:cxn ang="0">
                  <a:pos x="T0" y="T1"/>
                </a:cxn>
                <a:cxn ang="0">
                  <a:pos x="T2" y="T3"/>
                </a:cxn>
                <a:cxn ang="0">
                  <a:pos x="T4" y="T5"/>
                </a:cxn>
                <a:cxn ang="0">
                  <a:pos x="T6" y="T7"/>
                </a:cxn>
              </a:cxnLst>
              <a:rect l="0" t="0" r="r" b="b"/>
              <a:pathLst>
                <a:path w="74" h="24">
                  <a:moveTo>
                    <a:pt x="71" y="0"/>
                  </a:moveTo>
                  <a:lnTo>
                    <a:pt x="74" y="24"/>
                  </a:lnTo>
                  <a:lnTo>
                    <a:pt x="0" y="12"/>
                  </a:lnTo>
                  <a:lnTo>
                    <a:pt x="7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1" name="Freeform 8931"/>
            <p:cNvSpPr/>
            <p:nvPr/>
          </p:nvSpPr>
          <p:spPr bwMode="auto">
            <a:xfrm>
              <a:off x="6777083" y="2324804"/>
              <a:ext cx="1037394" cy="604131"/>
            </a:xfrm>
            <a:custGeom>
              <a:avLst/>
              <a:gdLst>
                <a:gd name="T0" fmla="*/ 9 w 170"/>
                <a:gd name="T1" fmla="*/ 0 h 99"/>
                <a:gd name="T2" fmla="*/ 89 w 170"/>
                <a:gd name="T3" fmla="*/ 13 h 99"/>
                <a:gd name="T4" fmla="*/ 168 w 170"/>
                <a:gd name="T5" fmla="*/ 33 h 99"/>
                <a:gd name="T6" fmla="*/ 170 w 170"/>
                <a:gd name="T7" fmla="*/ 33 h 99"/>
                <a:gd name="T8" fmla="*/ 170 w 170"/>
                <a:gd name="T9" fmla="*/ 34 h 99"/>
                <a:gd name="T10" fmla="*/ 169 w 170"/>
                <a:gd name="T11" fmla="*/ 36 h 99"/>
                <a:gd name="T12" fmla="*/ 131 w 170"/>
                <a:gd name="T13" fmla="*/ 55 h 99"/>
                <a:gd name="T14" fmla="*/ 130 w 170"/>
                <a:gd name="T15" fmla="*/ 57 h 99"/>
                <a:gd name="T16" fmla="*/ 129 w 170"/>
                <a:gd name="T17" fmla="*/ 58 h 99"/>
                <a:gd name="T18" fmla="*/ 130 w 170"/>
                <a:gd name="T19" fmla="*/ 61 h 99"/>
                <a:gd name="T20" fmla="*/ 152 w 170"/>
                <a:gd name="T21" fmla="*/ 97 h 99"/>
                <a:gd name="T22" fmla="*/ 152 w 170"/>
                <a:gd name="T23" fmla="*/ 99 h 99"/>
                <a:gd name="T24" fmla="*/ 151 w 170"/>
                <a:gd name="T25" fmla="*/ 99 h 99"/>
                <a:gd name="T26" fmla="*/ 149 w 170"/>
                <a:gd name="T27" fmla="*/ 99 h 99"/>
                <a:gd name="T28" fmla="*/ 75 w 170"/>
                <a:gd name="T29" fmla="*/ 80 h 99"/>
                <a:gd name="T30" fmla="*/ 0 w 170"/>
                <a:gd name="T31" fmla="*/ 68 h 99"/>
                <a:gd name="T32" fmla="*/ 9 w 170"/>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99">
                  <a:moveTo>
                    <a:pt x="9" y="0"/>
                  </a:moveTo>
                  <a:lnTo>
                    <a:pt x="89" y="13"/>
                  </a:lnTo>
                  <a:lnTo>
                    <a:pt x="168" y="33"/>
                  </a:lnTo>
                  <a:lnTo>
                    <a:pt x="170" y="33"/>
                  </a:lnTo>
                  <a:lnTo>
                    <a:pt x="170" y="34"/>
                  </a:lnTo>
                  <a:lnTo>
                    <a:pt x="169" y="36"/>
                  </a:lnTo>
                  <a:lnTo>
                    <a:pt x="131" y="55"/>
                  </a:lnTo>
                  <a:lnTo>
                    <a:pt x="130" y="57"/>
                  </a:lnTo>
                  <a:lnTo>
                    <a:pt x="129" y="58"/>
                  </a:lnTo>
                  <a:lnTo>
                    <a:pt x="130" y="61"/>
                  </a:lnTo>
                  <a:lnTo>
                    <a:pt x="152" y="97"/>
                  </a:lnTo>
                  <a:lnTo>
                    <a:pt x="152" y="99"/>
                  </a:lnTo>
                  <a:lnTo>
                    <a:pt x="151" y="99"/>
                  </a:lnTo>
                  <a:lnTo>
                    <a:pt x="149" y="99"/>
                  </a:lnTo>
                  <a:lnTo>
                    <a:pt x="75" y="80"/>
                  </a:lnTo>
                  <a:lnTo>
                    <a:pt x="0" y="68"/>
                  </a:lnTo>
                  <a:lnTo>
                    <a:pt x="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2" name="Freeform 8932"/>
            <p:cNvSpPr/>
            <p:nvPr/>
          </p:nvSpPr>
          <p:spPr bwMode="auto">
            <a:xfrm>
              <a:off x="6777083" y="2617715"/>
              <a:ext cx="451572" cy="122046"/>
            </a:xfrm>
            <a:custGeom>
              <a:avLst/>
              <a:gdLst>
                <a:gd name="T0" fmla="*/ 3 w 74"/>
                <a:gd name="T1" fmla="*/ 0 h 20"/>
                <a:gd name="T2" fmla="*/ 74 w 74"/>
                <a:gd name="T3" fmla="*/ 11 h 20"/>
                <a:gd name="T4" fmla="*/ 0 w 74"/>
                <a:gd name="T5" fmla="*/ 20 h 20"/>
                <a:gd name="T6" fmla="*/ 3 w 74"/>
                <a:gd name="T7" fmla="*/ 0 h 20"/>
              </a:gdLst>
              <a:ahLst/>
              <a:cxnLst>
                <a:cxn ang="0">
                  <a:pos x="T0" y="T1"/>
                </a:cxn>
                <a:cxn ang="0">
                  <a:pos x="T2" y="T3"/>
                </a:cxn>
                <a:cxn ang="0">
                  <a:pos x="T4" y="T5"/>
                </a:cxn>
                <a:cxn ang="0">
                  <a:pos x="T6" y="T7"/>
                </a:cxn>
              </a:cxnLst>
              <a:rect l="0" t="0" r="r" b="b"/>
              <a:pathLst>
                <a:path w="74" h="20">
                  <a:moveTo>
                    <a:pt x="3" y="0"/>
                  </a:moveTo>
                  <a:lnTo>
                    <a:pt x="74" y="11"/>
                  </a:lnTo>
                  <a:lnTo>
                    <a:pt x="0" y="20"/>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3" name="Freeform 8933"/>
            <p:cNvSpPr/>
            <p:nvPr/>
          </p:nvSpPr>
          <p:spPr bwMode="auto">
            <a:xfrm>
              <a:off x="7655817" y="2867909"/>
              <a:ext cx="18309" cy="18309"/>
            </a:xfrm>
            <a:custGeom>
              <a:avLst/>
              <a:gdLst>
                <a:gd name="T0" fmla="*/ 2 w 3"/>
                <a:gd name="T1" fmla="*/ 0 h 3"/>
                <a:gd name="T2" fmla="*/ 3 w 3"/>
                <a:gd name="T3" fmla="*/ 2 h 3"/>
                <a:gd name="T4" fmla="*/ 3 w 3"/>
                <a:gd name="T5" fmla="*/ 3 h 3"/>
                <a:gd name="T6" fmla="*/ 2 w 3"/>
                <a:gd name="T7" fmla="*/ 3 h 3"/>
                <a:gd name="T8" fmla="*/ 2 w 3"/>
                <a:gd name="T9" fmla="*/ 2 h 3"/>
                <a:gd name="T10" fmla="*/ 0 w 3"/>
                <a:gd name="T11" fmla="*/ 0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lnTo>
                    <a:pt x="3" y="2"/>
                  </a:lnTo>
                  <a:lnTo>
                    <a:pt x="3" y="3"/>
                  </a:lnTo>
                  <a:lnTo>
                    <a:pt x="2" y="3"/>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4" name="Freeform 8934"/>
            <p:cNvSpPr/>
            <p:nvPr/>
          </p:nvSpPr>
          <p:spPr bwMode="auto">
            <a:xfrm>
              <a:off x="7747353" y="2544488"/>
              <a:ext cx="24409" cy="6104"/>
            </a:xfrm>
            <a:custGeom>
              <a:avLst/>
              <a:gdLst>
                <a:gd name="T0" fmla="*/ 2 w 4"/>
                <a:gd name="T1" fmla="*/ 0 h 1"/>
                <a:gd name="T2" fmla="*/ 4 w 4"/>
                <a:gd name="T3" fmla="*/ 0 h 1"/>
                <a:gd name="T4" fmla="*/ 4 w 4"/>
                <a:gd name="T5" fmla="*/ 0 h 1"/>
                <a:gd name="T6" fmla="*/ 1 w 4"/>
                <a:gd name="T7" fmla="*/ 1 h 1"/>
                <a:gd name="T8" fmla="*/ 0 w 4"/>
                <a:gd name="T9" fmla="*/ 1 h 1"/>
                <a:gd name="T10" fmla="*/ 2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4" y="0"/>
                  </a:lnTo>
                  <a:lnTo>
                    <a:pt x="4" y="0"/>
                  </a:lnTo>
                  <a:lnTo>
                    <a:pt x="1" y="1"/>
                  </a:lnTo>
                  <a:lnTo>
                    <a:pt x="0" y="1"/>
                  </a:lnTo>
                  <a:lnTo>
                    <a:pt x="2"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5" name="Freeform 8935"/>
            <p:cNvSpPr/>
            <p:nvPr/>
          </p:nvSpPr>
          <p:spPr bwMode="auto">
            <a:xfrm>
              <a:off x="7619203" y="2867909"/>
              <a:ext cx="24409" cy="18309"/>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6" name="Freeform 8936"/>
            <p:cNvSpPr/>
            <p:nvPr/>
          </p:nvSpPr>
          <p:spPr bwMode="auto">
            <a:xfrm>
              <a:off x="7710740" y="2520078"/>
              <a:ext cx="24409" cy="12205"/>
            </a:xfrm>
            <a:custGeom>
              <a:avLst/>
              <a:gdLst>
                <a:gd name="T0" fmla="*/ 0 w 4"/>
                <a:gd name="T1" fmla="*/ 0 h 2"/>
                <a:gd name="T2" fmla="*/ 4 w 4"/>
                <a:gd name="T3" fmla="*/ 1 h 2"/>
                <a:gd name="T4" fmla="*/ 4 w 4"/>
                <a:gd name="T5" fmla="*/ 2 h 2"/>
                <a:gd name="T6" fmla="*/ 0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1"/>
                  </a:lnTo>
                  <a:lnTo>
                    <a:pt x="4"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7" name="Freeform 8937"/>
            <p:cNvSpPr/>
            <p:nvPr/>
          </p:nvSpPr>
          <p:spPr bwMode="auto">
            <a:xfrm>
              <a:off x="7631407" y="2831295"/>
              <a:ext cx="18309" cy="12205"/>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8" name="Freeform 8938"/>
            <p:cNvSpPr/>
            <p:nvPr/>
          </p:nvSpPr>
          <p:spPr bwMode="auto">
            <a:xfrm>
              <a:off x="7704635" y="2556692"/>
              <a:ext cx="24409" cy="18309"/>
            </a:xfrm>
            <a:custGeom>
              <a:avLst/>
              <a:gdLst>
                <a:gd name="T0" fmla="*/ 3 w 4"/>
                <a:gd name="T1" fmla="*/ 0 h 3"/>
                <a:gd name="T2" fmla="*/ 4 w 4"/>
                <a:gd name="T3" fmla="*/ 2 h 3"/>
                <a:gd name="T4" fmla="*/ 0 w 4"/>
                <a:gd name="T5" fmla="*/ 3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2"/>
                  </a:lnTo>
                  <a:lnTo>
                    <a:pt x="0" y="3"/>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9" name="Freeform 8939"/>
            <p:cNvSpPr/>
            <p:nvPr/>
          </p:nvSpPr>
          <p:spPr bwMode="auto">
            <a:xfrm>
              <a:off x="7600898" y="2788580"/>
              <a:ext cx="24409" cy="18309"/>
            </a:xfrm>
            <a:custGeom>
              <a:avLst/>
              <a:gdLst>
                <a:gd name="T0" fmla="*/ 1 w 4"/>
                <a:gd name="T1" fmla="*/ 0 h 3"/>
                <a:gd name="T2" fmla="*/ 4 w 4"/>
                <a:gd name="T3" fmla="*/ 3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3"/>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340" name="Group 9141"/>
            <p:cNvGrpSpPr/>
            <p:nvPr/>
          </p:nvGrpSpPr>
          <p:grpSpPr bwMode="auto">
            <a:xfrm>
              <a:off x="4439897" y="2166144"/>
              <a:ext cx="3240333" cy="2117506"/>
              <a:chOff x="4847" y="1195"/>
              <a:chExt cx="531" cy="347"/>
            </a:xfrm>
          </p:grpSpPr>
          <p:sp>
            <p:nvSpPr>
              <p:cNvPr id="341" name="Freeform 8941"/>
              <p:cNvSpPr/>
              <p:nvPr/>
            </p:nvSpPr>
            <p:spPr bwMode="auto">
              <a:xfrm>
                <a:off x="5374" y="1263"/>
                <a:ext cx="4" cy="2"/>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2" name="Freeform 8942"/>
              <p:cNvSpPr/>
              <p:nvPr/>
            </p:nvSpPr>
            <p:spPr bwMode="auto">
              <a:xfrm>
                <a:off x="5357" y="1309"/>
                <a:ext cx="5" cy="1"/>
              </a:xfrm>
              <a:custGeom>
                <a:avLst/>
                <a:gdLst>
                  <a:gd name="T0" fmla="*/ 0 w 5"/>
                  <a:gd name="T1" fmla="*/ 0 h 1"/>
                  <a:gd name="T2" fmla="*/ 5 w 5"/>
                  <a:gd name="T3" fmla="*/ 0 h 1"/>
                  <a:gd name="T4" fmla="*/ 4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3" name="Freeform 8943"/>
              <p:cNvSpPr/>
              <p:nvPr/>
            </p:nvSpPr>
            <p:spPr bwMode="auto">
              <a:xfrm>
                <a:off x="5373" y="1250"/>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4" name="Freeform 8944"/>
              <p:cNvSpPr/>
              <p:nvPr/>
            </p:nvSpPr>
            <p:spPr bwMode="auto">
              <a:xfrm>
                <a:off x="5361" y="1291"/>
                <a:ext cx="4" cy="2"/>
              </a:xfrm>
              <a:custGeom>
                <a:avLst/>
                <a:gdLst>
                  <a:gd name="T0" fmla="*/ 1 w 4"/>
                  <a:gd name="T1" fmla="*/ 0 h 2"/>
                  <a:gd name="T2" fmla="*/ 4 w 4"/>
                  <a:gd name="T3" fmla="*/ 2 h 2"/>
                  <a:gd name="T4" fmla="*/ 3 w 4"/>
                  <a:gd name="T5" fmla="*/ 2 h 2"/>
                  <a:gd name="T6" fmla="*/ 0 w 4"/>
                  <a:gd name="T7" fmla="*/ 0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lnTo>
                      <a:pt x="4" y="2"/>
                    </a:lnTo>
                    <a:lnTo>
                      <a:pt x="3" y="2"/>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5" name="Freeform 8945"/>
              <p:cNvSpPr/>
              <p:nvPr/>
            </p:nvSpPr>
            <p:spPr bwMode="auto">
              <a:xfrm>
                <a:off x="5368" y="1266"/>
                <a:ext cx="4" cy="3"/>
              </a:xfrm>
              <a:custGeom>
                <a:avLst/>
                <a:gdLst>
                  <a:gd name="T0" fmla="*/ 2 w 4"/>
                  <a:gd name="T1" fmla="*/ 0 h 3"/>
                  <a:gd name="T2" fmla="*/ 4 w 4"/>
                  <a:gd name="T3" fmla="*/ 1 h 3"/>
                  <a:gd name="T4" fmla="*/ 1 w 4"/>
                  <a:gd name="T5" fmla="*/ 3 h 3"/>
                  <a:gd name="T6" fmla="*/ 0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1"/>
                    </a:lnTo>
                    <a:lnTo>
                      <a:pt x="1" y="3"/>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6" name="Freeform 8946"/>
              <p:cNvSpPr/>
              <p:nvPr/>
            </p:nvSpPr>
            <p:spPr bwMode="auto">
              <a:xfrm>
                <a:off x="5357" y="1286"/>
                <a:ext cx="3" cy="2"/>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7" name="Freeform 8947"/>
              <p:cNvSpPr/>
              <p:nvPr/>
            </p:nvSpPr>
            <p:spPr bwMode="auto">
              <a:xfrm>
                <a:off x="5361" y="1270"/>
                <a:ext cx="4" cy="1"/>
              </a:xfrm>
              <a:custGeom>
                <a:avLst/>
                <a:gdLst>
                  <a:gd name="T0" fmla="*/ 3 w 4"/>
                  <a:gd name="T1" fmla="*/ 0 h 1"/>
                  <a:gd name="T2" fmla="*/ 4 w 4"/>
                  <a:gd name="T3" fmla="*/ 0 h 1"/>
                  <a:gd name="T4" fmla="*/ 0 w 4"/>
                  <a:gd name="T5" fmla="*/ 1 h 1"/>
                  <a:gd name="T6" fmla="*/ 0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4"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8" name="Freeform 8948"/>
              <p:cNvSpPr/>
              <p:nvPr/>
            </p:nvSpPr>
            <p:spPr bwMode="auto">
              <a:xfrm>
                <a:off x="5348" y="1306"/>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9" name="Freeform 8949"/>
              <p:cNvSpPr/>
              <p:nvPr/>
            </p:nvSpPr>
            <p:spPr bwMode="auto">
              <a:xfrm>
                <a:off x="5362" y="1248"/>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0" name="Rectangle 8950"/>
              <p:cNvSpPr>
                <a:spLocks noChangeArrowheads="1"/>
              </p:cNvSpPr>
              <p:nvPr/>
            </p:nvSpPr>
            <p:spPr bwMode="auto">
              <a:xfrm>
                <a:off x="5355" y="1279"/>
                <a:ext cx="1"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51" name="Freeform 8951"/>
              <p:cNvSpPr/>
              <p:nvPr/>
            </p:nvSpPr>
            <p:spPr bwMode="auto">
              <a:xfrm>
                <a:off x="5355" y="1272"/>
                <a:ext cx="4" cy="3"/>
              </a:xfrm>
              <a:custGeom>
                <a:avLst/>
                <a:gdLst>
                  <a:gd name="T0" fmla="*/ 2 w 4"/>
                  <a:gd name="T1" fmla="*/ 0 h 3"/>
                  <a:gd name="T2" fmla="*/ 4 w 4"/>
                  <a:gd name="T3" fmla="*/ 2 h 3"/>
                  <a:gd name="T4" fmla="*/ 1 w 4"/>
                  <a:gd name="T5" fmla="*/ 3 h 3"/>
                  <a:gd name="T6" fmla="*/ 0 w 4"/>
                  <a:gd name="T7" fmla="*/ 3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2"/>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2" name="Freeform 8952"/>
              <p:cNvSpPr/>
              <p:nvPr/>
            </p:nvSpPr>
            <p:spPr bwMode="auto">
              <a:xfrm>
                <a:off x="5338" y="1304"/>
                <a:ext cx="5" cy="1"/>
              </a:xfrm>
              <a:custGeom>
                <a:avLst/>
                <a:gdLst>
                  <a:gd name="T0" fmla="*/ 1 w 5"/>
                  <a:gd name="T1" fmla="*/ 0 h 1"/>
                  <a:gd name="T2" fmla="*/ 5 w 5"/>
                  <a:gd name="T3" fmla="*/ 1 h 1"/>
                  <a:gd name="T4" fmla="*/ 5 w 5"/>
                  <a:gd name="T5" fmla="*/ 1 h 1"/>
                  <a:gd name="T6" fmla="*/ 0 w 5"/>
                  <a:gd name="T7" fmla="*/ 1 h 1"/>
                  <a:gd name="T8" fmla="*/ 1 w 5"/>
                  <a:gd name="T9" fmla="*/ 0 h 1"/>
                </a:gdLst>
                <a:ahLst/>
                <a:cxnLst>
                  <a:cxn ang="0">
                    <a:pos x="T0" y="T1"/>
                  </a:cxn>
                  <a:cxn ang="0">
                    <a:pos x="T2" y="T3"/>
                  </a:cxn>
                  <a:cxn ang="0">
                    <a:pos x="T4" y="T5"/>
                  </a:cxn>
                  <a:cxn ang="0">
                    <a:pos x="T6" y="T7"/>
                  </a:cxn>
                  <a:cxn ang="0">
                    <a:pos x="T8" y="T9"/>
                  </a:cxn>
                </a:cxnLst>
                <a:rect l="0" t="0" r="r" b="b"/>
                <a:pathLst>
                  <a:path w="5" h="1">
                    <a:moveTo>
                      <a:pt x="1" y="0"/>
                    </a:moveTo>
                    <a:lnTo>
                      <a:pt x="5" y="1"/>
                    </a:lnTo>
                    <a:lnTo>
                      <a:pt x="5" y="1"/>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3" name="Freeform 8953"/>
              <p:cNvSpPr/>
              <p:nvPr/>
            </p:nvSpPr>
            <p:spPr bwMode="auto">
              <a:xfrm>
                <a:off x="5352" y="1245"/>
                <a:ext cx="5" cy="3"/>
              </a:xfrm>
              <a:custGeom>
                <a:avLst/>
                <a:gdLst>
                  <a:gd name="T0" fmla="*/ 0 w 5"/>
                  <a:gd name="T1" fmla="*/ 0 h 3"/>
                  <a:gd name="T2" fmla="*/ 5 w 5"/>
                  <a:gd name="T3" fmla="*/ 1 h 3"/>
                  <a:gd name="T4" fmla="*/ 4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4"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4" name="Freeform 8954"/>
              <p:cNvSpPr/>
              <p:nvPr/>
            </p:nvSpPr>
            <p:spPr bwMode="auto">
              <a:xfrm>
                <a:off x="5328" y="1301"/>
                <a:ext cx="4" cy="3"/>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5" name="Freeform 8955"/>
              <p:cNvSpPr/>
              <p:nvPr/>
            </p:nvSpPr>
            <p:spPr bwMode="auto">
              <a:xfrm>
                <a:off x="5342" y="1242"/>
                <a:ext cx="5" cy="3"/>
              </a:xfrm>
              <a:custGeom>
                <a:avLst/>
                <a:gdLst>
                  <a:gd name="T0" fmla="*/ 0 w 5"/>
                  <a:gd name="T1" fmla="*/ 0 h 3"/>
                  <a:gd name="T2" fmla="*/ 5 w 5"/>
                  <a:gd name="T3" fmla="*/ 2 h 3"/>
                  <a:gd name="T4" fmla="*/ 3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3"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6" name="Freeform 8956"/>
              <p:cNvSpPr/>
              <p:nvPr/>
            </p:nvSpPr>
            <p:spPr bwMode="auto">
              <a:xfrm>
                <a:off x="5319" y="1300"/>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7" name="Freeform 8957"/>
              <p:cNvSpPr/>
              <p:nvPr/>
            </p:nvSpPr>
            <p:spPr bwMode="auto">
              <a:xfrm>
                <a:off x="5331" y="1241"/>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8" name="Freeform 8958"/>
              <p:cNvSpPr/>
              <p:nvPr/>
            </p:nvSpPr>
            <p:spPr bwMode="auto">
              <a:xfrm>
                <a:off x="5309" y="1297"/>
                <a:ext cx="4" cy="2"/>
              </a:xfrm>
              <a:custGeom>
                <a:avLst/>
                <a:gdLst>
                  <a:gd name="T0" fmla="*/ 0 w 4"/>
                  <a:gd name="T1" fmla="*/ 0 h 2"/>
                  <a:gd name="T2" fmla="*/ 4 w 4"/>
                  <a:gd name="T3" fmla="*/ 2 h 2"/>
                  <a:gd name="T4" fmla="*/ 4 w 4"/>
                  <a:gd name="T5" fmla="*/ 2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2"/>
                    </a:lnTo>
                    <a:lnTo>
                      <a:pt x="4"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9" name="Freeform 8959"/>
              <p:cNvSpPr/>
              <p:nvPr/>
            </p:nvSpPr>
            <p:spPr bwMode="auto">
              <a:xfrm>
                <a:off x="5321" y="1238"/>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0" name="Freeform 8960"/>
              <p:cNvSpPr/>
              <p:nvPr/>
            </p:nvSpPr>
            <p:spPr bwMode="auto">
              <a:xfrm>
                <a:off x="5300" y="1296"/>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1" name="Freeform 8961"/>
              <p:cNvSpPr/>
              <p:nvPr/>
            </p:nvSpPr>
            <p:spPr bwMode="auto">
              <a:xfrm>
                <a:off x="5310" y="1237"/>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2" name="Freeform 8962"/>
              <p:cNvSpPr/>
              <p:nvPr/>
            </p:nvSpPr>
            <p:spPr bwMode="auto">
              <a:xfrm>
                <a:off x="5289" y="1293"/>
                <a:ext cx="5" cy="3"/>
              </a:xfrm>
              <a:custGeom>
                <a:avLst/>
                <a:gdLst>
                  <a:gd name="T0" fmla="*/ 0 w 5"/>
                  <a:gd name="T1" fmla="*/ 0 h 3"/>
                  <a:gd name="T2" fmla="*/ 5 w 5"/>
                  <a:gd name="T3" fmla="*/ 2 h 3"/>
                  <a:gd name="T4" fmla="*/ 4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3" name="Freeform 8963"/>
              <p:cNvSpPr/>
              <p:nvPr/>
            </p:nvSpPr>
            <p:spPr bwMode="auto">
              <a:xfrm>
                <a:off x="5300" y="1234"/>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4" name="Freeform 8964"/>
              <p:cNvSpPr/>
              <p:nvPr/>
            </p:nvSpPr>
            <p:spPr bwMode="auto">
              <a:xfrm>
                <a:off x="5280" y="1292"/>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5" name="Freeform 8965"/>
              <p:cNvSpPr/>
              <p:nvPr/>
            </p:nvSpPr>
            <p:spPr bwMode="auto">
              <a:xfrm>
                <a:off x="5289" y="1233"/>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6" name="Freeform 8966"/>
              <p:cNvSpPr/>
              <p:nvPr/>
            </p:nvSpPr>
            <p:spPr bwMode="auto">
              <a:xfrm>
                <a:off x="5270" y="1291"/>
                <a:ext cx="5" cy="1"/>
              </a:xfrm>
              <a:custGeom>
                <a:avLst/>
                <a:gdLst>
                  <a:gd name="T0" fmla="*/ 0 w 5"/>
                  <a:gd name="T1" fmla="*/ 0 h 1"/>
                  <a:gd name="T2" fmla="*/ 5 w 5"/>
                  <a:gd name="T3" fmla="*/ 0 h 1"/>
                  <a:gd name="T4" fmla="*/ 3 w 5"/>
                  <a:gd name="T5" fmla="*/ 1 h 1"/>
                  <a:gd name="T6" fmla="*/ 0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3"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7" name="Freeform 8967"/>
              <p:cNvSpPr/>
              <p:nvPr/>
            </p:nvSpPr>
            <p:spPr bwMode="auto">
              <a:xfrm>
                <a:off x="5260" y="1289"/>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8" name="Freeform 8968"/>
              <p:cNvSpPr/>
              <p:nvPr/>
            </p:nvSpPr>
            <p:spPr bwMode="auto">
              <a:xfrm>
                <a:off x="5250" y="1288"/>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9" name="Freeform 8969"/>
              <p:cNvSpPr/>
              <p:nvPr/>
            </p:nvSpPr>
            <p:spPr bwMode="auto">
              <a:xfrm>
                <a:off x="5241" y="1287"/>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0" name="Rectangle 8970"/>
              <p:cNvSpPr>
                <a:spLocks noChangeArrowheads="1"/>
              </p:cNvSpPr>
              <p:nvPr/>
            </p:nvSpPr>
            <p:spPr bwMode="auto">
              <a:xfrm>
                <a:off x="5230" y="1286"/>
                <a:ext cx="4"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1" name="Freeform 8971"/>
              <p:cNvSpPr/>
              <p:nvPr/>
            </p:nvSpPr>
            <p:spPr bwMode="auto">
              <a:xfrm>
                <a:off x="4933" y="1195"/>
                <a:ext cx="382" cy="85"/>
              </a:xfrm>
              <a:custGeom>
                <a:avLst/>
                <a:gdLst>
                  <a:gd name="T0" fmla="*/ 191 w 382"/>
                  <a:gd name="T1" fmla="*/ 0 h 85"/>
                  <a:gd name="T2" fmla="*/ 287 w 382"/>
                  <a:gd name="T3" fmla="*/ 5 h 85"/>
                  <a:gd name="T4" fmla="*/ 382 w 382"/>
                  <a:gd name="T5" fmla="*/ 19 h 85"/>
                  <a:gd name="T6" fmla="*/ 369 w 382"/>
                  <a:gd name="T7" fmla="*/ 85 h 85"/>
                  <a:gd name="T8" fmla="*/ 280 w 382"/>
                  <a:gd name="T9" fmla="*/ 72 h 85"/>
                  <a:gd name="T10" fmla="*/ 191 w 382"/>
                  <a:gd name="T11" fmla="*/ 68 h 85"/>
                  <a:gd name="T12" fmla="*/ 102 w 382"/>
                  <a:gd name="T13" fmla="*/ 72 h 85"/>
                  <a:gd name="T14" fmla="*/ 13 w 382"/>
                  <a:gd name="T15" fmla="*/ 84 h 85"/>
                  <a:gd name="T16" fmla="*/ 0 w 382"/>
                  <a:gd name="T17" fmla="*/ 19 h 85"/>
                  <a:gd name="T18" fmla="*/ 96 w 382"/>
                  <a:gd name="T19" fmla="*/ 5 h 85"/>
                  <a:gd name="T20" fmla="*/ 191 w 382"/>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85">
                    <a:moveTo>
                      <a:pt x="191" y="0"/>
                    </a:moveTo>
                    <a:lnTo>
                      <a:pt x="287" y="5"/>
                    </a:lnTo>
                    <a:lnTo>
                      <a:pt x="382" y="19"/>
                    </a:lnTo>
                    <a:lnTo>
                      <a:pt x="369" y="85"/>
                    </a:lnTo>
                    <a:lnTo>
                      <a:pt x="280" y="72"/>
                    </a:lnTo>
                    <a:lnTo>
                      <a:pt x="191" y="68"/>
                    </a:lnTo>
                    <a:lnTo>
                      <a:pt x="102" y="72"/>
                    </a:lnTo>
                    <a:lnTo>
                      <a:pt x="13" y="84"/>
                    </a:lnTo>
                    <a:lnTo>
                      <a:pt x="0" y="19"/>
                    </a:lnTo>
                    <a:lnTo>
                      <a:pt x="96" y="5"/>
                    </a:lnTo>
                    <a:lnTo>
                      <a:pt x="191"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2" name="Freeform 8972"/>
              <p:cNvSpPr/>
              <p:nvPr/>
            </p:nvSpPr>
            <p:spPr bwMode="auto">
              <a:xfrm>
                <a:off x="5298" y="1275"/>
                <a:ext cx="7" cy="3"/>
              </a:xfrm>
              <a:custGeom>
                <a:avLst/>
                <a:gdLst>
                  <a:gd name="T0" fmla="*/ 0 w 7"/>
                  <a:gd name="T1" fmla="*/ 0 h 3"/>
                  <a:gd name="T2" fmla="*/ 7 w 7"/>
                  <a:gd name="T3" fmla="*/ 0 h 3"/>
                  <a:gd name="T4" fmla="*/ 6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6"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3" name="Freeform 8973"/>
              <p:cNvSpPr/>
              <p:nvPr/>
            </p:nvSpPr>
            <p:spPr bwMode="auto">
              <a:xfrm>
                <a:off x="5287" y="1272"/>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4" name="Rectangle 8974"/>
              <p:cNvSpPr>
                <a:spLocks noChangeArrowheads="1"/>
              </p:cNvSpPr>
              <p:nvPr/>
            </p:nvSpPr>
            <p:spPr bwMode="auto">
              <a:xfrm>
                <a:off x="5275" y="1271"/>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5" name="Freeform 8975"/>
              <p:cNvSpPr/>
              <p:nvPr/>
            </p:nvSpPr>
            <p:spPr bwMode="auto">
              <a:xfrm>
                <a:off x="5263" y="1269"/>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6" name="Freeform 8976"/>
              <p:cNvSpPr/>
              <p:nvPr/>
            </p:nvSpPr>
            <p:spPr bwMode="auto">
              <a:xfrm>
                <a:off x="5250" y="1267"/>
                <a:ext cx="6" cy="2"/>
              </a:xfrm>
              <a:custGeom>
                <a:avLst/>
                <a:gdLst>
                  <a:gd name="T0" fmla="*/ 1 w 6"/>
                  <a:gd name="T1" fmla="*/ 0 h 2"/>
                  <a:gd name="T2" fmla="*/ 6 w 6"/>
                  <a:gd name="T3" fmla="*/ 0 h 2"/>
                  <a:gd name="T4" fmla="*/ 6 w 6"/>
                  <a:gd name="T5" fmla="*/ 2 h 2"/>
                  <a:gd name="T6" fmla="*/ 0 w 6"/>
                  <a:gd name="T7" fmla="*/ 2 h 2"/>
                  <a:gd name="T8" fmla="*/ 1 w 6"/>
                  <a:gd name="T9" fmla="*/ 0 h 2"/>
                </a:gdLst>
                <a:ahLst/>
                <a:cxnLst>
                  <a:cxn ang="0">
                    <a:pos x="T0" y="T1"/>
                  </a:cxn>
                  <a:cxn ang="0">
                    <a:pos x="T2" y="T3"/>
                  </a:cxn>
                  <a:cxn ang="0">
                    <a:pos x="T4" y="T5"/>
                  </a:cxn>
                  <a:cxn ang="0">
                    <a:pos x="T6" y="T7"/>
                  </a:cxn>
                  <a:cxn ang="0">
                    <a:pos x="T8" y="T9"/>
                  </a:cxn>
                </a:cxnLst>
                <a:rect l="0" t="0" r="r" b="b"/>
                <a:pathLst>
                  <a:path w="6" h="2">
                    <a:moveTo>
                      <a:pt x="1" y="0"/>
                    </a:moveTo>
                    <a:lnTo>
                      <a:pt x="6" y="0"/>
                    </a:lnTo>
                    <a:lnTo>
                      <a:pt x="6"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7" name="Rectangle 8977"/>
              <p:cNvSpPr>
                <a:spLocks noChangeArrowheads="1"/>
              </p:cNvSpPr>
              <p:nvPr/>
            </p:nvSpPr>
            <p:spPr bwMode="auto">
              <a:xfrm>
                <a:off x="5238" y="1266"/>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8" name="Rectangle 8978"/>
              <p:cNvSpPr>
                <a:spLocks noChangeArrowheads="1"/>
              </p:cNvSpPr>
              <p:nvPr/>
            </p:nvSpPr>
            <p:spPr bwMode="auto">
              <a:xfrm>
                <a:off x="5226"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9" name="Rectangle 8979"/>
              <p:cNvSpPr>
                <a:spLocks noChangeArrowheads="1"/>
              </p:cNvSpPr>
              <p:nvPr/>
            </p:nvSpPr>
            <p:spPr bwMode="auto">
              <a:xfrm>
                <a:off x="5215"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0" name="Rectangle 8980"/>
              <p:cNvSpPr>
                <a:spLocks noChangeArrowheads="1"/>
              </p:cNvSpPr>
              <p:nvPr/>
            </p:nvSpPr>
            <p:spPr bwMode="auto">
              <a:xfrm>
                <a:off x="520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1" name="Rectangle 8981"/>
              <p:cNvSpPr>
                <a:spLocks noChangeArrowheads="1"/>
              </p:cNvSpPr>
              <p:nvPr/>
            </p:nvSpPr>
            <p:spPr bwMode="auto">
              <a:xfrm>
                <a:off x="5190" y="126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2" name="Freeform 8982"/>
              <p:cNvSpPr/>
              <p:nvPr/>
            </p:nvSpPr>
            <p:spPr bwMode="auto">
              <a:xfrm>
                <a:off x="5178" y="1259"/>
                <a:ext cx="5" cy="3"/>
              </a:xfrm>
              <a:custGeom>
                <a:avLst/>
                <a:gdLst>
                  <a:gd name="T0" fmla="*/ 0 w 5"/>
                  <a:gd name="T1" fmla="*/ 0 h 3"/>
                  <a:gd name="T2" fmla="*/ 5 w 5"/>
                  <a:gd name="T3" fmla="*/ 2 h 3"/>
                  <a:gd name="T4" fmla="*/ 5 w 5"/>
                  <a:gd name="T5" fmla="*/ 3 h 3"/>
                  <a:gd name="T6" fmla="*/ 0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3" name="Rectangle 8983"/>
              <p:cNvSpPr>
                <a:spLocks noChangeArrowheads="1"/>
              </p:cNvSpPr>
              <p:nvPr/>
            </p:nvSpPr>
            <p:spPr bwMode="auto">
              <a:xfrm>
                <a:off x="5166"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4" name="Rectangle 8984"/>
              <p:cNvSpPr>
                <a:spLocks noChangeArrowheads="1"/>
              </p:cNvSpPr>
              <p:nvPr/>
            </p:nvSpPr>
            <p:spPr bwMode="auto">
              <a:xfrm>
                <a:off x="5154" y="1259"/>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5" name="Freeform 8985"/>
              <p:cNvSpPr/>
              <p:nvPr/>
            </p:nvSpPr>
            <p:spPr bwMode="auto">
              <a:xfrm>
                <a:off x="5141" y="1258"/>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6" name="Rectangle 8986"/>
              <p:cNvSpPr>
                <a:spLocks noChangeArrowheads="1"/>
              </p:cNvSpPr>
              <p:nvPr/>
            </p:nvSpPr>
            <p:spPr bwMode="auto">
              <a:xfrm>
                <a:off x="5129"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7" name="Rectangle 8987"/>
              <p:cNvSpPr>
                <a:spLocks noChangeArrowheads="1"/>
              </p:cNvSpPr>
              <p:nvPr/>
            </p:nvSpPr>
            <p:spPr bwMode="auto">
              <a:xfrm>
                <a:off x="5118" y="1258"/>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8" name="Rectangle 8988"/>
              <p:cNvSpPr>
                <a:spLocks noChangeArrowheads="1"/>
              </p:cNvSpPr>
              <p:nvPr/>
            </p:nvSpPr>
            <p:spPr bwMode="auto">
              <a:xfrm>
                <a:off x="5105"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9" name="Freeform 8989"/>
              <p:cNvSpPr/>
              <p:nvPr/>
            </p:nvSpPr>
            <p:spPr bwMode="auto">
              <a:xfrm>
                <a:off x="5093" y="1258"/>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0" name="Rectangle 8990"/>
              <p:cNvSpPr>
                <a:spLocks noChangeArrowheads="1"/>
              </p:cNvSpPr>
              <p:nvPr/>
            </p:nvSpPr>
            <p:spPr bwMode="auto">
              <a:xfrm>
                <a:off x="5081"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1" name="Rectangle 8991"/>
              <p:cNvSpPr>
                <a:spLocks noChangeArrowheads="1"/>
              </p:cNvSpPr>
              <p:nvPr/>
            </p:nvSpPr>
            <p:spPr bwMode="auto">
              <a:xfrm>
                <a:off x="5069"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2" name="Rectangle 8992"/>
              <p:cNvSpPr>
                <a:spLocks noChangeArrowheads="1"/>
              </p:cNvSpPr>
              <p:nvPr/>
            </p:nvSpPr>
            <p:spPr bwMode="auto">
              <a:xfrm>
                <a:off x="5056" y="1261"/>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3" name="Freeform 8993"/>
              <p:cNvSpPr/>
              <p:nvPr/>
            </p:nvSpPr>
            <p:spPr bwMode="auto">
              <a:xfrm>
                <a:off x="5044" y="1261"/>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4" name="Rectangle 8994"/>
              <p:cNvSpPr>
                <a:spLocks noChangeArrowheads="1"/>
              </p:cNvSpPr>
              <p:nvPr/>
            </p:nvSpPr>
            <p:spPr bwMode="auto">
              <a:xfrm>
                <a:off x="503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5" name="Rectangle 8995"/>
              <p:cNvSpPr>
                <a:spLocks noChangeArrowheads="1"/>
              </p:cNvSpPr>
              <p:nvPr/>
            </p:nvSpPr>
            <p:spPr bwMode="auto">
              <a:xfrm>
                <a:off x="5021"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6" name="Rectangle 8996"/>
              <p:cNvSpPr>
                <a:spLocks noChangeArrowheads="1"/>
              </p:cNvSpPr>
              <p:nvPr/>
            </p:nvSpPr>
            <p:spPr bwMode="auto">
              <a:xfrm>
                <a:off x="5008"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7" name="Freeform 8997"/>
              <p:cNvSpPr/>
              <p:nvPr/>
            </p:nvSpPr>
            <p:spPr bwMode="auto">
              <a:xfrm>
                <a:off x="4996" y="1266"/>
                <a:ext cx="6" cy="1"/>
              </a:xfrm>
              <a:custGeom>
                <a:avLst/>
                <a:gdLst>
                  <a:gd name="T0" fmla="*/ 5 w 6"/>
                  <a:gd name="T1" fmla="*/ 0 h 1"/>
                  <a:gd name="T2" fmla="*/ 6 w 6"/>
                  <a:gd name="T3" fmla="*/ 1 h 1"/>
                  <a:gd name="T4" fmla="*/ 0 w 6"/>
                  <a:gd name="T5" fmla="*/ 1 h 1"/>
                  <a:gd name="T6" fmla="*/ 0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lnTo>
                      <a:pt x="6" y="1"/>
                    </a:lnTo>
                    <a:lnTo>
                      <a:pt x="0"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8" name="Freeform 8998"/>
              <p:cNvSpPr/>
              <p:nvPr/>
            </p:nvSpPr>
            <p:spPr bwMode="auto">
              <a:xfrm>
                <a:off x="4984" y="1267"/>
                <a:ext cx="5" cy="3"/>
              </a:xfrm>
              <a:custGeom>
                <a:avLst/>
                <a:gdLst>
                  <a:gd name="T0" fmla="*/ 5 w 5"/>
                  <a:gd name="T1" fmla="*/ 0 h 3"/>
                  <a:gd name="T2" fmla="*/ 5 w 5"/>
                  <a:gd name="T3" fmla="*/ 2 h 3"/>
                  <a:gd name="T4" fmla="*/ 0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9" name="Freeform 8999"/>
              <p:cNvSpPr/>
              <p:nvPr/>
            </p:nvSpPr>
            <p:spPr bwMode="auto">
              <a:xfrm>
                <a:off x="4972" y="1269"/>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0" name="Freeform 9000"/>
              <p:cNvSpPr/>
              <p:nvPr/>
            </p:nvSpPr>
            <p:spPr bwMode="auto">
              <a:xfrm>
                <a:off x="4961" y="1271"/>
                <a:ext cx="5" cy="3"/>
              </a:xfrm>
              <a:custGeom>
                <a:avLst/>
                <a:gdLst>
                  <a:gd name="T0" fmla="*/ 5 w 5"/>
                  <a:gd name="T1" fmla="*/ 0 h 3"/>
                  <a:gd name="T2" fmla="*/ 5 w 5"/>
                  <a:gd name="T3" fmla="*/ 1 h 3"/>
                  <a:gd name="T4" fmla="*/ 0 w 5"/>
                  <a:gd name="T5" fmla="*/ 3 h 3"/>
                  <a:gd name="T6" fmla="*/ 0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1" name="Freeform 9001"/>
              <p:cNvSpPr/>
              <p:nvPr/>
            </p:nvSpPr>
            <p:spPr bwMode="auto">
              <a:xfrm>
                <a:off x="4947" y="1272"/>
                <a:ext cx="7" cy="3"/>
              </a:xfrm>
              <a:custGeom>
                <a:avLst/>
                <a:gdLst>
                  <a:gd name="T0" fmla="*/ 7 w 7"/>
                  <a:gd name="T1" fmla="*/ 0 h 3"/>
                  <a:gd name="T2" fmla="*/ 7 w 7"/>
                  <a:gd name="T3" fmla="*/ 2 h 3"/>
                  <a:gd name="T4" fmla="*/ 2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2"/>
                    </a:lnTo>
                    <a:lnTo>
                      <a:pt x="2"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2" name="Rectangle 9002"/>
              <p:cNvSpPr>
                <a:spLocks noChangeArrowheads="1"/>
              </p:cNvSpPr>
              <p:nvPr/>
            </p:nvSpPr>
            <p:spPr bwMode="auto">
              <a:xfrm>
                <a:off x="5309" y="1217"/>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3" name="Freeform 9003"/>
              <p:cNvSpPr/>
              <p:nvPr/>
            </p:nvSpPr>
            <p:spPr bwMode="auto">
              <a:xfrm>
                <a:off x="5296" y="1215"/>
                <a:ext cx="6" cy="2"/>
              </a:xfrm>
              <a:custGeom>
                <a:avLst/>
                <a:gdLst>
                  <a:gd name="T0" fmla="*/ 0 w 6"/>
                  <a:gd name="T1" fmla="*/ 0 h 2"/>
                  <a:gd name="T2" fmla="*/ 6 w 6"/>
                  <a:gd name="T3" fmla="*/ 1 h 2"/>
                  <a:gd name="T4" fmla="*/ 5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4" name="Freeform 9004"/>
              <p:cNvSpPr/>
              <p:nvPr/>
            </p:nvSpPr>
            <p:spPr bwMode="auto">
              <a:xfrm>
                <a:off x="5283" y="1212"/>
                <a:ext cx="6" cy="3"/>
              </a:xfrm>
              <a:custGeom>
                <a:avLst/>
                <a:gdLst>
                  <a:gd name="T0" fmla="*/ 0 w 6"/>
                  <a:gd name="T1" fmla="*/ 0 h 3"/>
                  <a:gd name="T2" fmla="*/ 6 w 6"/>
                  <a:gd name="T3" fmla="*/ 2 h 3"/>
                  <a:gd name="T4" fmla="*/ 6 w 6"/>
                  <a:gd name="T5" fmla="*/ 3 h 3"/>
                  <a:gd name="T6" fmla="*/ 0 w 6"/>
                  <a:gd name="T7" fmla="*/ 2 h 3"/>
                  <a:gd name="T8" fmla="*/ 0 w 6"/>
                  <a:gd name="T9" fmla="*/ 0 h 3"/>
                </a:gdLst>
                <a:ahLst/>
                <a:cxnLst>
                  <a:cxn ang="0">
                    <a:pos x="T0" y="T1"/>
                  </a:cxn>
                  <a:cxn ang="0">
                    <a:pos x="T2" y="T3"/>
                  </a:cxn>
                  <a:cxn ang="0">
                    <a:pos x="T4" y="T5"/>
                  </a:cxn>
                  <a:cxn ang="0">
                    <a:pos x="T6" y="T7"/>
                  </a:cxn>
                  <a:cxn ang="0">
                    <a:pos x="T8" y="T9"/>
                  </a:cxn>
                </a:cxnLst>
                <a:rect l="0" t="0" r="r" b="b"/>
                <a:pathLst>
                  <a:path w="6" h="3">
                    <a:moveTo>
                      <a:pt x="0" y="0"/>
                    </a:moveTo>
                    <a:lnTo>
                      <a:pt x="6" y="2"/>
                    </a:lnTo>
                    <a:lnTo>
                      <a:pt x="6"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5" name="Rectangle 9005"/>
              <p:cNvSpPr>
                <a:spLocks noChangeArrowheads="1"/>
              </p:cNvSpPr>
              <p:nvPr/>
            </p:nvSpPr>
            <p:spPr bwMode="auto">
              <a:xfrm>
                <a:off x="5270" y="121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6" name="Freeform 9006"/>
              <p:cNvSpPr/>
              <p:nvPr/>
            </p:nvSpPr>
            <p:spPr bwMode="auto">
              <a:xfrm>
                <a:off x="5258" y="1208"/>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7" name="Freeform 9007"/>
              <p:cNvSpPr/>
              <p:nvPr/>
            </p:nvSpPr>
            <p:spPr bwMode="auto">
              <a:xfrm>
                <a:off x="5245" y="1207"/>
                <a:ext cx="5" cy="3"/>
              </a:xfrm>
              <a:custGeom>
                <a:avLst/>
                <a:gdLst>
                  <a:gd name="T0" fmla="*/ 0 w 5"/>
                  <a:gd name="T1" fmla="*/ 0 h 3"/>
                  <a:gd name="T2" fmla="*/ 5 w 5"/>
                  <a:gd name="T3" fmla="*/ 1 h 3"/>
                  <a:gd name="T4" fmla="*/ 5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5"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8" name="Freeform 9008"/>
              <p:cNvSpPr/>
              <p:nvPr/>
            </p:nvSpPr>
            <p:spPr bwMode="auto">
              <a:xfrm>
                <a:off x="5232" y="1206"/>
                <a:ext cx="6" cy="2"/>
              </a:xfrm>
              <a:custGeom>
                <a:avLst/>
                <a:gdLst>
                  <a:gd name="T0" fmla="*/ 0 w 6"/>
                  <a:gd name="T1" fmla="*/ 0 h 2"/>
                  <a:gd name="T2" fmla="*/ 6 w 6"/>
                  <a:gd name="T3" fmla="*/ 0 h 2"/>
                  <a:gd name="T4" fmla="*/ 6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0"/>
                    </a:lnTo>
                    <a:lnTo>
                      <a:pt x="6"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9" name="Freeform 9009"/>
              <p:cNvSpPr/>
              <p:nvPr/>
            </p:nvSpPr>
            <p:spPr bwMode="auto">
              <a:xfrm>
                <a:off x="5218" y="1204"/>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0" name="Freeform 9010"/>
              <p:cNvSpPr/>
              <p:nvPr/>
            </p:nvSpPr>
            <p:spPr bwMode="auto">
              <a:xfrm>
                <a:off x="5205" y="1203"/>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1" name="Freeform 9011"/>
              <p:cNvSpPr/>
              <p:nvPr/>
            </p:nvSpPr>
            <p:spPr bwMode="auto">
              <a:xfrm>
                <a:off x="5194" y="1202"/>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2" name="Rectangle 9012"/>
              <p:cNvSpPr>
                <a:spLocks noChangeArrowheads="1"/>
              </p:cNvSpPr>
              <p:nvPr/>
            </p:nvSpPr>
            <p:spPr bwMode="auto">
              <a:xfrm>
                <a:off x="5181" y="120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3" name="Freeform 9013"/>
              <p:cNvSpPr/>
              <p:nvPr/>
            </p:nvSpPr>
            <p:spPr bwMode="auto">
              <a:xfrm>
                <a:off x="5167" y="1200"/>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4" name="Rectangle 9014"/>
              <p:cNvSpPr>
                <a:spLocks noChangeArrowheads="1"/>
              </p:cNvSpPr>
              <p:nvPr/>
            </p:nvSpPr>
            <p:spPr bwMode="auto">
              <a:xfrm>
                <a:off x="5154"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5" name="Rectangle 9015"/>
              <p:cNvSpPr>
                <a:spLocks noChangeArrowheads="1"/>
              </p:cNvSpPr>
              <p:nvPr/>
            </p:nvSpPr>
            <p:spPr bwMode="auto">
              <a:xfrm>
                <a:off x="5141"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6" name="Freeform 9016"/>
              <p:cNvSpPr/>
              <p:nvPr/>
            </p:nvSpPr>
            <p:spPr bwMode="auto">
              <a:xfrm>
                <a:off x="5128" y="1199"/>
                <a:ext cx="7" cy="3"/>
              </a:xfrm>
              <a:custGeom>
                <a:avLst/>
                <a:gdLst>
                  <a:gd name="T0" fmla="*/ 0 w 7"/>
                  <a:gd name="T1" fmla="*/ 0 h 3"/>
                  <a:gd name="T2" fmla="*/ 7 w 7"/>
                  <a:gd name="T3" fmla="*/ 1 h 3"/>
                  <a:gd name="T4" fmla="*/ 7 w 7"/>
                  <a:gd name="T5" fmla="*/ 3 h 3"/>
                  <a:gd name="T6" fmla="*/ 0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1"/>
                    </a:lnTo>
                    <a:lnTo>
                      <a:pt x="7"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7" name="Rectangle 9017"/>
              <p:cNvSpPr>
                <a:spLocks noChangeArrowheads="1"/>
              </p:cNvSpPr>
              <p:nvPr/>
            </p:nvSpPr>
            <p:spPr bwMode="auto">
              <a:xfrm>
                <a:off x="5116" y="1199"/>
                <a:ext cx="6"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8" name="Freeform 9018"/>
              <p:cNvSpPr/>
              <p:nvPr/>
            </p:nvSpPr>
            <p:spPr bwMode="auto">
              <a:xfrm>
                <a:off x="5103" y="1199"/>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9" name="Rectangle 9019"/>
              <p:cNvSpPr>
                <a:spLocks noChangeArrowheads="1"/>
              </p:cNvSpPr>
              <p:nvPr/>
            </p:nvSpPr>
            <p:spPr bwMode="auto">
              <a:xfrm>
                <a:off x="5090" y="1200"/>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0" name="Rectangle 9020"/>
              <p:cNvSpPr>
                <a:spLocks noChangeArrowheads="1"/>
              </p:cNvSpPr>
              <p:nvPr/>
            </p:nvSpPr>
            <p:spPr bwMode="auto">
              <a:xfrm>
                <a:off x="5077"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1" name="Freeform 9021"/>
              <p:cNvSpPr/>
              <p:nvPr/>
            </p:nvSpPr>
            <p:spPr bwMode="auto">
              <a:xfrm>
                <a:off x="5064" y="1200"/>
                <a:ext cx="7" cy="3"/>
              </a:xfrm>
              <a:custGeom>
                <a:avLst/>
                <a:gdLst>
                  <a:gd name="T0" fmla="*/ 7 w 7"/>
                  <a:gd name="T1" fmla="*/ 0 h 3"/>
                  <a:gd name="T2" fmla="*/ 7 w 7"/>
                  <a:gd name="T3" fmla="*/ 3 h 3"/>
                  <a:gd name="T4" fmla="*/ 0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3"/>
                    </a:lnTo>
                    <a:lnTo>
                      <a:pt x="0"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2" name="Rectangle 9022"/>
              <p:cNvSpPr>
                <a:spLocks noChangeArrowheads="1"/>
              </p:cNvSpPr>
              <p:nvPr/>
            </p:nvSpPr>
            <p:spPr bwMode="auto">
              <a:xfrm>
                <a:off x="5051" y="1202"/>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3" name="Freeform 9023"/>
              <p:cNvSpPr/>
              <p:nvPr/>
            </p:nvSpPr>
            <p:spPr bwMode="auto">
              <a:xfrm>
                <a:off x="5038" y="1203"/>
                <a:ext cx="6" cy="1"/>
              </a:xfrm>
              <a:custGeom>
                <a:avLst/>
                <a:gdLst>
                  <a:gd name="T0" fmla="*/ 6 w 6"/>
                  <a:gd name="T1" fmla="*/ 0 h 1"/>
                  <a:gd name="T2" fmla="*/ 6 w 6"/>
                  <a:gd name="T3" fmla="*/ 1 h 1"/>
                  <a:gd name="T4" fmla="*/ 1 w 6"/>
                  <a:gd name="T5" fmla="*/ 1 h 1"/>
                  <a:gd name="T6" fmla="*/ 0 w 6"/>
                  <a:gd name="T7" fmla="*/ 0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1"/>
                    </a:lnTo>
                    <a:lnTo>
                      <a:pt x="1" y="1"/>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4" name="Freeform 9024"/>
              <p:cNvSpPr/>
              <p:nvPr/>
            </p:nvSpPr>
            <p:spPr bwMode="auto">
              <a:xfrm>
                <a:off x="5026" y="1203"/>
                <a:ext cx="5" cy="3"/>
              </a:xfrm>
              <a:custGeom>
                <a:avLst/>
                <a:gdLst>
                  <a:gd name="T0" fmla="*/ 5 w 5"/>
                  <a:gd name="T1" fmla="*/ 0 h 3"/>
                  <a:gd name="T2" fmla="*/ 5 w 5"/>
                  <a:gd name="T3" fmla="*/ 3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3"/>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5" name="Freeform 9025"/>
              <p:cNvSpPr/>
              <p:nvPr/>
            </p:nvSpPr>
            <p:spPr bwMode="auto">
              <a:xfrm>
                <a:off x="5013" y="1204"/>
                <a:ext cx="6" cy="3"/>
              </a:xfrm>
              <a:custGeom>
                <a:avLst/>
                <a:gdLst>
                  <a:gd name="T0" fmla="*/ 5 w 6"/>
                  <a:gd name="T1" fmla="*/ 0 h 3"/>
                  <a:gd name="T2" fmla="*/ 6 w 6"/>
                  <a:gd name="T3" fmla="*/ 2 h 3"/>
                  <a:gd name="T4" fmla="*/ 0 w 6"/>
                  <a:gd name="T5" fmla="*/ 3 h 3"/>
                  <a:gd name="T6" fmla="*/ 0 w 6"/>
                  <a:gd name="T7" fmla="*/ 2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lnTo>
                      <a:pt x="6"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6" name="Freeform 9026"/>
              <p:cNvSpPr/>
              <p:nvPr/>
            </p:nvSpPr>
            <p:spPr bwMode="auto">
              <a:xfrm>
                <a:off x="5000" y="1206"/>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7" name="Rectangle 9027"/>
              <p:cNvSpPr>
                <a:spLocks noChangeArrowheads="1"/>
              </p:cNvSpPr>
              <p:nvPr/>
            </p:nvSpPr>
            <p:spPr bwMode="auto">
              <a:xfrm>
                <a:off x="4987" y="1208"/>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8" name="Freeform 9028"/>
              <p:cNvSpPr/>
              <p:nvPr/>
            </p:nvSpPr>
            <p:spPr bwMode="auto">
              <a:xfrm>
                <a:off x="4974" y="1210"/>
                <a:ext cx="6" cy="2"/>
              </a:xfrm>
              <a:custGeom>
                <a:avLst/>
                <a:gdLst>
                  <a:gd name="T0" fmla="*/ 6 w 6"/>
                  <a:gd name="T1" fmla="*/ 0 h 2"/>
                  <a:gd name="T2" fmla="*/ 6 w 6"/>
                  <a:gd name="T3" fmla="*/ 1 h 2"/>
                  <a:gd name="T4" fmla="*/ 1 w 6"/>
                  <a:gd name="T5" fmla="*/ 2 h 2"/>
                  <a:gd name="T6" fmla="*/ 0 w 6"/>
                  <a:gd name="T7" fmla="*/ 0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1" y="2"/>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9" name="Freeform 9029"/>
              <p:cNvSpPr/>
              <p:nvPr/>
            </p:nvSpPr>
            <p:spPr bwMode="auto">
              <a:xfrm>
                <a:off x="4962" y="1211"/>
                <a:ext cx="5" cy="3"/>
              </a:xfrm>
              <a:custGeom>
                <a:avLst/>
                <a:gdLst>
                  <a:gd name="T0" fmla="*/ 5 w 5"/>
                  <a:gd name="T1" fmla="*/ 0 h 3"/>
                  <a:gd name="T2" fmla="*/ 5 w 5"/>
                  <a:gd name="T3" fmla="*/ 1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0" name="Freeform 9030"/>
              <p:cNvSpPr/>
              <p:nvPr/>
            </p:nvSpPr>
            <p:spPr bwMode="auto">
              <a:xfrm>
                <a:off x="4949" y="1214"/>
                <a:ext cx="6" cy="2"/>
              </a:xfrm>
              <a:custGeom>
                <a:avLst/>
                <a:gdLst>
                  <a:gd name="T0" fmla="*/ 5 w 6"/>
                  <a:gd name="T1" fmla="*/ 0 h 2"/>
                  <a:gd name="T2" fmla="*/ 6 w 6"/>
                  <a:gd name="T3" fmla="*/ 1 h 2"/>
                  <a:gd name="T4" fmla="*/ 0 w 6"/>
                  <a:gd name="T5" fmla="*/ 2 h 2"/>
                  <a:gd name="T6" fmla="*/ 0 w 6"/>
                  <a:gd name="T7" fmla="*/ 1 h 2"/>
                  <a:gd name="T8" fmla="*/ 5 w 6"/>
                  <a:gd name="T9" fmla="*/ 0 h 2"/>
                </a:gdLst>
                <a:ahLst/>
                <a:cxnLst>
                  <a:cxn ang="0">
                    <a:pos x="T0" y="T1"/>
                  </a:cxn>
                  <a:cxn ang="0">
                    <a:pos x="T2" y="T3"/>
                  </a:cxn>
                  <a:cxn ang="0">
                    <a:pos x="T4" y="T5"/>
                  </a:cxn>
                  <a:cxn ang="0">
                    <a:pos x="T6" y="T7"/>
                  </a:cxn>
                  <a:cxn ang="0">
                    <a:pos x="T8" y="T9"/>
                  </a:cxn>
                </a:cxnLst>
                <a:rect l="0" t="0" r="r" b="b"/>
                <a:pathLst>
                  <a:path w="6" h="2">
                    <a:moveTo>
                      <a:pt x="5" y="0"/>
                    </a:moveTo>
                    <a:lnTo>
                      <a:pt x="6" y="1"/>
                    </a:lnTo>
                    <a:lnTo>
                      <a:pt x="0"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1" name="Freeform 9031"/>
              <p:cNvSpPr/>
              <p:nvPr/>
            </p:nvSpPr>
            <p:spPr bwMode="auto">
              <a:xfrm>
                <a:off x="4936" y="1215"/>
                <a:ext cx="6" cy="2"/>
              </a:xfrm>
              <a:custGeom>
                <a:avLst/>
                <a:gdLst>
                  <a:gd name="T0" fmla="*/ 6 w 6"/>
                  <a:gd name="T1" fmla="*/ 0 h 2"/>
                  <a:gd name="T2" fmla="*/ 6 w 6"/>
                  <a:gd name="T3" fmla="*/ 2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2"/>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2" name="Freeform 9032"/>
              <p:cNvSpPr/>
              <p:nvPr/>
            </p:nvSpPr>
            <p:spPr bwMode="auto">
              <a:xfrm>
                <a:off x="5061" y="1346"/>
                <a:ext cx="16" cy="17"/>
              </a:xfrm>
              <a:custGeom>
                <a:avLst/>
                <a:gdLst>
                  <a:gd name="T0" fmla="*/ 8 w 16"/>
                  <a:gd name="T1" fmla="*/ 0 h 17"/>
                  <a:gd name="T2" fmla="*/ 10 w 16"/>
                  <a:gd name="T3" fmla="*/ 1 h 17"/>
                  <a:gd name="T4" fmla="*/ 10 w 16"/>
                  <a:gd name="T5" fmla="*/ 1 h 17"/>
                  <a:gd name="T6" fmla="*/ 10 w 16"/>
                  <a:gd name="T7" fmla="*/ 1 h 17"/>
                  <a:gd name="T8" fmla="*/ 10 w 16"/>
                  <a:gd name="T9" fmla="*/ 1 h 17"/>
                  <a:gd name="T10" fmla="*/ 13 w 16"/>
                  <a:gd name="T11" fmla="*/ 2 h 17"/>
                  <a:gd name="T12" fmla="*/ 15 w 16"/>
                  <a:gd name="T13" fmla="*/ 6 h 17"/>
                  <a:gd name="T14" fmla="*/ 16 w 16"/>
                  <a:gd name="T15" fmla="*/ 9 h 17"/>
                  <a:gd name="T16" fmla="*/ 16 w 16"/>
                  <a:gd name="T17" fmla="*/ 12 h 17"/>
                  <a:gd name="T18" fmla="*/ 13 w 16"/>
                  <a:gd name="T19" fmla="*/ 14 h 17"/>
                  <a:gd name="T20" fmla="*/ 11 w 16"/>
                  <a:gd name="T21" fmla="*/ 17 h 17"/>
                  <a:gd name="T22" fmla="*/ 8 w 16"/>
                  <a:gd name="T23" fmla="*/ 17 h 17"/>
                  <a:gd name="T24" fmla="*/ 6 w 16"/>
                  <a:gd name="T25" fmla="*/ 17 h 17"/>
                  <a:gd name="T26" fmla="*/ 3 w 16"/>
                  <a:gd name="T27" fmla="*/ 14 h 17"/>
                  <a:gd name="T28" fmla="*/ 2 w 16"/>
                  <a:gd name="T29" fmla="*/ 12 h 17"/>
                  <a:gd name="T30" fmla="*/ 0 w 16"/>
                  <a:gd name="T31" fmla="*/ 9 h 17"/>
                  <a:gd name="T32" fmla="*/ 2 w 16"/>
                  <a:gd name="T33" fmla="*/ 6 h 17"/>
                  <a:gd name="T34" fmla="*/ 4 w 16"/>
                  <a:gd name="T35" fmla="*/ 2 h 17"/>
                  <a:gd name="T36" fmla="*/ 7 w 16"/>
                  <a:gd name="T37" fmla="*/ 1 h 17"/>
                  <a:gd name="T38" fmla="*/ 7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10" y="1"/>
                    </a:lnTo>
                    <a:lnTo>
                      <a:pt x="10" y="1"/>
                    </a:lnTo>
                    <a:lnTo>
                      <a:pt x="10" y="1"/>
                    </a:lnTo>
                    <a:lnTo>
                      <a:pt x="10" y="1"/>
                    </a:lnTo>
                    <a:lnTo>
                      <a:pt x="13" y="2"/>
                    </a:lnTo>
                    <a:lnTo>
                      <a:pt x="15" y="6"/>
                    </a:lnTo>
                    <a:lnTo>
                      <a:pt x="16" y="9"/>
                    </a:lnTo>
                    <a:lnTo>
                      <a:pt x="16" y="12"/>
                    </a:lnTo>
                    <a:lnTo>
                      <a:pt x="13" y="14"/>
                    </a:lnTo>
                    <a:lnTo>
                      <a:pt x="11" y="17"/>
                    </a:lnTo>
                    <a:lnTo>
                      <a:pt x="8" y="17"/>
                    </a:lnTo>
                    <a:lnTo>
                      <a:pt x="6" y="17"/>
                    </a:lnTo>
                    <a:lnTo>
                      <a:pt x="3" y="14"/>
                    </a:lnTo>
                    <a:lnTo>
                      <a:pt x="2" y="12"/>
                    </a:lnTo>
                    <a:lnTo>
                      <a:pt x="0" y="9"/>
                    </a:lnTo>
                    <a:lnTo>
                      <a:pt x="2" y="6"/>
                    </a:lnTo>
                    <a:lnTo>
                      <a:pt x="4" y="2"/>
                    </a:lnTo>
                    <a:lnTo>
                      <a:pt x="7" y="1"/>
                    </a:lnTo>
                    <a:lnTo>
                      <a:pt x="7"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3" name="Freeform 9033"/>
              <p:cNvSpPr/>
              <p:nvPr/>
            </p:nvSpPr>
            <p:spPr bwMode="auto">
              <a:xfrm>
                <a:off x="5069" y="1346"/>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4" name="Freeform 9034"/>
              <p:cNvSpPr/>
              <p:nvPr/>
            </p:nvSpPr>
            <p:spPr bwMode="auto">
              <a:xfrm>
                <a:off x="5069" y="1344"/>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5" name="Freeform 9035"/>
              <p:cNvSpPr/>
              <p:nvPr/>
            </p:nvSpPr>
            <p:spPr bwMode="auto">
              <a:xfrm>
                <a:off x="5069" y="1343"/>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6" name="Freeform 9036"/>
              <p:cNvSpPr/>
              <p:nvPr/>
            </p:nvSpPr>
            <p:spPr bwMode="auto">
              <a:xfrm>
                <a:off x="5069" y="1342"/>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7" name="Freeform 9037"/>
              <p:cNvSpPr/>
              <p:nvPr/>
            </p:nvSpPr>
            <p:spPr bwMode="auto">
              <a:xfrm>
                <a:off x="5069" y="1341"/>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8" name="Freeform 9038"/>
              <p:cNvSpPr/>
              <p:nvPr/>
            </p:nvSpPr>
            <p:spPr bwMode="auto">
              <a:xfrm>
                <a:off x="5069" y="1339"/>
                <a:ext cx="2" cy="2"/>
              </a:xfrm>
              <a:custGeom>
                <a:avLst/>
                <a:gdLst>
                  <a:gd name="T0" fmla="*/ 0 w 2"/>
                  <a:gd name="T1" fmla="*/ 0 h 2"/>
                  <a:gd name="T2" fmla="*/ 2 w 2"/>
                  <a:gd name="T3" fmla="*/ 2 h 2"/>
                  <a:gd name="T4" fmla="*/ 0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9" name="Freeform 9039"/>
              <p:cNvSpPr/>
              <p:nvPr/>
            </p:nvSpPr>
            <p:spPr bwMode="auto">
              <a:xfrm>
                <a:off x="5069" y="1338"/>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0" name="Freeform 9040"/>
              <p:cNvSpPr/>
              <p:nvPr/>
            </p:nvSpPr>
            <p:spPr bwMode="auto">
              <a:xfrm>
                <a:off x="5069" y="1338"/>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1" name="Freeform 9041"/>
              <p:cNvSpPr/>
              <p:nvPr/>
            </p:nvSpPr>
            <p:spPr bwMode="auto">
              <a:xfrm>
                <a:off x="5069" y="1337"/>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2" name="Freeform 9042"/>
              <p:cNvSpPr/>
              <p:nvPr/>
            </p:nvSpPr>
            <p:spPr bwMode="auto">
              <a:xfrm>
                <a:off x="5069" y="1335"/>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3" name="Freeform 9043"/>
              <p:cNvSpPr/>
              <p:nvPr/>
            </p:nvSpPr>
            <p:spPr bwMode="auto">
              <a:xfrm>
                <a:off x="5069" y="1334"/>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4" name="Freeform 9044"/>
              <p:cNvSpPr>
                <a:spLocks noEditPoints="1"/>
              </p:cNvSpPr>
              <p:nvPr/>
            </p:nvSpPr>
            <p:spPr bwMode="auto">
              <a:xfrm>
                <a:off x="5004" y="1316"/>
                <a:ext cx="108" cy="131"/>
              </a:xfrm>
              <a:custGeom>
                <a:avLst/>
                <a:gdLst>
                  <a:gd name="T0" fmla="*/ 23 w 108"/>
                  <a:gd name="T1" fmla="*/ 91 h 131"/>
                  <a:gd name="T2" fmla="*/ 33 w 108"/>
                  <a:gd name="T3" fmla="*/ 94 h 131"/>
                  <a:gd name="T4" fmla="*/ 40 w 108"/>
                  <a:gd name="T5" fmla="*/ 0 h 131"/>
                  <a:gd name="T6" fmla="*/ 43 w 108"/>
                  <a:gd name="T7" fmla="*/ 4 h 131"/>
                  <a:gd name="T8" fmla="*/ 43 w 108"/>
                  <a:gd name="T9" fmla="*/ 7 h 131"/>
                  <a:gd name="T10" fmla="*/ 38 w 108"/>
                  <a:gd name="T11" fmla="*/ 13 h 131"/>
                  <a:gd name="T12" fmla="*/ 35 w 108"/>
                  <a:gd name="T13" fmla="*/ 27 h 131"/>
                  <a:gd name="T14" fmla="*/ 47 w 108"/>
                  <a:gd name="T15" fmla="*/ 28 h 131"/>
                  <a:gd name="T16" fmla="*/ 52 w 108"/>
                  <a:gd name="T17" fmla="*/ 15 h 131"/>
                  <a:gd name="T18" fmla="*/ 55 w 108"/>
                  <a:gd name="T19" fmla="*/ 17 h 131"/>
                  <a:gd name="T20" fmla="*/ 60 w 108"/>
                  <a:gd name="T21" fmla="*/ 21 h 131"/>
                  <a:gd name="T22" fmla="*/ 63 w 108"/>
                  <a:gd name="T23" fmla="*/ 4 h 131"/>
                  <a:gd name="T24" fmla="*/ 65 w 108"/>
                  <a:gd name="T25" fmla="*/ 10 h 131"/>
                  <a:gd name="T26" fmla="*/ 70 w 108"/>
                  <a:gd name="T27" fmla="*/ 7 h 131"/>
                  <a:gd name="T28" fmla="*/ 67 w 108"/>
                  <a:gd name="T29" fmla="*/ 17 h 131"/>
                  <a:gd name="T30" fmla="*/ 65 w 108"/>
                  <a:gd name="T31" fmla="*/ 18 h 131"/>
                  <a:gd name="T32" fmla="*/ 59 w 108"/>
                  <a:gd name="T33" fmla="*/ 25 h 131"/>
                  <a:gd name="T34" fmla="*/ 35 w 108"/>
                  <a:gd name="T35" fmla="*/ 31 h 131"/>
                  <a:gd name="T36" fmla="*/ 39 w 108"/>
                  <a:gd name="T37" fmla="*/ 36 h 131"/>
                  <a:gd name="T38" fmla="*/ 51 w 108"/>
                  <a:gd name="T39" fmla="*/ 61 h 131"/>
                  <a:gd name="T40" fmla="*/ 94 w 108"/>
                  <a:gd name="T41" fmla="*/ 65 h 131"/>
                  <a:gd name="T42" fmla="*/ 107 w 108"/>
                  <a:gd name="T43" fmla="*/ 68 h 131"/>
                  <a:gd name="T44" fmla="*/ 98 w 108"/>
                  <a:gd name="T45" fmla="*/ 74 h 131"/>
                  <a:gd name="T46" fmla="*/ 94 w 108"/>
                  <a:gd name="T47" fmla="*/ 91 h 131"/>
                  <a:gd name="T48" fmla="*/ 99 w 108"/>
                  <a:gd name="T49" fmla="*/ 100 h 131"/>
                  <a:gd name="T50" fmla="*/ 97 w 108"/>
                  <a:gd name="T51" fmla="*/ 129 h 131"/>
                  <a:gd name="T52" fmla="*/ 94 w 108"/>
                  <a:gd name="T53" fmla="*/ 114 h 131"/>
                  <a:gd name="T54" fmla="*/ 89 w 108"/>
                  <a:gd name="T55" fmla="*/ 108 h 131"/>
                  <a:gd name="T56" fmla="*/ 78 w 108"/>
                  <a:gd name="T57" fmla="*/ 128 h 131"/>
                  <a:gd name="T58" fmla="*/ 78 w 108"/>
                  <a:gd name="T59" fmla="*/ 116 h 131"/>
                  <a:gd name="T60" fmla="*/ 76 w 108"/>
                  <a:gd name="T61" fmla="*/ 90 h 131"/>
                  <a:gd name="T62" fmla="*/ 33 w 108"/>
                  <a:gd name="T63" fmla="*/ 108 h 131"/>
                  <a:gd name="T64" fmla="*/ 25 w 108"/>
                  <a:gd name="T65" fmla="*/ 125 h 131"/>
                  <a:gd name="T66" fmla="*/ 17 w 108"/>
                  <a:gd name="T67" fmla="*/ 131 h 131"/>
                  <a:gd name="T68" fmla="*/ 22 w 108"/>
                  <a:gd name="T69" fmla="*/ 107 h 131"/>
                  <a:gd name="T70" fmla="*/ 15 w 108"/>
                  <a:gd name="T71" fmla="*/ 87 h 131"/>
                  <a:gd name="T72" fmla="*/ 25 w 108"/>
                  <a:gd name="T73" fmla="*/ 76 h 131"/>
                  <a:gd name="T74" fmla="*/ 27 w 108"/>
                  <a:gd name="T75" fmla="*/ 55 h 131"/>
                  <a:gd name="T76" fmla="*/ 21 w 108"/>
                  <a:gd name="T77" fmla="*/ 52 h 131"/>
                  <a:gd name="T78" fmla="*/ 12 w 108"/>
                  <a:gd name="T79" fmla="*/ 48 h 131"/>
                  <a:gd name="T80" fmla="*/ 15 w 108"/>
                  <a:gd name="T81" fmla="*/ 34 h 131"/>
                  <a:gd name="T82" fmla="*/ 2 w 108"/>
                  <a:gd name="T83" fmla="*/ 31 h 131"/>
                  <a:gd name="T84" fmla="*/ 6 w 108"/>
                  <a:gd name="T85" fmla="*/ 30 h 131"/>
                  <a:gd name="T86" fmla="*/ 8 w 108"/>
                  <a:gd name="T87" fmla="*/ 28 h 131"/>
                  <a:gd name="T88" fmla="*/ 18 w 108"/>
                  <a:gd name="T89" fmla="*/ 32 h 131"/>
                  <a:gd name="T90" fmla="*/ 13 w 108"/>
                  <a:gd name="T91" fmla="*/ 26 h 131"/>
                  <a:gd name="T92" fmla="*/ 1 w 108"/>
                  <a:gd name="T93" fmla="*/ 18 h 131"/>
                  <a:gd name="T94" fmla="*/ 5 w 108"/>
                  <a:gd name="T95" fmla="*/ 17 h 131"/>
                  <a:gd name="T96" fmla="*/ 8 w 108"/>
                  <a:gd name="T97" fmla="*/ 19 h 131"/>
                  <a:gd name="T98" fmla="*/ 15 w 108"/>
                  <a:gd name="T99" fmla="*/ 25 h 131"/>
                  <a:gd name="T100" fmla="*/ 27 w 108"/>
                  <a:gd name="T101" fmla="*/ 28 h 131"/>
                  <a:gd name="T102" fmla="*/ 23 w 108"/>
                  <a:gd name="T103" fmla="*/ 19 h 131"/>
                  <a:gd name="T104" fmla="*/ 19 w 108"/>
                  <a:gd name="T105" fmla="*/ 11 h 131"/>
                  <a:gd name="T106" fmla="*/ 25 w 108"/>
                  <a:gd name="T107" fmla="*/ 15 h 131"/>
                  <a:gd name="T108" fmla="*/ 25 w 108"/>
                  <a:gd name="T109" fmla="*/ 13 h 131"/>
                  <a:gd name="T110" fmla="*/ 33 w 108"/>
                  <a:gd name="T111" fmla="*/ 25 h 131"/>
                  <a:gd name="T112" fmla="*/ 33 w 108"/>
                  <a:gd name="T113" fmla="*/ 7 h 131"/>
                  <a:gd name="T114" fmla="*/ 34 w 108"/>
                  <a:gd name="T115" fmla="*/ 5 h 131"/>
                  <a:gd name="T116" fmla="*/ 36 w 108"/>
                  <a:gd name="T117" fmla="*/ 7 h 131"/>
                  <a:gd name="T118" fmla="*/ 40 w 108"/>
                  <a:gd name="T1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31">
                    <a:moveTo>
                      <a:pt x="33" y="89"/>
                    </a:moveTo>
                    <a:lnTo>
                      <a:pt x="30" y="89"/>
                    </a:lnTo>
                    <a:lnTo>
                      <a:pt x="27" y="89"/>
                    </a:lnTo>
                    <a:lnTo>
                      <a:pt x="26" y="89"/>
                    </a:lnTo>
                    <a:lnTo>
                      <a:pt x="23" y="90"/>
                    </a:lnTo>
                    <a:lnTo>
                      <a:pt x="23" y="91"/>
                    </a:lnTo>
                    <a:lnTo>
                      <a:pt x="23" y="93"/>
                    </a:lnTo>
                    <a:lnTo>
                      <a:pt x="25" y="97"/>
                    </a:lnTo>
                    <a:lnTo>
                      <a:pt x="26" y="100"/>
                    </a:lnTo>
                    <a:lnTo>
                      <a:pt x="29" y="106"/>
                    </a:lnTo>
                    <a:lnTo>
                      <a:pt x="31" y="99"/>
                    </a:lnTo>
                    <a:lnTo>
                      <a:pt x="33" y="94"/>
                    </a:lnTo>
                    <a:lnTo>
                      <a:pt x="33" y="89"/>
                    </a:lnTo>
                    <a:close/>
                    <a:moveTo>
                      <a:pt x="30" y="34"/>
                    </a:moveTo>
                    <a:lnTo>
                      <a:pt x="30" y="34"/>
                    </a:lnTo>
                    <a:lnTo>
                      <a:pt x="30" y="34"/>
                    </a:lnTo>
                    <a:lnTo>
                      <a:pt x="30" y="34"/>
                    </a:lnTo>
                    <a:close/>
                    <a:moveTo>
                      <a:pt x="40" y="0"/>
                    </a:moveTo>
                    <a:lnTo>
                      <a:pt x="42" y="1"/>
                    </a:lnTo>
                    <a:lnTo>
                      <a:pt x="42" y="1"/>
                    </a:lnTo>
                    <a:lnTo>
                      <a:pt x="42" y="2"/>
                    </a:lnTo>
                    <a:lnTo>
                      <a:pt x="42" y="4"/>
                    </a:lnTo>
                    <a:lnTo>
                      <a:pt x="42" y="4"/>
                    </a:lnTo>
                    <a:lnTo>
                      <a:pt x="43" y="4"/>
                    </a:lnTo>
                    <a:lnTo>
                      <a:pt x="44" y="4"/>
                    </a:lnTo>
                    <a:lnTo>
                      <a:pt x="46" y="4"/>
                    </a:lnTo>
                    <a:lnTo>
                      <a:pt x="46" y="5"/>
                    </a:lnTo>
                    <a:lnTo>
                      <a:pt x="47" y="5"/>
                    </a:lnTo>
                    <a:lnTo>
                      <a:pt x="46" y="6"/>
                    </a:lnTo>
                    <a:lnTo>
                      <a:pt x="43" y="7"/>
                    </a:lnTo>
                    <a:lnTo>
                      <a:pt x="43" y="7"/>
                    </a:lnTo>
                    <a:lnTo>
                      <a:pt x="43" y="7"/>
                    </a:lnTo>
                    <a:lnTo>
                      <a:pt x="42" y="7"/>
                    </a:lnTo>
                    <a:lnTo>
                      <a:pt x="40" y="9"/>
                    </a:lnTo>
                    <a:lnTo>
                      <a:pt x="39" y="10"/>
                    </a:lnTo>
                    <a:lnTo>
                      <a:pt x="38" y="13"/>
                    </a:lnTo>
                    <a:lnTo>
                      <a:pt x="38" y="17"/>
                    </a:lnTo>
                    <a:lnTo>
                      <a:pt x="38" y="21"/>
                    </a:lnTo>
                    <a:lnTo>
                      <a:pt x="36" y="22"/>
                    </a:lnTo>
                    <a:lnTo>
                      <a:pt x="36" y="25"/>
                    </a:lnTo>
                    <a:lnTo>
                      <a:pt x="35" y="26"/>
                    </a:lnTo>
                    <a:lnTo>
                      <a:pt x="35" y="27"/>
                    </a:lnTo>
                    <a:lnTo>
                      <a:pt x="35" y="28"/>
                    </a:lnTo>
                    <a:lnTo>
                      <a:pt x="36" y="30"/>
                    </a:lnTo>
                    <a:lnTo>
                      <a:pt x="39" y="30"/>
                    </a:lnTo>
                    <a:lnTo>
                      <a:pt x="42" y="30"/>
                    </a:lnTo>
                    <a:lnTo>
                      <a:pt x="44" y="28"/>
                    </a:lnTo>
                    <a:lnTo>
                      <a:pt x="47" y="28"/>
                    </a:lnTo>
                    <a:lnTo>
                      <a:pt x="50" y="27"/>
                    </a:lnTo>
                    <a:lnTo>
                      <a:pt x="52" y="26"/>
                    </a:lnTo>
                    <a:lnTo>
                      <a:pt x="52" y="23"/>
                    </a:lnTo>
                    <a:lnTo>
                      <a:pt x="52" y="21"/>
                    </a:lnTo>
                    <a:lnTo>
                      <a:pt x="52" y="18"/>
                    </a:lnTo>
                    <a:lnTo>
                      <a:pt x="52" y="15"/>
                    </a:lnTo>
                    <a:lnTo>
                      <a:pt x="53" y="13"/>
                    </a:lnTo>
                    <a:lnTo>
                      <a:pt x="55" y="11"/>
                    </a:lnTo>
                    <a:lnTo>
                      <a:pt x="55" y="11"/>
                    </a:lnTo>
                    <a:lnTo>
                      <a:pt x="55" y="13"/>
                    </a:lnTo>
                    <a:lnTo>
                      <a:pt x="55" y="14"/>
                    </a:lnTo>
                    <a:lnTo>
                      <a:pt x="55" y="17"/>
                    </a:lnTo>
                    <a:lnTo>
                      <a:pt x="55" y="19"/>
                    </a:lnTo>
                    <a:lnTo>
                      <a:pt x="55" y="21"/>
                    </a:lnTo>
                    <a:lnTo>
                      <a:pt x="56" y="22"/>
                    </a:lnTo>
                    <a:lnTo>
                      <a:pt x="59" y="23"/>
                    </a:lnTo>
                    <a:lnTo>
                      <a:pt x="60" y="22"/>
                    </a:lnTo>
                    <a:lnTo>
                      <a:pt x="60" y="21"/>
                    </a:lnTo>
                    <a:lnTo>
                      <a:pt x="61" y="18"/>
                    </a:lnTo>
                    <a:lnTo>
                      <a:pt x="61" y="17"/>
                    </a:lnTo>
                    <a:lnTo>
                      <a:pt x="61" y="11"/>
                    </a:lnTo>
                    <a:lnTo>
                      <a:pt x="61" y="6"/>
                    </a:lnTo>
                    <a:lnTo>
                      <a:pt x="63" y="5"/>
                    </a:lnTo>
                    <a:lnTo>
                      <a:pt x="63" y="4"/>
                    </a:lnTo>
                    <a:lnTo>
                      <a:pt x="64" y="4"/>
                    </a:lnTo>
                    <a:lnTo>
                      <a:pt x="65" y="5"/>
                    </a:lnTo>
                    <a:lnTo>
                      <a:pt x="65" y="6"/>
                    </a:lnTo>
                    <a:lnTo>
                      <a:pt x="65" y="9"/>
                    </a:lnTo>
                    <a:lnTo>
                      <a:pt x="65" y="9"/>
                    </a:lnTo>
                    <a:lnTo>
                      <a:pt x="65" y="10"/>
                    </a:lnTo>
                    <a:lnTo>
                      <a:pt x="65" y="11"/>
                    </a:lnTo>
                    <a:lnTo>
                      <a:pt x="67" y="11"/>
                    </a:lnTo>
                    <a:lnTo>
                      <a:pt x="68" y="10"/>
                    </a:lnTo>
                    <a:lnTo>
                      <a:pt x="68" y="9"/>
                    </a:lnTo>
                    <a:lnTo>
                      <a:pt x="69" y="9"/>
                    </a:lnTo>
                    <a:lnTo>
                      <a:pt x="70" y="7"/>
                    </a:lnTo>
                    <a:lnTo>
                      <a:pt x="70" y="9"/>
                    </a:lnTo>
                    <a:lnTo>
                      <a:pt x="70" y="10"/>
                    </a:lnTo>
                    <a:lnTo>
                      <a:pt x="70" y="13"/>
                    </a:lnTo>
                    <a:lnTo>
                      <a:pt x="68" y="14"/>
                    </a:lnTo>
                    <a:lnTo>
                      <a:pt x="67" y="17"/>
                    </a:lnTo>
                    <a:lnTo>
                      <a:pt x="67" y="17"/>
                    </a:lnTo>
                    <a:lnTo>
                      <a:pt x="65" y="17"/>
                    </a:lnTo>
                    <a:lnTo>
                      <a:pt x="65" y="17"/>
                    </a:lnTo>
                    <a:lnTo>
                      <a:pt x="65" y="17"/>
                    </a:lnTo>
                    <a:lnTo>
                      <a:pt x="65" y="17"/>
                    </a:lnTo>
                    <a:lnTo>
                      <a:pt x="67" y="18"/>
                    </a:lnTo>
                    <a:lnTo>
                      <a:pt x="65" y="18"/>
                    </a:lnTo>
                    <a:lnTo>
                      <a:pt x="65" y="18"/>
                    </a:lnTo>
                    <a:lnTo>
                      <a:pt x="65" y="17"/>
                    </a:lnTo>
                    <a:lnTo>
                      <a:pt x="64" y="18"/>
                    </a:lnTo>
                    <a:lnTo>
                      <a:pt x="63" y="21"/>
                    </a:lnTo>
                    <a:lnTo>
                      <a:pt x="61" y="23"/>
                    </a:lnTo>
                    <a:lnTo>
                      <a:pt x="59" y="25"/>
                    </a:lnTo>
                    <a:lnTo>
                      <a:pt x="56" y="27"/>
                    </a:lnTo>
                    <a:lnTo>
                      <a:pt x="52" y="28"/>
                    </a:lnTo>
                    <a:lnTo>
                      <a:pt x="47" y="31"/>
                    </a:lnTo>
                    <a:lnTo>
                      <a:pt x="43" y="31"/>
                    </a:lnTo>
                    <a:lnTo>
                      <a:pt x="39" y="31"/>
                    </a:lnTo>
                    <a:lnTo>
                      <a:pt x="35" y="31"/>
                    </a:lnTo>
                    <a:lnTo>
                      <a:pt x="33" y="32"/>
                    </a:lnTo>
                    <a:lnTo>
                      <a:pt x="35" y="32"/>
                    </a:lnTo>
                    <a:lnTo>
                      <a:pt x="38" y="32"/>
                    </a:lnTo>
                    <a:lnTo>
                      <a:pt x="40" y="34"/>
                    </a:lnTo>
                    <a:lnTo>
                      <a:pt x="43" y="34"/>
                    </a:lnTo>
                    <a:lnTo>
                      <a:pt x="39" y="36"/>
                    </a:lnTo>
                    <a:lnTo>
                      <a:pt x="36" y="39"/>
                    </a:lnTo>
                    <a:lnTo>
                      <a:pt x="40" y="43"/>
                    </a:lnTo>
                    <a:lnTo>
                      <a:pt x="44" y="47"/>
                    </a:lnTo>
                    <a:lnTo>
                      <a:pt x="47" y="52"/>
                    </a:lnTo>
                    <a:lnTo>
                      <a:pt x="50" y="57"/>
                    </a:lnTo>
                    <a:lnTo>
                      <a:pt x="51" y="61"/>
                    </a:lnTo>
                    <a:lnTo>
                      <a:pt x="53" y="62"/>
                    </a:lnTo>
                    <a:lnTo>
                      <a:pt x="70" y="64"/>
                    </a:lnTo>
                    <a:lnTo>
                      <a:pt x="78" y="62"/>
                    </a:lnTo>
                    <a:lnTo>
                      <a:pt x="86" y="62"/>
                    </a:lnTo>
                    <a:lnTo>
                      <a:pt x="94" y="65"/>
                    </a:lnTo>
                    <a:lnTo>
                      <a:pt x="94" y="65"/>
                    </a:lnTo>
                    <a:lnTo>
                      <a:pt x="97" y="65"/>
                    </a:lnTo>
                    <a:lnTo>
                      <a:pt x="99" y="65"/>
                    </a:lnTo>
                    <a:lnTo>
                      <a:pt x="102" y="66"/>
                    </a:lnTo>
                    <a:lnTo>
                      <a:pt x="106" y="66"/>
                    </a:lnTo>
                    <a:lnTo>
                      <a:pt x="108" y="66"/>
                    </a:lnTo>
                    <a:lnTo>
                      <a:pt x="107" y="68"/>
                    </a:lnTo>
                    <a:lnTo>
                      <a:pt x="106" y="69"/>
                    </a:lnTo>
                    <a:lnTo>
                      <a:pt x="103" y="69"/>
                    </a:lnTo>
                    <a:lnTo>
                      <a:pt x="101" y="69"/>
                    </a:lnTo>
                    <a:lnTo>
                      <a:pt x="98" y="69"/>
                    </a:lnTo>
                    <a:lnTo>
                      <a:pt x="98" y="72"/>
                    </a:lnTo>
                    <a:lnTo>
                      <a:pt x="98" y="74"/>
                    </a:lnTo>
                    <a:lnTo>
                      <a:pt x="99" y="77"/>
                    </a:lnTo>
                    <a:lnTo>
                      <a:pt x="99" y="79"/>
                    </a:lnTo>
                    <a:lnTo>
                      <a:pt x="98" y="83"/>
                    </a:lnTo>
                    <a:lnTo>
                      <a:pt x="95" y="86"/>
                    </a:lnTo>
                    <a:lnTo>
                      <a:pt x="95" y="89"/>
                    </a:lnTo>
                    <a:lnTo>
                      <a:pt x="94" y="91"/>
                    </a:lnTo>
                    <a:lnTo>
                      <a:pt x="94" y="94"/>
                    </a:lnTo>
                    <a:lnTo>
                      <a:pt x="95" y="95"/>
                    </a:lnTo>
                    <a:lnTo>
                      <a:pt x="98" y="97"/>
                    </a:lnTo>
                    <a:lnTo>
                      <a:pt x="99" y="98"/>
                    </a:lnTo>
                    <a:lnTo>
                      <a:pt x="99" y="99"/>
                    </a:lnTo>
                    <a:lnTo>
                      <a:pt x="99" y="100"/>
                    </a:lnTo>
                    <a:lnTo>
                      <a:pt x="99" y="107"/>
                    </a:lnTo>
                    <a:lnTo>
                      <a:pt x="98" y="123"/>
                    </a:lnTo>
                    <a:lnTo>
                      <a:pt x="98" y="124"/>
                    </a:lnTo>
                    <a:lnTo>
                      <a:pt x="98" y="127"/>
                    </a:lnTo>
                    <a:lnTo>
                      <a:pt x="98" y="128"/>
                    </a:lnTo>
                    <a:lnTo>
                      <a:pt x="97" y="129"/>
                    </a:lnTo>
                    <a:lnTo>
                      <a:pt x="95" y="131"/>
                    </a:lnTo>
                    <a:lnTo>
                      <a:pt x="94" y="131"/>
                    </a:lnTo>
                    <a:lnTo>
                      <a:pt x="91" y="131"/>
                    </a:lnTo>
                    <a:lnTo>
                      <a:pt x="90" y="131"/>
                    </a:lnTo>
                    <a:lnTo>
                      <a:pt x="93" y="123"/>
                    </a:lnTo>
                    <a:lnTo>
                      <a:pt x="94" y="114"/>
                    </a:lnTo>
                    <a:lnTo>
                      <a:pt x="94" y="106"/>
                    </a:lnTo>
                    <a:lnTo>
                      <a:pt x="93" y="103"/>
                    </a:lnTo>
                    <a:lnTo>
                      <a:pt x="90" y="102"/>
                    </a:lnTo>
                    <a:lnTo>
                      <a:pt x="90" y="103"/>
                    </a:lnTo>
                    <a:lnTo>
                      <a:pt x="90" y="106"/>
                    </a:lnTo>
                    <a:lnTo>
                      <a:pt x="89" y="108"/>
                    </a:lnTo>
                    <a:lnTo>
                      <a:pt x="87" y="112"/>
                    </a:lnTo>
                    <a:lnTo>
                      <a:pt x="85" y="115"/>
                    </a:lnTo>
                    <a:lnTo>
                      <a:pt x="82" y="119"/>
                    </a:lnTo>
                    <a:lnTo>
                      <a:pt x="81" y="121"/>
                    </a:lnTo>
                    <a:lnTo>
                      <a:pt x="78" y="125"/>
                    </a:lnTo>
                    <a:lnTo>
                      <a:pt x="78" y="128"/>
                    </a:lnTo>
                    <a:lnTo>
                      <a:pt x="77" y="129"/>
                    </a:lnTo>
                    <a:lnTo>
                      <a:pt x="77" y="131"/>
                    </a:lnTo>
                    <a:lnTo>
                      <a:pt x="73" y="131"/>
                    </a:lnTo>
                    <a:lnTo>
                      <a:pt x="69" y="131"/>
                    </a:lnTo>
                    <a:lnTo>
                      <a:pt x="73" y="123"/>
                    </a:lnTo>
                    <a:lnTo>
                      <a:pt x="78" y="116"/>
                    </a:lnTo>
                    <a:lnTo>
                      <a:pt x="82" y="108"/>
                    </a:lnTo>
                    <a:lnTo>
                      <a:pt x="82" y="104"/>
                    </a:lnTo>
                    <a:lnTo>
                      <a:pt x="81" y="102"/>
                    </a:lnTo>
                    <a:lnTo>
                      <a:pt x="78" y="98"/>
                    </a:lnTo>
                    <a:lnTo>
                      <a:pt x="77" y="94"/>
                    </a:lnTo>
                    <a:lnTo>
                      <a:pt x="76" y="90"/>
                    </a:lnTo>
                    <a:lnTo>
                      <a:pt x="72" y="91"/>
                    </a:lnTo>
                    <a:lnTo>
                      <a:pt x="60" y="94"/>
                    </a:lnTo>
                    <a:lnTo>
                      <a:pt x="47" y="93"/>
                    </a:lnTo>
                    <a:lnTo>
                      <a:pt x="43" y="98"/>
                    </a:lnTo>
                    <a:lnTo>
                      <a:pt x="38" y="103"/>
                    </a:lnTo>
                    <a:lnTo>
                      <a:pt x="33" y="108"/>
                    </a:lnTo>
                    <a:lnTo>
                      <a:pt x="30" y="114"/>
                    </a:lnTo>
                    <a:lnTo>
                      <a:pt x="27" y="116"/>
                    </a:lnTo>
                    <a:lnTo>
                      <a:pt x="26" y="119"/>
                    </a:lnTo>
                    <a:lnTo>
                      <a:pt x="26" y="121"/>
                    </a:lnTo>
                    <a:lnTo>
                      <a:pt x="26" y="123"/>
                    </a:lnTo>
                    <a:lnTo>
                      <a:pt x="25" y="125"/>
                    </a:lnTo>
                    <a:lnTo>
                      <a:pt x="23" y="127"/>
                    </a:lnTo>
                    <a:lnTo>
                      <a:pt x="23" y="128"/>
                    </a:lnTo>
                    <a:lnTo>
                      <a:pt x="22" y="129"/>
                    </a:lnTo>
                    <a:lnTo>
                      <a:pt x="21" y="131"/>
                    </a:lnTo>
                    <a:lnTo>
                      <a:pt x="19" y="131"/>
                    </a:lnTo>
                    <a:lnTo>
                      <a:pt x="17" y="131"/>
                    </a:lnTo>
                    <a:lnTo>
                      <a:pt x="14" y="131"/>
                    </a:lnTo>
                    <a:lnTo>
                      <a:pt x="18" y="125"/>
                    </a:lnTo>
                    <a:lnTo>
                      <a:pt x="21" y="120"/>
                    </a:lnTo>
                    <a:lnTo>
                      <a:pt x="22" y="117"/>
                    </a:lnTo>
                    <a:lnTo>
                      <a:pt x="25" y="114"/>
                    </a:lnTo>
                    <a:lnTo>
                      <a:pt x="22" y="107"/>
                    </a:lnTo>
                    <a:lnTo>
                      <a:pt x="21" y="100"/>
                    </a:lnTo>
                    <a:lnTo>
                      <a:pt x="19" y="98"/>
                    </a:lnTo>
                    <a:lnTo>
                      <a:pt x="17" y="95"/>
                    </a:lnTo>
                    <a:lnTo>
                      <a:pt x="15" y="93"/>
                    </a:lnTo>
                    <a:lnTo>
                      <a:pt x="14" y="90"/>
                    </a:lnTo>
                    <a:lnTo>
                      <a:pt x="15" y="87"/>
                    </a:lnTo>
                    <a:lnTo>
                      <a:pt x="18" y="85"/>
                    </a:lnTo>
                    <a:lnTo>
                      <a:pt x="21" y="83"/>
                    </a:lnTo>
                    <a:lnTo>
                      <a:pt x="23" y="82"/>
                    </a:lnTo>
                    <a:lnTo>
                      <a:pt x="26" y="81"/>
                    </a:lnTo>
                    <a:lnTo>
                      <a:pt x="27" y="79"/>
                    </a:lnTo>
                    <a:lnTo>
                      <a:pt x="25" y="76"/>
                    </a:lnTo>
                    <a:lnTo>
                      <a:pt x="23" y="72"/>
                    </a:lnTo>
                    <a:lnTo>
                      <a:pt x="23" y="66"/>
                    </a:lnTo>
                    <a:lnTo>
                      <a:pt x="25" y="61"/>
                    </a:lnTo>
                    <a:lnTo>
                      <a:pt x="26" y="59"/>
                    </a:lnTo>
                    <a:lnTo>
                      <a:pt x="26" y="57"/>
                    </a:lnTo>
                    <a:lnTo>
                      <a:pt x="27" y="55"/>
                    </a:lnTo>
                    <a:lnTo>
                      <a:pt x="29" y="51"/>
                    </a:lnTo>
                    <a:lnTo>
                      <a:pt x="27" y="49"/>
                    </a:lnTo>
                    <a:lnTo>
                      <a:pt x="26" y="49"/>
                    </a:lnTo>
                    <a:lnTo>
                      <a:pt x="25" y="49"/>
                    </a:lnTo>
                    <a:lnTo>
                      <a:pt x="22" y="51"/>
                    </a:lnTo>
                    <a:lnTo>
                      <a:pt x="21" y="52"/>
                    </a:lnTo>
                    <a:lnTo>
                      <a:pt x="18" y="53"/>
                    </a:lnTo>
                    <a:lnTo>
                      <a:pt x="15" y="53"/>
                    </a:lnTo>
                    <a:lnTo>
                      <a:pt x="14" y="53"/>
                    </a:lnTo>
                    <a:lnTo>
                      <a:pt x="12" y="52"/>
                    </a:lnTo>
                    <a:lnTo>
                      <a:pt x="12" y="51"/>
                    </a:lnTo>
                    <a:lnTo>
                      <a:pt x="12" y="48"/>
                    </a:lnTo>
                    <a:lnTo>
                      <a:pt x="14" y="43"/>
                    </a:lnTo>
                    <a:lnTo>
                      <a:pt x="18" y="38"/>
                    </a:lnTo>
                    <a:lnTo>
                      <a:pt x="21" y="35"/>
                    </a:lnTo>
                    <a:lnTo>
                      <a:pt x="23" y="34"/>
                    </a:lnTo>
                    <a:lnTo>
                      <a:pt x="19" y="34"/>
                    </a:lnTo>
                    <a:lnTo>
                      <a:pt x="15" y="34"/>
                    </a:lnTo>
                    <a:lnTo>
                      <a:pt x="14" y="34"/>
                    </a:lnTo>
                    <a:lnTo>
                      <a:pt x="10" y="34"/>
                    </a:lnTo>
                    <a:lnTo>
                      <a:pt x="8" y="32"/>
                    </a:lnTo>
                    <a:lnTo>
                      <a:pt x="5" y="32"/>
                    </a:lnTo>
                    <a:lnTo>
                      <a:pt x="4" y="32"/>
                    </a:lnTo>
                    <a:lnTo>
                      <a:pt x="2" y="31"/>
                    </a:lnTo>
                    <a:lnTo>
                      <a:pt x="2" y="30"/>
                    </a:lnTo>
                    <a:lnTo>
                      <a:pt x="2" y="28"/>
                    </a:lnTo>
                    <a:lnTo>
                      <a:pt x="4" y="28"/>
                    </a:lnTo>
                    <a:lnTo>
                      <a:pt x="4" y="28"/>
                    </a:lnTo>
                    <a:lnTo>
                      <a:pt x="5" y="28"/>
                    </a:lnTo>
                    <a:lnTo>
                      <a:pt x="6" y="30"/>
                    </a:lnTo>
                    <a:lnTo>
                      <a:pt x="8" y="30"/>
                    </a:lnTo>
                    <a:lnTo>
                      <a:pt x="8" y="30"/>
                    </a:lnTo>
                    <a:lnTo>
                      <a:pt x="8" y="30"/>
                    </a:lnTo>
                    <a:lnTo>
                      <a:pt x="8" y="30"/>
                    </a:lnTo>
                    <a:lnTo>
                      <a:pt x="8" y="28"/>
                    </a:lnTo>
                    <a:lnTo>
                      <a:pt x="8" y="28"/>
                    </a:lnTo>
                    <a:lnTo>
                      <a:pt x="9" y="28"/>
                    </a:lnTo>
                    <a:lnTo>
                      <a:pt x="12" y="30"/>
                    </a:lnTo>
                    <a:lnTo>
                      <a:pt x="13" y="31"/>
                    </a:lnTo>
                    <a:lnTo>
                      <a:pt x="14" y="31"/>
                    </a:lnTo>
                    <a:lnTo>
                      <a:pt x="15" y="32"/>
                    </a:lnTo>
                    <a:lnTo>
                      <a:pt x="18" y="32"/>
                    </a:lnTo>
                    <a:lnTo>
                      <a:pt x="21" y="32"/>
                    </a:lnTo>
                    <a:lnTo>
                      <a:pt x="21" y="31"/>
                    </a:lnTo>
                    <a:lnTo>
                      <a:pt x="21" y="30"/>
                    </a:lnTo>
                    <a:lnTo>
                      <a:pt x="18" y="27"/>
                    </a:lnTo>
                    <a:lnTo>
                      <a:pt x="15" y="27"/>
                    </a:lnTo>
                    <a:lnTo>
                      <a:pt x="13" y="26"/>
                    </a:lnTo>
                    <a:lnTo>
                      <a:pt x="9" y="25"/>
                    </a:lnTo>
                    <a:lnTo>
                      <a:pt x="5" y="23"/>
                    </a:lnTo>
                    <a:lnTo>
                      <a:pt x="2" y="22"/>
                    </a:lnTo>
                    <a:lnTo>
                      <a:pt x="1" y="21"/>
                    </a:lnTo>
                    <a:lnTo>
                      <a:pt x="0" y="19"/>
                    </a:lnTo>
                    <a:lnTo>
                      <a:pt x="1" y="18"/>
                    </a:lnTo>
                    <a:lnTo>
                      <a:pt x="1" y="18"/>
                    </a:lnTo>
                    <a:lnTo>
                      <a:pt x="2" y="19"/>
                    </a:lnTo>
                    <a:lnTo>
                      <a:pt x="4" y="19"/>
                    </a:lnTo>
                    <a:lnTo>
                      <a:pt x="5" y="19"/>
                    </a:lnTo>
                    <a:lnTo>
                      <a:pt x="5" y="18"/>
                    </a:lnTo>
                    <a:lnTo>
                      <a:pt x="5" y="17"/>
                    </a:lnTo>
                    <a:lnTo>
                      <a:pt x="5" y="17"/>
                    </a:lnTo>
                    <a:lnTo>
                      <a:pt x="6" y="17"/>
                    </a:lnTo>
                    <a:lnTo>
                      <a:pt x="8" y="17"/>
                    </a:lnTo>
                    <a:lnTo>
                      <a:pt x="8" y="18"/>
                    </a:lnTo>
                    <a:lnTo>
                      <a:pt x="8" y="18"/>
                    </a:lnTo>
                    <a:lnTo>
                      <a:pt x="8" y="19"/>
                    </a:lnTo>
                    <a:lnTo>
                      <a:pt x="8" y="21"/>
                    </a:lnTo>
                    <a:lnTo>
                      <a:pt x="8" y="22"/>
                    </a:lnTo>
                    <a:lnTo>
                      <a:pt x="8" y="23"/>
                    </a:lnTo>
                    <a:lnTo>
                      <a:pt x="9" y="23"/>
                    </a:lnTo>
                    <a:lnTo>
                      <a:pt x="14" y="25"/>
                    </a:lnTo>
                    <a:lnTo>
                      <a:pt x="15" y="25"/>
                    </a:lnTo>
                    <a:lnTo>
                      <a:pt x="17" y="26"/>
                    </a:lnTo>
                    <a:lnTo>
                      <a:pt x="17" y="26"/>
                    </a:lnTo>
                    <a:lnTo>
                      <a:pt x="21" y="27"/>
                    </a:lnTo>
                    <a:lnTo>
                      <a:pt x="25" y="28"/>
                    </a:lnTo>
                    <a:lnTo>
                      <a:pt x="26" y="28"/>
                    </a:lnTo>
                    <a:lnTo>
                      <a:pt x="27" y="28"/>
                    </a:lnTo>
                    <a:lnTo>
                      <a:pt x="29" y="28"/>
                    </a:lnTo>
                    <a:lnTo>
                      <a:pt x="30" y="27"/>
                    </a:lnTo>
                    <a:lnTo>
                      <a:pt x="29" y="25"/>
                    </a:lnTo>
                    <a:lnTo>
                      <a:pt x="27" y="23"/>
                    </a:lnTo>
                    <a:lnTo>
                      <a:pt x="25" y="21"/>
                    </a:lnTo>
                    <a:lnTo>
                      <a:pt x="23" y="19"/>
                    </a:lnTo>
                    <a:lnTo>
                      <a:pt x="21" y="18"/>
                    </a:lnTo>
                    <a:lnTo>
                      <a:pt x="21" y="17"/>
                    </a:lnTo>
                    <a:lnTo>
                      <a:pt x="18" y="14"/>
                    </a:lnTo>
                    <a:lnTo>
                      <a:pt x="18" y="13"/>
                    </a:lnTo>
                    <a:lnTo>
                      <a:pt x="18" y="11"/>
                    </a:lnTo>
                    <a:lnTo>
                      <a:pt x="19" y="11"/>
                    </a:lnTo>
                    <a:lnTo>
                      <a:pt x="21" y="11"/>
                    </a:lnTo>
                    <a:lnTo>
                      <a:pt x="22" y="13"/>
                    </a:lnTo>
                    <a:lnTo>
                      <a:pt x="22" y="14"/>
                    </a:lnTo>
                    <a:lnTo>
                      <a:pt x="23" y="14"/>
                    </a:lnTo>
                    <a:lnTo>
                      <a:pt x="23" y="15"/>
                    </a:lnTo>
                    <a:lnTo>
                      <a:pt x="25" y="15"/>
                    </a:lnTo>
                    <a:lnTo>
                      <a:pt x="25" y="14"/>
                    </a:lnTo>
                    <a:lnTo>
                      <a:pt x="23" y="14"/>
                    </a:lnTo>
                    <a:lnTo>
                      <a:pt x="23" y="13"/>
                    </a:lnTo>
                    <a:lnTo>
                      <a:pt x="23" y="13"/>
                    </a:lnTo>
                    <a:lnTo>
                      <a:pt x="25" y="13"/>
                    </a:lnTo>
                    <a:lnTo>
                      <a:pt x="25" y="13"/>
                    </a:lnTo>
                    <a:lnTo>
                      <a:pt x="27" y="15"/>
                    </a:lnTo>
                    <a:lnTo>
                      <a:pt x="29" y="18"/>
                    </a:lnTo>
                    <a:lnTo>
                      <a:pt x="29" y="22"/>
                    </a:lnTo>
                    <a:lnTo>
                      <a:pt x="31" y="25"/>
                    </a:lnTo>
                    <a:lnTo>
                      <a:pt x="31" y="25"/>
                    </a:lnTo>
                    <a:lnTo>
                      <a:pt x="33" y="25"/>
                    </a:lnTo>
                    <a:lnTo>
                      <a:pt x="33" y="25"/>
                    </a:lnTo>
                    <a:lnTo>
                      <a:pt x="35" y="21"/>
                    </a:lnTo>
                    <a:lnTo>
                      <a:pt x="35" y="17"/>
                    </a:lnTo>
                    <a:lnTo>
                      <a:pt x="34" y="11"/>
                    </a:lnTo>
                    <a:lnTo>
                      <a:pt x="34" y="10"/>
                    </a:lnTo>
                    <a:lnTo>
                      <a:pt x="33" y="7"/>
                    </a:lnTo>
                    <a:lnTo>
                      <a:pt x="33" y="6"/>
                    </a:lnTo>
                    <a:lnTo>
                      <a:pt x="31" y="6"/>
                    </a:lnTo>
                    <a:lnTo>
                      <a:pt x="31" y="5"/>
                    </a:lnTo>
                    <a:lnTo>
                      <a:pt x="31" y="5"/>
                    </a:lnTo>
                    <a:lnTo>
                      <a:pt x="33" y="5"/>
                    </a:lnTo>
                    <a:lnTo>
                      <a:pt x="34" y="5"/>
                    </a:lnTo>
                    <a:lnTo>
                      <a:pt x="34" y="6"/>
                    </a:lnTo>
                    <a:lnTo>
                      <a:pt x="35" y="7"/>
                    </a:lnTo>
                    <a:lnTo>
                      <a:pt x="35" y="7"/>
                    </a:lnTo>
                    <a:lnTo>
                      <a:pt x="35" y="9"/>
                    </a:lnTo>
                    <a:lnTo>
                      <a:pt x="35" y="9"/>
                    </a:lnTo>
                    <a:lnTo>
                      <a:pt x="36" y="7"/>
                    </a:lnTo>
                    <a:lnTo>
                      <a:pt x="36" y="7"/>
                    </a:lnTo>
                    <a:lnTo>
                      <a:pt x="38" y="5"/>
                    </a:lnTo>
                    <a:lnTo>
                      <a:pt x="38" y="2"/>
                    </a:lnTo>
                    <a:lnTo>
                      <a:pt x="39" y="1"/>
                    </a:lnTo>
                    <a:lnTo>
                      <a:pt x="40" y="0"/>
                    </a:lnTo>
                    <a:lnTo>
                      <a:pt x="4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5" name="Freeform 9045"/>
              <p:cNvSpPr/>
              <p:nvPr/>
            </p:nvSpPr>
            <p:spPr bwMode="auto">
              <a:xfrm>
                <a:off x="5043" y="1327"/>
                <a:ext cx="9" cy="11"/>
              </a:xfrm>
              <a:custGeom>
                <a:avLst/>
                <a:gdLst>
                  <a:gd name="T0" fmla="*/ 4 w 9"/>
                  <a:gd name="T1" fmla="*/ 0 h 11"/>
                  <a:gd name="T2" fmla="*/ 4 w 9"/>
                  <a:gd name="T3" fmla="*/ 2 h 11"/>
                  <a:gd name="T4" fmla="*/ 4 w 9"/>
                  <a:gd name="T5" fmla="*/ 2 h 11"/>
                  <a:gd name="T6" fmla="*/ 5 w 9"/>
                  <a:gd name="T7" fmla="*/ 2 h 11"/>
                  <a:gd name="T8" fmla="*/ 5 w 9"/>
                  <a:gd name="T9" fmla="*/ 2 h 11"/>
                  <a:gd name="T10" fmla="*/ 5 w 9"/>
                  <a:gd name="T11" fmla="*/ 2 h 11"/>
                  <a:gd name="T12" fmla="*/ 7 w 9"/>
                  <a:gd name="T13" fmla="*/ 2 h 11"/>
                  <a:gd name="T14" fmla="*/ 8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1 w 9"/>
                  <a:gd name="T33" fmla="*/ 2 h 11"/>
                  <a:gd name="T34" fmla="*/ 3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4" y="2"/>
                    </a:lnTo>
                    <a:lnTo>
                      <a:pt x="4" y="2"/>
                    </a:lnTo>
                    <a:lnTo>
                      <a:pt x="5" y="2"/>
                    </a:lnTo>
                    <a:lnTo>
                      <a:pt x="5" y="2"/>
                    </a:lnTo>
                    <a:lnTo>
                      <a:pt x="5" y="2"/>
                    </a:lnTo>
                    <a:lnTo>
                      <a:pt x="7" y="2"/>
                    </a:lnTo>
                    <a:lnTo>
                      <a:pt x="8" y="3"/>
                    </a:lnTo>
                    <a:lnTo>
                      <a:pt x="9" y="4"/>
                    </a:lnTo>
                    <a:lnTo>
                      <a:pt x="8" y="7"/>
                    </a:lnTo>
                    <a:lnTo>
                      <a:pt x="7" y="8"/>
                    </a:lnTo>
                    <a:lnTo>
                      <a:pt x="4" y="11"/>
                    </a:lnTo>
                    <a:lnTo>
                      <a:pt x="3" y="8"/>
                    </a:lnTo>
                    <a:lnTo>
                      <a:pt x="0" y="7"/>
                    </a:lnTo>
                    <a:lnTo>
                      <a:pt x="0" y="4"/>
                    </a:lnTo>
                    <a:lnTo>
                      <a:pt x="0" y="3"/>
                    </a:lnTo>
                    <a:lnTo>
                      <a:pt x="1" y="2"/>
                    </a:lnTo>
                    <a:lnTo>
                      <a:pt x="3"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6" name="Rectangle 9046"/>
              <p:cNvSpPr>
                <a:spLocks noChangeArrowheads="1"/>
              </p:cNvSpPr>
              <p:nvPr/>
            </p:nvSpPr>
            <p:spPr bwMode="auto">
              <a:xfrm>
                <a:off x="5047" y="1327"/>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47" name="Freeform 9047"/>
              <p:cNvSpPr/>
              <p:nvPr/>
            </p:nvSpPr>
            <p:spPr bwMode="auto">
              <a:xfrm>
                <a:off x="5047" y="1326"/>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8" name="Freeform 9048"/>
              <p:cNvSpPr/>
              <p:nvPr/>
            </p:nvSpPr>
            <p:spPr bwMode="auto">
              <a:xfrm>
                <a:off x="5047" y="1325"/>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9" name="Freeform 9049"/>
              <p:cNvSpPr/>
              <p:nvPr/>
            </p:nvSpPr>
            <p:spPr bwMode="auto">
              <a:xfrm>
                <a:off x="5047" y="1323"/>
                <a:ext cx="0" cy="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0" name="Rectangle 9050"/>
              <p:cNvSpPr>
                <a:spLocks noChangeArrowheads="1"/>
              </p:cNvSpPr>
              <p:nvPr/>
            </p:nvSpPr>
            <p:spPr bwMode="auto">
              <a:xfrm>
                <a:off x="5047" y="1323"/>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51" name="Freeform 9051"/>
              <p:cNvSpPr/>
              <p:nvPr/>
            </p:nvSpPr>
            <p:spPr bwMode="auto">
              <a:xfrm>
                <a:off x="5157" y="1346"/>
                <a:ext cx="16" cy="17"/>
              </a:xfrm>
              <a:custGeom>
                <a:avLst/>
                <a:gdLst>
                  <a:gd name="T0" fmla="*/ 8 w 16"/>
                  <a:gd name="T1" fmla="*/ 0 h 17"/>
                  <a:gd name="T2" fmla="*/ 9 w 16"/>
                  <a:gd name="T3" fmla="*/ 1 h 17"/>
                  <a:gd name="T4" fmla="*/ 9 w 16"/>
                  <a:gd name="T5" fmla="*/ 1 h 17"/>
                  <a:gd name="T6" fmla="*/ 9 w 16"/>
                  <a:gd name="T7" fmla="*/ 1 h 17"/>
                  <a:gd name="T8" fmla="*/ 9 w 16"/>
                  <a:gd name="T9" fmla="*/ 1 h 17"/>
                  <a:gd name="T10" fmla="*/ 13 w 16"/>
                  <a:gd name="T11" fmla="*/ 2 h 17"/>
                  <a:gd name="T12" fmla="*/ 16 w 16"/>
                  <a:gd name="T13" fmla="*/ 6 h 17"/>
                  <a:gd name="T14" fmla="*/ 16 w 16"/>
                  <a:gd name="T15" fmla="*/ 9 h 17"/>
                  <a:gd name="T16" fmla="*/ 16 w 16"/>
                  <a:gd name="T17" fmla="*/ 12 h 17"/>
                  <a:gd name="T18" fmla="*/ 13 w 16"/>
                  <a:gd name="T19" fmla="*/ 14 h 17"/>
                  <a:gd name="T20" fmla="*/ 12 w 16"/>
                  <a:gd name="T21" fmla="*/ 17 h 17"/>
                  <a:gd name="T22" fmla="*/ 8 w 16"/>
                  <a:gd name="T23" fmla="*/ 17 h 17"/>
                  <a:gd name="T24" fmla="*/ 5 w 16"/>
                  <a:gd name="T25" fmla="*/ 17 h 17"/>
                  <a:gd name="T26" fmla="*/ 3 w 16"/>
                  <a:gd name="T27" fmla="*/ 14 h 17"/>
                  <a:gd name="T28" fmla="*/ 1 w 16"/>
                  <a:gd name="T29" fmla="*/ 12 h 17"/>
                  <a:gd name="T30" fmla="*/ 0 w 16"/>
                  <a:gd name="T31" fmla="*/ 9 h 17"/>
                  <a:gd name="T32" fmla="*/ 1 w 16"/>
                  <a:gd name="T33" fmla="*/ 6 h 17"/>
                  <a:gd name="T34" fmla="*/ 4 w 16"/>
                  <a:gd name="T35" fmla="*/ 2 h 17"/>
                  <a:gd name="T36" fmla="*/ 6 w 16"/>
                  <a:gd name="T37" fmla="*/ 1 h 17"/>
                  <a:gd name="T38" fmla="*/ 6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9" y="1"/>
                    </a:lnTo>
                    <a:lnTo>
                      <a:pt x="9" y="1"/>
                    </a:lnTo>
                    <a:lnTo>
                      <a:pt x="9" y="1"/>
                    </a:lnTo>
                    <a:lnTo>
                      <a:pt x="9" y="1"/>
                    </a:lnTo>
                    <a:lnTo>
                      <a:pt x="13" y="2"/>
                    </a:lnTo>
                    <a:lnTo>
                      <a:pt x="16" y="6"/>
                    </a:lnTo>
                    <a:lnTo>
                      <a:pt x="16" y="9"/>
                    </a:lnTo>
                    <a:lnTo>
                      <a:pt x="16" y="12"/>
                    </a:lnTo>
                    <a:lnTo>
                      <a:pt x="13" y="14"/>
                    </a:lnTo>
                    <a:lnTo>
                      <a:pt x="12" y="17"/>
                    </a:lnTo>
                    <a:lnTo>
                      <a:pt x="8" y="17"/>
                    </a:lnTo>
                    <a:lnTo>
                      <a:pt x="5" y="17"/>
                    </a:lnTo>
                    <a:lnTo>
                      <a:pt x="3" y="14"/>
                    </a:lnTo>
                    <a:lnTo>
                      <a:pt x="1" y="12"/>
                    </a:lnTo>
                    <a:lnTo>
                      <a:pt x="0" y="9"/>
                    </a:lnTo>
                    <a:lnTo>
                      <a:pt x="1" y="6"/>
                    </a:lnTo>
                    <a:lnTo>
                      <a:pt x="4" y="2"/>
                    </a:lnTo>
                    <a:lnTo>
                      <a:pt x="6" y="1"/>
                    </a:lnTo>
                    <a:lnTo>
                      <a:pt x="6"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2" name="Freeform 9052"/>
              <p:cNvSpPr/>
              <p:nvPr/>
            </p:nvSpPr>
            <p:spPr bwMode="auto">
              <a:xfrm>
                <a:off x="5165" y="1346"/>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3" name="Freeform 9053"/>
              <p:cNvSpPr/>
              <p:nvPr/>
            </p:nvSpPr>
            <p:spPr bwMode="auto">
              <a:xfrm>
                <a:off x="5165" y="1344"/>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4" name="Freeform 9054"/>
              <p:cNvSpPr/>
              <p:nvPr/>
            </p:nvSpPr>
            <p:spPr bwMode="auto">
              <a:xfrm>
                <a:off x="5165" y="1343"/>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5" name="Freeform 9055"/>
              <p:cNvSpPr/>
              <p:nvPr/>
            </p:nvSpPr>
            <p:spPr bwMode="auto">
              <a:xfrm>
                <a:off x="5165" y="1342"/>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6" name="Freeform 9056"/>
              <p:cNvSpPr/>
              <p:nvPr/>
            </p:nvSpPr>
            <p:spPr bwMode="auto">
              <a:xfrm>
                <a:off x="5165" y="1341"/>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7" name="Freeform 9057"/>
              <p:cNvSpPr/>
              <p:nvPr/>
            </p:nvSpPr>
            <p:spPr bwMode="auto">
              <a:xfrm>
                <a:off x="5165" y="1339"/>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8" name="Freeform 9058"/>
              <p:cNvSpPr/>
              <p:nvPr/>
            </p:nvSpPr>
            <p:spPr bwMode="auto">
              <a:xfrm>
                <a:off x="5165" y="1338"/>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9" name="Freeform 9059"/>
              <p:cNvSpPr/>
              <p:nvPr/>
            </p:nvSpPr>
            <p:spPr bwMode="auto">
              <a:xfrm>
                <a:off x="5165" y="1338"/>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0" name="Freeform 9060"/>
              <p:cNvSpPr/>
              <p:nvPr/>
            </p:nvSpPr>
            <p:spPr bwMode="auto">
              <a:xfrm>
                <a:off x="5165" y="1337"/>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1" name="Freeform 9061"/>
              <p:cNvSpPr/>
              <p:nvPr/>
            </p:nvSpPr>
            <p:spPr bwMode="auto">
              <a:xfrm>
                <a:off x="5165" y="1335"/>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2" name="Freeform 9062"/>
              <p:cNvSpPr/>
              <p:nvPr/>
            </p:nvSpPr>
            <p:spPr bwMode="auto">
              <a:xfrm>
                <a:off x="5165" y="1334"/>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3" name="Freeform 9063"/>
              <p:cNvSpPr>
                <a:spLocks noEditPoints="1"/>
              </p:cNvSpPr>
              <p:nvPr/>
            </p:nvSpPr>
            <p:spPr bwMode="auto">
              <a:xfrm>
                <a:off x="5123" y="1316"/>
                <a:ext cx="107" cy="131"/>
              </a:xfrm>
              <a:custGeom>
                <a:avLst/>
                <a:gdLst>
                  <a:gd name="T0" fmla="*/ 84 w 107"/>
                  <a:gd name="T1" fmla="*/ 97 h 131"/>
                  <a:gd name="T2" fmla="*/ 77 w 107"/>
                  <a:gd name="T3" fmla="*/ 89 h 131"/>
                  <a:gd name="T4" fmla="*/ 67 w 107"/>
                  <a:gd name="T5" fmla="*/ 0 h 131"/>
                  <a:gd name="T6" fmla="*/ 72 w 107"/>
                  <a:gd name="T7" fmla="*/ 7 h 131"/>
                  <a:gd name="T8" fmla="*/ 75 w 107"/>
                  <a:gd name="T9" fmla="*/ 5 h 131"/>
                  <a:gd name="T10" fmla="*/ 75 w 107"/>
                  <a:gd name="T11" fmla="*/ 7 h 131"/>
                  <a:gd name="T12" fmla="*/ 75 w 107"/>
                  <a:gd name="T13" fmla="*/ 25 h 131"/>
                  <a:gd name="T14" fmla="*/ 82 w 107"/>
                  <a:gd name="T15" fmla="*/ 13 h 131"/>
                  <a:gd name="T16" fmla="*/ 84 w 107"/>
                  <a:gd name="T17" fmla="*/ 15 h 131"/>
                  <a:gd name="T18" fmla="*/ 89 w 107"/>
                  <a:gd name="T19" fmla="*/ 11 h 131"/>
                  <a:gd name="T20" fmla="*/ 85 w 107"/>
                  <a:gd name="T21" fmla="*/ 19 h 131"/>
                  <a:gd name="T22" fmla="*/ 80 w 107"/>
                  <a:gd name="T23" fmla="*/ 28 h 131"/>
                  <a:gd name="T24" fmla="*/ 93 w 107"/>
                  <a:gd name="T25" fmla="*/ 25 h 131"/>
                  <a:gd name="T26" fmla="*/ 101 w 107"/>
                  <a:gd name="T27" fmla="*/ 19 h 131"/>
                  <a:gd name="T28" fmla="*/ 103 w 107"/>
                  <a:gd name="T29" fmla="*/ 17 h 131"/>
                  <a:gd name="T30" fmla="*/ 107 w 107"/>
                  <a:gd name="T31" fmla="*/ 18 h 131"/>
                  <a:gd name="T32" fmla="*/ 95 w 107"/>
                  <a:gd name="T33" fmla="*/ 26 h 131"/>
                  <a:gd name="T34" fmla="*/ 89 w 107"/>
                  <a:gd name="T35" fmla="*/ 32 h 131"/>
                  <a:gd name="T36" fmla="*/ 99 w 107"/>
                  <a:gd name="T37" fmla="*/ 28 h 131"/>
                  <a:gd name="T38" fmla="*/ 101 w 107"/>
                  <a:gd name="T39" fmla="*/ 30 h 131"/>
                  <a:gd name="T40" fmla="*/ 106 w 107"/>
                  <a:gd name="T41" fmla="*/ 31 h 131"/>
                  <a:gd name="T42" fmla="*/ 92 w 107"/>
                  <a:gd name="T43" fmla="*/ 34 h 131"/>
                  <a:gd name="T44" fmla="*/ 97 w 107"/>
                  <a:gd name="T45" fmla="*/ 48 h 131"/>
                  <a:gd name="T46" fmla="*/ 88 w 107"/>
                  <a:gd name="T47" fmla="*/ 52 h 131"/>
                  <a:gd name="T48" fmla="*/ 80 w 107"/>
                  <a:gd name="T49" fmla="*/ 55 h 131"/>
                  <a:gd name="T50" fmla="*/ 82 w 107"/>
                  <a:gd name="T51" fmla="*/ 76 h 131"/>
                  <a:gd name="T52" fmla="*/ 92 w 107"/>
                  <a:gd name="T53" fmla="*/ 87 h 131"/>
                  <a:gd name="T54" fmla="*/ 85 w 107"/>
                  <a:gd name="T55" fmla="*/ 107 h 131"/>
                  <a:gd name="T56" fmla="*/ 90 w 107"/>
                  <a:gd name="T57" fmla="*/ 131 h 131"/>
                  <a:gd name="T58" fmla="*/ 82 w 107"/>
                  <a:gd name="T59" fmla="*/ 125 h 131"/>
                  <a:gd name="T60" fmla="*/ 75 w 107"/>
                  <a:gd name="T61" fmla="*/ 108 h 131"/>
                  <a:gd name="T62" fmla="*/ 34 w 107"/>
                  <a:gd name="T63" fmla="*/ 91 h 131"/>
                  <a:gd name="T64" fmla="*/ 25 w 107"/>
                  <a:gd name="T65" fmla="*/ 108 h 131"/>
                  <a:gd name="T66" fmla="*/ 30 w 107"/>
                  <a:gd name="T67" fmla="*/ 129 h 131"/>
                  <a:gd name="T68" fmla="*/ 21 w 107"/>
                  <a:gd name="T69" fmla="*/ 112 h 131"/>
                  <a:gd name="T70" fmla="*/ 14 w 107"/>
                  <a:gd name="T71" fmla="*/ 106 h 131"/>
                  <a:gd name="T72" fmla="*/ 12 w 107"/>
                  <a:gd name="T73" fmla="*/ 131 h 131"/>
                  <a:gd name="T74" fmla="*/ 9 w 107"/>
                  <a:gd name="T75" fmla="*/ 115 h 131"/>
                  <a:gd name="T76" fmla="*/ 10 w 107"/>
                  <a:gd name="T77" fmla="*/ 97 h 131"/>
                  <a:gd name="T78" fmla="*/ 10 w 107"/>
                  <a:gd name="T79" fmla="*/ 83 h 131"/>
                  <a:gd name="T80" fmla="*/ 8 w 107"/>
                  <a:gd name="T81" fmla="*/ 69 h 131"/>
                  <a:gd name="T82" fmla="*/ 5 w 107"/>
                  <a:gd name="T83" fmla="*/ 66 h 131"/>
                  <a:gd name="T84" fmla="*/ 29 w 107"/>
                  <a:gd name="T85" fmla="*/ 62 h 131"/>
                  <a:gd name="T86" fmla="*/ 64 w 107"/>
                  <a:gd name="T87" fmla="*/ 47 h 131"/>
                  <a:gd name="T88" fmla="*/ 71 w 107"/>
                  <a:gd name="T89" fmla="*/ 32 h 131"/>
                  <a:gd name="T90" fmla="*/ 60 w 107"/>
                  <a:gd name="T91" fmla="*/ 31 h 131"/>
                  <a:gd name="T92" fmla="*/ 43 w 107"/>
                  <a:gd name="T93" fmla="*/ 18 h 131"/>
                  <a:gd name="T94" fmla="*/ 42 w 107"/>
                  <a:gd name="T95" fmla="*/ 17 h 131"/>
                  <a:gd name="T96" fmla="*/ 38 w 107"/>
                  <a:gd name="T97" fmla="*/ 13 h 131"/>
                  <a:gd name="T98" fmla="*/ 40 w 107"/>
                  <a:gd name="T99" fmla="*/ 10 h 131"/>
                  <a:gd name="T100" fmla="*/ 43 w 107"/>
                  <a:gd name="T101" fmla="*/ 6 h 131"/>
                  <a:gd name="T102" fmla="*/ 46 w 107"/>
                  <a:gd name="T103" fmla="*/ 11 h 131"/>
                  <a:gd name="T104" fmla="*/ 51 w 107"/>
                  <a:gd name="T105" fmla="*/ 22 h 131"/>
                  <a:gd name="T106" fmla="*/ 54 w 107"/>
                  <a:gd name="T107" fmla="*/ 11 h 131"/>
                  <a:gd name="T108" fmla="*/ 55 w 107"/>
                  <a:gd name="T109" fmla="*/ 23 h 131"/>
                  <a:gd name="T110" fmla="*/ 69 w 107"/>
                  <a:gd name="T111" fmla="*/ 30 h 131"/>
                  <a:gd name="T112" fmla="*/ 71 w 107"/>
                  <a:gd name="T113" fmla="*/ 22 h 131"/>
                  <a:gd name="T114" fmla="*/ 65 w 107"/>
                  <a:gd name="T115" fmla="*/ 7 h 131"/>
                  <a:gd name="T116" fmla="*/ 61 w 107"/>
                  <a:gd name="T117" fmla="*/ 5 h 131"/>
                  <a:gd name="T118" fmla="*/ 67 w 107"/>
                  <a:gd name="T1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131">
                    <a:moveTo>
                      <a:pt x="75" y="89"/>
                    </a:moveTo>
                    <a:lnTo>
                      <a:pt x="75" y="94"/>
                    </a:lnTo>
                    <a:lnTo>
                      <a:pt x="77" y="99"/>
                    </a:lnTo>
                    <a:lnTo>
                      <a:pt x="78" y="106"/>
                    </a:lnTo>
                    <a:lnTo>
                      <a:pt x="81" y="100"/>
                    </a:lnTo>
                    <a:lnTo>
                      <a:pt x="84" y="97"/>
                    </a:lnTo>
                    <a:lnTo>
                      <a:pt x="85" y="93"/>
                    </a:lnTo>
                    <a:lnTo>
                      <a:pt x="85" y="91"/>
                    </a:lnTo>
                    <a:lnTo>
                      <a:pt x="84" y="90"/>
                    </a:lnTo>
                    <a:lnTo>
                      <a:pt x="82" y="89"/>
                    </a:lnTo>
                    <a:lnTo>
                      <a:pt x="80" y="89"/>
                    </a:lnTo>
                    <a:lnTo>
                      <a:pt x="77" y="89"/>
                    </a:lnTo>
                    <a:lnTo>
                      <a:pt x="75" y="89"/>
                    </a:lnTo>
                    <a:close/>
                    <a:moveTo>
                      <a:pt x="77" y="34"/>
                    </a:moveTo>
                    <a:lnTo>
                      <a:pt x="77" y="34"/>
                    </a:lnTo>
                    <a:lnTo>
                      <a:pt x="77" y="34"/>
                    </a:lnTo>
                    <a:lnTo>
                      <a:pt x="77" y="34"/>
                    </a:lnTo>
                    <a:close/>
                    <a:moveTo>
                      <a:pt x="67" y="0"/>
                    </a:moveTo>
                    <a:lnTo>
                      <a:pt x="68" y="0"/>
                    </a:lnTo>
                    <a:lnTo>
                      <a:pt x="69" y="1"/>
                    </a:lnTo>
                    <a:lnTo>
                      <a:pt x="69" y="2"/>
                    </a:lnTo>
                    <a:lnTo>
                      <a:pt x="71" y="5"/>
                    </a:lnTo>
                    <a:lnTo>
                      <a:pt x="72" y="7"/>
                    </a:lnTo>
                    <a:lnTo>
                      <a:pt x="72" y="7"/>
                    </a:lnTo>
                    <a:lnTo>
                      <a:pt x="72" y="9"/>
                    </a:lnTo>
                    <a:lnTo>
                      <a:pt x="73" y="9"/>
                    </a:lnTo>
                    <a:lnTo>
                      <a:pt x="73" y="7"/>
                    </a:lnTo>
                    <a:lnTo>
                      <a:pt x="73" y="7"/>
                    </a:lnTo>
                    <a:lnTo>
                      <a:pt x="73" y="6"/>
                    </a:lnTo>
                    <a:lnTo>
                      <a:pt x="75" y="5"/>
                    </a:lnTo>
                    <a:lnTo>
                      <a:pt x="76" y="5"/>
                    </a:lnTo>
                    <a:lnTo>
                      <a:pt x="76" y="5"/>
                    </a:lnTo>
                    <a:lnTo>
                      <a:pt x="77" y="5"/>
                    </a:lnTo>
                    <a:lnTo>
                      <a:pt x="76" y="6"/>
                    </a:lnTo>
                    <a:lnTo>
                      <a:pt x="76" y="6"/>
                    </a:lnTo>
                    <a:lnTo>
                      <a:pt x="75" y="7"/>
                    </a:lnTo>
                    <a:lnTo>
                      <a:pt x="73" y="10"/>
                    </a:lnTo>
                    <a:lnTo>
                      <a:pt x="73" y="11"/>
                    </a:lnTo>
                    <a:lnTo>
                      <a:pt x="72" y="17"/>
                    </a:lnTo>
                    <a:lnTo>
                      <a:pt x="73" y="21"/>
                    </a:lnTo>
                    <a:lnTo>
                      <a:pt x="75" y="25"/>
                    </a:lnTo>
                    <a:lnTo>
                      <a:pt x="75" y="25"/>
                    </a:lnTo>
                    <a:lnTo>
                      <a:pt x="76" y="25"/>
                    </a:lnTo>
                    <a:lnTo>
                      <a:pt x="77" y="25"/>
                    </a:lnTo>
                    <a:lnTo>
                      <a:pt x="78" y="22"/>
                    </a:lnTo>
                    <a:lnTo>
                      <a:pt x="80" y="18"/>
                    </a:lnTo>
                    <a:lnTo>
                      <a:pt x="81" y="15"/>
                    </a:lnTo>
                    <a:lnTo>
                      <a:pt x="82" y="13"/>
                    </a:lnTo>
                    <a:lnTo>
                      <a:pt x="84" y="13"/>
                    </a:lnTo>
                    <a:lnTo>
                      <a:pt x="84" y="13"/>
                    </a:lnTo>
                    <a:lnTo>
                      <a:pt x="84" y="13"/>
                    </a:lnTo>
                    <a:lnTo>
                      <a:pt x="84" y="14"/>
                    </a:lnTo>
                    <a:lnTo>
                      <a:pt x="84" y="14"/>
                    </a:lnTo>
                    <a:lnTo>
                      <a:pt x="84" y="15"/>
                    </a:lnTo>
                    <a:lnTo>
                      <a:pt x="84" y="15"/>
                    </a:lnTo>
                    <a:lnTo>
                      <a:pt x="85" y="14"/>
                    </a:lnTo>
                    <a:lnTo>
                      <a:pt x="85" y="14"/>
                    </a:lnTo>
                    <a:lnTo>
                      <a:pt x="86" y="13"/>
                    </a:lnTo>
                    <a:lnTo>
                      <a:pt x="88" y="11"/>
                    </a:lnTo>
                    <a:lnTo>
                      <a:pt x="89" y="11"/>
                    </a:lnTo>
                    <a:lnTo>
                      <a:pt x="89" y="11"/>
                    </a:lnTo>
                    <a:lnTo>
                      <a:pt x="89" y="13"/>
                    </a:lnTo>
                    <a:lnTo>
                      <a:pt x="89" y="14"/>
                    </a:lnTo>
                    <a:lnTo>
                      <a:pt x="88" y="17"/>
                    </a:lnTo>
                    <a:lnTo>
                      <a:pt x="86" y="18"/>
                    </a:lnTo>
                    <a:lnTo>
                      <a:pt x="85" y="19"/>
                    </a:lnTo>
                    <a:lnTo>
                      <a:pt x="82" y="21"/>
                    </a:lnTo>
                    <a:lnTo>
                      <a:pt x="80" y="23"/>
                    </a:lnTo>
                    <a:lnTo>
                      <a:pt x="78" y="25"/>
                    </a:lnTo>
                    <a:lnTo>
                      <a:pt x="78" y="27"/>
                    </a:lnTo>
                    <a:lnTo>
                      <a:pt x="78" y="28"/>
                    </a:lnTo>
                    <a:lnTo>
                      <a:pt x="80" y="28"/>
                    </a:lnTo>
                    <a:lnTo>
                      <a:pt x="82" y="28"/>
                    </a:lnTo>
                    <a:lnTo>
                      <a:pt x="84" y="28"/>
                    </a:lnTo>
                    <a:lnTo>
                      <a:pt x="86" y="27"/>
                    </a:lnTo>
                    <a:lnTo>
                      <a:pt x="90" y="26"/>
                    </a:lnTo>
                    <a:lnTo>
                      <a:pt x="92" y="26"/>
                    </a:lnTo>
                    <a:lnTo>
                      <a:pt x="93" y="25"/>
                    </a:lnTo>
                    <a:lnTo>
                      <a:pt x="94" y="25"/>
                    </a:lnTo>
                    <a:lnTo>
                      <a:pt x="98" y="23"/>
                    </a:lnTo>
                    <a:lnTo>
                      <a:pt x="99" y="23"/>
                    </a:lnTo>
                    <a:lnTo>
                      <a:pt x="101" y="22"/>
                    </a:lnTo>
                    <a:lnTo>
                      <a:pt x="101" y="21"/>
                    </a:lnTo>
                    <a:lnTo>
                      <a:pt x="101" y="19"/>
                    </a:lnTo>
                    <a:lnTo>
                      <a:pt x="101" y="18"/>
                    </a:lnTo>
                    <a:lnTo>
                      <a:pt x="101" y="18"/>
                    </a:lnTo>
                    <a:lnTo>
                      <a:pt x="101" y="17"/>
                    </a:lnTo>
                    <a:lnTo>
                      <a:pt x="102" y="17"/>
                    </a:lnTo>
                    <a:lnTo>
                      <a:pt x="102" y="17"/>
                    </a:lnTo>
                    <a:lnTo>
                      <a:pt x="103" y="17"/>
                    </a:lnTo>
                    <a:lnTo>
                      <a:pt x="103" y="18"/>
                    </a:lnTo>
                    <a:lnTo>
                      <a:pt x="103" y="19"/>
                    </a:lnTo>
                    <a:lnTo>
                      <a:pt x="105" y="19"/>
                    </a:lnTo>
                    <a:lnTo>
                      <a:pt x="105" y="19"/>
                    </a:lnTo>
                    <a:lnTo>
                      <a:pt x="106" y="18"/>
                    </a:lnTo>
                    <a:lnTo>
                      <a:pt x="107" y="18"/>
                    </a:lnTo>
                    <a:lnTo>
                      <a:pt x="107" y="19"/>
                    </a:lnTo>
                    <a:lnTo>
                      <a:pt x="107" y="21"/>
                    </a:lnTo>
                    <a:lnTo>
                      <a:pt x="106" y="22"/>
                    </a:lnTo>
                    <a:lnTo>
                      <a:pt x="103" y="23"/>
                    </a:lnTo>
                    <a:lnTo>
                      <a:pt x="99" y="25"/>
                    </a:lnTo>
                    <a:lnTo>
                      <a:pt x="95" y="26"/>
                    </a:lnTo>
                    <a:lnTo>
                      <a:pt x="92" y="27"/>
                    </a:lnTo>
                    <a:lnTo>
                      <a:pt x="90" y="27"/>
                    </a:lnTo>
                    <a:lnTo>
                      <a:pt x="88" y="30"/>
                    </a:lnTo>
                    <a:lnTo>
                      <a:pt x="86" y="31"/>
                    </a:lnTo>
                    <a:lnTo>
                      <a:pt x="88" y="32"/>
                    </a:lnTo>
                    <a:lnTo>
                      <a:pt x="89" y="32"/>
                    </a:lnTo>
                    <a:lnTo>
                      <a:pt x="92" y="32"/>
                    </a:lnTo>
                    <a:lnTo>
                      <a:pt x="93" y="31"/>
                    </a:lnTo>
                    <a:lnTo>
                      <a:pt x="94" y="31"/>
                    </a:lnTo>
                    <a:lnTo>
                      <a:pt x="97" y="30"/>
                    </a:lnTo>
                    <a:lnTo>
                      <a:pt x="98" y="28"/>
                    </a:lnTo>
                    <a:lnTo>
                      <a:pt x="99" y="28"/>
                    </a:lnTo>
                    <a:lnTo>
                      <a:pt x="99" y="28"/>
                    </a:lnTo>
                    <a:lnTo>
                      <a:pt x="99" y="30"/>
                    </a:lnTo>
                    <a:lnTo>
                      <a:pt x="99" y="30"/>
                    </a:lnTo>
                    <a:lnTo>
                      <a:pt x="99" y="30"/>
                    </a:lnTo>
                    <a:lnTo>
                      <a:pt x="101" y="30"/>
                    </a:lnTo>
                    <a:lnTo>
                      <a:pt x="101" y="30"/>
                    </a:lnTo>
                    <a:lnTo>
                      <a:pt x="102" y="28"/>
                    </a:lnTo>
                    <a:lnTo>
                      <a:pt x="103" y="28"/>
                    </a:lnTo>
                    <a:lnTo>
                      <a:pt x="105" y="28"/>
                    </a:lnTo>
                    <a:lnTo>
                      <a:pt x="106" y="28"/>
                    </a:lnTo>
                    <a:lnTo>
                      <a:pt x="106" y="30"/>
                    </a:lnTo>
                    <a:lnTo>
                      <a:pt x="106" y="31"/>
                    </a:lnTo>
                    <a:lnTo>
                      <a:pt x="105" y="32"/>
                    </a:lnTo>
                    <a:lnTo>
                      <a:pt x="103" y="32"/>
                    </a:lnTo>
                    <a:lnTo>
                      <a:pt x="101" y="32"/>
                    </a:lnTo>
                    <a:lnTo>
                      <a:pt x="97" y="34"/>
                    </a:lnTo>
                    <a:lnTo>
                      <a:pt x="94" y="34"/>
                    </a:lnTo>
                    <a:lnTo>
                      <a:pt x="92" y="34"/>
                    </a:lnTo>
                    <a:lnTo>
                      <a:pt x="89" y="34"/>
                    </a:lnTo>
                    <a:lnTo>
                      <a:pt x="85" y="34"/>
                    </a:lnTo>
                    <a:lnTo>
                      <a:pt x="88" y="35"/>
                    </a:lnTo>
                    <a:lnTo>
                      <a:pt x="90" y="38"/>
                    </a:lnTo>
                    <a:lnTo>
                      <a:pt x="93" y="43"/>
                    </a:lnTo>
                    <a:lnTo>
                      <a:pt x="97" y="48"/>
                    </a:lnTo>
                    <a:lnTo>
                      <a:pt x="97" y="51"/>
                    </a:lnTo>
                    <a:lnTo>
                      <a:pt x="95" y="52"/>
                    </a:lnTo>
                    <a:lnTo>
                      <a:pt x="94" y="53"/>
                    </a:lnTo>
                    <a:lnTo>
                      <a:pt x="92" y="53"/>
                    </a:lnTo>
                    <a:lnTo>
                      <a:pt x="89" y="53"/>
                    </a:lnTo>
                    <a:lnTo>
                      <a:pt x="88" y="52"/>
                    </a:lnTo>
                    <a:lnTo>
                      <a:pt x="85" y="51"/>
                    </a:lnTo>
                    <a:lnTo>
                      <a:pt x="84" y="49"/>
                    </a:lnTo>
                    <a:lnTo>
                      <a:pt x="81" y="49"/>
                    </a:lnTo>
                    <a:lnTo>
                      <a:pt x="80" y="49"/>
                    </a:lnTo>
                    <a:lnTo>
                      <a:pt x="80" y="51"/>
                    </a:lnTo>
                    <a:lnTo>
                      <a:pt x="80" y="55"/>
                    </a:lnTo>
                    <a:lnTo>
                      <a:pt x="81" y="57"/>
                    </a:lnTo>
                    <a:lnTo>
                      <a:pt x="82" y="59"/>
                    </a:lnTo>
                    <a:lnTo>
                      <a:pt x="82" y="61"/>
                    </a:lnTo>
                    <a:lnTo>
                      <a:pt x="84" y="66"/>
                    </a:lnTo>
                    <a:lnTo>
                      <a:pt x="84" y="72"/>
                    </a:lnTo>
                    <a:lnTo>
                      <a:pt x="82" y="76"/>
                    </a:lnTo>
                    <a:lnTo>
                      <a:pt x="80" y="79"/>
                    </a:lnTo>
                    <a:lnTo>
                      <a:pt x="81" y="81"/>
                    </a:lnTo>
                    <a:lnTo>
                      <a:pt x="84" y="82"/>
                    </a:lnTo>
                    <a:lnTo>
                      <a:pt x="88" y="83"/>
                    </a:lnTo>
                    <a:lnTo>
                      <a:pt x="90" y="85"/>
                    </a:lnTo>
                    <a:lnTo>
                      <a:pt x="92" y="87"/>
                    </a:lnTo>
                    <a:lnTo>
                      <a:pt x="93" y="90"/>
                    </a:lnTo>
                    <a:lnTo>
                      <a:pt x="92" y="93"/>
                    </a:lnTo>
                    <a:lnTo>
                      <a:pt x="90" y="95"/>
                    </a:lnTo>
                    <a:lnTo>
                      <a:pt x="89" y="98"/>
                    </a:lnTo>
                    <a:lnTo>
                      <a:pt x="88" y="100"/>
                    </a:lnTo>
                    <a:lnTo>
                      <a:pt x="85" y="107"/>
                    </a:lnTo>
                    <a:lnTo>
                      <a:pt x="84" y="114"/>
                    </a:lnTo>
                    <a:lnTo>
                      <a:pt x="85" y="117"/>
                    </a:lnTo>
                    <a:lnTo>
                      <a:pt x="86" y="120"/>
                    </a:lnTo>
                    <a:lnTo>
                      <a:pt x="90" y="125"/>
                    </a:lnTo>
                    <a:lnTo>
                      <a:pt x="94" y="131"/>
                    </a:lnTo>
                    <a:lnTo>
                      <a:pt x="90" y="131"/>
                    </a:lnTo>
                    <a:lnTo>
                      <a:pt x="88" y="131"/>
                    </a:lnTo>
                    <a:lnTo>
                      <a:pt x="86" y="131"/>
                    </a:lnTo>
                    <a:lnTo>
                      <a:pt x="85" y="129"/>
                    </a:lnTo>
                    <a:lnTo>
                      <a:pt x="85" y="128"/>
                    </a:lnTo>
                    <a:lnTo>
                      <a:pt x="84" y="127"/>
                    </a:lnTo>
                    <a:lnTo>
                      <a:pt x="82" y="125"/>
                    </a:lnTo>
                    <a:lnTo>
                      <a:pt x="82" y="123"/>
                    </a:lnTo>
                    <a:lnTo>
                      <a:pt x="82" y="121"/>
                    </a:lnTo>
                    <a:lnTo>
                      <a:pt x="81" y="119"/>
                    </a:lnTo>
                    <a:lnTo>
                      <a:pt x="80" y="116"/>
                    </a:lnTo>
                    <a:lnTo>
                      <a:pt x="78" y="114"/>
                    </a:lnTo>
                    <a:lnTo>
                      <a:pt x="75" y="108"/>
                    </a:lnTo>
                    <a:lnTo>
                      <a:pt x="71" y="103"/>
                    </a:lnTo>
                    <a:lnTo>
                      <a:pt x="65" y="98"/>
                    </a:lnTo>
                    <a:lnTo>
                      <a:pt x="61" y="93"/>
                    </a:lnTo>
                    <a:lnTo>
                      <a:pt x="48" y="94"/>
                    </a:lnTo>
                    <a:lnTo>
                      <a:pt x="35" y="91"/>
                    </a:lnTo>
                    <a:lnTo>
                      <a:pt x="34" y="91"/>
                    </a:lnTo>
                    <a:lnTo>
                      <a:pt x="33" y="90"/>
                    </a:lnTo>
                    <a:lnTo>
                      <a:pt x="31" y="94"/>
                    </a:lnTo>
                    <a:lnTo>
                      <a:pt x="29" y="98"/>
                    </a:lnTo>
                    <a:lnTo>
                      <a:pt x="27" y="102"/>
                    </a:lnTo>
                    <a:lnTo>
                      <a:pt x="25" y="104"/>
                    </a:lnTo>
                    <a:lnTo>
                      <a:pt x="25" y="108"/>
                    </a:lnTo>
                    <a:lnTo>
                      <a:pt x="29" y="116"/>
                    </a:lnTo>
                    <a:lnTo>
                      <a:pt x="35" y="123"/>
                    </a:lnTo>
                    <a:lnTo>
                      <a:pt x="38" y="131"/>
                    </a:lnTo>
                    <a:lnTo>
                      <a:pt x="34" y="131"/>
                    </a:lnTo>
                    <a:lnTo>
                      <a:pt x="31" y="131"/>
                    </a:lnTo>
                    <a:lnTo>
                      <a:pt x="30" y="129"/>
                    </a:lnTo>
                    <a:lnTo>
                      <a:pt x="30" y="128"/>
                    </a:lnTo>
                    <a:lnTo>
                      <a:pt x="29" y="125"/>
                    </a:lnTo>
                    <a:lnTo>
                      <a:pt x="27" y="121"/>
                    </a:lnTo>
                    <a:lnTo>
                      <a:pt x="25" y="119"/>
                    </a:lnTo>
                    <a:lnTo>
                      <a:pt x="22" y="115"/>
                    </a:lnTo>
                    <a:lnTo>
                      <a:pt x="21" y="112"/>
                    </a:lnTo>
                    <a:lnTo>
                      <a:pt x="18" y="108"/>
                    </a:lnTo>
                    <a:lnTo>
                      <a:pt x="17" y="106"/>
                    </a:lnTo>
                    <a:lnTo>
                      <a:pt x="17" y="103"/>
                    </a:lnTo>
                    <a:lnTo>
                      <a:pt x="17" y="102"/>
                    </a:lnTo>
                    <a:lnTo>
                      <a:pt x="16" y="103"/>
                    </a:lnTo>
                    <a:lnTo>
                      <a:pt x="14" y="106"/>
                    </a:lnTo>
                    <a:lnTo>
                      <a:pt x="13" y="114"/>
                    </a:lnTo>
                    <a:lnTo>
                      <a:pt x="16" y="123"/>
                    </a:lnTo>
                    <a:lnTo>
                      <a:pt x="18" y="131"/>
                    </a:lnTo>
                    <a:lnTo>
                      <a:pt x="16" y="131"/>
                    </a:lnTo>
                    <a:lnTo>
                      <a:pt x="14" y="131"/>
                    </a:lnTo>
                    <a:lnTo>
                      <a:pt x="12" y="131"/>
                    </a:lnTo>
                    <a:lnTo>
                      <a:pt x="10" y="129"/>
                    </a:lnTo>
                    <a:lnTo>
                      <a:pt x="10" y="128"/>
                    </a:lnTo>
                    <a:lnTo>
                      <a:pt x="10" y="127"/>
                    </a:lnTo>
                    <a:lnTo>
                      <a:pt x="10" y="124"/>
                    </a:lnTo>
                    <a:lnTo>
                      <a:pt x="9" y="123"/>
                    </a:lnTo>
                    <a:lnTo>
                      <a:pt x="9" y="115"/>
                    </a:lnTo>
                    <a:lnTo>
                      <a:pt x="8" y="107"/>
                    </a:lnTo>
                    <a:lnTo>
                      <a:pt x="8" y="104"/>
                    </a:lnTo>
                    <a:lnTo>
                      <a:pt x="8" y="100"/>
                    </a:lnTo>
                    <a:lnTo>
                      <a:pt x="8" y="99"/>
                    </a:lnTo>
                    <a:lnTo>
                      <a:pt x="9" y="98"/>
                    </a:lnTo>
                    <a:lnTo>
                      <a:pt x="10" y="97"/>
                    </a:lnTo>
                    <a:lnTo>
                      <a:pt x="12" y="95"/>
                    </a:lnTo>
                    <a:lnTo>
                      <a:pt x="13" y="94"/>
                    </a:lnTo>
                    <a:lnTo>
                      <a:pt x="13" y="91"/>
                    </a:lnTo>
                    <a:lnTo>
                      <a:pt x="13" y="89"/>
                    </a:lnTo>
                    <a:lnTo>
                      <a:pt x="12" y="86"/>
                    </a:lnTo>
                    <a:lnTo>
                      <a:pt x="10" y="83"/>
                    </a:lnTo>
                    <a:lnTo>
                      <a:pt x="9" y="79"/>
                    </a:lnTo>
                    <a:lnTo>
                      <a:pt x="9" y="77"/>
                    </a:lnTo>
                    <a:lnTo>
                      <a:pt x="9" y="74"/>
                    </a:lnTo>
                    <a:lnTo>
                      <a:pt x="9" y="72"/>
                    </a:lnTo>
                    <a:lnTo>
                      <a:pt x="10" y="69"/>
                    </a:lnTo>
                    <a:lnTo>
                      <a:pt x="8" y="69"/>
                    </a:lnTo>
                    <a:lnTo>
                      <a:pt x="5" y="69"/>
                    </a:lnTo>
                    <a:lnTo>
                      <a:pt x="3" y="69"/>
                    </a:lnTo>
                    <a:lnTo>
                      <a:pt x="0" y="68"/>
                    </a:lnTo>
                    <a:lnTo>
                      <a:pt x="0" y="66"/>
                    </a:lnTo>
                    <a:lnTo>
                      <a:pt x="3" y="66"/>
                    </a:lnTo>
                    <a:lnTo>
                      <a:pt x="5" y="66"/>
                    </a:lnTo>
                    <a:lnTo>
                      <a:pt x="8" y="65"/>
                    </a:lnTo>
                    <a:lnTo>
                      <a:pt x="10" y="65"/>
                    </a:lnTo>
                    <a:lnTo>
                      <a:pt x="13" y="65"/>
                    </a:lnTo>
                    <a:lnTo>
                      <a:pt x="14" y="65"/>
                    </a:lnTo>
                    <a:lnTo>
                      <a:pt x="21" y="62"/>
                    </a:lnTo>
                    <a:lnTo>
                      <a:pt x="29" y="62"/>
                    </a:lnTo>
                    <a:lnTo>
                      <a:pt x="38" y="64"/>
                    </a:lnTo>
                    <a:lnTo>
                      <a:pt x="54" y="62"/>
                    </a:lnTo>
                    <a:lnTo>
                      <a:pt x="56" y="61"/>
                    </a:lnTo>
                    <a:lnTo>
                      <a:pt x="59" y="57"/>
                    </a:lnTo>
                    <a:lnTo>
                      <a:pt x="61" y="52"/>
                    </a:lnTo>
                    <a:lnTo>
                      <a:pt x="64" y="47"/>
                    </a:lnTo>
                    <a:lnTo>
                      <a:pt x="67" y="43"/>
                    </a:lnTo>
                    <a:lnTo>
                      <a:pt x="71" y="39"/>
                    </a:lnTo>
                    <a:lnTo>
                      <a:pt x="68" y="36"/>
                    </a:lnTo>
                    <a:lnTo>
                      <a:pt x="65" y="34"/>
                    </a:lnTo>
                    <a:lnTo>
                      <a:pt x="68" y="34"/>
                    </a:lnTo>
                    <a:lnTo>
                      <a:pt x="71" y="32"/>
                    </a:lnTo>
                    <a:lnTo>
                      <a:pt x="73" y="32"/>
                    </a:lnTo>
                    <a:lnTo>
                      <a:pt x="76" y="32"/>
                    </a:lnTo>
                    <a:lnTo>
                      <a:pt x="72" y="31"/>
                    </a:lnTo>
                    <a:lnTo>
                      <a:pt x="69" y="31"/>
                    </a:lnTo>
                    <a:lnTo>
                      <a:pt x="65" y="31"/>
                    </a:lnTo>
                    <a:lnTo>
                      <a:pt x="60" y="31"/>
                    </a:lnTo>
                    <a:lnTo>
                      <a:pt x="56" y="28"/>
                    </a:lnTo>
                    <a:lnTo>
                      <a:pt x="52" y="27"/>
                    </a:lnTo>
                    <a:lnTo>
                      <a:pt x="48" y="25"/>
                    </a:lnTo>
                    <a:lnTo>
                      <a:pt x="47" y="23"/>
                    </a:lnTo>
                    <a:lnTo>
                      <a:pt x="46" y="21"/>
                    </a:lnTo>
                    <a:lnTo>
                      <a:pt x="43" y="18"/>
                    </a:lnTo>
                    <a:lnTo>
                      <a:pt x="43" y="17"/>
                    </a:lnTo>
                    <a:lnTo>
                      <a:pt x="43" y="18"/>
                    </a:lnTo>
                    <a:lnTo>
                      <a:pt x="42" y="18"/>
                    </a:lnTo>
                    <a:lnTo>
                      <a:pt x="42" y="18"/>
                    </a:lnTo>
                    <a:lnTo>
                      <a:pt x="42" y="17"/>
                    </a:lnTo>
                    <a:lnTo>
                      <a:pt x="42" y="17"/>
                    </a:lnTo>
                    <a:lnTo>
                      <a:pt x="42" y="17"/>
                    </a:lnTo>
                    <a:lnTo>
                      <a:pt x="42" y="17"/>
                    </a:lnTo>
                    <a:lnTo>
                      <a:pt x="42" y="17"/>
                    </a:lnTo>
                    <a:lnTo>
                      <a:pt x="42" y="17"/>
                    </a:lnTo>
                    <a:lnTo>
                      <a:pt x="39" y="14"/>
                    </a:lnTo>
                    <a:lnTo>
                      <a:pt x="38" y="13"/>
                    </a:lnTo>
                    <a:lnTo>
                      <a:pt x="37" y="10"/>
                    </a:lnTo>
                    <a:lnTo>
                      <a:pt x="37" y="9"/>
                    </a:lnTo>
                    <a:lnTo>
                      <a:pt x="38" y="7"/>
                    </a:lnTo>
                    <a:lnTo>
                      <a:pt x="39" y="9"/>
                    </a:lnTo>
                    <a:lnTo>
                      <a:pt x="39" y="9"/>
                    </a:lnTo>
                    <a:lnTo>
                      <a:pt x="40" y="10"/>
                    </a:lnTo>
                    <a:lnTo>
                      <a:pt x="42" y="11"/>
                    </a:lnTo>
                    <a:lnTo>
                      <a:pt x="43" y="11"/>
                    </a:lnTo>
                    <a:lnTo>
                      <a:pt x="43" y="10"/>
                    </a:lnTo>
                    <a:lnTo>
                      <a:pt x="43" y="9"/>
                    </a:lnTo>
                    <a:lnTo>
                      <a:pt x="43" y="9"/>
                    </a:lnTo>
                    <a:lnTo>
                      <a:pt x="43" y="6"/>
                    </a:lnTo>
                    <a:lnTo>
                      <a:pt x="43" y="5"/>
                    </a:lnTo>
                    <a:lnTo>
                      <a:pt x="43" y="4"/>
                    </a:lnTo>
                    <a:lnTo>
                      <a:pt x="44" y="4"/>
                    </a:lnTo>
                    <a:lnTo>
                      <a:pt x="46" y="5"/>
                    </a:lnTo>
                    <a:lnTo>
                      <a:pt x="46" y="6"/>
                    </a:lnTo>
                    <a:lnTo>
                      <a:pt x="46" y="11"/>
                    </a:lnTo>
                    <a:lnTo>
                      <a:pt x="46" y="17"/>
                    </a:lnTo>
                    <a:lnTo>
                      <a:pt x="46" y="18"/>
                    </a:lnTo>
                    <a:lnTo>
                      <a:pt x="47" y="21"/>
                    </a:lnTo>
                    <a:lnTo>
                      <a:pt x="48" y="22"/>
                    </a:lnTo>
                    <a:lnTo>
                      <a:pt x="50" y="23"/>
                    </a:lnTo>
                    <a:lnTo>
                      <a:pt x="51" y="22"/>
                    </a:lnTo>
                    <a:lnTo>
                      <a:pt x="52" y="21"/>
                    </a:lnTo>
                    <a:lnTo>
                      <a:pt x="52" y="19"/>
                    </a:lnTo>
                    <a:lnTo>
                      <a:pt x="52" y="17"/>
                    </a:lnTo>
                    <a:lnTo>
                      <a:pt x="52" y="14"/>
                    </a:lnTo>
                    <a:lnTo>
                      <a:pt x="52" y="13"/>
                    </a:lnTo>
                    <a:lnTo>
                      <a:pt x="54" y="11"/>
                    </a:lnTo>
                    <a:lnTo>
                      <a:pt x="54" y="11"/>
                    </a:lnTo>
                    <a:lnTo>
                      <a:pt x="54" y="13"/>
                    </a:lnTo>
                    <a:lnTo>
                      <a:pt x="55" y="15"/>
                    </a:lnTo>
                    <a:lnTo>
                      <a:pt x="55" y="18"/>
                    </a:lnTo>
                    <a:lnTo>
                      <a:pt x="55" y="21"/>
                    </a:lnTo>
                    <a:lnTo>
                      <a:pt x="55" y="23"/>
                    </a:lnTo>
                    <a:lnTo>
                      <a:pt x="56" y="26"/>
                    </a:lnTo>
                    <a:lnTo>
                      <a:pt x="58" y="27"/>
                    </a:lnTo>
                    <a:lnTo>
                      <a:pt x="61" y="28"/>
                    </a:lnTo>
                    <a:lnTo>
                      <a:pt x="64" y="28"/>
                    </a:lnTo>
                    <a:lnTo>
                      <a:pt x="67" y="30"/>
                    </a:lnTo>
                    <a:lnTo>
                      <a:pt x="69" y="30"/>
                    </a:lnTo>
                    <a:lnTo>
                      <a:pt x="71" y="30"/>
                    </a:lnTo>
                    <a:lnTo>
                      <a:pt x="73" y="28"/>
                    </a:lnTo>
                    <a:lnTo>
                      <a:pt x="73" y="27"/>
                    </a:lnTo>
                    <a:lnTo>
                      <a:pt x="73" y="26"/>
                    </a:lnTo>
                    <a:lnTo>
                      <a:pt x="72" y="25"/>
                    </a:lnTo>
                    <a:lnTo>
                      <a:pt x="71" y="22"/>
                    </a:lnTo>
                    <a:lnTo>
                      <a:pt x="71" y="21"/>
                    </a:lnTo>
                    <a:lnTo>
                      <a:pt x="71" y="17"/>
                    </a:lnTo>
                    <a:lnTo>
                      <a:pt x="69" y="13"/>
                    </a:lnTo>
                    <a:lnTo>
                      <a:pt x="69" y="10"/>
                    </a:lnTo>
                    <a:lnTo>
                      <a:pt x="68" y="9"/>
                    </a:lnTo>
                    <a:lnTo>
                      <a:pt x="65" y="7"/>
                    </a:lnTo>
                    <a:lnTo>
                      <a:pt x="65" y="7"/>
                    </a:lnTo>
                    <a:lnTo>
                      <a:pt x="64" y="7"/>
                    </a:lnTo>
                    <a:lnTo>
                      <a:pt x="64" y="7"/>
                    </a:lnTo>
                    <a:lnTo>
                      <a:pt x="63" y="6"/>
                    </a:lnTo>
                    <a:lnTo>
                      <a:pt x="61" y="5"/>
                    </a:lnTo>
                    <a:lnTo>
                      <a:pt x="61" y="5"/>
                    </a:lnTo>
                    <a:lnTo>
                      <a:pt x="63" y="4"/>
                    </a:lnTo>
                    <a:lnTo>
                      <a:pt x="64" y="4"/>
                    </a:lnTo>
                    <a:lnTo>
                      <a:pt x="65" y="4"/>
                    </a:lnTo>
                    <a:lnTo>
                      <a:pt x="65" y="4"/>
                    </a:lnTo>
                    <a:lnTo>
                      <a:pt x="67" y="4"/>
                    </a:lnTo>
                    <a:lnTo>
                      <a:pt x="67" y="2"/>
                    </a:lnTo>
                    <a:lnTo>
                      <a:pt x="67" y="1"/>
                    </a:lnTo>
                    <a:lnTo>
                      <a:pt x="65" y="1"/>
                    </a:lnTo>
                    <a:lnTo>
                      <a:pt x="67"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4" name="Freeform 9064"/>
              <p:cNvSpPr/>
              <p:nvPr/>
            </p:nvSpPr>
            <p:spPr bwMode="auto">
              <a:xfrm>
                <a:off x="5183" y="1327"/>
                <a:ext cx="9" cy="11"/>
              </a:xfrm>
              <a:custGeom>
                <a:avLst/>
                <a:gdLst>
                  <a:gd name="T0" fmla="*/ 4 w 9"/>
                  <a:gd name="T1" fmla="*/ 0 h 11"/>
                  <a:gd name="T2" fmla="*/ 5 w 9"/>
                  <a:gd name="T3" fmla="*/ 2 h 11"/>
                  <a:gd name="T4" fmla="*/ 5 w 9"/>
                  <a:gd name="T5" fmla="*/ 2 h 11"/>
                  <a:gd name="T6" fmla="*/ 5 w 9"/>
                  <a:gd name="T7" fmla="*/ 2 h 11"/>
                  <a:gd name="T8" fmla="*/ 5 w 9"/>
                  <a:gd name="T9" fmla="*/ 2 h 11"/>
                  <a:gd name="T10" fmla="*/ 5 w 9"/>
                  <a:gd name="T11" fmla="*/ 2 h 11"/>
                  <a:gd name="T12" fmla="*/ 8 w 9"/>
                  <a:gd name="T13" fmla="*/ 2 h 11"/>
                  <a:gd name="T14" fmla="*/ 9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3 w 9"/>
                  <a:gd name="T33" fmla="*/ 2 h 11"/>
                  <a:gd name="T34" fmla="*/ 4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5" y="2"/>
                    </a:lnTo>
                    <a:lnTo>
                      <a:pt x="5" y="2"/>
                    </a:lnTo>
                    <a:lnTo>
                      <a:pt x="5" y="2"/>
                    </a:lnTo>
                    <a:lnTo>
                      <a:pt x="5" y="2"/>
                    </a:lnTo>
                    <a:lnTo>
                      <a:pt x="5" y="2"/>
                    </a:lnTo>
                    <a:lnTo>
                      <a:pt x="8" y="2"/>
                    </a:lnTo>
                    <a:lnTo>
                      <a:pt x="9" y="3"/>
                    </a:lnTo>
                    <a:lnTo>
                      <a:pt x="9" y="4"/>
                    </a:lnTo>
                    <a:lnTo>
                      <a:pt x="8" y="7"/>
                    </a:lnTo>
                    <a:lnTo>
                      <a:pt x="7" y="8"/>
                    </a:lnTo>
                    <a:lnTo>
                      <a:pt x="4" y="11"/>
                    </a:lnTo>
                    <a:lnTo>
                      <a:pt x="3" y="8"/>
                    </a:lnTo>
                    <a:lnTo>
                      <a:pt x="0" y="7"/>
                    </a:lnTo>
                    <a:lnTo>
                      <a:pt x="0" y="4"/>
                    </a:lnTo>
                    <a:lnTo>
                      <a:pt x="0" y="3"/>
                    </a:lnTo>
                    <a:lnTo>
                      <a:pt x="3" y="2"/>
                    </a:lnTo>
                    <a:lnTo>
                      <a:pt x="4"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5" name="Freeform 9065"/>
              <p:cNvSpPr/>
              <p:nvPr/>
            </p:nvSpPr>
            <p:spPr bwMode="auto">
              <a:xfrm>
                <a:off x="5187" y="1327"/>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6" name="Freeform 9066"/>
              <p:cNvSpPr/>
              <p:nvPr/>
            </p:nvSpPr>
            <p:spPr bwMode="auto">
              <a:xfrm>
                <a:off x="5187" y="1326"/>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7" name="Freeform 9067"/>
              <p:cNvSpPr/>
              <p:nvPr/>
            </p:nvSpPr>
            <p:spPr bwMode="auto">
              <a:xfrm>
                <a:off x="5187" y="1325"/>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8" name="Freeform 9068"/>
              <p:cNvSpPr/>
              <p:nvPr/>
            </p:nvSpPr>
            <p:spPr bwMode="auto">
              <a:xfrm>
                <a:off x="5187" y="1323"/>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9" name="Freeform 9069"/>
              <p:cNvSpPr/>
              <p:nvPr/>
            </p:nvSpPr>
            <p:spPr bwMode="auto">
              <a:xfrm>
                <a:off x="5187" y="1323"/>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0" name="Freeform 9070"/>
              <p:cNvSpPr/>
              <p:nvPr/>
            </p:nvSpPr>
            <p:spPr bwMode="auto">
              <a:xfrm>
                <a:off x="4958" y="1228"/>
                <a:ext cx="27" cy="27"/>
              </a:xfrm>
              <a:custGeom>
                <a:avLst/>
                <a:gdLst>
                  <a:gd name="T0" fmla="*/ 13 w 27"/>
                  <a:gd name="T1" fmla="*/ 0 h 27"/>
                  <a:gd name="T2" fmla="*/ 14 w 27"/>
                  <a:gd name="T3" fmla="*/ 0 h 27"/>
                  <a:gd name="T4" fmla="*/ 14 w 27"/>
                  <a:gd name="T5" fmla="*/ 1 h 27"/>
                  <a:gd name="T6" fmla="*/ 17 w 27"/>
                  <a:gd name="T7" fmla="*/ 6 h 27"/>
                  <a:gd name="T8" fmla="*/ 18 w 27"/>
                  <a:gd name="T9" fmla="*/ 8 h 27"/>
                  <a:gd name="T10" fmla="*/ 21 w 27"/>
                  <a:gd name="T11" fmla="*/ 9 h 27"/>
                  <a:gd name="T12" fmla="*/ 26 w 27"/>
                  <a:gd name="T13" fmla="*/ 9 h 27"/>
                  <a:gd name="T14" fmla="*/ 27 w 27"/>
                  <a:gd name="T15" fmla="*/ 10 h 27"/>
                  <a:gd name="T16" fmla="*/ 27 w 27"/>
                  <a:gd name="T17" fmla="*/ 10 h 27"/>
                  <a:gd name="T18" fmla="*/ 27 w 27"/>
                  <a:gd name="T19" fmla="*/ 12 h 27"/>
                  <a:gd name="T20" fmla="*/ 24 w 27"/>
                  <a:gd name="T21" fmla="*/ 16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6 w 27"/>
                  <a:gd name="T35" fmla="*/ 25 h 27"/>
                  <a:gd name="T36" fmla="*/ 13 w 27"/>
                  <a:gd name="T37" fmla="*/ 23 h 27"/>
                  <a:gd name="T38" fmla="*/ 10 w 27"/>
                  <a:gd name="T39" fmla="*/ 25 h 27"/>
                  <a:gd name="T40" fmla="*/ 7 w 27"/>
                  <a:gd name="T41" fmla="*/ 27 h 27"/>
                  <a:gd name="T42" fmla="*/ 5 w 27"/>
                  <a:gd name="T43" fmla="*/ 27 h 27"/>
                  <a:gd name="T44" fmla="*/ 4 w 27"/>
                  <a:gd name="T45" fmla="*/ 26 h 27"/>
                  <a:gd name="T46" fmla="*/ 4 w 27"/>
                  <a:gd name="T47" fmla="*/ 26 h 27"/>
                  <a:gd name="T48" fmla="*/ 5 w 27"/>
                  <a:gd name="T49" fmla="*/ 21 h 27"/>
                  <a:gd name="T50" fmla="*/ 5 w 27"/>
                  <a:gd name="T51" fmla="*/ 18 h 27"/>
                  <a:gd name="T52" fmla="*/ 4 w 27"/>
                  <a:gd name="T53" fmla="*/ 16 h 27"/>
                  <a:gd name="T54" fmla="*/ 0 w 27"/>
                  <a:gd name="T55" fmla="*/ 12 h 27"/>
                  <a:gd name="T56" fmla="*/ 0 w 27"/>
                  <a:gd name="T57" fmla="*/ 10 h 27"/>
                  <a:gd name="T58" fmla="*/ 0 w 27"/>
                  <a:gd name="T59" fmla="*/ 10 h 27"/>
                  <a:gd name="T60" fmla="*/ 1 w 27"/>
                  <a:gd name="T61" fmla="*/ 9 h 27"/>
                  <a:gd name="T62" fmla="*/ 7 w 27"/>
                  <a:gd name="T63" fmla="*/ 9 h 27"/>
                  <a:gd name="T64" fmla="*/ 8 w 27"/>
                  <a:gd name="T65" fmla="*/ 8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8"/>
                    </a:lnTo>
                    <a:lnTo>
                      <a:pt x="21" y="9"/>
                    </a:lnTo>
                    <a:lnTo>
                      <a:pt x="26" y="9"/>
                    </a:lnTo>
                    <a:lnTo>
                      <a:pt x="27" y="10"/>
                    </a:lnTo>
                    <a:lnTo>
                      <a:pt x="27" y="10"/>
                    </a:lnTo>
                    <a:lnTo>
                      <a:pt x="27" y="12"/>
                    </a:lnTo>
                    <a:lnTo>
                      <a:pt x="24" y="16"/>
                    </a:lnTo>
                    <a:lnTo>
                      <a:pt x="22" y="18"/>
                    </a:lnTo>
                    <a:lnTo>
                      <a:pt x="22" y="21"/>
                    </a:lnTo>
                    <a:lnTo>
                      <a:pt x="22" y="26"/>
                    </a:lnTo>
                    <a:lnTo>
                      <a:pt x="22" y="27"/>
                    </a:lnTo>
                    <a:lnTo>
                      <a:pt x="22" y="27"/>
                    </a:lnTo>
                    <a:lnTo>
                      <a:pt x="21" y="27"/>
                    </a:lnTo>
                    <a:lnTo>
                      <a:pt x="16" y="25"/>
                    </a:lnTo>
                    <a:lnTo>
                      <a:pt x="13" y="23"/>
                    </a:lnTo>
                    <a:lnTo>
                      <a:pt x="10" y="25"/>
                    </a:lnTo>
                    <a:lnTo>
                      <a:pt x="7" y="27"/>
                    </a:lnTo>
                    <a:lnTo>
                      <a:pt x="5" y="27"/>
                    </a:lnTo>
                    <a:lnTo>
                      <a:pt x="4" y="26"/>
                    </a:lnTo>
                    <a:lnTo>
                      <a:pt x="4" y="26"/>
                    </a:lnTo>
                    <a:lnTo>
                      <a:pt x="5" y="21"/>
                    </a:lnTo>
                    <a:lnTo>
                      <a:pt x="5" y="18"/>
                    </a:lnTo>
                    <a:lnTo>
                      <a:pt x="4" y="16"/>
                    </a:lnTo>
                    <a:lnTo>
                      <a:pt x="0" y="12"/>
                    </a:lnTo>
                    <a:lnTo>
                      <a:pt x="0" y="10"/>
                    </a:lnTo>
                    <a:lnTo>
                      <a:pt x="0" y="10"/>
                    </a:lnTo>
                    <a:lnTo>
                      <a:pt x="1" y="9"/>
                    </a:lnTo>
                    <a:lnTo>
                      <a:pt x="7" y="9"/>
                    </a:lnTo>
                    <a:lnTo>
                      <a:pt x="8" y="8"/>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1" name="Freeform 9071"/>
              <p:cNvSpPr/>
              <p:nvPr/>
            </p:nvSpPr>
            <p:spPr bwMode="auto">
              <a:xfrm>
                <a:off x="5258" y="1227"/>
                <a:ext cx="27" cy="27"/>
              </a:xfrm>
              <a:custGeom>
                <a:avLst/>
                <a:gdLst>
                  <a:gd name="T0" fmla="*/ 13 w 27"/>
                  <a:gd name="T1" fmla="*/ 0 h 27"/>
                  <a:gd name="T2" fmla="*/ 14 w 27"/>
                  <a:gd name="T3" fmla="*/ 0 h 27"/>
                  <a:gd name="T4" fmla="*/ 14 w 27"/>
                  <a:gd name="T5" fmla="*/ 1 h 27"/>
                  <a:gd name="T6" fmla="*/ 17 w 27"/>
                  <a:gd name="T7" fmla="*/ 6 h 27"/>
                  <a:gd name="T8" fmla="*/ 18 w 27"/>
                  <a:gd name="T9" fmla="*/ 7 h 27"/>
                  <a:gd name="T10" fmla="*/ 21 w 27"/>
                  <a:gd name="T11" fmla="*/ 9 h 27"/>
                  <a:gd name="T12" fmla="*/ 26 w 27"/>
                  <a:gd name="T13" fmla="*/ 10 h 27"/>
                  <a:gd name="T14" fmla="*/ 27 w 27"/>
                  <a:gd name="T15" fmla="*/ 10 h 27"/>
                  <a:gd name="T16" fmla="*/ 27 w 27"/>
                  <a:gd name="T17" fmla="*/ 11 h 27"/>
                  <a:gd name="T18" fmla="*/ 27 w 27"/>
                  <a:gd name="T19" fmla="*/ 11 h 27"/>
                  <a:gd name="T20" fmla="*/ 23 w 27"/>
                  <a:gd name="T21" fmla="*/ 15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5 w 27"/>
                  <a:gd name="T35" fmla="*/ 24 h 27"/>
                  <a:gd name="T36" fmla="*/ 13 w 27"/>
                  <a:gd name="T37" fmla="*/ 23 h 27"/>
                  <a:gd name="T38" fmla="*/ 10 w 27"/>
                  <a:gd name="T39" fmla="*/ 24 h 27"/>
                  <a:gd name="T40" fmla="*/ 6 w 27"/>
                  <a:gd name="T41" fmla="*/ 27 h 27"/>
                  <a:gd name="T42" fmla="*/ 5 w 27"/>
                  <a:gd name="T43" fmla="*/ 27 h 27"/>
                  <a:gd name="T44" fmla="*/ 4 w 27"/>
                  <a:gd name="T45" fmla="*/ 27 h 27"/>
                  <a:gd name="T46" fmla="*/ 4 w 27"/>
                  <a:gd name="T47" fmla="*/ 26 h 27"/>
                  <a:gd name="T48" fmla="*/ 5 w 27"/>
                  <a:gd name="T49" fmla="*/ 21 h 27"/>
                  <a:gd name="T50" fmla="*/ 5 w 27"/>
                  <a:gd name="T51" fmla="*/ 18 h 27"/>
                  <a:gd name="T52" fmla="*/ 4 w 27"/>
                  <a:gd name="T53" fmla="*/ 15 h 27"/>
                  <a:gd name="T54" fmla="*/ 0 w 27"/>
                  <a:gd name="T55" fmla="*/ 11 h 27"/>
                  <a:gd name="T56" fmla="*/ 0 w 27"/>
                  <a:gd name="T57" fmla="*/ 10 h 27"/>
                  <a:gd name="T58" fmla="*/ 0 w 27"/>
                  <a:gd name="T59" fmla="*/ 10 h 27"/>
                  <a:gd name="T60" fmla="*/ 1 w 27"/>
                  <a:gd name="T61" fmla="*/ 9 h 27"/>
                  <a:gd name="T62" fmla="*/ 6 w 27"/>
                  <a:gd name="T63" fmla="*/ 9 h 27"/>
                  <a:gd name="T64" fmla="*/ 8 w 27"/>
                  <a:gd name="T65" fmla="*/ 7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7"/>
                    </a:lnTo>
                    <a:lnTo>
                      <a:pt x="21" y="9"/>
                    </a:lnTo>
                    <a:lnTo>
                      <a:pt x="26" y="10"/>
                    </a:lnTo>
                    <a:lnTo>
                      <a:pt x="27" y="10"/>
                    </a:lnTo>
                    <a:lnTo>
                      <a:pt x="27" y="11"/>
                    </a:lnTo>
                    <a:lnTo>
                      <a:pt x="27" y="11"/>
                    </a:lnTo>
                    <a:lnTo>
                      <a:pt x="23" y="15"/>
                    </a:lnTo>
                    <a:lnTo>
                      <a:pt x="22" y="18"/>
                    </a:lnTo>
                    <a:lnTo>
                      <a:pt x="22" y="21"/>
                    </a:lnTo>
                    <a:lnTo>
                      <a:pt x="22" y="26"/>
                    </a:lnTo>
                    <a:lnTo>
                      <a:pt x="22" y="27"/>
                    </a:lnTo>
                    <a:lnTo>
                      <a:pt x="22" y="27"/>
                    </a:lnTo>
                    <a:lnTo>
                      <a:pt x="21" y="27"/>
                    </a:lnTo>
                    <a:lnTo>
                      <a:pt x="15" y="24"/>
                    </a:lnTo>
                    <a:lnTo>
                      <a:pt x="13" y="23"/>
                    </a:lnTo>
                    <a:lnTo>
                      <a:pt x="10" y="24"/>
                    </a:lnTo>
                    <a:lnTo>
                      <a:pt x="6" y="27"/>
                    </a:lnTo>
                    <a:lnTo>
                      <a:pt x="5" y="27"/>
                    </a:lnTo>
                    <a:lnTo>
                      <a:pt x="4" y="27"/>
                    </a:lnTo>
                    <a:lnTo>
                      <a:pt x="4" y="26"/>
                    </a:lnTo>
                    <a:lnTo>
                      <a:pt x="5" y="21"/>
                    </a:lnTo>
                    <a:lnTo>
                      <a:pt x="5" y="18"/>
                    </a:lnTo>
                    <a:lnTo>
                      <a:pt x="4" y="15"/>
                    </a:lnTo>
                    <a:lnTo>
                      <a:pt x="0" y="11"/>
                    </a:lnTo>
                    <a:lnTo>
                      <a:pt x="0" y="10"/>
                    </a:lnTo>
                    <a:lnTo>
                      <a:pt x="0" y="10"/>
                    </a:lnTo>
                    <a:lnTo>
                      <a:pt x="1" y="9"/>
                    </a:lnTo>
                    <a:lnTo>
                      <a:pt x="6" y="9"/>
                    </a:lnTo>
                    <a:lnTo>
                      <a:pt x="8" y="7"/>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2" name="Freeform 9072"/>
              <p:cNvSpPr/>
              <p:nvPr/>
            </p:nvSpPr>
            <p:spPr bwMode="auto">
              <a:xfrm>
                <a:off x="4929" y="1466"/>
                <a:ext cx="367" cy="76"/>
              </a:xfrm>
              <a:custGeom>
                <a:avLst/>
                <a:gdLst>
                  <a:gd name="T0" fmla="*/ 0 w 367"/>
                  <a:gd name="T1" fmla="*/ 0 h 76"/>
                  <a:gd name="T2" fmla="*/ 367 w 367"/>
                  <a:gd name="T3" fmla="*/ 0 h 76"/>
                  <a:gd name="T4" fmla="*/ 344 w 367"/>
                  <a:gd name="T5" fmla="*/ 38 h 76"/>
                  <a:gd name="T6" fmla="*/ 367 w 367"/>
                  <a:gd name="T7" fmla="*/ 76 h 76"/>
                  <a:gd name="T8" fmla="*/ 0 w 367"/>
                  <a:gd name="T9" fmla="*/ 76 h 76"/>
                  <a:gd name="T10" fmla="*/ 28 w 367"/>
                  <a:gd name="T11" fmla="*/ 39 h 76"/>
                  <a:gd name="T12" fmla="*/ 0 w 36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367" h="76">
                    <a:moveTo>
                      <a:pt x="0" y="0"/>
                    </a:moveTo>
                    <a:lnTo>
                      <a:pt x="367" y="0"/>
                    </a:lnTo>
                    <a:lnTo>
                      <a:pt x="344" y="38"/>
                    </a:lnTo>
                    <a:lnTo>
                      <a:pt x="367" y="76"/>
                    </a:lnTo>
                    <a:lnTo>
                      <a:pt x="0" y="76"/>
                    </a:lnTo>
                    <a:lnTo>
                      <a:pt x="28" y="39"/>
                    </a:lnTo>
                    <a:lnTo>
                      <a:pt x="0"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3" name="Freeform 9073"/>
              <p:cNvSpPr/>
              <p:nvPr/>
            </p:nvSpPr>
            <p:spPr bwMode="auto">
              <a:xfrm>
                <a:off x="4930" y="1382"/>
                <a:ext cx="49" cy="28"/>
              </a:xfrm>
              <a:custGeom>
                <a:avLst/>
                <a:gdLst>
                  <a:gd name="T0" fmla="*/ 15 w 49"/>
                  <a:gd name="T1" fmla="*/ 0 h 28"/>
                  <a:gd name="T2" fmla="*/ 16 w 49"/>
                  <a:gd name="T3" fmla="*/ 2 h 28"/>
                  <a:gd name="T4" fmla="*/ 17 w 49"/>
                  <a:gd name="T5" fmla="*/ 3 h 28"/>
                  <a:gd name="T6" fmla="*/ 20 w 49"/>
                  <a:gd name="T7" fmla="*/ 4 h 28"/>
                  <a:gd name="T8" fmla="*/ 23 w 49"/>
                  <a:gd name="T9" fmla="*/ 6 h 28"/>
                  <a:gd name="T10" fmla="*/ 25 w 49"/>
                  <a:gd name="T11" fmla="*/ 4 h 28"/>
                  <a:gd name="T12" fmla="*/ 27 w 49"/>
                  <a:gd name="T13" fmla="*/ 4 h 28"/>
                  <a:gd name="T14" fmla="*/ 28 w 49"/>
                  <a:gd name="T15" fmla="*/ 2 h 28"/>
                  <a:gd name="T16" fmla="*/ 29 w 49"/>
                  <a:gd name="T17" fmla="*/ 4 h 28"/>
                  <a:gd name="T18" fmla="*/ 32 w 49"/>
                  <a:gd name="T19" fmla="*/ 4 h 28"/>
                  <a:gd name="T20" fmla="*/ 35 w 49"/>
                  <a:gd name="T21" fmla="*/ 4 h 28"/>
                  <a:gd name="T22" fmla="*/ 37 w 49"/>
                  <a:gd name="T23" fmla="*/ 3 h 28"/>
                  <a:gd name="T24" fmla="*/ 37 w 49"/>
                  <a:gd name="T25" fmla="*/ 6 h 28"/>
                  <a:gd name="T26" fmla="*/ 38 w 49"/>
                  <a:gd name="T27" fmla="*/ 7 h 28"/>
                  <a:gd name="T28" fmla="*/ 41 w 49"/>
                  <a:gd name="T29" fmla="*/ 8 h 28"/>
                  <a:gd name="T30" fmla="*/ 44 w 49"/>
                  <a:gd name="T31" fmla="*/ 8 h 28"/>
                  <a:gd name="T32" fmla="*/ 46 w 49"/>
                  <a:gd name="T33" fmla="*/ 8 h 28"/>
                  <a:gd name="T34" fmla="*/ 49 w 49"/>
                  <a:gd name="T35" fmla="*/ 8 h 28"/>
                  <a:gd name="T36" fmla="*/ 46 w 49"/>
                  <a:gd name="T37" fmla="*/ 8 h 28"/>
                  <a:gd name="T38" fmla="*/ 45 w 49"/>
                  <a:gd name="T39" fmla="*/ 11 h 28"/>
                  <a:gd name="T40" fmla="*/ 44 w 49"/>
                  <a:gd name="T41" fmla="*/ 13 h 28"/>
                  <a:gd name="T42" fmla="*/ 42 w 49"/>
                  <a:gd name="T43" fmla="*/ 15 h 28"/>
                  <a:gd name="T44" fmla="*/ 44 w 49"/>
                  <a:gd name="T45" fmla="*/ 17 h 28"/>
                  <a:gd name="T46" fmla="*/ 45 w 49"/>
                  <a:gd name="T47" fmla="*/ 20 h 28"/>
                  <a:gd name="T48" fmla="*/ 42 w 49"/>
                  <a:gd name="T49" fmla="*/ 20 h 28"/>
                  <a:gd name="T50" fmla="*/ 40 w 49"/>
                  <a:gd name="T51" fmla="*/ 20 h 28"/>
                  <a:gd name="T52" fmla="*/ 37 w 49"/>
                  <a:gd name="T53" fmla="*/ 21 h 28"/>
                  <a:gd name="T54" fmla="*/ 36 w 49"/>
                  <a:gd name="T55" fmla="*/ 23 h 28"/>
                  <a:gd name="T56" fmla="*/ 36 w 49"/>
                  <a:gd name="T57" fmla="*/ 25 h 28"/>
                  <a:gd name="T58" fmla="*/ 36 w 49"/>
                  <a:gd name="T59" fmla="*/ 28 h 28"/>
                  <a:gd name="T60" fmla="*/ 35 w 49"/>
                  <a:gd name="T61" fmla="*/ 27 h 28"/>
                  <a:gd name="T62" fmla="*/ 32 w 49"/>
                  <a:gd name="T63" fmla="*/ 25 h 28"/>
                  <a:gd name="T64" fmla="*/ 29 w 49"/>
                  <a:gd name="T65" fmla="*/ 24 h 28"/>
                  <a:gd name="T66" fmla="*/ 28 w 49"/>
                  <a:gd name="T67" fmla="*/ 23 h 28"/>
                  <a:gd name="T68" fmla="*/ 25 w 49"/>
                  <a:gd name="T69" fmla="*/ 24 h 28"/>
                  <a:gd name="T70" fmla="*/ 24 w 49"/>
                  <a:gd name="T71" fmla="*/ 25 h 28"/>
                  <a:gd name="T72" fmla="*/ 24 w 49"/>
                  <a:gd name="T73" fmla="*/ 28 h 28"/>
                  <a:gd name="T74" fmla="*/ 19 w 49"/>
                  <a:gd name="T75" fmla="*/ 21 h 28"/>
                  <a:gd name="T76" fmla="*/ 10 w 49"/>
                  <a:gd name="T77" fmla="*/ 17 h 28"/>
                  <a:gd name="T78" fmla="*/ 2 w 49"/>
                  <a:gd name="T79" fmla="*/ 15 h 28"/>
                  <a:gd name="T80" fmla="*/ 0 w 49"/>
                  <a:gd name="T81" fmla="*/ 16 h 28"/>
                  <a:gd name="T82" fmla="*/ 2 w 49"/>
                  <a:gd name="T83" fmla="*/ 13 h 28"/>
                  <a:gd name="T84" fmla="*/ 2 w 49"/>
                  <a:gd name="T85" fmla="*/ 12 h 28"/>
                  <a:gd name="T86" fmla="*/ 2 w 49"/>
                  <a:gd name="T87" fmla="*/ 11 h 28"/>
                  <a:gd name="T88" fmla="*/ 2 w 49"/>
                  <a:gd name="T89" fmla="*/ 10 h 28"/>
                  <a:gd name="T90" fmla="*/ 2 w 49"/>
                  <a:gd name="T91" fmla="*/ 8 h 28"/>
                  <a:gd name="T92" fmla="*/ 3 w 49"/>
                  <a:gd name="T93" fmla="*/ 8 h 28"/>
                  <a:gd name="T94" fmla="*/ 4 w 49"/>
                  <a:gd name="T95" fmla="*/ 8 h 28"/>
                  <a:gd name="T96" fmla="*/ 8 w 49"/>
                  <a:gd name="T97" fmla="*/ 8 h 28"/>
                  <a:gd name="T98" fmla="*/ 11 w 49"/>
                  <a:gd name="T99" fmla="*/ 7 h 28"/>
                  <a:gd name="T100" fmla="*/ 12 w 49"/>
                  <a:gd name="T101" fmla="*/ 4 h 28"/>
                  <a:gd name="T102" fmla="*/ 15 w 49"/>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28">
                    <a:moveTo>
                      <a:pt x="15" y="0"/>
                    </a:moveTo>
                    <a:lnTo>
                      <a:pt x="16" y="2"/>
                    </a:lnTo>
                    <a:lnTo>
                      <a:pt x="17" y="3"/>
                    </a:lnTo>
                    <a:lnTo>
                      <a:pt x="20" y="4"/>
                    </a:lnTo>
                    <a:lnTo>
                      <a:pt x="23" y="6"/>
                    </a:lnTo>
                    <a:lnTo>
                      <a:pt x="25" y="4"/>
                    </a:lnTo>
                    <a:lnTo>
                      <a:pt x="27" y="4"/>
                    </a:lnTo>
                    <a:lnTo>
                      <a:pt x="28" y="2"/>
                    </a:lnTo>
                    <a:lnTo>
                      <a:pt x="29" y="4"/>
                    </a:lnTo>
                    <a:lnTo>
                      <a:pt x="32" y="4"/>
                    </a:lnTo>
                    <a:lnTo>
                      <a:pt x="35" y="4"/>
                    </a:lnTo>
                    <a:lnTo>
                      <a:pt x="37" y="3"/>
                    </a:lnTo>
                    <a:lnTo>
                      <a:pt x="37" y="6"/>
                    </a:lnTo>
                    <a:lnTo>
                      <a:pt x="38" y="7"/>
                    </a:lnTo>
                    <a:lnTo>
                      <a:pt x="41" y="8"/>
                    </a:lnTo>
                    <a:lnTo>
                      <a:pt x="44" y="8"/>
                    </a:lnTo>
                    <a:lnTo>
                      <a:pt x="46" y="8"/>
                    </a:lnTo>
                    <a:lnTo>
                      <a:pt x="49" y="8"/>
                    </a:lnTo>
                    <a:lnTo>
                      <a:pt x="46" y="8"/>
                    </a:lnTo>
                    <a:lnTo>
                      <a:pt x="45" y="11"/>
                    </a:lnTo>
                    <a:lnTo>
                      <a:pt x="44" y="13"/>
                    </a:lnTo>
                    <a:lnTo>
                      <a:pt x="42" y="15"/>
                    </a:lnTo>
                    <a:lnTo>
                      <a:pt x="44" y="17"/>
                    </a:lnTo>
                    <a:lnTo>
                      <a:pt x="45" y="20"/>
                    </a:lnTo>
                    <a:lnTo>
                      <a:pt x="42" y="20"/>
                    </a:lnTo>
                    <a:lnTo>
                      <a:pt x="40" y="20"/>
                    </a:lnTo>
                    <a:lnTo>
                      <a:pt x="37" y="21"/>
                    </a:lnTo>
                    <a:lnTo>
                      <a:pt x="36" y="23"/>
                    </a:lnTo>
                    <a:lnTo>
                      <a:pt x="36" y="25"/>
                    </a:lnTo>
                    <a:lnTo>
                      <a:pt x="36" y="28"/>
                    </a:lnTo>
                    <a:lnTo>
                      <a:pt x="35" y="27"/>
                    </a:lnTo>
                    <a:lnTo>
                      <a:pt x="32" y="25"/>
                    </a:lnTo>
                    <a:lnTo>
                      <a:pt x="29" y="24"/>
                    </a:lnTo>
                    <a:lnTo>
                      <a:pt x="28" y="23"/>
                    </a:lnTo>
                    <a:lnTo>
                      <a:pt x="25" y="24"/>
                    </a:lnTo>
                    <a:lnTo>
                      <a:pt x="24" y="25"/>
                    </a:lnTo>
                    <a:lnTo>
                      <a:pt x="24" y="28"/>
                    </a:lnTo>
                    <a:lnTo>
                      <a:pt x="19" y="21"/>
                    </a:lnTo>
                    <a:lnTo>
                      <a:pt x="10" y="17"/>
                    </a:lnTo>
                    <a:lnTo>
                      <a:pt x="2" y="15"/>
                    </a:lnTo>
                    <a:lnTo>
                      <a:pt x="0" y="16"/>
                    </a:lnTo>
                    <a:lnTo>
                      <a:pt x="2" y="13"/>
                    </a:lnTo>
                    <a:lnTo>
                      <a:pt x="2" y="12"/>
                    </a:lnTo>
                    <a:lnTo>
                      <a:pt x="2" y="11"/>
                    </a:lnTo>
                    <a:lnTo>
                      <a:pt x="2" y="10"/>
                    </a:lnTo>
                    <a:lnTo>
                      <a:pt x="2" y="8"/>
                    </a:lnTo>
                    <a:lnTo>
                      <a:pt x="3" y="8"/>
                    </a:lnTo>
                    <a:lnTo>
                      <a:pt x="4" y="8"/>
                    </a:lnTo>
                    <a:lnTo>
                      <a:pt x="8" y="8"/>
                    </a:lnTo>
                    <a:lnTo>
                      <a:pt x="11" y="7"/>
                    </a:lnTo>
                    <a:lnTo>
                      <a:pt x="12" y="4"/>
                    </a:lnTo>
                    <a:lnTo>
                      <a:pt x="1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4" name="Freeform 9074"/>
              <p:cNvSpPr/>
              <p:nvPr/>
            </p:nvSpPr>
            <p:spPr bwMode="auto">
              <a:xfrm>
                <a:off x="4934" y="1384"/>
                <a:ext cx="42" cy="23"/>
              </a:xfrm>
              <a:custGeom>
                <a:avLst/>
                <a:gdLst>
                  <a:gd name="T0" fmla="*/ 12 w 42"/>
                  <a:gd name="T1" fmla="*/ 0 h 23"/>
                  <a:gd name="T2" fmla="*/ 13 w 42"/>
                  <a:gd name="T3" fmla="*/ 1 h 23"/>
                  <a:gd name="T4" fmla="*/ 16 w 42"/>
                  <a:gd name="T5" fmla="*/ 2 h 23"/>
                  <a:gd name="T6" fmla="*/ 19 w 42"/>
                  <a:gd name="T7" fmla="*/ 2 h 23"/>
                  <a:gd name="T8" fmla="*/ 20 w 42"/>
                  <a:gd name="T9" fmla="*/ 4 h 23"/>
                  <a:gd name="T10" fmla="*/ 23 w 42"/>
                  <a:gd name="T11" fmla="*/ 2 h 23"/>
                  <a:gd name="T12" fmla="*/ 24 w 42"/>
                  <a:gd name="T13" fmla="*/ 0 h 23"/>
                  <a:gd name="T14" fmla="*/ 25 w 42"/>
                  <a:gd name="T15" fmla="*/ 2 h 23"/>
                  <a:gd name="T16" fmla="*/ 28 w 42"/>
                  <a:gd name="T17" fmla="*/ 2 h 23"/>
                  <a:gd name="T18" fmla="*/ 29 w 42"/>
                  <a:gd name="T19" fmla="*/ 2 h 23"/>
                  <a:gd name="T20" fmla="*/ 32 w 42"/>
                  <a:gd name="T21" fmla="*/ 1 h 23"/>
                  <a:gd name="T22" fmla="*/ 32 w 42"/>
                  <a:gd name="T23" fmla="*/ 4 h 23"/>
                  <a:gd name="T24" fmla="*/ 33 w 42"/>
                  <a:gd name="T25" fmla="*/ 5 h 23"/>
                  <a:gd name="T26" fmla="*/ 36 w 42"/>
                  <a:gd name="T27" fmla="*/ 5 h 23"/>
                  <a:gd name="T28" fmla="*/ 38 w 42"/>
                  <a:gd name="T29" fmla="*/ 6 h 23"/>
                  <a:gd name="T30" fmla="*/ 41 w 42"/>
                  <a:gd name="T31" fmla="*/ 6 h 23"/>
                  <a:gd name="T32" fmla="*/ 42 w 42"/>
                  <a:gd name="T33" fmla="*/ 5 h 23"/>
                  <a:gd name="T34" fmla="*/ 40 w 42"/>
                  <a:gd name="T35" fmla="*/ 6 h 23"/>
                  <a:gd name="T36" fmla="*/ 38 w 42"/>
                  <a:gd name="T37" fmla="*/ 9 h 23"/>
                  <a:gd name="T38" fmla="*/ 37 w 42"/>
                  <a:gd name="T39" fmla="*/ 11 h 23"/>
                  <a:gd name="T40" fmla="*/ 37 w 42"/>
                  <a:gd name="T41" fmla="*/ 14 h 23"/>
                  <a:gd name="T42" fmla="*/ 40 w 42"/>
                  <a:gd name="T43" fmla="*/ 17 h 23"/>
                  <a:gd name="T44" fmla="*/ 37 w 42"/>
                  <a:gd name="T45" fmla="*/ 15 h 23"/>
                  <a:gd name="T46" fmla="*/ 33 w 42"/>
                  <a:gd name="T47" fmla="*/ 17 h 23"/>
                  <a:gd name="T48" fmla="*/ 32 w 42"/>
                  <a:gd name="T49" fmla="*/ 18 h 23"/>
                  <a:gd name="T50" fmla="*/ 31 w 42"/>
                  <a:gd name="T51" fmla="*/ 21 h 23"/>
                  <a:gd name="T52" fmla="*/ 32 w 42"/>
                  <a:gd name="T53" fmla="*/ 23 h 23"/>
                  <a:gd name="T54" fmla="*/ 29 w 42"/>
                  <a:gd name="T55" fmla="*/ 22 h 23"/>
                  <a:gd name="T56" fmla="*/ 28 w 42"/>
                  <a:gd name="T57" fmla="*/ 21 h 23"/>
                  <a:gd name="T58" fmla="*/ 25 w 42"/>
                  <a:gd name="T59" fmla="*/ 19 h 23"/>
                  <a:gd name="T60" fmla="*/ 24 w 42"/>
                  <a:gd name="T61" fmla="*/ 19 h 23"/>
                  <a:gd name="T62" fmla="*/ 21 w 42"/>
                  <a:gd name="T63" fmla="*/ 19 h 23"/>
                  <a:gd name="T64" fmla="*/ 21 w 42"/>
                  <a:gd name="T65" fmla="*/ 21 h 23"/>
                  <a:gd name="T66" fmla="*/ 20 w 42"/>
                  <a:gd name="T67" fmla="*/ 23 h 23"/>
                  <a:gd name="T68" fmla="*/ 17 w 42"/>
                  <a:gd name="T69" fmla="*/ 19 h 23"/>
                  <a:gd name="T70" fmla="*/ 13 w 42"/>
                  <a:gd name="T71" fmla="*/ 17 h 23"/>
                  <a:gd name="T72" fmla="*/ 10 w 42"/>
                  <a:gd name="T73" fmla="*/ 14 h 23"/>
                  <a:gd name="T74" fmla="*/ 4 w 42"/>
                  <a:gd name="T75" fmla="*/ 13 h 23"/>
                  <a:gd name="T76" fmla="*/ 0 w 42"/>
                  <a:gd name="T77" fmla="*/ 13 h 23"/>
                  <a:gd name="T78" fmla="*/ 0 w 42"/>
                  <a:gd name="T79" fmla="*/ 13 h 23"/>
                  <a:gd name="T80" fmla="*/ 0 w 42"/>
                  <a:gd name="T81" fmla="*/ 10 h 23"/>
                  <a:gd name="T82" fmla="*/ 0 w 42"/>
                  <a:gd name="T83" fmla="*/ 8 h 23"/>
                  <a:gd name="T84" fmla="*/ 0 w 42"/>
                  <a:gd name="T85" fmla="*/ 6 h 23"/>
                  <a:gd name="T86" fmla="*/ 0 w 42"/>
                  <a:gd name="T87" fmla="*/ 6 h 23"/>
                  <a:gd name="T88" fmla="*/ 2 w 42"/>
                  <a:gd name="T89" fmla="*/ 6 h 23"/>
                  <a:gd name="T90" fmla="*/ 3 w 42"/>
                  <a:gd name="T91" fmla="*/ 6 h 23"/>
                  <a:gd name="T92" fmla="*/ 7 w 42"/>
                  <a:gd name="T93" fmla="*/ 6 h 23"/>
                  <a:gd name="T94" fmla="*/ 8 w 42"/>
                  <a:gd name="T95" fmla="*/ 5 h 23"/>
                  <a:gd name="T96" fmla="*/ 11 w 42"/>
                  <a:gd name="T97" fmla="*/ 2 h 23"/>
                  <a:gd name="T98" fmla="*/ 12 w 42"/>
                  <a:gd name="T9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3">
                    <a:moveTo>
                      <a:pt x="12" y="0"/>
                    </a:moveTo>
                    <a:lnTo>
                      <a:pt x="13" y="1"/>
                    </a:lnTo>
                    <a:lnTo>
                      <a:pt x="16" y="2"/>
                    </a:lnTo>
                    <a:lnTo>
                      <a:pt x="19" y="2"/>
                    </a:lnTo>
                    <a:lnTo>
                      <a:pt x="20" y="4"/>
                    </a:lnTo>
                    <a:lnTo>
                      <a:pt x="23" y="2"/>
                    </a:lnTo>
                    <a:lnTo>
                      <a:pt x="24" y="0"/>
                    </a:lnTo>
                    <a:lnTo>
                      <a:pt x="25" y="2"/>
                    </a:lnTo>
                    <a:lnTo>
                      <a:pt x="28" y="2"/>
                    </a:lnTo>
                    <a:lnTo>
                      <a:pt x="29" y="2"/>
                    </a:lnTo>
                    <a:lnTo>
                      <a:pt x="32" y="1"/>
                    </a:lnTo>
                    <a:lnTo>
                      <a:pt x="32" y="4"/>
                    </a:lnTo>
                    <a:lnTo>
                      <a:pt x="33" y="5"/>
                    </a:lnTo>
                    <a:lnTo>
                      <a:pt x="36" y="5"/>
                    </a:lnTo>
                    <a:lnTo>
                      <a:pt x="38" y="6"/>
                    </a:lnTo>
                    <a:lnTo>
                      <a:pt x="41" y="6"/>
                    </a:lnTo>
                    <a:lnTo>
                      <a:pt x="42" y="5"/>
                    </a:lnTo>
                    <a:lnTo>
                      <a:pt x="40" y="6"/>
                    </a:lnTo>
                    <a:lnTo>
                      <a:pt x="38" y="9"/>
                    </a:lnTo>
                    <a:lnTo>
                      <a:pt x="37" y="11"/>
                    </a:lnTo>
                    <a:lnTo>
                      <a:pt x="37" y="14"/>
                    </a:lnTo>
                    <a:lnTo>
                      <a:pt x="40" y="17"/>
                    </a:lnTo>
                    <a:lnTo>
                      <a:pt x="37" y="15"/>
                    </a:lnTo>
                    <a:lnTo>
                      <a:pt x="33" y="17"/>
                    </a:lnTo>
                    <a:lnTo>
                      <a:pt x="32" y="18"/>
                    </a:lnTo>
                    <a:lnTo>
                      <a:pt x="31" y="21"/>
                    </a:lnTo>
                    <a:lnTo>
                      <a:pt x="32" y="23"/>
                    </a:lnTo>
                    <a:lnTo>
                      <a:pt x="29" y="22"/>
                    </a:lnTo>
                    <a:lnTo>
                      <a:pt x="28" y="21"/>
                    </a:lnTo>
                    <a:lnTo>
                      <a:pt x="25" y="19"/>
                    </a:lnTo>
                    <a:lnTo>
                      <a:pt x="24" y="19"/>
                    </a:lnTo>
                    <a:lnTo>
                      <a:pt x="21" y="19"/>
                    </a:lnTo>
                    <a:lnTo>
                      <a:pt x="21" y="21"/>
                    </a:lnTo>
                    <a:lnTo>
                      <a:pt x="20" y="23"/>
                    </a:lnTo>
                    <a:lnTo>
                      <a:pt x="17" y="19"/>
                    </a:lnTo>
                    <a:lnTo>
                      <a:pt x="13" y="17"/>
                    </a:lnTo>
                    <a:lnTo>
                      <a:pt x="10" y="14"/>
                    </a:lnTo>
                    <a:lnTo>
                      <a:pt x="4" y="13"/>
                    </a:lnTo>
                    <a:lnTo>
                      <a:pt x="0" y="13"/>
                    </a:lnTo>
                    <a:lnTo>
                      <a:pt x="0" y="13"/>
                    </a:lnTo>
                    <a:lnTo>
                      <a:pt x="0" y="10"/>
                    </a:lnTo>
                    <a:lnTo>
                      <a:pt x="0" y="8"/>
                    </a:lnTo>
                    <a:lnTo>
                      <a:pt x="0" y="6"/>
                    </a:lnTo>
                    <a:lnTo>
                      <a:pt x="0" y="6"/>
                    </a:lnTo>
                    <a:lnTo>
                      <a:pt x="2" y="6"/>
                    </a:lnTo>
                    <a:lnTo>
                      <a:pt x="3" y="6"/>
                    </a:lnTo>
                    <a:lnTo>
                      <a:pt x="7" y="6"/>
                    </a:lnTo>
                    <a:lnTo>
                      <a:pt x="8" y="5"/>
                    </a:lnTo>
                    <a:lnTo>
                      <a:pt x="11" y="2"/>
                    </a:lnTo>
                    <a:lnTo>
                      <a:pt x="12" y="0"/>
                    </a:lnTo>
                    <a:close/>
                  </a:path>
                </a:pathLst>
              </a:custGeom>
              <a:solidFill>
                <a:srgbClr val="529800"/>
              </a:solidFill>
              <a:ln w="0">
                <a:solidFill>
                  <a:srgbClr val="5298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5" name="Freeform 9075"/>
              <p:cNvSpPr/>
              <p:nvPr/>
            </p:nvSpPr>
            <p:spPr bwMode="auto">
              <a:xfrm>
                <a:off x="4847" y="1389"/>
                <a:ext cx="44" cy="21"/>
              </a:xfrm>
              <a:custGeom>
                <a:avLst/>
                <a:gdLst>
                  <a:gd name="T0" fmla="*/ 25 w 44"/>
                  <a:gd name="T1" fmla="*/ 0 h 21"/>
                  <a:gd name="T2" fmla="*/ 26 w 44"/>
                  <a:gd name="T3" fmla="*/ 1 h 21"/>
                  <a:gd name="T4" fmla="*/ 30 w 44"/>
                  <a:gd name="T5" fmla="*/ 3 h 21"/>
                  <a:gd name="T6" fmla="*/ 32 w 44"/>
                  <a:gd name="T7" fmla="*/ 4 h 21"/>
                  <a:gd name="T8" fmla="*/ 36 w 44"/>
                  <a:gd name="T9" fmla="*/ 4 h 21"/>
                  <a:gd name="T10" fmla="*/ 39 w 44"/>
                  <a:gd name="T11" fmla="*/ 5 h 21"/>
                  <a:gd name="T12" fmla="*/ 40 w 44"/>
                  <a:gd name="T13" fmla="*/ 6 h 21"/>
                  <a:gd name="T14" fmla="*/ 42 w 44"/>
                  <a:gd name="T15" fmla="*/ 9 h 21"/>
                  <a:gd name="T16" fmla="*/ 43 w 44"/>
                  <a:gd name="T17" fmla="*/ 12 h 21"/>
                  <a:gd name="T18" fmla="*/ 43 w 44"/>
                  <a:gd name="T19" fmla="*/ 13 h 21"/>
                  <a:gd name="T20" fmla="*/ 44 w 44"/>
                  <a:gd name="T21" fmla="*/ 17 h 21"/>
                  <a:gd name="T22" fmla="*/ 44 w 44"/>
                  <a:gd name="T23" fmla="*/ 18 h 21"/>
                  <a:gd name="T24" fmla="*/ 43 w 44"/>
                  <a:gd name="T25" fmla="*/ 20 h 21"/>
                  <a:gd name="T26" fmla="*/ 40 w 44"/>
                  <a:gd name="T27" fmla="*/ 20 h 21"/>
                  <a:gd name="T28" fmla="*/ 38 w 44"/>
                  <a:gd name="T29" fmla="*/ 20 h 21"/>
                  <a:gd name="T30" fmla="*/ 35 w 44"/>
                  <a:gd name="T31" fmla="*/ 20 h 21"/>
                  <a:gd name="T32" fmla="*/ 32 w 44"/>
                  <a:gd name="T33" fmla="*/ 20 h 21"/>
                  <a:gd name="T34" fmla="*/ 30 w 44"/>
                  <a:gd name="T35" fmla="*/ 18 h 21"/>
                  <a:gd name="T36" fmla="*/ 27 w 44"/>
                  <a:gd name="T37" fmla="*/ 18 h 21"/>
                  <a:gd name="T38" fmla="*/ 26 w 44"/>
                  <a:gd name="T39" fmla="*/ 20 h 21"/>
                  <a:gd name="T40" fmla="*/ 26 w 44"/>
                  <a:gd name="T41" fmla="*/ 18 h 21"/>
                  <a:gd name="T42" fmla="*/ 25 w 44"/>
                  <a:gd name="T43" fmla="*/ 17 h 21"/>
                  <a:gd name="T44" fmla="*/ 22 w 44"/>
                  <a:gd name="T45" fmla="*/ 17 h 21"/>
                  <a:gd name="T46" fmla="*/ 21 w 44"/>
                  <a:gd name="T47" fmla="*/ 17 h 21"/>
                  <a:gd name="T48" fmla="*/ 18 w 44"/>
                  <a:gd name="T49" fmla="*/ 18 h 21"/>
                  <a:gd name="T50" fmla="*/ 17 w 44"/>
                  <a:gd name="T51" fmla="*/ 20 h 21"/>
                  <a:gd name="T52" fmla="*/ 15 w 44"/>
                  <a:gd name="T53" fmla="*/ 21 h 21"/>
                  <a:gd name="T54" fmla="*/ 15 w 44"/>
                  <a:gd name="T55" fmla="*/ 18 h 21"/>
                  <a:gd name="T56" fmla="*/ 15 w 44"/>
                  <a:gd name="T57" fmla="*/ 17 h 21"/>
                  <a:gd name="T58" fmla="*/ 14 w 44"/>
                  <a:gd name="T59" fmla="*/ 17 h 21"/>
                  <a:gd name="T60" fmla="*/ 13 w 44"/>
                  <a:gd name="T61" fmla="*/ 18 h 21"/>
                  <a:gd name="T62" fmla="*/ 11 w 44"/>
                  <a:gd name="T63" fmla="*/ 18 h 21"/>
                  <a:gd name="T64" fmla="*/ 9 w 44"/>
                  <a:gd name="T65" fmla="*/ 20 h 21"/>
                  <a:gd name="T66" fmla="*/ 10 w 44"/>
                  <a:gd name="T67" fmla="*/ 17 h 21"/>
                  <a:gd name="T68" fmla="*/ 10 w 44"/>
                  <a:gd name="T69" fmla="*/ 16 h 21"/>
                  <a:gd name="T70" fmla="*/ 10 w 44"/>
                  <a:gd name="T71" fmla="*/ 14 h 21"/>
                  <a:gd name="T72" fmla="*/ 8 w 44"/>
                  <a:gd name="T73" fmla="*/ 14 h 21"/>
                  <a:gd name="T74" fmla="*/ 6 w 44"/>
                  <a:gd name="T75" fmla="*/ 13 h 21"/>
                  <a:gd name="T76" fmla="*/ 4 w 44"/>
                  <a:gd name="T77" fmla="*/ 13 h 21"/>
                  <a:gd name="T78" fmla="*/ 1 w 44"/>
                  <a:gd name="T79" fmla="*/ 13 h 21"/>
                  <a:gd name="T80" fmla="*/ 0 w 44"/>
                  <a:gd name="T81" fmla="*/ 13 h 21"/>
                  <a:gd name="T82" fmla="*/ 1 w 44"/>
                  <a:gd name="T83" fmla="*/ 12 h 21"/>
                  <a:gd name="T84" fmla="*/ 4 w 44"/>
                  <a:gd name="T85" fmla="*/ 12 h 21"/>
                  <a:gd name="T86" fmla="*/ 6 w 44"/>
                  <a:gd name="T87" fmla="*/ 12 h 21"/>
                  <a:gd name="T88" fmla="*/ 9 w 44"/>
                  <a:gd name="T89" fmla="*/ 12 h 21"/>
                  <a:gd name="T90" fmla="*/ 10 w 44"/>
                  <a:gd name="T91" fmla="*/ 10 h 21"/>
                  <a:gd name="T92" fmla="*/ 13 w 44"/>
                  <a:gd name="T93" fmla="*/ 9 h 21"/>
                  <a:gd name="T94" fmla="*/ 13 w 44"/>
                  <a:gd name="T95" fmla="*/ 6 h 21"/>
                  <a:gd name="T96" fmla="*/ 11 w 44"/>
                  <a:gd name="T97" fmla="*/ 5 h 21"/>
                  <a:gd name="T98" fmla="*/ 14 w 44"/>
                  <a:gd name="T99" fmla="*/ 5 h 21"/>
                  <a:gd name="T100" fmla="*/ 17 w 44"/>
                  <a:gd name="T101" fmla="*/ 5 h 21"/>
                  <a:gd name="T102" fmla="*/ 19 w 44"/>
                  <a:gd name="T103" fmla="*/ 5 h 21"/>
                  <a:gd name="T104" fmla="*/ 22 w 44"/>
                  <a:gd name="T105" fmla="*/ 4 h 21"/>
                  <a:gd name="T106" fmla="*/ 23 w 44"/>
                  <a:gd name="T107" fmla="*/ 3 h 21"/>
                  <a:gd name="T108" fmla="*/ 25 w 44"/>
                  <a:gd name="T10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21">
                    <a:moveTo>
                      <a:pt x="25" y="0"/>
                    </a:moveTo>
                    <a:lnTo>
                      <a:pt x="26" y="1"/>
                    </a:lnTo>
                    <a:lnTo>
                      <a:pt x="30" y="3"/>
                    </a:lnTo>
                    <a:lnTo>
                      <a:pt x="32" y="4"/>
                    </a:lnTo>
                    <a:lnTo>
                      <a:pt x="36" y="4"/>
                    </a:lnTo>
                    <a:lnTo>
                      <a:pt x="39" y="5"/>
                    </a:lnTo>
                    <a:lnTo>
                      <a:pt x="40" y="6"/>
                    </a:lnTo>
                    <a:lnTo>
                      <a:pt x="42" y="9"/>
                    </a:lnTo>
                    <a:lnTo>
                      <a:pt x="43" y="12"/>
                    </a:lnTo>
                    <a:lnTo>
                      <a:pt x="43" y="13"/>
                    </a:lnTo>
                    <a:lnTo>
                      <a:pt x="44" y="17"/>
                    </a:lnTo>
                    <a:lnTo>
                      <a:pt x="44" y="18"/>
                    </a:lnTo>
                    <a:lnTo>
                      <a:pt x="43" y="20"/>
                    </a:lnTo>
                    <a:lnTo>
                      <a:pt x="40" y="20"/>
                    </a:lnTo>
                    <a:lnTo>
                      <a:pt x="38" y="20"/>
                    </a:lnTo>
                    <a:lnTo>
                      <a:pt x="35" y="20"/>
                    </a:lnTo>
                    <a:lnTo>
                      <a:pt x="32" y="20"/>
                    </a:lnTo>
                    <a:lnTo>
                      <a:pt x="30" y="18"/>
                    </a:lnTo>
                    <a:lnTo>
                      <a:pt x="27" y="18"/>
                    </a:lnTo>
                    <a:lnTo>
                      <a:pt x="26" y="20"/>
                    </a:lnTo>
                    <a:lnTo>
                      <a:pt x="26" y="18"/>
                    </a:lnTo>
                    <a:lnTo>
                      <a:pt x="25" y="17"/>
                    </a:lnTo>
                    <a:lnTo>
                      <a:pt x="22" y="17"/>
                    </a:lnTo>
                    <a:lnTo>
                      <a:pt x="21" y="17"/>
                    </a:lnTo>
                    <a:lnTo>
                      <a:pt x="18" y="18"/>
                    </a:lnTo>
                    <a:lnTo>
                      <a:pt x="17" y="20"/>
                    </a:lnTo>
                    <a:lnTo>
                      <a:pt x="15" y="21"/>
                    </a:lnTo>
                    <a:lnTo>
                      <a:pt x="15" y="18"/>
                    </a:lnTo>
                    <a:lnTo>
                      <a:pt x="15" y="17"/>
                    </a:lnTo>
                    <a:lnTo>
                      <a:pt x="14" y="17"/>
                    </a:lnTo>
                    <a:lnTo>
                      <a:pt x="13" y="18"/>
                    </a:lnTo>
                    <a:lnTo>
                      <a:pt x="11" y="18"/>
                    </a:lnTo>
                    <a:lnTo>
                      <a:pt x="9" y="20"/>
                    </a:lnTo>
                    <a:lnTo>
                      <a:pt x="10" y="17"/>
                    </a:lnTo>
                    <a:lnTo>
                      <a:pt x="10" y="16"/>
                    </a:lnTo>
                    <a:lnTo>
                      <a:pt x="10" y="14"/>
                    </a:lnTo>
                    <a:lnTo>
                      <a:pt x="8" y="14"/>
                    </a:lnTo>
                    <a:lnTo>
                      <a:pt x="6" y="13"/>
                    </a:lnTo>
                    <a:lnTo>
                      <a:pt x="4" y="13"/>
                    </a:lnTo>
                    <a:lnTo>
                      <a:pt x="1" y="13"/>
                    </a:lnTo>
                    <a:lnTo>
                      <a:pt x="0" y="13"/>
                    </a:lnTo>
                    <a:lnTo>
                      <a:pt x="1" y="12"/>
                    </a:lnTo>
                    <a:lnTo>
                      <a:pt x="4" y="12"/>
                    </a:lnTo>
                    <a:lnTo>
                      <a:pt x="6" y="12"/>
                    </a:lnTo>
                    <a:lnTo>
                      <a:pt x="9" y="12"/>
                    </a:lnTo>
                    <a:lnTo>
                      <a:pt x="10" y="10"/>
                    </a:lnTo>
                    <a:lnTo>
                      <a:pt x="13" y="9"/>
                    </a:lnTo>
                    <a:lnTo>
                      <a:pt x="13" y="6"/>
                    </a:lnTo>
                    <a:lnTo>
                      <a:pt x="11" y="5"/>
                    </a:lnTo>
                    <a:lnTo>
                      <a:pt x="14" y="5"/>
                    </a:lnTo>
                    <a:lnTo>
                      <a:pt x="17" y="5"/>
                    </a:lnTo>
                    <a:lnTo>
                      <a:pt x="19" y="5"/>
                    </a:lnTo>
                    <a:lnTo>
                      <a:pt x="22" y="4"/>
                    </a:lnTo>
                    <a:lnTo>
                      <a:pt x="23" y="3"/>
                    </a:lnTo>
                    <a:lnTo>
                      <a:pt x="2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6" name="Freeform 9076"/>
              <p:cNvSpPr/>
              <p:nvPr/>
            </p:nvSpPr>
            <p:spPr bwMode="auto">
              <a:xfrm>
                <a:off x="4851" y="1390"/>
                <a:ext cx="36" cy="17"/>
              </a:xfrm>
              <a:custGeom>
                <a:avLst/>
                <a:gdLst>
                  <a:gd name="T0" fmla="*/ 19 w 36"/>
                  <a:gd name="T1" fmla="*/ 0 h 17"/>
                  <a:gd name="T2" fmla="*/ 22 w 36"/>
                  <a:gd name="T3" fmla="*/ 2 h 17"/>
                  <a:gd name="T4" fmla="*/ 24 w 36"/>
                  <a:gd name="T5" fmla="*/ 3 h 17"/>
                  <a:gd name="T6" fmla="*/ 27 w 36"/>
                  <a:gd name="T7" fmla="*/ 3 h 17"/>
                  <a:gd name="T8" fmla="*/ 30 w 36"/>
                  <a:gd name="T9" fmla="*/ 4 h 17"/>
                  <a:gd name="T10" fmla="*/ 32 w 36"/>
                  <a:gd name="T11" fmla="*/ 4 h 17"/>
                  <a:gd name="T12" fmla="*/ 34 w 36"/>
                  <a:gd name="T13" fmla="*/ 7 h 17"/>
                  <a:gd name="T14" fmla="*/ 35 w 36"/>
                  <a:gd name="T15" fmla="*/ 9 h 17"/>
                  <a:gd name="T16" fmla="*/ 36 w 36"/>
                  <a:gd name="T17" fmla="*/ 12 h 17"/>
                  <a:gd name="T18" fmla="*/ 36 w 36"/>
                  <a:gd name="T19" fmla="*/ 15 h 17"/>
                  <a:gd name="T20" fmla="*/ 36 w 36"/>
                  <a:gd name="T21" fmla="*/ 16 h 17"/>
                  <a:gd name="T22" fmla="*/ 35 w 36"/>
                  <a:gd name="T23" fmla="*/ 17 h 17"/>
                  <a:gd name="T24" fmla="*/ 32 w 36"/>
                  <a:gd name="T25" fmla="*/ 17 h 17"/>
                  <a:gd name="T26" fmla="*/ 30 w 36"/>
                  <a:gd name="T27" fmla="*/ 17 h 17"/>
                  <a:gd name="T28" fmla="*/ 27 w 36"/>
                  <a:gd name="T29" fmla="*/ 16 h 17"/>
                  <a:gd name="T30" fmla="*/ 26 w 36"/>
                  <a:gd name="T31" fmla="*/ 16 h 17"/>
                  <a:gd name="T32" fmla="*/ 23 w 36"/>
                  <a:gd name="T33" fmla="*/ 16 h 17"/>
                  <a:gd name="T34" fmla="*/ 22 w 36"/>
                  <a:gd name="T35" fmla="*/ 17 h 17"/>
                  <a:gd name="T36" fmla="*/ 21 w 36"/>
                  <a:gd name="T37" fmla="*/ 16 h 17"/>
                  <a:gd name="T38" fmla="*/ 21 w 36"/>
                  <a:gd name="T39" fmla="*/ 15 h 17"/>
                  <a:gd name="T40" fmla="*/ 18 w 36"/>
                  <a:gd name="T41" fmla="*/ 15 h 17"/>
                  <a:gd name="T42" fmla="*/ 17 w 36"/>
                  <a:gd name="T43" fmla="*/ 15 h 17"/>
                  <a:gd name="T44" fmla="*/ 15 w 36"/>
                  <a:gd name="T45" fmla="*/ 16 h 17"/>
                  <a:gd name="T46" fmla="*/ 14 w 36"/>
                  <a:gd name="T47" fmla="*/ 17 h 17"/>
                  <a:gd name="T48" fmla="*/ 13 w 36"/>
                  <a:gd name="T49" fmla="*/ 17 h 17"/>
                  <a:gd name="T50" fmla="*/ 13 w 36"/>
                  <a:gd name="T51" fmla="*/ 16 h 17"/>
                  <a:gd name="T52" fmla="*/ 11 w 36"/>
                  <a:gd name="T53" fmla="*/ 15 h 17"/>
                  <a:gd name="T54" fmla="*/ 10 w 36"/>
                  <a:gd name="T55" fmla="*/ 15 h 17"/>
                  <a:gd name="T56" fmla="*/ 9 w 36"/>
                  <a:gd name="T57" fmla="*/ 16 h 17"/>
                  <a:gd name="T58" fmla="*/ 7 w 36"/>
                  <a:gd name="T59" fmla="*/ 16 h 17"/>
                  <a:gd name="T60" fmla="*/ 9 w 36"/>
                  <a:gd name="T61" fmla="*/ 15 h 17"/>
                  <a:gd name="T62" fmla="*/ 9 w 36"/>
                  <a:gd name="T63" fmla="*/ 13 h 17"/>
                  <a:gd name="T64" fmla="*/ 7 w 36"/>
                  <a:gd name="T65" fmla="*/ 12 h 17"/>
                  <a:gd name="T66" fmla="*/ 5 w 36"/>
                  <a:gd name="T67" fmla="*/ 12 h 17"/>
                  <a:gd name="T68" fmla="*/ 2 w 36"/>
                  <a:gd name="T69" fmla="*/ 11 h 17"/>
                  <a:gd name="T70" fmla="*/ 1 w 36"/>
                  <a:gd name="T71" fmla="*/ 11 h 17"/>
                  <a:gd name="T72" fmla="*/ 0 w 36"/>
                  <a:gd name="T73" fmla="*/ 11 h 17"/>
                  <a:gd name="T74" fmla="*/ 1 w 36"/>
                  <a:gd name="T75" fmla="*/ 11 h 17"/>
                  <a:gd name="T76" fmla="*/ 2 w 36"/>
                  <a:gd name="T77" fmla="*/ 11 h 17"/>
                  <a:gd name="T78" fmla="*/ 5 w 36"/>
                  <a:gd name="T79" fmla="*/ 11 h 17"/>
                  <a:gd name="T80" fmla="*/ 7 w 36"/>
                  <a:gd name="T81" fmla="*/ 9 h 17"/>
                  <a:gd name="T82" fmla="*/ 9 w 36"/>
                  <a:gd name="T83" fmla="*/ 8 h 17"/>
                  <a:gd name="T84" fmla="*/ 10 w 36"/>
                  <a:gd name="T85" fmla="*/ 7 h 17"/>
                  <a:gd name="T86" fmla="*/ 10 w 36"/>
                  <a:gd name="T87" fmla="*/ 4 h 17"/>
                  <a:gd name="T88" fmla="*/ 11 w 36"/>
                  <a:gd name="T89" fmla="*/ 4 h 17"/>
                  <a:gd name="T90" fmla="*/ 14 w 36"/>
                  <a:gd name="T91" fmla="*/ 4 h 17"/>
                  <a:gd name="T92" fmla="*/ 17 w 36"/>
                  <a:gd name="T93" fmla="*/ 4 h 17"/>
                  <a:gd name="T94" fmla="*/ 19 w 36"/>
                  <a:gd name="T95" fmla="*/ 3 h 17"/>
                  <a:gd name="T96" fmla="*/ 19 w 36"/>
                  <a:gd name="T9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7">
                    <a:moveTo>
                      <a:pt x="19" y="0"/>
                    </a:moveTo>
                    <a:lnTo>
                      <a:pt x="22" y="2"/>
                    </a:lnTo>
                    <a:lnTo>
                      <a:pt x="24" y="3"/>
                    </a:lnTo>
                    <a:lnTo>
                      <a:pt x="27" y="3"/>
                    </a:lnTo>
                    <a:lnTo>
                      <a:pt x="30" y="4"/>
                    </a:lnTo>
                    <a:lnTo>
                      <a:pt x="32" y="4"/>
                    </a:lnTo>
                    <a:lnTo>
                      <a:pt x="34" y="7"/>
                    </a:lnTo>
                    <a:lnTo>
                      <a:pt x="35" y="9"/>
                    </a:lnTo>
                    <a:lnTo>
                      <a:pt x="36" y="12"/>
                    </a:lnTo>
                    <a:lnTo>
                      <a:pt x="36" y="15"/>
                    </a:lnTo>
                    <a:lnTo>
                      <a:pt x="36" y="16"/>
                    </a:lnTo>
                    <a:lnTo>
                      <a:pt x="35" y="17"/>
                    </a:lnTo>
                    <a:lnTo>
                      <a:pt x="32" y="17"/>
                    </a:lnTo>
                    <a:lnTo>
                      <a:pt x="30" y="17"/>
                    </a:lnTo>
                    <a:lnTo>
                      <a:pt x="27" y="16"/>
                    </a:lnTo>
                    <a:lnTo>
                      <a:pt x="26" y="16"/>
                    </a:lnTo>
                    <a:lnTo>
                      <a:pt x="23" y="16"/>
                    </a:lnTo>
                    <a:lnTo>
                      <a:pt x="22" y="17"/>
                    </a:lnTo>
                    <a:lnTo>
                      <a:pt x="21" y="16"/>
                    </a:lnTo>
                    <a:lnTo>
                      <a:pt x="21" y="15"/>
                    </a:lnTo>
                    <a:lnTo>
                      <a:pt x="18" y="15"/>
                    </a:lnTo>
                    <a:lnTo>
                      <a:pt x="17" y="15"/>
                    </a:lnTo>
                    <a:lnTo>
                      <a:pt x="15" y="16"/>
                    </a:lnTo>
                    <a:lnTo>
                      <a:pt x="14" y="17"/>
                    </a:lnTo>
                    <a:lnTo>
                      <a:pt x="13" y="17"/>
                    </a:lnTo>
                    <a:lnTo>
                      <a:pt x="13" y="16"/>
                    </a:lnTo>
                    <a:lnTo>
                      <a:pt x="11" y="15"/>
                    </a:lnTo>
                    <a:lnTo>
                      <a:pt x="10" y="15"/>
                    </a:lnTo>
                    <a:lnTo>
                      <a:pt x="9" y="16"/>
                    </a:lnTo>
                    <a:lnTo>
                      <a:pt x="7" y="16"/>
                    </a:lnTo>
                    <a:lnTo>
                      <a:pt x="9" y="15"/>
                    </a:lnTo>
                    <a:lnTo>
                      <a:pt x="9" y="13"/>
                    </a:lnTo>
                    <a:lnTo>
                      <a:pt x="7" y="12"/>
                    </a:lnTo>
                    <a:lnTo>
                      <a:pt x="5" y="12"/>
                    </a:lnTo>
                    <a:lnTo>
                      <a:pt x="2" y="11"/>
                    </a:lnTo>
                    <a:lnTo>
                      <a:pt x="1" y="11"/>
                    </a:lnTo>
                    <a:lnTo>
                      <a:pt x="0" y="11"/>
                    </a:lnTo>
                    <a:lnTo>
                      <a:pt x="1" y="11"/>
                    </a:lnTo>
                    <a:lnTo>
                      <a:pt x="2" y="11"/>
                    </a:lnTo>
                    <a:lnTo>
                      <a:pt x="5" y="11"/>
                    </a:lnTo>
                    <a:lnTo>
                      <a:pt x="7" y="9"/>
                    </a:lnTo>
                    <a:lnTo>
                      <a:pt x="9" y="8"/>
                    </a:lnTo>
                    <a:lnTo>
                      <a:pt x="10" y="7"/>
                    </a:lnTo>
                    <a:lnTo>
                      <a:pt x="10" y="4"/>
                    </a:lnTo>
                    <a:lnTo>
                      <a:pt x="11" y="4"/>
                    </a:lnTo>
                    <a:lnTo>
                      <a:pt x="14" y="4"/>
                    </a:lnTo>
                    <a:lnTo>
                      <a:pt x="17" y="4"/>
                    </a:lnTo>
                    <a:lnTo>
                      <a:pt x="19" y="3"/>
                    </a:lnTo>
                    <a:lnTo>
                      <a:pt x="19" y="0"/>
                    </a:lnTo>
                    <a:close/>
                  </a:path>
                </a:pathLst>
              </a:custGeom>
              <a:solidFill>
                <a:srgbClr val="2D6B00"/>
              </a:solidFill>
              <a:ln w="0">
                <a:solidFill>
                  <a:srgbClr val="2D6B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7" name="Freeform 9077"/>
              <p:cNvSpPr/>
              <p:nvPr/>
            </p:nvSpPr>
            <p:spPr bwMode="auto">
              <a:xfrm>
                <a:off x="4940" y="1394"/>
                <a:ext cx="36" cy="24"/>
              </a:xfrm>
              <a:custGeom>
                <a:avLst/>
                <a:gdLst>
                  <a:gd name="T0" fmla="*/ 4 w 36"/>
                  <a:gd name="T1" fmla="*/ 0 h 24"/>
                  <a:gd name="T2" fmla="*/ 5 w 36"/>
                  <a:gd name="T3" fmla="*/ 1 h 24"/>
                  <a:gd name="T4" fmla="*/ 7 w 36"/>
                  <a:gd name="T5" fmla="*/ 3 h 24"/>
                  <a:gd name="T6" fmla="*/ 10 w 36"/>
                  <a:gd name="T7" fmla="*/ 4 h 24"/>
                  <a:gd name="T8" fmla="*/ 13 w 36"/>
                  <a:gd name="T9" fmla="*/ 5 h 24"/>
                  <a:gd name="T10" fmla="*/ 14 w 36"/>
                  <a:gd name="T11" fmla="*/ 5 h 24"/>
                  <a:gd name="T12" fmla="*/ 17 w 36"/>
                  <a:gd name="T13" fmla="*/ 5 h 24"/>
                  <a:gd name="T14" fmla="*/ 17 w 36"/>
                  <a:gd name="T15" fmla="*/ 8 h 24"/>
                  <a:gd name="T16" fmla="*/ 17 w 36"/>
                  <a:gd name="T17" fmla="*/ 9 h 24"/>
                  <a:gd name="T18" fmla="*/ 18 w 36"/>
                  <a:gd name="T19" fmla="*/ 9 h 24"/>
                  <a:gd name="T20" fmla="*/ 21 w 36"/>
                  <a:gd name="T21" fmla="*/ 9 h 24"/>
                  <a:gd name="T22" fmla="*/ 23 w 36"/>
                  <a:gd name="T23" fmla="*/ 9 h 24"/>
                  <a:gd name="T24" fmla="*/ 25 w 36"/>
                  <a:gd name="T25" fmla="*/ 9 h 24"/>
                  <a:gd name="T26" fmla="*/ 26 w 36"/>
                  <a:gd name="T27" fmla="*/ 9 h 24"/>
                  <a:gd name="T28" fmla="*/ 25 w 36"/>
                  <a:gd name="T29" fmla="*/ 11 h 24"/>
                  <a:gd name="T30" fmla="*/ 25 w 36"/>
                  <a:gd name="T31" fmla="*/ 12 h 24"/>
                  <a:gd name="T32" fmla="*/ 26 w 36"/>
                  <a:gd name="T33" fmla="*/ 12 h 24"/>
                  <a:gd name="T34" fmla="*/ 27 w 36"/>
                  <a:gd name="T35" fmla="*/ 12 h 24"/>
                  <a:gd name="T36" fmla="*/ 28 w 36"/>
                  <a:gd name="T37" fmla="*/ 12 h 24"/>
                  <a:gd name="T38" fmla="*/ 31 w 36"/>
                  <a:gd name="T39" fmla="*/ 12 h 24"/>
                  <a:gd name="T40" fmla="*/ 28 w 36"/>
                  <a:gd name="T41" fmla="*/ 13 h 24"/>
                  <a:gd name="T42" fmla="*/ 28 w 36"/>
                  <a:gd name="T43" fmla="*/ 15 h 24"/>
                  <a:gd name="T44" fmla="*/ 30 w 36"/>
                  <a:gd name="T45" fmla="*/ 16 h 24"/>
                  <a:gd name="T46" fmla="*/ 31 w 36"/>
                  <a:gd name="T47" fmla="*/ 19 h 24"/>
                  <a:gd name="T48" fmla="*/ 34 w 36"/>
                  <a:gd name="T49" fmla="*/ 19 h 24"/>
                  <a:gd name="T50" fmla="*/ 35 w 36"/>
                  <a:gd name="T51" fmla="*/ 20 h 24"/>
                  <a:gd name="T52" fmla="*/ 36 w 36"/>
                  <a:gd name="T53" fmla="*/ 21 h 24"/>
                  <a:gd name="T54" fmla="*/ 35 w 36"/>
                  <a:gd name="T55" fmla="*/ 21 h 24"/>
                  <a:gd name="T56" fmla="*/ 34 w 36"/>
                  <a:gd name="T57" fmla="*/ 20 h 24"/>
                  <a:gd name="T58" fmla="*/ 31 w 36"/>
                  <a:gd name="T59" fmla="*/ 20 h 24"/>
                  <a:gd name="T60" fmla="*/ 28 w 36"/>
                  <a:gd name="T61" fmla="*/ 20 h 24"/>
                  <a:gd name="T62" fmla="*/ 26 w 36"/>
                  <a:gd name="T63" fmla="*/ 20 h 24"/>
                  <a:gd name="T64" fmla="*/ 25 w 36"/>
                  <a:gd name="T65" fmla="*/ 20 h 24"/>
                  <a:gd name="T66" fmla="*/ 23 w 36"/>
                  <a:gd name="T67" fmla="*/ 21 h 24"/>
                  <a:gd name="T68" fmla="*/ 23 w 36"/>
                  <a:gd name="T69" fmla="*/ 24 h 24"/>
                  <a:gd name="T70" fmla="*/ 22 w 36"/>
                  <a:gd name="T71" fmla="*/ 22 h 24"/>
                  <a:gd name="T72" fmla="*/ 19 w 36"/>
                  <a:gd name="T73" fmla="*/ 21 h 24"/>
                  <a:gd name="T74" fmla="*/ 15 w 36"/>
                  <a:gd name="T75" fmla="*/ 21 h 24"/>
                  <a:gd name="T76" fmla="*/ 13 w 36"/>
                  <a:gd name="T77" fmla="*/ 21 h 24"/>
                  <a:gd name="T78" fmla="*/ 11 w 36"/>
                  <a:gd name="T79" fmla="*/ 24 h 24"/>
                  <a:gd name="T80" fmla="*/ 10 w 36"/>
                  <a:gd name="T81" fmla="*/ 21 h 24"/>
                  <a:gd name="T82" fmla="*/ 7 w 36"/>
                  <a:gd name="T83" fmla="*/ 20 h 24"/>
                  <a:gd name="T84" fmla="*/ 5 w 36"/>
                  <a:gd name="T85" fmla="*/ 17 h 24"/>
                  <a:gd name="T86" fmla="*/ 2 w 36"/>
                  <a:gd name="T87" fmla="*/ 16 h 24"/>
                  <a:gd name="T88" fmla="*/ 1 w 36"/>
                  <a:gd name="T89" fmla="*/ 15 h 24"/>
                  <a:gd name="T90" fmla="*/ 0 w 36"/>
                  <a:gd name="T91" fmla="*/ 12 h 24"/>
                  <a:gd name="T92" fmla="*/ 0 w 36"/>
                  <a:gd name="T93" fmla="*/ 9 h 24"/>
                  <a:gd name="T94" fmla="*/ 0 w 36"/>
                  <a:gd name="T95" fmla="*/ 8 h 24"/>
                  <a:gd name="T96" fmla="*/ 0 w 36"/>
                  <a:gd name="T97" fmla="*/ 5 h 24"/>
                  <a:gd name="T98" fmla="*/ 0 w 36"/>
                  <a:gd name="T99" fmla="*/ 3 h 24"/>
                  <a:gd name="T100" fmla="*/ 1 w 36"/>
                  <a:gd name="T101" fmla="*/ 0 h 24"/>
                  <a:gd name="T102" fmla="*/ 4 w 36"/>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4">
                    <a:moveTo>
                      <a:pt x="4" y="0"/>
                    </a:moveTo>
                    <a:lnTo>
                      <a:pt x="5" y="1"/>
                    </a:lnTo>
                    <a:lnTo>
                      <a:pt x="7" y="3"/>
                    </a:lnTo>
                    <a:lnTo>
                      <a:pt x="10" y="4"/>
                    </a:lnTo>
                    <a:lnTo>
                      <a:pt x="13" y="5"/>
                    </a:lnTo>
                    <a:lnTo>
                      <a:pt x="14" y="5"/>
                    </a:lnTo>
                    <a:lnTo>
                      <a:pt x="17" y="5"/>
                    </a:lnTo>
                    <a:lnTo>
                      <a:pt x="17" y="8"/>
                    </a:lnTo>
                    <a:lnTo>
                      <a:pt x="17" y="9"/>
                    </a:lnTo>
                    <a:lnTo>
                      <a:pt x="18" y="9"/>
                    </a:lnTo>
                    <a:lnTo>
                      <a:pt x="21" y="9"/>
                    </a:lnTo>
                    <a:lnTo>
                      <a:pt x="23" y="9"/>
                    </a:lnTo>
                    <a:lnTo>
                      <a:pt x="25" y="9"/>
                    </a:lnTo>
                    <a:lnTo>
                      <a:pt x="26" y="9"/>
                    </a:lnTo>
                    <a:lnTo>
                      <a:pt x="25" y="11"/>
                    </a:lnTo>
                    <a:lnTo>
                      <a:pt x="25" y="12"/>
                    </a:lnTo>
                    <a:lnTo>
                      <a:pt x="26" y="12"/>
                    </a:lnTo>
                    <a:lnTo>
                      <a:pt x="27" y="12"/>
                    </a:lnTo>
                    <a:lnTo>
                      <a:pt x="28" y="12"/>
                    </a:lnTo>
                    <a:lnTo>
                      <a:pt x="31" y="12"/>
                    </a:lnTo>
                    <a:lnTo>
                      <a:pt x="28" y="13"/>
                    </a:lnTo>
                    <a:lnTo>
                      <a:pt x="28" y="15"/>
                    </a:lnTo>
                    <a:lnTo>
                      <a:pt x="30" y="16"/>
                    </a:lnTo>
                    <a:lnTo>
                      <a:pt x="31" y="19"/>
                    </a:lnTo>
                    <a:lnTo>
                      <a:pt x="34" y="19"/>
                    </a:lnTo>
                    <a:lnTo>
                      <a:pt x="35" y="20"/>
                    </a:lnTo>
                    <a:lnTo>
                      <a:pt x="36" y="21"/>
                    </a:lnTo>
                    <a:lnTo>
                      <a:pt x="35" y="21"/>
                    </a:lnTo>
                    <a:lnTo>
                      <a:pt x="34" y="20"/>
                    </a:lnTo>
                    <a:lnTo>
                      <a:pt x="31" y="20"/>
                    </a:lnTo>
                    <a:lnTo>
                      <a:pt x="28" y="20"/>
                    </a:lnTo>
                    <a:lnTo>
                      <a:pt x="26" y="20"/>
                    </a:lnTo>
                    <a:lnTo>
                      <a:pt x="25" y="20"/>
                    </a:lnTo>
                    <a:lnTo>
                      <a:pt x="23" y="21"/>
                    </a:lnTo>
                    <a:lnTo>
                      <a:pt x="23" y="24"/>
                    </a:lnTo>
                    <a:lnTo>
                      <a:pt x="22" y="22"/>
                    </a:lnTo>
                    <a:lnTo>
                      <a:pt x="19" y="21"/>
                    </a:lnTo>
                    <a:lnTo>
                      <a:pt x="15" y="21"/>
                    </a:lnTo>
                    <a:lnTo>
                      <a:pt x="13" y="21"/>
                    </a:lnTo>
                    <a:lnTo>
                      <a:pt x="11" y="24"/>
                    </a:lnTo>
                    <a:lnTo>
                      <a:pt x="10" y="21"/>
                    </a:lnTo>
                    <a:lnTo>
                      <a:pt x="7" y="20"/>
                    </a:lnTo>
                    <a:lnTo>
                      <a:pt x="5" y="17"/>
                    </a:lnTo>
                    <a:lnTo>
                      <a:pt x="2" y="16"/>
                    </a:lnTo>
                    <a:lnTo>
                      <a:pt x="1" y="15"/>
                    </a:lnTo>
                    <a:lnTo>
                      <a:pt x="0" y="12"/>
                    </a:lnTo>
                    <a:lnTo>
                      <a:pt x="0" y="9"/>
                    </a:lnTo>
                    <a:lnTo>
                      <a:pt x="0" y="8"/>
                    </a:lnTo>
                    <a:lnTo>
                      <a:pt x="0" y="5"/>
                    </a:lnTo>
                    <a:lnTo>
                      <a:pt x="0" y="3"/>
                    </a:lnTo>
                    <a:lnTo>
                      <a:pt x="1" y="0"/>
                    </a:lnTo>
                    <a:lnTo>
                      <a:pt x="4"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8" name="Freeform 9078"/>
              <p:cNvSpPr/>
              <p:nvPr/>
            </p:nvSpPr>
            <p:spPr bwMode="auto">
              <a:xfrm>
                <a:off x="4942" y="1397"/>
                <a:ext cx="32" cy="19"/>
              </a:xfrm>
              <a:custGeom>
                <a:avLst/>
                <a:gdLst>
                  <a:gd name="T0" fmla="*/ 3 w 32"/>
                  <a:gd name="T1" fmla="*/ 0 h 19"/>
                  <a:gd name="T2" fmla="*/ 4 w 32"/>
                  <a:gd name="T3" fmla="*/ 1 h 19"/>
                  <a:gd name="T4" fmla="*/ 7 w 32"/>
                  <a:gd name="T5" fmla="*/ 1 h 19"/>
                  <a:gd name="T6" fmla="*/ 9 w 32"/>
                  <a:gd name="T7" fmla="*/ 2 h 19"/>
                  <a:gd name="T8" fmla="*/ 11 w 32"/>
                  <a:gd name="T9" fmla="*/ 4 h 19"/>
                  <a:gd name="T10" fmla="*/ 13 w 32"/>
                  <a:gd name="T11" fmla="*/ 5 h 19"/>
                  <a:gd name="T12" fmla="*/ 15 w 32"/>
                  <a:gd name="T13" fmla="*/ 5 h 19"/>
                  <a:gd name="T14" fmla="*/ 15 w 32"/>
                  <a:gd name="T15" fmla="*/ 6 h 19"/>
                  <a:gd name="T16" fmla="*/ 15 w 32"/>
                  <a:gd name="T17" fmla="*/ 8 h 19"/>
                  <a:gd name="T18" fmla="*/ 17 w 32"/>
                  <a:gd name="T19" fmla="*/ 8 h 19"/>
                  <a:gd name="T20" fmla="*/ 19 w 32"/>
                  <a:gd name="T21" fmla="*/ 8 h 19"/>
                  <a:gd name="T22" fmla="*/ 21 w 32"/>
                  <a:gd name="T23" fmla="*/ 8 h 19"/>
                  <a:gd name="T24" fmla="*/ 23 w 32"/>
                  <a:gd name="T25" fmla="*/ 8 h 19"/>
                  <a:gd name="T26" fmla="*/ 21 w 32"/>
                  <a:gd name="T27" fmla="*/ 9 h 19"/>
                  <a:gd name="T28" fmla="*/ 23 w 32"/>
                  <a:gd name="T29" fmla="*/ 10 h 19"/>
                  <a:gd name="T30" fmla="*/ 23 w 32"/>
                  <a:gd name="T31" fmla="*/ 10 h 19"/>
                  <a:gd name="T32" fmla="*/ 25 w 32"/>
                  <a:gd name="T33" fmla="*/ 10 h 19"/>
                  <a:gd name="T34" fmla="*/ 26 w 32"/>
                  <a:gd name="T35" fmla="*/ 10 h 19"/>
                  <a:gd name="T36" fmla="*/ 25 w 32"/>
                  <a:gd name="T37" fmla="*/ 12 h 19"/>
                  <a:gd name="T38" fmla="*/ 25 w 32"/>
                  <a:gd name="T39" fmla="*/ 13 h 19"/>
                  <a:gd name="T40" fmla="*/ 26 w 32"/>
                  <a:gd name="T41" fmla="*/ 14 h 19"/>
                  <a:gd name="T42" fmla="*/ 28 w 32"/>
                  <a:gd name="T43" fmla="*/ 16 h 19"/>
                  <a:gd name="T44" fmla="*/ 30 w 32"/>
                  <a:gd name="T45" fmla="*/ 17 h 19"/>
                  <a:gd name="T46" fmla="*/ 32 w 32"/>
                  <a:gd name="T47" fmla="*/ 17 h 19"/>
                  <a:gd name="T48" fmla="*/ 30 w 32"/>
                  <a:gd name="T49" fmla="*/ 17 h 19"/>
                  <a:gd name="T50" fmla="*/ 29 w 32"/>
                  <a:gd name="T51" fmla="*/ 17 h 19"/>
                  <a:gd name="T52" fmla="*/ 26 w 32"/>
                  <a:gd name="T53" fmla="*/ 16 h 19"/>
                  <a:gd name="T54" fmla="*/ 25 w 32"/>
                  <a:gd name="T55" fmla="*/ 16 h 19"/>
                  <a:gd name="T56" fmla="*/ 23 w 32"/>
                  <a:gd name="T57" fmla="*/ 16 h 19"/>
                  <a:gd name="T58" fmla="*/ 21 w 32"/>
                  <a:gd name="T59" fmla="*/ 17 h 19"/>
                  <a:gd name="T60" fmla="*/ 20 w 32"/>
                  <a:gd name="T61" fmla="*/ 18 h 19"/>
                  <a:gd name="T62" fmla="*/ 20 w 32"/>
                  <a:gd name="T63" fmla="*/ 19 h 19"/>
                  <a:gd name="T64" fmla="*/ 19 w 32"/>
                  <a:gd name="T65" fmla="*/ 18 h 19"/>
                  <a:gd name="T66" fmla="*/ 16 w 32"/>
                  <a:gd name="T67" fmla="*/ 17 h 19"/>
                  <a:gd name="T68" fmla="*/ 13 w 32"/>
                  <a:gd name="T69" fmla="*/ 17 h 19"/>
                  <a:gd name="T70" fmla="*/ 12 w 32"/>
                  <a:gd name="T71" fmla="*/ 18 h 19"/>
                  <a:gd name="T72" fmla="*/ 11 w 32"/>
                  <a:gd name="T73" fmla="*/ 19 h 19"/>
                  <a:gd name="T74" fmla="*/ 8 w 32"/>
                  <a:gd name="T75" fmla="*/ 17 h 19"/>
                  <a:gd name="T76" fmla="*/ 5 w 32"/>
                  <a:gd name="T77" fmla="*/ 16 h 19"/>
                  <a:gd name="T78" fmla="*/ 3 w 32"/>
                  <a:gd name="T79" fmla="*/ 13 h 19"/>
                  <a:gd name="T80" fmla="*/ 2 w 32"/>
                  <a:gd name="T81" fmla="*/ 12 h 19"/>
                  <a:gd name="T82" fmla="*/ 0 w 32"/>
                  <a:gd name="T83" fmla="*/ 9 h 19"/>
                  <a:gd name="T84" fmla="*/ 0 w 32"/>
                  <a:gd name="T85" fmla="*/ 6 h 19"/>
                  <a:gd name="T86" fmla="*/ 0 w 32"/>
                  <a:gd name="T87" fmla="*/ 4 h 19"/>
                  <a:gd name="T88" fmla="*/ 0 w 32"/>
                  <a:gd name="T89" fmla="*/ 1 h 19"/>
                  <a:gd name="T90" fmla="*/ 2 w 32"/>
                  <a:gd name="T91" fmla="*/ 0 h 19"/>
                  <a:gd name="T92" fmla="*/ 3 w 32"/>
                  <a:gd name="T9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19">
                    <a:moveTo>
                      <a:pt x="3" y="0"/>
                    </a:moveTo>
                    <a:lnTo>
                      <a:pt x="4" y="1"/>
                    </a:lnTo>
                    <a:lnTo>
                      <a:pt x="7" y="1"/>
                    </a:lnTo>
                    <a:lnTo>
                      <a:pt x="9" y="2"/>
                    </a:lnTo>
                    <a:lnTo>
                      <a:pt x="11" y="4"/>
                    </a:lnTo>
                    <a:lnTo>
                      <a:pt x="13" y="5"/>
                    </a:lnTo>
                    <a:lnTo>
                      <a:pt x="15" y="5"/>
                    </a:lnTo>
                    <a:lnTo>
                      <a:pt x="15" y="6"/>
                    </a:lnTo>
                    <a:lnTo>
                      <a:pt x="15" y="8"/>
                    </a:lnTo>
                    <a:lnTo>
                      <a:pt x="17" y="8"/>
                    </a:lnTo>
                    <a:lnTo>
                      <a:pt x="19" y="8"/>
                    </a:lnTo>
                    <a:lnTo>
                      <a:pt x="21" y="8"/>
                    </a:lnTo>
                    <a:lnTo>
                      <a:pt x="23" y="8"/>
                    </a:lnTo>
                    <a:lnTo>
                      <a:pt x="21" y="9"/>
                    </a:lnTo>
                    <a:lnTo>
                      <a:pt x="23" y="10"/>
                    </a:lnTo>
                    <a:lnTo>
                      <a:pt x="23" y="10"/>
                    </a:lnTo>
                    <a:lnTo>
                      <a:pt x="25" y="10"/>
                    </a:lnTo>
                    <a:lnTo>
                      <a:pt x="26" y="10"/>
                    </a:lnTo>
                    <a:lnTo>
                      <a:pt x="25" y="12"/>
                    </a:lnTo>
                    <a:lnTo>
                      <a:pt x="25" y="13"/>
                    </a:lnTo>
                    <a:lnTo>
                      <a:pt x="26" y="14"/>
                    </a:lnTo>
                    <a:lnTo>
                      <a:pt x="28" y="16"/>
                    </a:lnTo>
                    <a:lnTo>
                      <a:pt x="30" y="17"/>
                    </a:lnTo>
                    <a:lnTo>
                      <a:pt x="32" y="17"/>
                    </a:lnTo>
                    <a:lnTo>
                      <a:pt x="30" y="17"/>
                    </a:lnTo>
                    <a:lnTo>
                      <a:pt x="29" y="17"/>
                    </a:lnTo>
                    <a:lnTo>
                      <a:pt x="26" y="16"/>
                    </a:lnTo>
                    <a:lnTo>
                      <a:pt x="25" y="16"/>
                    </a:lnTo>
                    <a:lnTo>
                      <a:pt x="23" y="16"/>
                    </a:lnTo>
                    <a:lnTo>
                      <a:pt x="21" y="17"/>
                    </a:lnTo>
                    <a:lnTo>
                      <a:pt x="20" y="18"/>
                    </a:lnTo>
                    <a:lnTo>
                      <a:pt x="20" y="19"/>
                    </a:lnTo>
                    <a:lnTo>
                      <a:pt x="19" y="18"/>
                    </a:lnTo>
                    <a:lnTo>
                      <a:pt x="16" y="17"/>
                    </a:lnTo>
                    <a:lnTo>
                      <a:pt x="13" y="17"/>
                    </a:lnTo>
                    <a:lnTo>
                      <a:pt x="12" y="18"/>
                    </a:lnTo>
                    <a:lnTo>
                      <a:pt x="11" y="19"/>
                    </a:lnTo>
                    <a:lnTo>
                      <a:pt x="8" y="17"/>
                    </a:lnTo>
                    <a:lnTo>
                      <a:pt x="5" y="16"/>
                    </a:lnTo>
                    <a:lnTo>
                      <a:pt x="3" y="13"/>
                    </a:lnTo>
                    <a:lnTo>
                      <a:pt x="2" y="12"/>
                    </a:lnTo>
                    <a:lnTo>
                      <a:pt x="0" y="9"/>
                    </a:lnTo>
                    <a:lnTo>
                      <a:pt x="0" y="6"/>
                    </a:lnTo>
                    <a:lnTo>
                      <a:pt x="0" y="4"/>
                    </a:lnTo>
                    <a:lnTo>
                      <a:pt x="0" y="1"/>
                    </a:lnTo>
                    <a:lnTo>
                      <a:pt x="2" y="0"/>
                    </a:lnTo>
                    <a:lnTo>
                      <a:pt x="3" y="0"/>
                    </a:lnTo>
                    <a:close/>
                  </a:path>
                </a:pathLst>
              </a:custGeom>
              <a:solidFill>
                <a:srgbClr val="86E403"/>
              </a:solidFill>
              <a:ln w="0">
                <a:solidFill>
                  <a:srgbClr val="86E403"/>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9" name="Freeform 9079"/>
              <p:cNvSpPr/>
              <p:nvPr/>
            </p:nvSpPr>
            <p:spPr bwMode="auto">
              <a:xfrm>
                <a:off x="4872" y="1360"/>
                <a:ext cx="31" cy="34"/>
              </a:xfrm>
              <a:custGeom>
                <a:avLst/>
                <a:gdLst>
                  <a:gd name="T0" fmla="*/ 3 w 31"/>
                  <a:gd name="T1" fmla="*/ 0 h 34"/>
                  <a:gd name="T2" fmla="*/ 7 w 31"/>
                  <a:gd name="T3" fmla="*/ 1 h 34"/>
                  <a:gd name="T4" fmla="*/ 10 w 31"/>
                  <a:gd name="T5" fmla="*/ 1 h 34"/>
                  <a:gd name="T6" fmla="*/ 13 w 31"/>
                  <a:gd name="T7" fmla="*/ 3 h 34"/>
                  <a:gd name="T8" fmla="*/ 14 w 31"/>
                  <a:gd name="T9" fmla="*/ 4 h 34"/>
                  <a:gd name="T10" fmla="*/ 15 w 31"/>
                  <a:gd name="T11" fmla="*/ 4 h 34"/>
                  <a:gd name="T12" fmla="*/ 18 w 31"/>
                  <a:gd name="T13" fmla="*/ 5 h 34"/>
                  <a:gd name="T14" fmla="*/ 19 w 31"/>
                  <a:gd name="T15" fmla="*/ 5 h 34"/>
                  <a:gd name="T16" fmla="*/ 21 w 31"/>
                  <a:gd name="T17" fmla="*/ 5 h 34"/>
                  <a:gd name="T18" fmla="*/ 23 w 31"/>
                  <a:gd name="T19" fmla="*/ 5 h 34"/>
                  <a:gd name="T20" fmla="*/ 26 w 31"/>
                  <a:gd name="T21" fmla="*/ 7 h 34"/>
                  <a:gd name="T22" fmla="*/ 27 w 31"/>
                  <a:gd name="T23" fmla="*/ 9 h 34"/>
                  <a:gd name="T24" fmla="*/ 27 w 31"/>
                  <a:gd name="T25" fmla="*/ 12 h 34"/>
                  <a:gd name="T26" fmla="*/ 31 w 31"/>
                  <a:gd name="T27" fmla="*/ 22 h 34"/>
                  <a:gd name="T28" fmla="*/ 31 w 31"/>
                  <a:gd name="T29" fmla="*/ 33 h 34"/>
                  <a:gd name="T30" fmla="*/ 31 w 31"/>
                  <a:gd name="T31" fmla="*/ 33 h 34"/>
                  <a:gd name="T32" fmla="*/ 30 w 31"/>
                  <a:gd name="T33" fmla="*/ 34 h 34"/>
                  <a:gd name="T34" fmla="*/ 26 w 31"/>
                  <a:gd name="T35" fmla="*/ 33 h 34"/>
                  <a:gd name="T36" fmla="*/ 23 w 31"/>
                  <a:gd name="T37" fmla="*/ 32 h 34"/>
                  <a:gd name="T38" fmla="*/ 21 w 31"/>
                  <a:gd name="T39" fmla="*/ 29 h 34"/>
                  <a:gd name="T40" fmla="*/ 18 w 31"/>
                  <a:gd name="T41" fmla="*/ 26 h 34"/>
                  <a:gd name="T42" fmla="*/ 14 w 31"/>
                  <a:gd name="T43" fmla="*/ 25 h 34"/>
                  <a:gd name="T44" fmla="*/ 13 w 31"/>
                  <a:gd name="T45" fmla="*/ 22 h 34"/>
                  <a:gd name="T46" fmla="*/ 10 w 31"/>
                  <a:gd name="T47" fmla="*/ 21 h 34"/>
                  <a:gd name="T48" fmla="*/ 7 w 31"/>
                  <a:gd name="T49" fmla="*/ 17 h 34"/>
                  <a:gd name="T50" fmla="*/ 6 w 31"/>
                  <a:gd name="T51" fmla="*/ 13 h 34"/>
                  <a:gd name="T52" fmla="*/ 5 w 31"/>
                  <a:gd name="T53" fmla="*/ 9 h 34"/>
                  <a:gd name="T54" fmla="*/ 5 w 31"/>
                  <a:gd name="T55" fmla="*/ 7 h 34"/>
                  <a:gd name="T56" fmla="*/ 5 w 31"/>
                  <a:gd name="T57" fmla="*/ 5 h 34"/>
                  <a:gd name="T58" fmla="*/ 3 w 31"/>
                  <a:gd name="T59" fmla="*/ 3 h 34"/>
                  <a:gd name="T60" fmla="*/ 2 w 31"/>
                  <a:gd name="T61" fmla="*/ 3 h 34"/>
                  <a:gd name="T62" fmla="*/ 1 w 31"/>
                  <a:gd name="T63" fmla="*/ 1 h 34"/>
                  <a:gd name="T64" fmla="*/ 0 w 31"/>
                  <a:gd name="T65" fmla="*/ 1 h 34"/>
                  <a:gd name="T66" fmla="*/ 3 w 31"/>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4">
                    <a:moveTo>
                      <a:pt x="3" y="0"/>
                    </a:moveTo>
                    <a:lnTo>
                      <a:pt x="7" y="1"/>
                    </a:lnTo>
                    <a:lnTo>
                      <a:pt x="10" y="1"/>
                    </a:lnTo>
                    <a:lnTo>
                      <a:pt x="13" y="3"/>
                    </a:lnTo>
                    <a:lnTo>
                      <a:pt x="14" y="4"/>
                    </a:lnTo>
                    <a:lnTo>
                      <a:pt x="15" y="4"/>
                    </a:lnTo>
                    <a:lnTo>
                      <a:pt x="18" y="5"/>
                    </a:lnTo>
                    <a:lnTo>
                      <a:pt x="19" y="5"/>
                    </a:lnTo>
                    <a:lnTo>
                      <a:pt x="21" y="5"/>
                    </a:lnTo>
                    <a:lnTo>
                      <a:pt x="23" y="5"/>
                    </a:lnTo>
                    <a:lnTo>
                      <a:pt x="26" y="7"/>
                    </a:lnTo>
                    <a:lnTo>
                      <a:pt x="27" y="9"/>
                    </a:lnTo>
                    <a:lnTo>
                      <a:pt x="27" y="12"/>
                    </a:lnTo>
                    <a:lnTo>
                      <a:pt x="31" y="22"/>
                    </a:lnTo>
                    <a:lnTo>
                      <a:pt x="31" y="33"/>
                    </a:lnTo>
                    <a:lnTo>
                      <a:pt x="31" y="33"/>
                    </a:lnTo>
                    <a:lnTo>
                      <a:pt x="30" y="34"/>
                    </a:lnTo>
                    <a:lnTo>
                      <a:pt x="26" y="33"/>
                    </a:lnTo>
                    <a:lnTo>
                      <a:pt x="23" y="32"/>
                    </a:lnTo>
                    <a:lnTo>
                      <a:pt x="21" y="29"/>
                    </a:lnTo>
                    <a:lnTo>
                      <a:pt x="18" y="26"/>
                    </a:lnTo>
                    <a:lnTo>
                      <a:pt x="14" y="25"/>
                    </a:lnTo>
                    <a:lnTo>
                      <a:pt x="13" y="22"/>
                    </a:lnTo>
                    <a:lnTo>
                      <a:pt x="10" y="21"/>
                    </a:lnTo>
                    <a:lnTo>
                      <a:pt x="7" y="17"/>
                    </a:lnTo>
                    <a:lnTo>
                      <a:pt x="6" y="13"/>
                    </a:lnTo>
                    <a:lnTo>
                      <a:pt x="5" y="9"/>
                    </a:lnTo>
                    <a:lnTo>
                      <a:pt x="5" y="7"/>
                    </a:lnTo>
                    <a:lnTo>
                      <a:pt x="5" y="5"/>
                    </a:lnTo>
                    <a:lnTo>
                      <a:pt x="3" y="3"/>
                    </a:lnTo>
                    <a:lnTo>
                      <a:pt x="2" y="3"/>
                    </a:lnTo>
                    <a:lnTo>
                      <a:pt x="1" y="1"/>
                    </a:lnTo>
                    <a:lnTo>
                      <a:pt x="0" y="1"/>
                    </a:lnTo>
                    <a:lnTo>
                      <a:pt x="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0" name="Freeform 9080"/>
              <p:cNvSpPr/>
              <p:nvPr/>
            </p:nvSpPr>
            <p:spPr bwMode="auto">
              <a:xfrm>
                <a:off x="4879" y="1376"/>
                <a:ext cx="19" cy="8"/>
              </a:xfrm>
              <a:custGeom>
                <a:avLst/>
                <a:gdLst>
                  <a:gd name="T0" fmla="*/ 0 w 19"/>
                  <a:gd name="T1" fmla="*/ 0 h 8"/>
                  <a:gd name="T2" fmla="*/ 2 w 19"/>
                  <a:gd name="T3" fmla="*/ 1 h 8"/>
                  <a:gd name="T4" fmla="*/ 4 w 19"/>
                  <a:gd name="T5" fmla="*/ 1 h 8"/>
                  <a:gd name="T6" fmla="*/ 7 w 19"/>
                  <a:gd name="T7" fmla="*/ 1 h 8"/>
                  <a:gd name="T8" fmla="*/ 10 w 19"/>
                  <a:gd name="T9" fmla="*/ 1 h 8"/>
                  <a:gd name="T10" fmla="*/ 12 w 19"/>
                  <a:gd name="T11" fmla="*/ 1 h 8"/>
                  <a:gd name="T12" fmla="*/ 14 w 19"/>
                  <a:gd name="T13" fmla="*/ 2 h 8"/>
                  <a:gd name="T14" fmla="*/ 16 w 19"/>
                  <a:gd name="T15" fmla="*/ 4 h 8"/>
                  <a:gd name="T16" fmla="*/ 17 w 19"/>
                  <a:gd name="T17" fmla="*/ 6 h 8"/>
                  <a:gd name="T18" fmla="*/ 19 w 19"/>
                  <a:gd name="T19" fmla="*/ 8 h 8"/>
                  <a:gd name="T20" fmla="*/ 19 w 19"/>
                  <a:gd name="T21" fmla="*/ 8 h 8"/>
                  <a:gd name="T22" fmla="*/ 17 w 19"/>
                  <a:gd name="T23" fmla="*/ 8 h 8"/>
                  <a:gd name="T24" fmla="*/ 16 w 19"/>
                  <a:gd name="T25" fmla="*/ 6 h 8"/>
                  <a:gd name="T26" fmla="*/ 14 w 19"/>
                  <a:gd name="T27" fmla="*/ 6 h 8"/>
                  <a:gd name="T28" fmla="*/ 10 w 19"/>
                  <a:gd name="T29" fmla="*/ 6 h 8"/>
                  <a:gd name="T30" fmla="*/ 7 w 19"/>
                  <a:gd name="T31" fmla="*/ 6 h 8"/>
                  <a:gd name="T32" fmla="*/ 4 w 19"/>
                  <a:gd name="T33" fmla="*/ 5 h 8"/>
                  <a:gd name="T34" fmla="*/ 2 w 19"/>
                  <a:gd name="T35" fmla="*/ 2 h 8"/>
                  <a:gd name="T36" fmla="*/ 0 w 19"/>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8">
                    <a:moveTo>
                      <a:pt x="0" y="0"/>
                    </a:moveTo>
                    <a:lnTo>
                      <a:pt x="2" y="1"/>
                    </a:lnTo>
                    <a:lnTo>
                      <a:pt x="4" y="1"/>
                    </a:lnTo>
                    <a:lnTo>
                      <a:pt x="7" y="1"/>
                    </a:lnTo>
                    <a:lnTo>
                      <a:pt x="10" y="1"/>
                    </a:lnTo>
                    <a:lnTo>
                      <a:pt x="12" y="1"/>
                    </a:lnTo>
                    <a:lnTo>
                      <a:pt x="14" y="2"/>
                    </a:lnTo>
                    <a:lnTo>
                      <a:pt x="16" y="4"/>
                    </a:lnTo>
                    <a:lnTo>
                      <a:pt x="17" y="6"/>
                    </a:lnTo>
                    <a:lnTo>
                      <a:pt x="19" y="8"/>
                    </a:lnTo>
                    <a:lnTo>
                      <a:pt x="19" y="8"/>
                    </a:lnTo>
                    <a:lnTo>
                      <a:pt x="17" y="8"/>
                    </a:lnTo>
                    <a:lnTo>
                      <a:pt x="16" y="6"/>
                    </a:lnTo>
                    <a:lnTo>
                      <a:pt x="14" y="6"/>
                    </a:lnTo>
                    <a:lnTo>
                      <a:pt x="10" y="6"/>
                    </a:lnTo>
                    <a:lnTo>
                      <a:pt x="7" y="6"/>
                    </a:lnTo>
                    <a:lnTo>
                      <a:pt x="4" y="5"/>
                    </a:lnTo>
                    <a:lnTo>
                      <a:pt x="2" y="2"/>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1" name="Freeform 9081"/>
              <p:cNvSpPr/>
              <p:nvPr/>
            </p:nvSpPr>
            <p:spPr bwMode="auto">
              <a:xfrm>
                <a:off x="4878" y="1369"/>
                <a:ext cx="15" cy="8"/>
              </a:xfrm>
              <a:custGeom>
                <a:avLst/>
                <a:gdLst>
                  <a:gd name="T0" fmla="*/ 0 w 15"/>
                  <a:gd name="T1" fmla="*/ 0 h 8"/>
                  <a:gd name="T2" fmla="*/ 1 w 15"/>
                  <a:gd name="T3" fmla="*/ 2 h 8"/>
                  <a:gd name="T4" fmla="*/ 3 w 15"/>
                  <a:gd name="T5" fmla="*/ 2 h 8"/>
                  <a:gd name="T6" fmla="*/ 5 w 15"/>
                  <a:gd name="T7" fmla="*/ 2 h 8"/>
                  <a:gd name="T8" fmla="*/ 8 w 15"/>
                  <a:gd name="T9" fmla="*/ 3 h 8"/>
                  <a:gd name="T10" fmla="*/ 11 w 15"/>
                  <a:gd name="T11" fmla="*/ 4 h 8"/>
                  <a:gd name="T12" fmla="*/ 13 w 15"/>
                  <a:gd name="T13" fmla="*/ 6 h 8"/>
                  <a:gd name="T14" fmla="*/ 15 w 15"/>
                  <a:gd name="T15" fmla="*/ 8 h 8"/>
                  <a:gd name="T16" fmla="*/ 13 w 15"/>
                  <a:gd name="T17" fmla="*/ 8 h 8"/>
                  <a:gd name="T18" fmla="*/ 9 w 15"/>
                  <a:gd name="T19" fmla="*/ 8 h 8"/>
                  <a:gd name="T20" fmla="*/ 5 w 15"/>
                  <a:gd name="T21" fmla="*/ 7 h 8"/>
                  <a:gd name="T22" fmla="*/ 3 w 15"/>
                  <a:gd name="T23" fmla="*/ 7 h 8"/>
                  <a:gd name="T24" fmla="*/ 1 w 15"/>
                  <a:gd name="T25" fmla="*/ 6 h 8"/>
                  <a:gd name="T26" fmla="*/ 0 w 15"/>
                  <a:gd name="T27" fmla="*/ 3 h 8"/>
                  <a:gd name="T28" fmla="*/ 0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0" y="0"/>
                    </a:moveTo>
                    <a:lnTo>
                      <a:pt x="1" y="2"/>
                    </a:lnTo>
                    <a:lnTo>
                      <a:pt x="3" y="2"/>
                    </a:lnTo>
                    <a:lnTo>
                      <a:pt x="5" y="2"/>
                    </a:lnTo>
                    <a:lnTo>
                      <a:pt x="8" y="3"/>
                    </a:lnTo>
                    <a:lnTo>
                      <a:pt x="11" y="4"/>
                    </a:lnTo>
                    <a:lnTo>
                      <a:pt x="13" y="6"/>
                    </a:lnTo>
                    <a:lnTo>
                      <a:pt x="15" y="8"/>
                    </a:lnTo>
                    <a:lnTo>
                      <a:pt x="13" y="8"/>
                    </a:lnTo>
                    <a:lnTo>
                      <a:pt x="9" y="8"/>
                    </a:lnTo>
                    <a:lnTo>
                      <a:pt x="5" y="7"/>
                    </a:lnTo>
                    <a:lnTo>
                      <a:pt x="3" y="7"/>
                    </a:lnTo>
                    <a:lnTo>
                      <a:pt x="1" y="6"/>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2" name="Freeform 9082"/>
              <p:cNvSpPr/>
              <p:nvPr/>
            </p:nvSpPr>
            <p:spPr bwMode="auto">
              <a:xfrm>
                <a:off x="4886" y="1384"/>
                <a:ext cx="17" cy="8"/>
              </a:xfrm>
              <a:custGeom>
                <a:avLst/>
                <a:gdLst>
                  <a:gd name="T0" fmla="*/ 0 w 17"/>
                  <a:gd name="T1" fmla="*/ 0 h 8"/>
                  <a:gd name="T2" fmla="*/ 4 w 17"/>
                  <a:gd name="T3" fmla="*/ 0 h 8"/>
                  <a:gd name="T4" fmla="*/ 7 w 17"/>
                  <a:gd name="T5" fmla="*/ 0 h 8"/>
                  <a:gd name="T6" fmla="*/ 9 w 17"/>
                  <a:gd name="T7" fmla="*/ 0 h 8"/>
                  <a:gd name="T8" fmla="*/ 13 w 17"/>
                  <a:gd name="T9" fmla="*/ 1 h 8"/>
                  <a:gd name="T10" fmla="*/ 16 w 17"/>
                  <a:gd name="T11" fmla="*/ 4 h 8"/>
                  <a:gd name="T12" fmla="*/ 17 w 17"/>
                  <a:gd name="T13" fmla="*/ 8 h 8"/>
                  <a:gd name="T14" fmla="*/ 14 w 17"/>
                  <a:gd name="T15" fmla="*/ 8 h 8"/>
                  <a:gd name="T16" fmla="*/ 13 w 17"/>
                  <a:gd name="T17" fmla="*/ 6 h 8"/>
                  <a:gd name="T18" fmla="*/ 10 w 17"/>
                  <a:gd name="T19" fmla="*/ 5 h 8"/>
                  <a:gd name="T20" fmla="*/ 9 w 17"/>
                  <a:gd name="T21" fmla="*/ 5 h 8"/>
                  <a:gd name="T22" fmla="*/ 5 w 17"/>
                  <a:gd name="T23" fmla="*/ 4 h 8"/>
                  <a:gd name="T24" fmla="*/ 3 w 17"/>
                  <a:gd name="T25" fmla="*/ 1 h 8"/>
                  <a:gd name="T26" fmla="*/ 0 w 1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8">
                    <a:moveTo>
                      <a:pt x="0" y="0"/>
                    </a:moveTo>
                    <a:lnTo>
                      <a:pt x="4" y="0"/>
                    </a:lnTo>
                    <a:lnTo>
                      <a:pt x="7" y="0"/>
                    </a:lnTo>
                    <a:lnTo>
                      <a:pt x="9" y="0"/>
                    </a:lnTo>
                    <a:lnTo>
                      <a:pt x="13" y="1"/>
                    </a:lnTo>
                    <a:lnTo>
                      <a:pt x="16" y="4"/>
                    </a:lnTo>
                    <a:lnTo>
                      <a:pt x="17" y="8"/>
                    </a:lnTo>
                    <a:lnTo>
                      <a:pt x="14" y="8"/>
                    </a:lnTo>
                    <a:lnTo>
                      <a:pt x="13" y="6"/>
                    </a:lnTo>
                    <a:lnTo>
                      <a:pt x="10" y="5"/>
                    </a:lnTo>
                    <a:lnTo>
                      <a:pt x="9" y="5"/>
                    </a:lnTo>
                    <a:lnTo>
                      <a:pt x="5" y="4"/>
                    </a:lnTo>
                    <a:lnTo>
                      <a:pt x="3" y="1"/>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3" name="Freeform 9083"/>
              <p:cNvSpPr/>
              <p:nvPr/>
            </p:nvSpPr>
            <p:spPr bwMode="auto">
              <a:xfrm>
                <a:off x="4890" y="1365"/>
                <a:ext cx="5" cy="12"/>
              </a:xfrm>
              <a:custGeom>
                <a:avLst/>
                <a:gdLst>
                  <a:gd name="T0" fmla="*/ 0 w 5"/>
                  <a:gd name="T1" fmla="*/ 0 h 12"/>
                  <a:gd name="T2" fmla="*/ 3 w 5"/>
                  <a:gd name="T3" fmla="*/ 0 h 12"/>
                  <a:gd name="T4" fmla="*/ 4 w 5"/>
                  <a:gd name="T5" fmla="*/ 2 h 12"/>
                  <a:gd name="T6" fmla="*/ 4 w 5"/>
                  <a:gd name="T7" fmla="*/ 4 h 12"/>
                  <a:gd name="T8" fmla="*/ 5 w 5"/>
                  <a:gd name="T9" fmla="*/ 6 h 12"/>
                  <a:gd name="T10" fmla="*/ 5 w 5"/>
                  <a:gd name="T11" fmla="*/ 8 h 12"/>
                  <a:gd name="T12" fmla="*/ 5 w 5"/>
                  <a:gd name="T13" fmla="*/ 11 h 12"/>
                  <a:gd name="T14" fmla="*/ 4 w 5"/>
                  <a:gd name="T15" fmla="*/ 12 h 12"/>
                  <a:gd name="T16" fmla="*/ 4 w 5"/>
                  <a:gd name="T17" fmla="*/ 12 h 12"/>
                  <a:gd name="T18" fmla="*/ 3 w 5"/>
                  <a:gd name="T19" fmla="*/ 10 h 12"/>
                  <a:gd name="T20" fmla="*/ 1 w 5"/>
                  <a:gd name="T21" fmla="*/ 7 h 12"/>
                  <a:gd name="T22" fmla="*/ 1 w 5"/>
                  <a:gd name="T23" fmla="*/ 4 h 12"/>
                  <a:gd name="T24" fmla="*/ 0 w 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2">
                    <a:moveTo>
                      <a:pt x="0" y="0"/>
                    </a:moveTo>
                    <a:lnTo>
                      <a:pt x="3" y="0"/>
                    </a:lnTo>
                    <a:lnTo>
                      <a:pt x="4" y="2"/>
                    </a:lnTo>
                    <a:lnTo>
                      <a:pt x="4" y="4"/>
                    </a:lnTo>
                    <a:lnTo>
                      <a:pt x="5" y="6"/>
                    </a:lnTo>
                    <a:lnTo>
                      <a:pt x="5" y="8"/>
                    </a:lnTo>
                    <a:lnTo>
                      <a:pt x="5" y="11"/>
                    </a:lnTo>
                    <a:lnTo>
                      <a:pt x="4" y="12"/>
                    </a:lnTo>
                    <a:lnTo>
                      <a:pt x="4" y="12"/>
                    </a:lnTo>
                    <a:lnTo>
                      <a:pt x="3" y="10"/>
                    </a:lnTo>
                    <a:lnTo>
                      <a:pt x="1" y="7"/>
                    </a:lnTo>
                    <a:lnTo>
                      <a:pt x="1" y="4"/>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4" name="Freeform 9084"/>
              <p:cNvSpPr/>
              <p:nvPr/>
            </p:nvSpPr>
            <p:spPr bwMode="auto">
              <a:xfrm>
                <a:off x="4894" y="1367"/>
                <a:ext cx="9" cy="21"/>
              </a:xfrm>
              <a:custGeom>
                <a:avLst/>
                <a:gdLst>
                  <a:gd name="T0" fmla="*/ 0 w 9"/>
                  <a:gd name="T1" fmla="*/ 0 h 21"/>
                  <a:gd name="T2" fmla="*/ 2 w 9"/>
                  <a:gd name="T3" fmla="*/ 0 h 21"/>
                  <a:gd name="T4" fmla="*/ 4 w 9"/>
                  <a:gd name="T5" fmla="*/ 2 h 21"/>
                  <a:gd name="T6" fmla="*/ 5 w 9"/>
                  <a:gd name="T7" fmla="*/ 6 h 21"/>
                  <a:gd name="T8" fmla="*/ 6 w 9"/>
                  <a:gd name="T9" fmla="*/ 9 h 21"/>
                  <a:gd name="T10" fmla="*/ 8 w 9"/>
                  <a:gd name="T11" fmla="*/ 10 h 21"/>
                  <a:gd name="T12" fmla="*/ 8 w 9"/>
                  <a:gd name="T13" fmla="*/ 13 h 21"/>
                  <a:gd name="T14" fmla="*/ 9 w 9"/>
                  <a:gd name="T15" fmla="*/ 14 h 21"/>
                  <a:gd name="T16" fmla="*/ 9 w 9"/>
                  <a:gd name="T17" fmla="*/ 17 h 21"/>
                  <a:gd name="T18" fmla="*/ 9 w 9"/>
                  <a:gd name="T19" fmla="*/ 19 h 21"/>
                  <a:gd name="T20" fmla="*/ 9 w 9"/>
                  <a:gd name="T21" fmla="*/ 21 h 21"/>
                  <a:gd name="T22" fmla="*/ 8 w 9"/>
                  <a:gd name="T23" fmla="*/ 19 h 21"/>
                  <a:gd name="T24" fmla="*/ 6 w 9"/>
                  <a:gd name="T25" fmla="*/ 18 h 21"/>
                  <a:gd name="T26" fmla="*/ 5 w 9"/>
                  <a:gd name="T27" fmla="*/ 15 h 21"/>
                  <a:gd name="T28" fmla="*/ 4 w 9"/>
                  <a:gd name="T29" fmla="*/ 14 h 21"/>
                  <a:gd name="T30" fmla="*/ 4 w 9"/>
                  <a:gd name="T31" fmla="*/ 14 h 21"/>
                  <a:gd name="T32" fmla="*/ 2 w 9"/>
                  <a:gd name="T33" fmla="*/ 13 h 21"/>
                  <a:gd name="T34" fmla="*/ 2 w 9"/>
                  <a:gd name="T35" fmla="*/ 11 h 21"/>
                  <a:gd name="T36" fmla="*/ 1 w 9"/>
                  <a:gd name="T37" fmla="*/ 10 h 21"/>
                  <a:gd name="T38" fmla="*/ 1 w 9"/>
                  <a:gd name="T39" fmla="*/ 6 h 21"/>
                  <a:gd name="T40" fmla="*/ 1 w 9"/>
                  <a:gd name="T41" fmla="*/ 2 h 21"/>
                  <a:gd name="T42" fmla="*/ 0 w 9"/>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21">
                    <a:moveTo>
                      <a:pt x="0" y="0"/>
                    </a:moveTo>
                    <a:lnTo>
                      <a:pt x="2" y="0"/>
                    </a:lnTo>
                    <a:lnTo>
                      <a:pt x="4" y="2"/>
                    </a:lnTo>
                    <a:lnTo>
                      <a:pt x="5" y="6"/>
                    </a:lnTo>
                    <a:lnTo>
                      <a:pt x="6" y="9"/>
                    </a:lnTo>
                    <a:lnTo>
                      <a:pt x="8" y="10"/>
                    </a:lnTo>
                    <a:lnTo>
                      <a:pt x="8" y="13"/>
                    </a:lnTo>
                    <a:lnTo>
                      <a:pt x="9" y="14"/>
                    </a:lnTo>
                    <a:lnTo>
                      <a:pt x="9" y="17"/>
                    </a:lnTo>
                    <a:lnTo>
                      <a:pt x="9" y="19"/>
                    </a:lnTo>
                    <a:lnTo>
                      <a:pt x="9" y="21"/>
                    </a:lnTo>
                    <a:lnTo>
                      <a:pt x="8" y="19"/>
                    </a:lnTo>
                    <a:lnTo>
                      <a:pt x="6" y="18"/>
                    </a:lnTo>
                    <a:lnTo>
                      <a:pt x="5" y="15"/>
                    </a:lnTo>
                    <a:lnTo>
                      <a:pt x="4" y="14"/>
                    </a:lnTo>
                    <a:lnTo>
                      <a:pt x="4" y="14"/>
                    </a:lnTo>
                    <a:lnTo>
                      <a:pt x="2" y="13"/>
                    </a:lnTo>
                    <a:lnTo>
                      <a:pt x="2" y="11"/>
                    </a:lnTo>
                    <a:lnTo>
                      <a:pt x="1" y="10"/>
                    </a:lnTo>
                    <a:lnTo>
                      <a:pt x="1" y="6"/>
                    </a:lnTo>
                    <a:lnTo>
                      <a:pt x="1" y="2"/>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5" name="Freeform 9085"/>
              <p:cNvSpPr/>
              <p:nvPr/>
            </p:nvSpPr>
            <p:spPr bwMode="auto">
              <a:xfrm>
                <a:off x="4912" y="1351"/>
                <a:ext cx="25" cy="41"/>
              </a:xfrm>
              <a:custGeom>
                <a:avLst/>
                <a:gdLst>
                  <a:gd name="T0" fmla="*/ 21 w 25"/>
                  <a:gd name="T1" fmla="*/ 0 h 41"/>
                  <a:gd name="T2" fmla="*/ 24 w 25"/>
                  <a:gd name="T3" fmla="*/ 4 h 41"/>
                  <a:gd name="T4" fmla="*/ 24 w 25"/>
                  <a:gd name="T5" fmla="*/ 8 h 41"/>
                  <a:gd name="T6" fmla="*/ 24 w 25"/>
                  <a:gd name="T7" fmla="*/ 10 h 41"/>
                  <a:gd name="T8" fmla="*/ 24 w 25"/>
                  <a:gd name="T9" fmla="*/ 13 h 41"/>
                  <a:gd name="T10" fmla="*/ 24 w 25"/>
                  <a:gd name="T11" fmla="*/ 16 h 41"/>
                  <a:gd name="T12" fmla="*/ 24 w 25"/>
                  <a:gd name="T13" fmla="*/ 17 h 41"/>
                  <a:gd name="T14" fmla="*/ 24 w 25"/>
                  <a:gd name="T15" fmla="*/ 18 h 41"/>
                  <a:gd name="T16" fmla="*/ 24 w 25"/>
                  <a:gd name="T17" fmla="*/ 21 h 41"/>
                  <a:gd name="T18" fmla="*/ 25 w 25"/>
                  <a:gd name="T19" fmla="*/ 22 h 41"/>
                  <a:gd name="T20" fmla="*/ 25 w 25"/>
                  <a:gd name="T21" fmla="*/ 25 h 41"/>
                  <a:gd name="T22" fmla="*/ 24 w 25"/>
                  <a:gd name="T23" fmla="*/ 26 h 41"/>
                  <a:gd name="T24" fmla="*/ 22 w 25"/>
                  <a:gd name="T25" fmla="*/ 29 h 41"/>
                  <a:gd name="T26" fmla="*/ 20 w 25"/>
                  <a:gd name="T27" fmla="*/ 30 h 41"/>
                  <a:gd name="T28" fmla="*/ 16 w 25"/>
                  <a:gd name="T29" fmla="*/ 34 h 41"/>
                  <a:gd name="T30" fmla="*/ 12 w 25"/>
                  <a:gd name="T31" fmla="*/ 37 h 41"/>
                  <a:gd name="T32" fmla="*/ 7 w 25"/>
                  <a:gd name="T33" fmla="*/ 39 h 41"/>
                  <a:gd name="T34" fmla="*/ 1 w 25"/>
                  <a:gd name="T35" fmla="*/ 41 h 41"/>
                  <a:gd name="T36" fmla="*/ 0 w 25"/>
                  <a:gd name="T37" fmla="*/ 41 h 41"/>
                  <a:gd name="T38" fmla="*/ 0 w 25"/>
                  <a:gd name="T39" fmla="*/ 35 h 41"/>
                  <a:gd name="T40" fmla="*/ 1 w 25"/>
                  <a:gd name="T41" fmla="*/ 29 h 41"/>
                  <a:gd name="T42" fmla="*/ 4 w 25"/>
                  <a:gd name="T43" fmla="*/ 22 h 41"/>
                  <a:gd name="T44" fmla="*/ 7 w 25"/>
                  <a:gd name="T45" fmla="*/ 17 h 41"/>
                  <a:gd name="T46" fmla="*/ 9 w 25"/>
                  <a:gd name="T47" fmla="*/ 13 h 41"/>
                  <a:gd name="T48" fmla="*/ 12 w 25"/>
                  <a:gd name="T49" fmla="*/ 10 h 41"/>
                  <a:gd name="T50" fmla="*/ 16 w 25"/>
                  <a:gd name="T51" fmla="*/ 8 h 41"/>
                  <a:gd name="T52" fmla="*/ 18 w 25"/>
                  <a:gd name="T53" fmla="*/ 7 h 41"/>
                  <a:gd name="T54" fmla="*/ 20 w 25"/>
                  <a:gd name="T55" fmla="*/ 7 h 41"/>
                  <a:gd name="T56" fmla="*/ 21 w 25"/>
                  <a:gd name="T57" fmla="*/ 5 h 41"/>
                  <a:gd name="T58" fmla="*/ 22 w 25"/>
                  <a:gd name="T59" fmla="*/ 4 h 41"/>
                  <a:gd name="T60" fmla="*/ 21 w 25"/>
                  <a:gd name="T61" fmla="*/ 1 h 41"/>
                  <a:gd name="T62" fmla="*/ 21 w 25"/>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41">
                    <a:moveTo>
                      <a:pt x="21" y="0"/>
                    </a:moveTo>
                    <a:lnTo>
                      <a:pt x="24" y="4"/>
                    </a:lnTo>
                    <a:lnTo>
                      <a:pt x="24" y="8"/>
                    </a:lnTo>
                    <a:lnTo>
                      <a:pt x="24" y="10"/>
                    </a:lnTo>
                    <a:lnTo>
                      <a:pt x="24" y="13"/>
                    </a:lnTo>
                    <a:lnTo>
                      <a:pt x="24" y="16"/>
                    </a:lnTo>
                    <a:lnTo>
                      <a:pt x="24" y="17"/>
                    </a:lnTo>
                    <a:lnTo>
                      <a:pt x="24" y="18"/>
                    </a:lnTo>
                    <a:lnTo>
                      <a:pt x="24" y="21"/>
                    </a:lnTo>
                    <a:lnTo>
                      <a:pt x="25" y="22"/>
                    </a:lnTo>
                    <a:lnTo>
                      <a:pt x="25" y="25"/>
                    </a:lnTo>
                    <a:lnTo>
                      <a:pt x="24" y="26"/>
                    </a:lnTo>
                    <a:lnTo>
                      <a:pt x="22" y="29"/>
                    </a:lnTo>
                    <a:lnTo>
                      <a:pt x="20" y="30"/>
                    </a:lnTo>
                    <a:lnTo>
                      <a:pt x="16" y="34"/>
                    </a:lnTo>
                    <a:lnTo>
                      <a:pt x="12" y="37"/>
                    </a:lnTo>
                    <a:lnTo>
                      <a:pt x="7" y="39"/>
                    </a:lnTo>
                    <a:lnTo>
                      <a:pt x="1" y="41"/>
                    </a:lnTo>
                    <a:lnTo>
                      <a:pt x="0" y="41"/>
                    </a:lnTo>
                    <a:lnTo>
                      <a:pt x="0" y="35"/>
                    </a:lnTo>
                    <a:lnTo>
                      <a:pt x="1" y="29"/>
                    </a:lnTo>
                    <a:lnTo>
                      <a:pt x="4" y="22"/>
                    </a:lnTo>
                    <a:lnTo>
                      <a:pt x="7" y="17"/>
                    </a:lnTo>
                    <a:lnTo>
                      <a:pt x="9" y="13"/>
                    </a:lnTo>
                    <a:lnTo>
                      <a:pt x="12" y="10"/>
                    </a:lnTo>
                    <a:lnTo>
                      <a:pt x="16" y="8"/>
                    </a:lnTo>
                    <a:lnTo>
                      <a:pt x="18" y="7"/>
                    </a:lnTo>
                    <a:lnTo>
                      <a:pt x="20" y="7"/>
                    </a:lnTo>
                    <a:lnTo>
                      <a:pt x="21" y="5"/>
                    </a:lnTo>
                    <a:lnTo>
                      <a:pt x="22" y="4"/>
                    </a:lnTo>
                    <a:lnTo>
                      <a:pt x="21" y="1"/>
                    </a:lnTo>
                    <a:lnTo>
                      <a:pt x="2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6" name="Freeform 9086"/>
              <p:cNvSpPr/>
              <p:nvPr/>
            </p:nvSpPr>
            <p:spPr bwMode="auto">
              <a:xfrm>
                <a:off x="4919" y="1363"/>
                <a:ext cx="5" cy="19"/>
              </a:xfrm>
              <a:custGeom>
                <a:avLst/>
                <a:gdLst>
                  <a:gd name="T0" fmla="*/ 4 w 5"/>
                  <a:gd name="T1" fmla="*/ 0 h 19"/>
                  <a:gd name="T2" fmla="*/ 2 w 5"/>
                  <a:gd name="T3" fmla="*/ 2 h 19"/>
                  <a:gd name="T4" fmla="*/ 4 w 5"/>
                  <a:gd name="T5" fmla="*/ 5 h 19"/>
                  <a:gd name="T6" fmla="*/ 4 w 5"/>
                  <a:gd name="T7" fmla="*/ 8 h 19"/>
                  <a:gd name="T8" fmla="*/ 5 w 5"/>
                  <a:gd name="T9" fmla="*/ 10 h 19"/>
                  <a:gd name="T10" fmla="*/ 5 w 5"/>
                  <a:gd name="T11" fmla="*/ 12 h 19"/>
                  <a:gd name="T12" fmla="*/ 5 w 5"/>
                  <a:gd name="T13" fmla="*/ 14 h 19"/>
                  <a:gd name="T14" fmla="*/ 4 w 5"/>
                  <a:gd name="T15" fmla="*/ 17 h 19"/>
                  <a:gd name="T16" fmla="*/ 2 w 5"/>
                  <a:gd name="T17" fmla="*/ 18 h 19"/>
                  <a:gd name="T18" fmla="*/ 1 w 5"/>
                  <a:gd name="T19" fmla="*/ 19 h 19"/>
                  <a:gd name="T20" fmla="*/ 1 w 5"/>
                  <a:gd name="T21" fmla="*/ 19 h 19"/>
                  <a:gd name="T22" fmla="*/ 1 w 5"/>
                  <a:gd name="T23" fmla="*/ 19 h 19"/>
                  <a:gd name="T24" fmla="*/ 1 w 5"/>
                  <a:gd name="T25" fmla="*/ 18 h 19"/>
                  <a:gd name="T26" fmla="*/ 1 w 5"/>
                  <a:gd name="T27" fmla="*/ 14 h 19"/>
                  <a:gd name="T28" fmla="*/ 0 w 5"/>
                  <a:gd name="T29" fmla="*/ 12 h 19"/>
                  <a:gd name="T30" fmla="*/ 0 w 5"/>
                  <a:gd name="T31" fmla="*/ 9 h 19"/>
                  <a:gd name="T32" fmla="*/ 0 w 5"/>
                  <a:gd name="T33" fmla="*/ 5 h 19"/>
                  <a:gd name="T34" fmla="*/ 1 w 5"/>
                  <a:gd name="T35" fmla="*/ 2 h 19"/>
                  <a:gd name="T36" fmla="*/ 4 w 5"/>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9">
                    <a:moveTo>
                      <a:pt x="4" y="0"/>
                    </a:moveTo>
                    <a:lnTo>
                      <a:pt x="2" y="2"/>
                    </a:lnTo>
                    <a:lnTo>
                      <a:pt x="4" y="5"/>
                    </a:lnTo>
                    <a:lnTo>
                      <a:pt x="4" y="8"/>
                    </a:lnTo>
                    <a:lnTo>
                      <a:pt x="5" y="10"/>
                    </a:lnTo>
                    <a:lnTo>
                      <a:pt x="5" y="12"/>
                    </a:lnTo>
                    <a:lnTo>
                      <a:pt x="5" y="14"/>
                    </a:lnTo>
                    <a:lnTo>
                      <a:pt x="4" y="17"/>
                    </a:lnTo>
                    <a:lnTo>
                      <a:pt x="2" y="18"/>
                    </a:lnTo>
                    <a:lnTo>
                      <a:pt x="1" y="19"/>
                    </a:lnTo>
                    <a:lnTo>
                      <a:pt x="1" y="19"/>
                    </a:lnTo>
                    <a:lnTo>
                      <a:pt x="1" y="19"/>
                    </a:lnTo>
                    <a:lnTo>
                      <a:pt x="1" y="18"/>
                    </a:lnTo>
                    <a:lnTo>
                      <a:pt x="1" y="14"/>
                    </a:lnTo>
                    <a:lnTo>
                      <a:pt x="0" y="12"/>
                    </a:lnTo>
                    <a:lnTo>
                      <a:pt x="0" y="9"/>
                    </a:lnTo>
                    <a:lnTo>
                      <a:pt x="0" y="5"/>
                    </a:lnTo>
                    <a:lnTo>
                      <a:pt x="1" y="2"/>
                    </a:lnTo>
                    <a:lnTo>
                      <a:pt x="4"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7" name="Freeform 9087"/>
              <p:cNvSpPr/>
              <p:nvPr/>
            </p:nvSpPr>
            <p:spPr bwMode="auto">
              <a:xfrm>
                <a:off x="4923" y="1360"/>
                <a:ext cx="5" cy="16"/>
              </a:xfrm>
              <a:custGeom>
                <a:avLst/>
                <a:gdLst>
                  <a:gd name="T0" fmla="*/ 5 w 5"/>
                  <a:gd name="T1" fmla="*/ 0 h 16"/>
                  <a:gd name="T2" fmla="*/ 5 w 5"/>
                  <a:gd name="T3" fmla="*/ 1 h 16"/>
                  <a:gd name="T4" fmla="*/ 5 w 5"/>
                  <a:gd name="T5" fmla="*/ 4 h 16"/>
                  <a:gd name="T6" fmla="*/ 5 w 5"/>
                  <a:gd name="T7" fmla="*/ 5 h 16"/>
                  <a:gd name="T8" fmla="*/ 5 w 5"/>
                  <a:gd name="T9" fmla="*/ 8 h 16"/>
                  <a:gd name="T10" fmla="*/ 5 w 5"/>
                  <a:gd name="T11" fmla="*/ 11 h 16"/>
                  <a:gd name="T12" fmla="*/ 4 w 5"/>
                  <a:gd name="T13" fmla="*/ 15 h 16"/>
                  <a:gd name="T14" fmla="*/ 2 w 5"/>
                  <a:gd name="T15" fmla="*/ 16 h 16"/>
                  <a:gd name="T16" fmla="*/ 2 w 5"/>
                  <a:gd name="T17" fmla="*/ 16 h 16"/>
                  <a:gd name="T18" fmla="*/ 1 w 5"/>
                  <a:gd name="T19" fmla="*/ 12 h 16"/>
                  <a:gd name="T20" fmla="*/ 0 w 5"/>
                  <a:gd name="T21" fmla="*/ 8 h 16"/>
                  <a:gd name="T22" fmla="*/ 0 w 5"/>
                  <a:gd name="T23" fmla="*/ 4 h 16"/>
                  <a:gd name="T24" fmla="*/ 1 w 5"/>
                  <a:gd name="T25" fmla="*/ 3 h 16"/>
                  <a:gd name="T26" fmla="*/ 2 w 5"/>
                  <a:gd name="T27" fmla="*/ 0 h 16"/>
                  <a:gd name="T28" fmla="*/ 5 w 5"/>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6">
                    <a:moveTo>
                      <a:pt x="5" y="0"/>
                    </a:moveTo>
                    <a:lnTo>
                      <a:pt x="5" y="1"/>
                    </a:lnTo>
                    <a:lnTo>
                      <a:pt x="5" y="4"/>
                    </a:lnTo>
                    <a:lnTo>
                      <a:pt x="5" y="5"/>
                    </a:lnTo>
                    <a:lnTo>
                      <a:pt x="5" y="8"/>
                    </a:lnTo>
                    <a:lnTo>
                      <a:pt x="5" y="11"/>
                    </a:lnTo>
                    <a:lnTo>
                      <a:pt x="4" y="15"/>
                    </a:lnTo>
                    <a:lnTo>
                      <a:pt x="2" y="16"/>
                    </a:lnTo>
                    <a:lnTo>
                      <a:pt x="2" y="16"/>
                    </a:lnTo>
                    <a:lnTo>
                      <a:pt x="1" y="12"/>
                    </a:lnTo>
                    <a:lnTo>
                      <a:pt x="0" y="8"/>
                    </a:lnTo>
                    <a:lnTo>
                      <a:pt x="0" y="4"/>
                    </a:lnTo>
                    <a:lnTo>
                      <a:pt x="1" y="3"/>
                    </a:lnTo>
                    <a:lnTo>
                      <a:pt x="2"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8" name="Freeform 9088"/>
              <p:cNvSpPr/>
              <p:nvPr/>
            </p:nvSpPr>
            <p:spPr bwMode="auto">
              <a:xfrm>
                <a:off x="4915" y="1372"/>
                <a:ext cx="5" cy="18"/>
              </a:xfrm>
              <a:custGeom>
                <a:avLst/>
                <a:gdLst>
                  <a:gd name="T0" fmla="*/ 2 w 5"/>
                  <a:gd name="T1" fmla="*/ 0 h 18"/>
                  <a:gd name="T2" fmla="*/ 2 w 5"/>
                  <a:gd name="T3" fmla="*/ 4 h 18"/>
                  <a:gd name="T4" fmla="*/ 4 w 5"/>
                  <a:gd name="T5" fmla="*/ 6 h 18"/>
                  <a:gd name="T6" fmla="*/ 5 w 5"/>
                  <a:gd name="T7" fmla="*/ 9 h 18"/>
                  <a:gd name="T8" fmla="*/ 4 w 5"/>
                  <a:gd name="T9" fmla="*/ 12 h 18"/>
                  <a:gd name="T10" fmla="*/ 4 w 5"/>
                  <a:gd name="T11" fmla="*/ 14 h 18"/>
                  <a:gd name="T12" fmla="*/ 1 w 5"/>
                  <a:gd name="T13" fmla="*/ 17 h 18"/>
                  <a:gd name="T14" fmla="*/ 0 w 5"/>
                  <a:gd name="T15" fmla="*/ 18 h 18"/>
                  <a:gd name="T16" fmla="*/ 0 w 5"/>
                  <a:gd name="T17" fmla="*/ 17 h 18"/>
                  <a:gd name="T18" fmla="*/ 0 w 5"/>
                  <a:gd name="T19" fmla="*/ 14 h 18"/>
                  <a:gd name="T20" fmla="*/ 0 w 5"/>
                  <a:gd name="T21" fmla="*/ 12 h 18"/>
                  <a:gd name="T22" fmla="*/ 0 w 5"/>
                  <a:gd name="T23" fmla="*/ 9 h 18"/>
                  <a:gd name="T24" fmla="*/ 0 w 5"/>
                  <a:gd name="T25" fmla="*/ 6 h 18"/>
                  <a:gd name="T26" fmla="*/ 1 w 5"/>
                  <a:gd name="T27" fmla="*/ 3 h 18"/>
                  <a:gd name="T28" fmla="*/ 2 w 5"/>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8">
                    <a:moveTo>
                      <a:pt x="2" y="0"/>
                    </a:moveTo>
                    <a:lnTo>
                      <a:pt x="2" y="4"/>
                    </a:lnTo>
                    <a:lnTo>
                      <a:pt x="4" y="6"/>
                    </a:lnTo>
                    <a:lnTo>
                      <a:pt x="5" y="9"/>
                    </a:lnTo>
                    <a:lnTo>
                      <a:pt x="4" y="12"/>
                    </a:lnTo>
                    <a:lnTo>
                      <a:pt x="4" y="14"/>
                    </a:lnTo>
                    <a:lnTo>
                      <a:pt x="1" y="17"/>
                    </a:lnTo>
                    <a:lnTo>
                      <a:pt x="0" y="18"/>
                    </a:lnTo>
                    <a:lnTo>
                      <a:pt x="0" y="17"/>
                    </a:lnTo>
                    <a:lnTo>
                      <a:pt x="0" y="14"/>
                    </a:lnTo>
                    <a:lnTo>
                      <a:pt x="0" y="12"/>
                    </a:lnTo>
                    <a:lnTo>
                      <a:pt x="0" y="9"/>
                    </a:lnTo>
                    <a:lnTo>
                      <a:pt x="0" y="6"/>
                    </a:lnTo>
                    <a:lnTo>
                      <a:pt x="1" y="3"/>
                    </a:lnTo>
                    <a:lnTo>
                      <a:pt x="2"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9" name="Freeform 9089"/>
              <p:cNvSpPr/>
              <p:nvPr/>
            </p:nvSpPr>
            <p:spPr bwMode="auto">
              <a:xfrm>
                <a:off x="4927" y="1371"/>
                <a:ext cx="9" cy="7"/>
              </a:xfrm>
              <a:custGeom>
                <a:avLst/>
                <a:gdLst>
                  <a:gd name="T0" fmla="*/ 9 w 9"/>
                  <a:gd name="T1" fmla="*/ 0 h 7"/>
                  <a:gd name="T2" fmla="*/ 9 w 9"/>
                  <a:gd name="T3" fmla="*/ 2 h 7"/>
                  <a:gd name="T4" fmla="*/ 7 w 9"/>
                  <a:gd name="T5" fmla="*/ 4 h 7"/>
                  <a:gd name="T6" fmla="*/ 6 w 9"/>
                  <a:gd name="T7" fmla="*/ 5 h 7"/>
                  <a:gd name="T8" fmla="*/ 3 w 9"/>
                  <a:gd name="T9" fmla="*/ 6 h 7"/>
                  <a:gd name="T10" fmla="*/ 1 w 9"/>
                  <a:gd name="T11" fmla="*/ 6 h 7"/>
                  <a:gd name="T12" fmla="*/ 0 w 9"/>
                  <a:gd name="T13" fmla="*/ 7 h 7"/>
                  <a:gd name="T14" fmla="*/ 0 w 9"/>
                  <a:gd name="T15" fmla="*/ 6 h 7"/>
                  <a:gd name="T16" fmla="*/ 1 w 9"/>
                  <a:gd name="T17" fmla="*/ 5 h 7"/>
                  <a:gd name="T18" fmla="*/ 2 w 9"/>
                  <a:gd name="T19" fmla="*/ 2 h 7"/>
                  <a:gd name="T20" fmla="*/ 6 w 9"/>
                  <a:gd name="T21" fmla="*/ 1 h 7"/>
                  <a:gd name="T22" fmla="*/ 9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0"/>
                    </a:moveTo>
                    <a:lnTo>
                      <a:pt x="9" y="2"/>
                    </a:lnTo>
                    <a:lnTo>
                      <a:pt x="7" y="4"/>
                    </a:lnTo>
                    <a:lnTo>
                      <a:pt x="6" y="5"/>
                    </a:lnTo>
                    <a:lnTo>
                      <a:pt x="3" y="6"/>
                    </a:lnTo>
                    <a:lnTo>
                      <a:pt x="1" y="6"/>
                    </a:lnTo>
                    <a:lnTo>
                      <a:pt x="0" y="7"/>
                    </a:lnTo>
                    <a:lnTo>
                      <a:pt x="0" y="6"/>
                    </a:lnTo>
                    <a:lnTo>
                      <a:pt x="1" y="5"/>
                    </a:lnTo>
                    <a:lnTo>
                      <a:pt x="2" y="2"/>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0" name="Freeform 9090"/>
              <p:cNvSpPr/>
              <p:nvPr/>
            </p:nvSpPr>
            <p:spPr bwMode="auto">
              <a:xfrm>
                <a:off x="4919" y="1375"/>
                <a:ext cx="17" cy="14"/>
              </a:xfrm>
              <a:custGeom>
                <a:avLst/>
                <a:gdLst>
                  <a:gd name="T0" fmla="*/ 17 w 17"/>
                  <a:gd name="T1" fmla="*/ 0 h 14"/>
                  <a:gd name="T2" fmla="*/ 17 w 17"/>
                  <a:gd name="T3" fmla="*/ 1 h 14"/>
                  <a:gd name="T4" fmla="*/ 15 w 17"/>
                  <a:gd name="T5" fmla="*/ 3 h 14"/>
                  <a:gd name="T6" fmla="*/ 14 w 17"/>
                  <a:gd name="T7" fmla="*/ 5 h 14"/>
                  <a:gd name="T8" fmla="*/ 11 w 17"/>
                  <a:gd name="T9" fmla="*/ 7 h 14"/>
                  <a:gd name="T10" fmla="*/ 10 w 17"/>
                  <a:gd name="T11" fmla="*/ 9 h 14"/>
                  <a:gd name="T12" fmla="*/ 8 w 17"/>
                  <a:gd name="T13" fmla="*/ 10 h 14"/>
                  <a:gd name="T14" fmla="*/ 6 w 17"/>
                  <a:gd name="T15" fmla="*/ 11 h 14"/>
                  <a:gd name="T16" fmla="*/ 5 w 17"/>
                  <a:gd name="T17" fmla="*/ 13 h 14"/>
                  <a:gd name="T18" fmla="*/ 4 w 17"/>
                  <a:gd name="T19" fmla="*/ 14 h 14"/>
                  <a:gd name="T20" fmla="*/ 1 w 17"/>
                  <a:gd name="T21" fmla="*/ 14 h 14"/>
                  <a:gd name="T22" fmla="*/ 0 w 17"/>
                  <a:gd name="T23" fmla="*/ 14 h 14"/>
                  <a:gd name="T24" fmla="*/ 0 w 17"/>
                  <a:gd name="T25" fmla="*/ 13 h 14"/>
                  <a:gd name="T26" fmla="*/ 1 w 17"/>
                  <a:gd name="T27" fmla="*/ 11 h 14"/>
                  <a:gd name="T28" fmla="*/ 2 w 17"/>
                  <a:gd name="T29" fmla="*/ 9 h 14"/>
                  <a:gd name="T30" fmla="*/ 4 w 17"/>
                  <a:gd name="T31" fmla="*/ 7 h 14"/>
                  <a:gd name="T32" fmla="*/ 4 w 17"/>
                  <a:gd name="T33" fmla="*/ 7 h 14"/>
                  <a:gd name="T34" fmla="*/ 5 w 17"/>
                  <a:gd name="T35" fmla="*/ 6 h 14"/>
                  <a:gd name="T36" fmla="*/ 6 w 17"/>
                  <a:gd name="T37" fmla="*/ 5 h 14"/>
                  <a:gd name="T38" fmla="*/ 8 w 17"/>
                  <a:gd name="T39" fmla="*/ 3 h 14"/>
                  <a:gd name="T40" fmla="*/ 10 w 17"/>
                  <a:gd name="T41" fmla="*/ 2 h 14"/>
                  <a:gd name="T42" fmla="*/ 14 w 17"/>
                  <a:gd name="T43" fmla="*/ 1 h 14"/>
                  <a:gd name="T44" fmla="*/ 17 w 1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4">
                    <a:moveTo>
                      <a:pt x="17" y="0"/>
                    </a:moveTo>
                    <a:lnTo>
                      <a:pt x="17" y="1"/>
                    </a:lnTo>
                    <a:lnTo>
                      <a:pt x="15" y="3"/>
                    </a:lnTo>
                    <a:lnTo>
                      <a:pt x="14" y="5"/>
                    </a:lnTo>
                    <a:lnTo>
                      <a:pt x="11" y="7"/>
                    </a:lnTo>
                    <a:lnTo>
                      <a:pt x="10" y="9"/>
                    </a:lnTo>
                    <a:lnTo>
                      <a:pt x="8" y="10"/>
                    </a:lnTo>
                    <a:lnTo>
                      <a:pt x="6" y="11"/>
                    </a:lnTo>
                    <a:lnTo>
                      <a:pt x="5" y="13"/>
                    </a:lnTo>
                    <a:lnTo>
                      <a:pt x="4" y="14"/>
                    </a:lnTo>
                    <a:lnTo>
                      <a:pt x="1" y="14"/>
                    </a:lnTo>
                    <a:lnTo>
                      <a:pt x="0" y="14"/>
                    </a:lnTo>
                    <a:lnTo>
                      <a:pt x="0" y="13"/>
                    </a:lnTo>
                    <a:lnTo>
                      <a:pt x="1" y="11"/>
                    </a:lnTo>
                    <a:lnTo>
                      <a:pt x="2" y="9"/>
                    </a:lnTo>
                    <a:lnTo>
                      <a:pt x="4" y="7"/>
                    </a:lnTo>
                    <a:lnTo>
                      <a:pt x="4" y="7"/>
                    </a:lnTo>
                    <a:lnTo>
                      <a:pt x="5" y="6"/>
                    </a:lnTo>
                    <a:lnTo>
                      <a:pt x="6" y="5"/>
                    </a:lnTo>
                    <a:lnTo>
                      <a:pt x="8" y="3"/>
                    </a:lnTo>
                    <a:lnTo>
                      <a:pt x="10" y="2"/>
                    </a:lnTo>
                    <a:lnTo>
                      <a:pt x="14" y="1"/>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1" name="Freeform 9091"/>
              <p:cNvSpPr/>
              <p:nvPr/>
            </p:nvSpPr>
            <p:spPr bwMode="auto">
              <a:xfrm>
                <a:off x="4861" y="1401"/>
                <a:ext cx="41" cy="35"/>
              </a:xfrm>
              <a:custGeom>
                <a:avLst/>
                <a:gdLst>
                  <a:gd name="T0" fmla="*/ 41 w 41"/>
                  <a:gd name="T1" fmla="*/ 0 h 35"/>
                  <a:gd name="T2" fmla="*/ 41 w 41"/>
                  <a:gd name="T3" fmla="*/ 1 h 35"/>
                  <a:gd name="T4" fmla="*/ 41 w 41"/>
                  <a:gd name="T5" fmla="*/ 1 h 35"/>
                  <a:gd name="T6" fmla="*/ 41 w 41"/>
                  <a:gd name="T7" fmla="*/ 1 h 35"/>
                  <a:gd name="T8" fmla="*/ 41 w 41"/>
                  <a:gd name="T9" fmla="*/ 6 h 35"/>
                  <a:gd name="T10" fmla="*/ 39 w 41"/>
                  <a:gd name="T11" fmla="*/ 12 h 35"/>
                  <a:gd name="T12" fmla="*/ 35 w 41"/>
                  <a:gd name="T13" fmla="*/ 18 h 35"/>
                  <a:gd name="T14" fmla="*/ 32 w 41"/>
                  <a:gd name="T15" fmla="*/ 23 h 35"/>
                  <a:gd name="T16" fmla="*/ 29 w 41"/>
                  <a:gd name="T17" fmla="*/ 26 h 35"/>
                  <a:gd name="T18" fmla="*/ 26 w 41"/>
                  <a:gd name="T19" fmla="*/ 27 h 35"/>
                  <a:gd name="T20" fmla="*/ 24 w 41"/>
                  <a:gd name="T21" fmla="*/ 29 h 35"/>
                  <a:gd name="T22" fmla="*/ 21 w 41"/>
                  <a:gd name="T23" fmla="*/ 29 h 35"/>
                  <a:gd name="T24" fmla="*/ 18 w 41"/>
                  <a:gd name="T25" fmla="*/ 30 h 35"/>
                  <a:gd name="T26" fmla="*/ 16 w 41"/>
                  <a:gd name="T27" fmla="*/ 31 h 35"/>
                  <a:gd name="T28" fmla="*/ 13 w 41"/>
                  <a:gd name="T29" fmla="*/ 32 h 35"/>
                  <a:gd name="T30" fmla="*/ 11 w 41"/>
                  <a:gd name="T31" fmla="*/ 32 h 35"/>
                  <a:gd name="T32" fmla="*/ 7 w 41"/>
                  <a:gd name="T33" fmla="*/ 32 h 35"/>
                  <a:gd name="T34" fmla="*/ 3 w 41"/>
                  <a:gd name="T35" fmla="*/ 34 h 35"/>
                  <a:gd name="T36" fmla="*/ 0 w 41"/>
                  <a:gd name="T37" fmla="*/ 35 h 35"/>
                  <a:gd name="T38" fmla="*/ 1 w 41"/>
                  <a:gd name="T39" fmla="*/ 32 h 35"/>
                  <a:gd name="T40" fmla="*/ 3 w 41"/>
                  <a:gd name="T41" fmla="*/ 30 h 35"/>
                  <a:gd name="T42" fmla="*/ 3 w 41"/>
                  <a:gd name="T43" fmla="*/ 26 h 35"/>
                  <a:gd name="T44" fmla="*/ 3 w 41"/>
                  <a:gd name="T45" fmla="*/ 23 h 35"/>
                  <a:gd name="T46" fmla="*/ 4 w 41"/>
                  <a:gd name="T47" fmla="*/ 19 h 35"/>
                  <a:gd name="T48" fmla="*/ 7 w 41"/>
                  <a:gd name="T49" fmla="*/ 18 h 35"/>
                  <a:gd name="T50" fmla="*/ 8 w 41"/>
                  <a:gd name="T51" fmla="*/ 17 h 35"/>
                  <a:gd name="T52" fmla="*/ 11 w 41"/>
                  <a:gd name="T53" fmla="*/ 15 h 35"/>
                  <a:gd name="T54" fmla="*/ 13 w 41"/>
                  <a:gd name="T55" fmla="*/ 13 h 35"/>
                  <a:gd name="T56" fmla="*/ 16 w 41"/>
                  <a:gd name="T57" fmla="*/ 10 h 35"/>
                  <a:gd name="T58" fmla="*/ 18 w 41"/>
                  <a:gd name="T59" fmla="*/ 8 h 35"/>
                  <a:gd name="T60" fmla="*/ 21 w 41"/>
                  <a:gd name="T61" fmla="*/ 5 h 35"/>
                  <a:gd name="T62" fmla="*/ 26 w 41"/>
                  <a:gd name="T63" fmla="*/ 4 h 35"/>
                  <a:gd name="T64" fmla="*/ 33 w 41"/>
                  <a:gd name="T65" fmla="*/ 2 h 35"/>
                  <a:gd name="T66" fmla="*/ 38 w 41"/>
                  <a:gd name="T67" fmla="*/ 1 h 35"/>
                  <a:gd name="T68" fmla="*/ 41 w 41"/>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35">
                    <a:moveTo>
                      <a:pt x="41" y="0"/>
                    </a:moveTo>
                    <a:lnTo>
                      <a:pt x="41" y="1"/>
                    </a:lnTo>
                    <a:lnTo>
                      <a:pt x="41" y="1"/>
                    </a:lnTo>
                    <a:lnTo>
                      <a:pt x="41" y="1"/>
                    </a:lnTo>
                    <a:lnTo>
                      <a:pt x="41" y="6"/>
                    </a:lnTo>
                    <a:lnTo>
                      <a:pt x="39" y="12"/>
                    </a:lnTo>
                    <a:lnTo>
                      <a:pt x="35" y="18"/>
                    </a:lnTo>
                    <a:lnTo>
                      <a:pt x="32" y="23"/>
                    </a:lnTo>
                    <a:lnTo>
                      <a:pt x="29" y="26"/>
                    </a:lnTo>
                    <a:lnTo>
                      <a:pt x="26" y="27"/>
                    </a:lnTo>
                    <a:lnTo>
                      <a:pt x="24" y="29"/>
                    </a:lnTo>
                    <a:lnTo>
                      <a:pt x="21" y="29"/>
                    </a:lnTo>
                    <a:lnTo>
                      <a:pt x="18" y="30"/>
                    </a:lnTo>
                    <a:lnTo>
                      <a:pt x="16" y="31"/>
                    </a:lnTo>
                    <a:lnTo>
                      <a:pt x="13" y="32"/>
                    </a:lnTo>
                    <a:lnTo>
                      <a:pt x="11" y="32"/>
                    </a:lnTo>
                    <a:lnTo>
                      <a:pt x="7" y="32"/>
                    </a:lnTo>
                    <a:lnTo>
                      <a:pt x="3" y="34"/>
                    </a:lnTo>
                    <a:lnTo>
                      <a:pt x="0" y="35"/>
                    </a:lnTo>
                    <a:lnTo>
                      <a:pt x="1" y="32"/>
                    </a:lnTo>
                    <a:lnTo>
                      <a:pt x="3" y="30"/>
                    </a:lnTo>
                    <a:lnTo>
                      <a:pt x="3" y="26"/>
                    </a:lnTo>
                    <a:lnTo>
                      <a:pt x="3" y="23"/>
                    </a:lnTo>
                    <a:lnTo>
                      <a:pt x="4" y="19"/>
                    </a:lnTo>
                    <a:lnTo>
                      <a:pt x="7" y="18"/>
                    </a:lnTo>
                    <a:lnTo>
                      <a:pt x="8" y="17"/>
                    </a:lnTo>
                    <a:lnTo>
                      <a:pt x="11" y="15"/>
                    </a:lnTo>
                    <a:lnTo>
                      <a:pt x="13" y="13"/>
                    </a:lnTo>
                    <a:lnTo>
                      <a:pt x="16" y="10"/>
                    </a:lnTo>
                    <a:lnTo>
                      <a:pt x="18" y="8"/>
                    </a:lnTo>
                    <a:lnTo>
                      <a:pt x="21" y="5"/>
                    </a:lnTo>
                    <a:lnTo>
                      <a:pt x="26" y="4"/>
                    </a:lnTo>
                    <a:lnTo>
                      <a:pt x="33" y="2"/>
                    </a:lnTo>
                    <a:lnTo>
                      <a:pt x="38" y="1"/>
                    </a:lnTo>
                    <a:lnTo>
                      <a:pt x="4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2" name="Freeform 9092"/>
              <p:cNvSpPr/>
              <p:nvPr/>
            </p:nvSpPr>
            <p:spPr bwMode="auto">
              <a:xfrm>
                <a:off x="4864" y="1415"/>
                <a:ext cx="17" cy="15"/>
              </a:xfrm>
              <a:custGeom>
                <a:avLst/>
                <a:gdLst>
                  <a:gd name="T0" fmla="*/ 13 w 17"/>
                  <a:gd name="T1" fmla="*/ 0 h 15"/>
                  <a:gd name="T2" fmla="*/ 15 w 17"/>
                  <a:gd name="T3" fmla="*/ 0 h 15"/>
                  <a:gd name="T4" fmla="*/ 17 w 17"/>
                  <a:gd name="T5" fmla="*/ 1 h 15"/>
                  <a:gd name="T6" fmla="*/ 17 w 17"/>
                  <a:gd name="T7" fmla="*/ 3 h 15"/>
                  <a:gd name="T8" fmla="*/ 14 w 17"/>
                  <a:gd name="T9" fmla="*/ 5 h 15"/>
                  <a:gd name="T10" fmla="*/ 13 w 17"/>
                  <a:gd name="T11" fmla="*/ 5 h 15"/>
                  <a:gd name="T12" fmla="*/ 10 w 17"/>
                  <a:gd name="T13" fmla="*/ 7 h 15"/>
                  <a:gd name="T14" fmla="*/ 9 w 17"/>
                  <a:gd name="T15" fmla="*/ 8 h 15"/>
                  <a:gd name="T16" fmla="*/ 5 w 17"/>
                  <a:gd name="T17" fmla="*/ 12 h 15"/>
                  <a:gd name="T18" fmla="*/ 1 w 17"/>
                  <a:gd name="T19" fmla="*/ 15 h 15"/>
                  <a:gd name="T20" fmla="*/ 0 w 17"/>
                  <a:gd name="T21" fmla="*/ 12 h 15"/>
                  <a:gd name="T22" fmla="*/ 1 w 17"/>
                  <a:gd name="T23" fmla="*/ 9 h 15"/>
                  <a:gd name="T24" fmla="*/ 4 w 17"/>
                  <a:gd name="T25" fmla="*/ 5 h 15"/>
                  <a:gd name="T26" fmla="*/ 6 w 17"/>
                  <a:gd name="T27" fmla="*/ 3 h 15"/>
                  <a:gd name="T28" fmla="*/ 9 w 17"/>
                  <a:gd name="T29" fmla="*/ 1 h 15"/>
                  <a:gd name="T30" fmla="*/ 13 w 17"/>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13" y="0"/>
                    </a:moveTo>
                    <a:lnTo>
                      <a:pt x="15" y="0"/>
                    </a:lnTo>
                    <a:lnTo>
                      <a:pt x="17" y="1"/>
                    </a:lnTo>
                    <a:lnTo>
                      <a:pt x="17" y="3"/>
                    </a:lnTo>
                    <a:lnTo>
                      <a:pt x="14" y="5"/>
                    </a:lnTo>
                    <a:lnTo>
                      <a:pt x="13" y="5"/>
                    </a:lnTo>
                    <a:lnTo>
                      <a:pt x="10" y="7"/>
                    </a:lnTo>
                    <a:lnTo>
                      <a:pt x="9" y="8"/>
                    </a:lnTo>
                    <a:lnTo>
                      <a:pt x="5" y="12"/>
                    </a:lnTo>
                    <a:lnTo>
                      <a:pt x="1" y="15"/>
                    </a:lnTo>
                    <a:lnTo>
                      <a:pt x="0" y="12"/>
                    </a:lnTo>
                    <a:lnTo>
                      <a:pt x="1" y="9"/>
                    </a:lnTo>
                    <a:lnTo>
                      <a:pt x="4" y="5"/>
                    </a:lnTo>
                    <a:lnTo>
                      <a:pt x="6" y="3"/>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3" name="Freeform 9093"/>
              <p:cNvSpPr/>
              <p:nvPr/>
            </p:nvSpPr>
            <p:spPr bwMode="auto">
              <a:xfrm>
                <a:off x="4874" y="1410"/>
                <a:ext cx="17" cy="5"/>
              </a:xfrm>
              <a:custGeom>
                <a:avLst/>
                <a:gdLst>
                  <a:gd name="T0" fmla="*/ 15 w 17"/>
                  <a:gd name="T1" fmla="*/ 0 h 5"/>
                  <a:gd name="T2" fmla="*/ 17 w 17"/>
                  <a:gd name="T3" fmla="*/ 0 h 5"/>
                  <a:gd name="T4" fmla="*/ 16 w 17"/>
                  <a:gd name="T5" fmla="*/ 1 h 5"/>
                  <a:gd name="T6" fmla="*/ 13 w 17"/>
                  <a:gd name="T7" fmla="*/ 3 h 5"/>
                  <a:gd name="T8" fmla="*/ 12 w 17"/>
                  <a:gd name="T9" fmla="*/ 4 h 5"/>
                  <a:gd name="T10" fmla="*/ 9 w 17"/>
                  <a:gd name="T11" fmla="*/ 5 h 5"/>
                  <a:gd name="T12" fmla="*/ 8 w 17"/>
                  <a:gd name="T13" fmla="*/ 5 h 5"/>
                  <a:gd name="T14" fmla="*/ 7 w 17"/>
                  <a:gd name="T15" fmla="*/ 5 h 5"/>
                  <a:gd name="T16" fmla="*/ 5 w 17"/>
                  <a:gd name="T17" fmla="*/ 4 h 5"/>
                  <a:gd name="T18" fmla="*/ 4 w 17"/>
                  <a:gd name="T19" fmla="*/ 4 h 5"/>
                  <a:gd name="T20" fmla="*/ 3 w 17"/>
                  <a:gd name="T21" fmla="*/ 4 h 5"/>
                  <a:gd name="T22" fmla="*/ 0 w 17"/>
                  <a:gd name="T23" fmla="*/ 5 h 5"/>
                  <a:gd name="T24" fmla="*/ 0 w 17"/>
                  <a:gd name="T25" fmla="*/ 5 h 5"/>
                  <a:gd name="T26" fmla="*/ 1 w 17"/>
                  <a:gd name="T27" fmla="*/ 3 h 5"/>
                  <a:gd name="T28" fmla="*/ 4 w 17"/>
                  <a:gd name="T29" fmla="*/ 1 h 5"/>
                  <a:gd name="T30" fmla="*/ 8 w 17"/>
                  <a:gd name="T31" fmla="*/ 0 h 5"/>
                  <a:gd name="T32" fmla="*/ 11 w 17"/>
                  <a:gd name="T33" fmla="*/ 0 h 5"/>
                  <a:gd name="T34" fmla="*/ 15 w 1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
                    <a:moveTo>
                      <a:pt x="15" y="0"/>
                    </a:moveTo>
                    <a:lnTo>
                      <a:pt x="17" y="0"/>
                    </a:lnTo>
                    <a:lnTo>
                      <a:pt x="16" y="1"/>
                    </a:lnTo>
                    <a:lnTo>
                      <a:pt x="13" y="3"/>
                    </a:lnTo>
                    <a:lnTo>
                      <a:pt x="12" y="4"/>
                    </a:lnTo>
                    <a:lnTo>
                      <a:pt x="9" y="5"/>
                    </a:lnTo>
                    <a:lnTo>
                      <a:pt x="8" y="5"/>
                    </a:lnTo>
                    <a:lnTo>
                      <a:pt x="7" y="5"/>
                    </a:lnTo>
                    <a:lnTo>
                      <a:pt x="5" y="4"/>
                    </a:lnTo>
                    <a:lnTo>
                      <a:pt x="4" y="4"/>
                    </a:lnTo>
                    <a:lnTo>
                      <a:pt x="3" y="4"/>
                    </a:lnTo>
                    <a:lnTo>
                      <a:pt x="0" y="5"/>
                    </a:lnTo>
                    <a:lnTo>
                      <a:pt x="0" y="5"/>
                    </a:lnTo>
                    <a:lnTo>
                      <a:pt x="1" y="3"/>
                    </a:lnTo>
                    <a:lnTo>
                      <a:pt x="4" y="1"/>
                    </a:lnTo>
                    <a:lnTo>
                      <a:pt x="8" y="0"/>
                    </a:lnTo>
                    <a:lnTo>
                      <a:pt x="11" y="0"/>
                    </a:lnTo>
                    <a:lnTo>
                      <a:pt x="1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4" name="Freeform 9094"/>
              <p:cNvSpPr/>
              <p:nvPr/>
            </p:nvSpPr>
            <p:spPr bwMode="auto">
              <a:xfrm>
                <a:off x="4879" y="1402"/>
                <a:ext cx="20" cy="8"/>
              </a:xfrm>
              <a:custGeom>
                <a:avLst/>
                <a:gdLst>
                  <a:gd name="T0" fmla="*/ 20 w 20"/>
                  <a:gd name="T1" fmla="*/ 0 h 8"/>
                  <a:gd name="T2" fmla="*/ 20 w 20"/>
                  <a:gd name="T3" fmla="*/ 1 h 8"/>
                  <a:gd name="T4" fmla="*/ 20 w 20"/>
                  <a:gd name="T5" fmla="*/ 1 h 8"/>
                  <a:gd name="T6" fmla="*/ 19 w 20"/>
                  <a:gd name="T7" fmla="*/ 4 h 8"/>
                  <a:gd name="T8" fmla="*/ 16 w 20"/>
                  <a:gd name="T9" fmla="*/ 5 h 8"/>
                  <a:gd name="T10" fmla="*/ 14 w 20"/>
                  <a:gd name="T11" fmla="*/ 7 h 8"/>
                  <a:gd name="T12" fmla="*/ 10 w 20"/>
                  <a:gd name="T13" fmla="*/ 7 h 8"/>
                  <a:gd name="T14" fmla="*/ 2 w 20"/>
                  <a:gd name="T15" fmla="*/ 8 h 8"/>
                  <a:gd name="T16" fmla="*/ 0 w 20"/>
                  <a:gd name="T17" fmla="*/ 8 h 8"/>
                  <a:gd name="T18" fmla="*/ 2 w 20"/>
                  <a:gd name="T19" fmla="*/ 5 h 8"/>
                  <a:gd name="T20" fmla="*/ 3 w 20"/>
                  <a:gd name="T21" fmla="*/ 4 h 8"/>
                  <a:gd name="T22" fmla="*/ 7 w 20"/>
                  <a:gd name="T23" fmla="*/ 4 h 8"/>
                  <a:gd name="T24" fmla="*/ 10 w 20"/>
                  <a:gd name="T25" fmla="*/ 3 h 8"/>
                  <a:gd name="T26" fmla="*/ 12 w 20"/>
                  <a:gd name="T27" fmla="*/ 3 h 8"/>
                  <a:gd name="T28" fmla="*/ 14 w 20"/>
                  <a:gd name="T29" fmla="*/ 1 h 8"/>
                  <a:gd name="T30" fmla="*/ 15 w 20"/>
                  <a:gd name="T31" fmla="*/ 1 h 8"/>
                  <a:gd name="T32" fmla="*/ 17 w 20"/>
                  <a:gd name="T33" fmla="*/ 0 h 8"/>
                  <a:gd name="T34" fmla="*/ 20 w 20"/>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
                    <a:moveTo>
                      <a:pt x="20" y="0"/>
                    </a:moveTo>
                    <a:lnTo>
                      <a:pt x="20" y="1"/>
                    </a:lnTo>
                    <a:lnTo>
                      <a:pt x="20" y="1"/>
                    </a:lnTo>
                    <a:lnTo>
                      <a:pt x="19" y="4"/>
                    </a:lnTo>
                    <a:lnTo>
                      <a:pt x="16" y="5"/>
                    </a:lnTo>
                    <a:lnTo>
                      <a:pt x="14" y="7"/>
                    </a:lnTo>
                    <a:lnTo>
                      <a:pt x="10" y="7"/>
                    </a:lnTo>
                    <a:lnTo>
                      <a:pt x="2" y="8"/>
                    </a:lnTo>
                    <a:lnTo>
                      <a:pt x="0" y="8"/>
                    </a:lnTo>
                    <a:lnTo>
                      <a:pt x="2" y="5"/>
                    </a:lnTo>
                    <a:lnTo>
                      <a:pt x="3" y="4"/>
                    </a:lnTo>
                    <a:lnTo>
                      <a:pt x="7" y="4"/>
                    </a:lnTo>
                    <a:lnTo>
                      <a:pt x="10" y="3"/>
                    </a:lnTo>
                    <a:lnTo>
                      <a:pt x="12" y="3"/>
                    </a:lnTo>
                    <a:lnTo>
                      <a:pt x="14" y="1"/>
                    </a:lnTo>
                    <a:lnTo>
                      <a:pt x="15" y="1"/>
                    </a:lnTo>
                    <a:lnTo>
                      <a:pt x="17" y="0"/>
                    </a:lnTo>
                    <a:lnTo>
                      <a:pt x="2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5" name="Freeform 9095"/>
              <p:cNvSpPr/>
              <p:nvPr/>
            </p:nvSpPr>
            <p:spPr bwMode="auto">
              <a:xfrm>
                <a:off x="4882" y="1410"/>
                <a:ext cx="12" cy="20"/>
              </a:xfrm>
              <a:custGeom>
                <a:avLst/>
                <a:gdLst>
                  <a:gd name="T0" fmla="*/ 12 w 12"/>
                  <a:gd name="T1" fmla="*/ 0 h 20"/>
                  <a:gd name="T2" fmla="*/ 12 w 12"/>
                  <a:gd name="T3" fmla="*/ 0 h 20"/>
                  <a:gd name="T4" fmla="*/ 12 w 12"/>
                  <a:gd name="T5" fmla="*/ 5 h 20"/>
                  <a:gd name="T6" fmla="*/ 11 w 12"/>
                  <a:gd name="T7" fmla="*/ 9 h 20"/>
                  <a:gd name="T8" fmla="*/ 8 w 12"/>
                  <a:gd name="T9" fmla="*/ 13 h 20"/>
                  <a:gd name="T10" fmla="*/ 5 w 12"/>
                  <a:gd name="T11" fmla="*/ 16 h 20"/>
                  <a:gd name="T12" fmla="*/ 3 w 12"/>
                  <a:gd name="T13" fmla="*/ 18 h 20"/>
                  <a:gd name="T14" fmla="*/ 0 w 12"/>
                  <a:gd name="T15" fmla="*/ 20 h 20"/>
                  <a:gd name="T16" fmla="*/ 1 w 12"/>
                  <a:gd name="T17" fmla="*/ 17 h 20"/>
                  <a:gd name="T18" fmla="*/ 1 w 12"/>
                  <a:gd name="T19" fmla="*/ 14 h 20"/>
                  <a:gd name="T20" fmla="*/ 1 w 12"/>
                  <a:gd name="T21" fmla="*/ 10 h 20"/>
                  <a:gd name="T22" fmla="*/ 3 w 12"/>
                  <a:gd name="T23" fmla="*/ 8 h 20"/>
                  <a:gd name="T24" fmla="*/ 5 w 12"/>
                  <a:gd name="T25" fmla="*/ 5 h 20"/>
                  <a:gd name="T26" fmla="*/ 8 w 12"/>
                  <a:gd name="T27" fmla="*/ 3 h 20"/>
                  <a:gd name="T28" fmla="*/ 11 w 12"/>
                  <a:gd name="T29" fmla="*/ 0 h 20"/>
                  <a:gd name="T30" fmla="*/ 11 w 12"/>
                  <a:gd name="T31" fmla="*/ 0 h 20"/>
                  <a:gd name="T32" fmla="*/ 12 w 12"/>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0">
                    <a:moveTo>
                      <a:pt x="12" y="0"/>
                    </a:moveTo>
                    <a:lnTo>
                      <a:pt x="12" y="0"/>
                    </a:lnTo>
                    <a:lnTo>
                      <a:pt x="12" y="5"/>
                    </a:lnTo>
                    <a:lnTo>
                      <a:pt x="11" y="9"/>
                    </a:lnTo>
                    <a:lnTo>
                      <a:pt x="8" y="13"/>
                    </a:lnTo>
                    <a:lnTo>
                      <a:pt x="5" y="16"/>
                    </a:lnTo>
                    <a:lnTo>
                      <a:pt x="3" y="18"/>
                    </a:lnTo>
                    <a:lnTo>
                      <a:pt x="0" y="20"/>
                    </a:lnTo>
                    <a:lnTo>
                      <a:pt x="1" y="17"/>
                    </a:lnTo>
                    <a:lnTo>
                      <a:pt x="1" y="14"/>
                    </a:lnTo>
                    <a:lnTo>
                      <a:pt x="1" y="10"/>
                    </a:lnTo>
                    <a:lnTo>
                      <a:pt x="3" y="8"/>
                    </a:lnTo>
                    <a:lnTo>
                      <a:pt x="5" y="5"/>
                    </a:lnTo>
                    <a:lnTo>
                      <a:pt x="8" y="3"/>
                    </a:lnTo>
                    <a:lnTo>
                      <a:pt x="11" y="0"/>
                    </a:lnTo>
                    <a:lnTo>
                      <a:pt x="11" y="0"/>
                    </a:lnTo>
                    <a:lnTo>
                      <a:pt x="12"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6" name="Freeform 9096"/>
              <p:cNvSpPr/>
              <p:nvPr/>
            </p:nvSpPr>
            <p:spPr bwMode="auto">
              <a:xfrm>
                <a:off x="4873" y="1419"/>
                <a:ext cx="9" cy="13"/>
              </a:xfrm>
              <a:custGeom>
                <a:avLst/>
                <a:gdLst>
                  <a:gd name="T0" fmla="*/ 9 w 9"/>
                  <a:gd name="T1" fmla="*/ 0 h 13"/>
                  <a:gd name="T2" fmla="*/ 9 w 9"/>
                  <a:gd name="T3" fmla="*/ 0 h 13"/>
                  <a:gd name="T4" fmla="*/ 9 w 9"/>
                  <a:gd name="T5" fmla="*/ 1 h 13"/>
                  <a:gd name="T6" fmla="*/ 8 w 9"/>
                  <a:gd name="T7" fmla="*/ 4 h 13"/>
                  <a:gd name="T8" fmla="*/ 8 w 9"/>
                  <a:gd name="T9" fmla="*/ 7 h 13"/>
                  <a:gd name="T10" fmla="*/ 6 w 9"/>
                  <a:gd name="T11" fmla="*/ 9 h 13"/>
                  <a:gd name="T12" fmla="*/ 6 w 9"/>
                  <a:gd name="T13" fmla="*/ 11 h 13"/>
                  <a:gd name="T14" fmla="*/ 5 w 9"/>
                  <a:gd name="T15" fmla="*/ 12 h 13"/>
                  <a:gd name="T16" fmla="*/ 2 w 9"/>
                  <a:gd name="T17" fmla="*/ 13 h 13"/>
                  <a:gd name="T18" fmla="*/ 0 w 9"/>
                  <a:gd name="T19" fmla="*/ 13 h 13"/>
                  <a:gd name="T20" fmla="*/ 0 w 9"/>
                  <a:gd name="T21" fmla="*/ 12 h 13"/>
                  <a:gd name="T22" fmla="*/ 1 w 9"/>
                  <a:gd name="T23" fmla="*/ 11 h 13"/>
                  <a:gd name="T24" fmla="*/ 2 w 9"/>
                  <a:gd name="T25" fmla="*/ 9 h 13"/>
                  <a:gd name="T26" fmla="*/ 4 w 9"/>
                  <a:gd name="T27" fmla="*/ 7 h 13"/>
                  <a:gd name="T28" fmla="*/ 5 w 9"/>
                  <a:gd name="T29" fmla="*/ 5 h 13"/>
                  <a:gd name="T30" fmla="*/ 6 w 9"/>
                  <a:gd name="T31" fmla="*/ 1 h 13"/>
                  <a:gd name="T32" fmla="*/ 9 w 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9" y="0"/>
                    </a:moveTo>
                    <a:lnTo>
                      <a:pt x="9" y="0"/>
                    </a:lnTo>
                    <a:lnTo>
                      <a:pt x="9" y="1"/>
                    </a:lnTo>
                    <a:lnTo>
                      <a:pt x="8" y="4"/>
                    </a:lnTo>
                    <a:lnTo>
                      <a:pt x="8" y="7"/>
                    </a:lnTo>
                    <a:lnTo>
                      <a:pt x="6" y="9"/>
                    </a:lnTo>
                    <a:lnTo>
                      <a:pt x="6" y="11"/>
                    </a:lnTo>
                    <a:lnTo>
                      <a:pt x="5" y="12"/>
                    </a:lnTo>
                    <a:lnTo>
                      <a:pt x="2" y="13"/>
                    </a:lnTo>
                    <a:lnTo>
                      <a:pt x="0" y="13"/>
                    </a:lnTo>
                    <a:lnTo>
                      <a:pt x="0" y="12"/>
                    </a:lnTo>
                    <a:lnTo>
                      <a:pt x="1" y="11"/>
                    </a:lnTo>
                    <a:lnTo>
                      <a:pt x="2" y="9"/>
                    </a:lnTo>
                    <a:lnTo>
                      <a:pt x="4" y="7"/>
                    </a:lnTo>
                    <a:lnTo>
                      <a:pt x="5" y="5"/>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7" name="Freeform 9097"/>
              <p:cNvSpPr/>
              <p:nvPr/>
            </p:nvSpPr>
            <p:spPr bwMode="auto">
              <a:xfrm>
                <a:off x="4894" y="1403"/>
                <a:ext cx="6" cy="17"/>
              </a:xfrm>
              <a:custGeom>
                <a:avLst/>
                <a:gdLst>
                  <a:gd name="T0" fmla="*/ 6 w 6"/>
                  <a:gd name="T1" fmla="*/ 0 h 17"/>
                  <a:gd name="T2" fmla="*/ 6 w 6"/>
                  <a:gd name="T3" fmla="*/ 3 h 17"/>
                  <a:gd name="T4" fmla="*/ 6 w 6"/>
                  <a:gd name="T5" fmla="*/ 7 h 17"/>
                  <a:gd name="T6" fmla="*/ 5 w 6"/>
                  <a:gd name="T7" fmla="*/ 10 h 17"/>
                  <a:gd name="T8" fmla="*/ 4 w 6"/>
                  <a:gd name="T9" fmla="*/ 13 h 17"/>
                  <a:gd name="T10" fmla="*/ 1 w 6"/>
                  <a:gd name="T11" fmla="*/ 16 h 17"/>
                  <a:gd name="T12" fmla="*/ 0 w 6"/>
                  <a:gd name="T13" fmla="*/ 17 h 17"/>
                  <a:gd name="T14" fmla="*/ 0 w 6"/>
                  <a:gd name="T15" fmla="*/ 15 h 17"/>
                  <a:gd name="T16" fmla="*/ 0 w 6"/>
                  <a:gd name="T17" fmla="*/ 12 h 17"/>
                  <a:gd name="T18" fmla="*/ 1 w 6"/>
                  <a:gd name="T19" fmla="*/ 10 h 17"/>
                  <a:gd name="T20" fmla="*/ 1 w 6"/>
                  <a:gd name="T21" fmla="*/ 7 h 17"/>
                  <a:gd name="T22" fmla="*/ 2 w 6"/>
                  <a:gd name="T23" fmla="*/ 4 h 17"/>
                  <a:gd name="T24" fmla="*/ 4 w 6"/>
                  <a:gd name="T25" fmla="*/ 3 h 17"/>
                  <a:gd name="T26" fmla="*/ 5 w 6"/>
                  <a:gd name="T27" fmla="*/ 2 h 17"/>
                  <a:gd name="T28" fmla="*/ 6 w 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7">
                    <a:moveTo>
                      <a:pt x="6" y="0"/>
                    </a:moveTo>
                    <a:lnTo>
                      <a:pt x="6" y="3"/>
                    </a:lnTo>
                    <a:lnTo>
                      <a:pt x="6" y="7"/>
                    </a:lnTo>
                    <a:lnTo>
                      <a:pt x="5" y="10"/>
                    </a:lnTo>
                    <a:lnTo>
                      <a:pt x="4" y="13"/>
                    </a:lnTo>
                    <a:lnTo>
                      <a:pt x="1" y="16"/>
                    </a:lnTo>
                    <a:lnTo>
                      <a:pt x="0" y="17"/>
                    </a:lnTo>
                    <a:lnTo>
                      <a:pt x="0" y="15"/>
                    </a:lnTo>
                    <a:lnTo>
                      <a:pt x="0" y="12"/>
                    </a:lnTo>
                    <a:lnTo>
                      <a:pt x="1" y="10"/>
                    </a:lnTo>
                    <a:lnTo>
                      <a:pt x="1" y="7"/>
                    </a:lnTo>
                    <a:lnTo>
                      <a:pt x="2" y="4"/>
                    </a:lnTo>
                    <a:lnTo>
                      <a:pt x="4" y="3"/>
                    </a:lnTo>
                    <a:lnTo>
                      <a:pt x="5" y="2"/>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8" name="Freeform 9098"/>
              <p:cNvSpPr/>
              <p:nvPr/>
            </p:nvSpPr>
            <p:spPr bwMode="auto">
              <a:xfrm>
                <a:off x="4862" y="1423"/>
                <a:ext cx="13" cy="12"/>
              </a:xfrm>
              <a:custGeom>
                <a:avLst/>
                <a:gdLst>
                  <a:gd name="T0" fmla="*/ 13 w 13"/>
                  <a:gd name="T1" fmla="*/ 0 h 12"/>
                  <a:gd name="T2" fmla="*/ 13 w 13"/>
                  <a:gd name="T3" fmla="*/ 0 h 12"/>
                  <a:gd name="T4" fmla="*/ 12 w 13"/>
                  <a:gd name="T5" fmla="*/ 1 h 12"/>
                  <a:gd name="T6" fmla="*/ 12 w 13"/>
                  <a:gd name="T7" fmla="*/ 4 h 12"/>
                  <a:gd name="T8" fmla="*/ 11 w 13"/>
                  <a:gd name="T9" fmla="*/ 7 h 12"/>
                  <a:gd name="T10" fmla="*/ 8 w 13"/>
                  <a:gd name="T11" fmla="*/ 8 h 12"/>
                  <a:gd name="T12" fmla="*/ 6 w 13"/>
                  <a:gd name="T13" fmla="*/ 9 h 12"/>
                  <a:gd name="T14" fmla="*/ 3 w 13"/>
                  <a:gd name="T15" fmla="*/ 10 h 12"/>
                  <a:gd name="T16" fmla="*/ 0 w 13"/>
                  <a:gd name="T17" fmla="*/ 12 h 12"/>
                  <a:gd name="T18" fmla="*/ 2 w 13"/>
                  <a:gd name="T19" fmla="*/ 9 h 12"/>
                  <a:gd name="T20" fmla="*/ 4 w 13"/>
                  <a:gd name="T21" fmla="*/ 8 h 12"/>
                  <a:gd name="T22" fmla="*/ 7 w 13"/>
                  <a:gd name="T23" fmla="*/ 5 h 12"/>
                  <a:gd name="T24" fmla="*/ 10 w 13"/>
                  <a:gd name="T25" fmla="*/ 3 h 12"/>
                  <a:gd name="T26" fmla="*/ 12 w 13"/>
                  <a:gd name="T27" fmla="*/ 1 h 12"/>
                  <a:gd name="T28" fmla="*/ 13 w 13"/>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13" y="0"/>
                    </a:moveTo>
                    <a:lnTo>
                      <a:pt x="13" y="0"/>
                    </a:lnTo>
                    <a:lnTo>
                      <a:pt x="12" y="1"/>
                    </a:lnTo>
                    <a:lnTo>
                      <a:pt x="12" y="4"/>
                    </a:lnTo>
                    <a:lnTo>
                      <a:pt x="11" y="7"/>
                    </a:lnTo>
                    <a:lnTo>
                      <a:pt x="8" y="8"/>
                    </a:lnTo>
                    <a:lnTo>
                      <a:pt x="6" y="9"/>
                    </a:lnTo>
                    <a:lnTo>
                      <a:pt x="3" y="10"/>
                    </a:lnTo>
                    <a:lnTo>
                      <a:pt x="0" y="12"/>
                    </a:lnTo>
                    <a:lnTo>
                      <a:pt x="2" y="9"/>
                    </a:lnTo>
                    <a:lnTo>
                      <a:pt x="4" y="8"/>
                    </a:lnTo>
                    <a:lnTo>
                      <a:pt x="7" y="5"/>
                    </a:lnTo>
                    <a:lnTo>
                      <a:pt x="10" y="3"/>
                    </a:lnTo>
                    <a:lnTo>
                      <a:pt x="12"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9" name="Freeform 9099"/>
              <p:cNvSpPr/>
              <p:nvPr/>
            </p:nvSpPr>
            <p:spPr bwMode="auto">
              <a:xfrm>
                <a:off x="4912" y="1398"/>
                <a:ext cx="16" cy="33"/>
              </a:xfrm>
              <a:custGeom>
                <a:avLst/>
                <a:gdLst>
                  <a:gd name="T0" fmla="*/ 0 w 16"/>
                  <a:gd name="T1" fmla="*/ 0 h 33"/>
                  <a:gd name="T2" fmla="*/ 4 w 16"/>
                  <a:gd name="T3" fmla="*/ 1 h 33"/>
                  <a:gd name="T4" fmla="*/ 8 w 16"/>
                  <a:gd name="T5" fmla="*/ 4 h 33"/>
                  <a:gd name="T6" fmla="*/ 12 w 16"/>
                  <a:gd name="T7" fmla="*/ 8 h 33"/>
                  <a:gd name="T8" fmla="*/ 15 w 16"/>
                  <a:gd name="T9" fmla="*/ 12 h 33"/>
                  <a:gd name="T10" fmla="*/ 16 w 16"/>
                  <a:gd name="T11" fmla="*/ 16 h 33"/>
                  <a:gd name="T12" fmla="*/ 16 w 16"/>
                  <a:gd name="T13" fmla="*/ 20 h 33"/>
                  <a:gd name="T14" fmla="*/ 16 w 16"/>
                  <a:gd name="T15" fmla="*/ 25 h 33"/>
                  <a:gd name="T16" fmla="*/ 15 w 16"/>
                  <a:gd name="T17" fmla="*/ 26 h 33"/>
                  <a:gd name="T18" fmla="*/ 13 w 16"/>
                  <a:gd name="T19" fmla="*/ 29 h 33"/>
                  <a:gd name="T20" fmla="*/ 13 w 16"/>
                  <a:gd name="T21" fmla="*/ 32 h 33"/>
                  <a:gd name="T22" fmla="*/ 13 w 16"/>
                  <a:gd name="T23" fmla="*/ 33 h 33"/>
                  <a:gd name="T24" fmla="*/ 11 w 16"/>
                  <a:gd name="T25" fmla="*/ 30 h 33"/>
                  <a:gd name="T26" fmla="*/ 8 w 16"/>
                  <a:gd name="T27" fmla="*/ 28 h 33"/>
                  <a:gd name="T28" fmla="*/ 5 w 16"/>
                  <a:gd name="T29" fmla="*/ 24 h 33"/>
                  <a:gd name="T30" fmla="*/ 3 w 16"/>
                  <a:gd name="T31" fmla="*/ 21 h 33"/>
                  <a:gd name="T32" fmla="*/ 1 w 16"/>
                  <a:gd name="T33" fmla="*/ 17 h 33"/>
                  <a:gd name="T34" fmla="*/ 1 w 16"/>
                  <a:gd name="T35" fmla="*/ 13 h 33"/>
                  <a:gd name="T36" fmla="*/ 1 w 16"/>
                  <a:gd name="T37" fmla="*/ 11 h 33"/>
                  <a:gd name="T38" fmla="*/ 1 w 16"/>
                  <a:gd name="T39" fmla="*/ 7 h 33"/>
                  <a:gd name="T40" fmla="*/ 1 w 16"/>
                  <a:gd name="T41" fmla="*/ 4 h 33"/>
                  <a:gd name="T42" fmla="*/ 0 w 16"/>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3">
                    <a:moveTo>
                      <a:pt x="0" y="0"/>
                    </a:moveTo>
                    <a:lnTo>
                      <a:pt x="4" y="1"/>
                    </a:lnTo>
                    <a:lnTo>
                      <a:pt x="8" y="4"/>
                    </a:lnTo>
                    <a:lnTo>
                      <a:pt x="12" y="8"/>
                    </a:lnTo>
                    <a:lnTo>
                      <a:pt x="15" y="12"/>
                    </a:lnTo>
                    <a:lnTo>
                      <a:pt x="16" y="16"/>
                    </a:lnTo>
                    <a:lnTo>
                      <a:pt x="16" y="20"/>
                    </a:lnTo>
                    <a:lnTo>
                      <a:pt x="16" y="25"/>
                    </a:lnTo>
                    <a:lnTo>
                      <a:pt x="15" y="26"/>
                    </a:lnTo>
                    <a:lnTo>
                      <a:pt x="13" y="29"/>
                    </a:lnTo>
                    <a:lnTo>
                      <a:pt x="13" y="32"/>
                    </a:lnTo>
                    <a:lnTo>
                      <a:pt x="13" y="33"/>
                    </a:lnTo>
                    <a:lnTo>
                      <a:pt x="11" y="30"/>
                    </a:lnTo>
                    <a:lnTo>
                      <a:pt x="8" y="28"/>
                    </a:lnTo>
                    <a:lnTo>
                      <a:pt x="5" y="24"/>
                    </a:lnTo>
                    <a:lnTo>
                      <a:pt x="3" y="21"/>
                    </a:lnTo>
                    <a:lnTo>
                      <a:pt x="1" y="17"/>
                    </a:lnTo>
                    <a:lnTo>
                      <a:pt x="1" y="13"/>
                    </a:lnTo>
                    <a:lnTo>
                      <a:pt x="1" y="11"/>
                    </a:lnTo>
                    <a:lnTo>
                      <a:pt x="1" y="7"/>
                    </a:lnTo>
                    <a:lnTo>
                      <a:pt x="1" y="4"/>
                    </a:lnTo>
                    <a:lnTo>
                      <a:pt x="0"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0" name="Freeform 9100"/>
              <p:cNvSpPr/>
              <p:nvPr/>
            </p:nvSpPr>
            <p:spPr bwMode="auto">
              <a:xfrm>
                <a:off x="4919" y="1410"/>
                <a:ext cx="9" cy="10"/>
              </a:xfrm>
              <a:custGeom>
                <a:avLst/>
                <a:gdLst>
                  <a:gd name="T0" fmla="*/ 2 w 9"/>
                  <a:gd name="T1" fmla="*/ 0 h 10"/>
                  <a:gd name="T2" fmla="*/ 5 w 9"/>
                  <a:gd name="T3" fmla="*/ 1 h 10"/>
                  <a:gd name="T4" fmla="*/ 6 w 9"/>
                  <a:gd name="T5" fmla="*/ 4 h 10"/>
                  <a:gd name="T6" fmla="*/ 8 w 9"/>
                  <a:gd name="T7" fmla="*/ 6 h 10"/>
                  <a:gd name="T8" fmla="*/ 9 w 9"/>
                  <a:gd name="T9" fmla="*/ 9 h 10"/>
                  <a:gd name="T10" fmla="*/ 9 w 9"/>
                  <a:gd name="T11" fmla="*/ 10 h 10"/>
                  <a:gd name="T12" fmla="*/ 8 w 9"/>
                  <a:gd name="T13" fmla="*/ 9 h 10"/>
                  <a:gd name="T14" fmla="*/ 6 w 9"/>
                  <a:gd name="T15" fmla="*/ 8 h 10"/>
                  <a:gd name="T16" fmla="*/ 5 w 9"/>
                  <a:gd name="T17" fmla="*/ 6 h 10"/>
                  <a:gd name="T18" fmla="*/ 4 w 9"/>
                  <a:gd name="T19" fmla="*/ 5 h 10"/>
                  <a:gd name="T20" fmla="*/ 2 w 9"/>
                  <a:gd name="T21" fmla="*/ 4 h 10"/>
                  <a:gd name="T22" fmla="*/ 1 w 9"/>
                  <a:gd name="T23" fmla="*/ 1 h 10"/>
                  <a:gd name="T24" fmla="*/ 1 w 9"/>
                  <a:gd name="T25" fmla="*/ 1 h 10"/>
                  <a:gd name="T26" fmla="*/ 0 w 9"/>
                  <a:gd name="T27" fmla="*/ 0 h 10"/>
                  <a:gd name="T28" fmla="*/ 2 w 9"/>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2" y="0"/>
                    </a:moveTo>
                    <a:lnTo>
                      <a:pt x="5" y="1"/>
                    </a:lnTo>
                    <a:lnTo>
                      <a:pt x="6" y="4"/>
                    </a:lnTo>
                    <a:lnTo>
                      <a:pt x="8" y="6"/>
                    </a:lnTo>
                    <a:lnTo>
                      <a:pt x="9" y="9"/>
                    </a:lnTo>
                    <a:lnTo>
                      <a:pt x="9" y="10"/>
                    </a:lnTo>
                    <a:lnTo>
                      <a:pt x="8" y="9"/>
                    </a:lnTo>
                    <a:lnTo>
                      <a:pt x="6" y="8"/>
                    </a:lnTo>
                    <a:lnTo>
                      <a:pt x="5" y="6"/>
                    </a:lnTo>
                    <a:lnTo>
                      <a:pt x="4" y="5"/>
                    </a:lnTo>
                    <a:lnTo>
                      <a:pt x="2" y="4"/>
                    </a:lnTo>
                    <a:lnTo>
                      <a:pt x="1" y="1"/>
                    </a:lnTo>
                    <a:lnTo>
                      <a:pt x="1" y="1"/>
                    </a:lnTo>
                    <a:lnTo>
                      <a:pt x="0" y="0"/>
                    </a:lnTo>
                    <a:lnTo>
                      <a:pt x="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1" name="Freeform 9101"/>
              <p:cNvSpPr/>
              <p:nvPr/>
            </p:nvSpPr>
            <p:spPr bwMode="auto">
              <a:xfrm>
                <a:off x="4917" y="1405"/>
                <a:ext cx="10" cy="8"/>
              </a:xfrm>
              <a:custGeom>
                <a:avLst/>
                <a:gdLst>
                  <a:gd name="T0" fmla="*/ 2 w 10"/>
                  <a:gd name="T1" fmla="*/ 0 h 8"/>
                  <a:gd name="T2" fmla="*/ 2 w 10"/>
                  <a:gd name="T3" fmla="*/ 0 h 8"/>
                  <a:gd name="T4" fmla="*/ 3 w 10"/>
                  <a:gd name="T5" fmla="*/ 0 h 8"/>
                  <a:gd name="T6" fmla="*/ 4 w 10"/>
                  <a:gd name="T7" fmla="*/ 1 h 8"/>
                  <a:gd name="T8" fmla="*/ 6 w 10"/>
                  <a:gd name="T9" fmla="*/ 1 h 8"/>
                  <a:gd name="T10" fmla="*/ 7 w 10"/>
                  <a:gd name="T11" fmla="*/ 2 h 8"/>
                  <a:gd name="T12" fmla="*/ 8 w 10"/>
                  <a:gd name="T13" fmla="*/ 5 h 8"/>
                  <a:gd name="T14" fmla="*/ 10 w 10"/>
                  <a:gd name="T15" fmla="*/ 8 h 8"/>
                  <a:gd name="T16" fmla="*/ 8 w 10"/>
                  <a:gd name="T17" fmla="*/ 8 h 8"/>
                  <a:gd name="T18" fmla="*/ 6 w 10"/>
                  <a:gd name="T19" fmla="*/ 5 h 8"/>
                  <a:gd name="T20" fmla="*/ 4 w 10"/>
                  <a:gd name="T21" fmla="*/ 4 h 8"/>
                  <a:gd name="T22" fmla="*/ 3 w 10"/>
                  <a:gd name="T23" fmla="*/ 4 h 8"/>
                  <a:gd name="T24" fmla="*/ 2 w 10"/>
                  <a:gd name="T25" fmla="*/ 1 h 8"/>
                  <a:gd name="T26" fmla="*/ 2 w 10"/>
                  <a:gd name="T27" fmla="*/ 1 h 8"/>
                  <a:gd name="T28" fmla="*/ 0 w 10"/>
                  <a:gd name="T29" fmla="*/ 0 h 8"/>
                  <a:gd name="T30" fmla="*/ 2 w 10"/>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2" y="0"/>
                    </a:moveTo>
                    <a:lnTo>
                      <a:pt x="2" y="0"/>
                    </a:lnTo>
                    <a:lnTo>
                      <a:pt x="3" y="0"/>
                    </a:lnTo>
                    <a:lnTo>
                      <a:pt x="4" y="1"/>
                    </a:lnTo>
                    <a:lnTo>
                      <a:pt x="6" y="1"/>
                    </a:lnTo>
                    <a:lnTo>
                      <a:pt x="7" y="2"/>
                    </a:lnTo>
                    <a:lnTo>
                      <a:pt x="8" y="5"/>
                    </a:lnTo>
                    <a:lnTo>
                      <a:pt x="10" y="8"/>
                    </a:lnTo>
                    <a:lnTo>
                      <a:pt x="8" y="8"/>
                    </a:lnTo>
                    <a:lnTo>
                      <a:pt x="6" y="5"/>
                    </a:lnTo>
                    <a:lnTo>
                      <a:pt x="4" y="4"/>
                    </a:lnTo>
                    <a:lnTo>
                      <a:pt x="3" y="4"/>
                    </a:lnTo>
                    <a:lnTo>
                      <a:pt x="2" y="1"/>
                    </a:lnTo>
                    <a:lnTo>
                      <a:pt x="2" y="1"/>
                    </a:lnTo>
                    <a:lnTo>
                      <a:pt x="0"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2" name="Freeform 9102"/>
              <p:cNvSpPr/>
              <p:nvPr/>
            </p:nvSpPr>
            <p:spPr bwMode="auto">
              <a:xfrm>
                <a:off x="4915" y="1409"/>
                <a:ext cx="8" cy="18"/>
              </a:xfrm>
              <a:custGeom>
                <a:avLst/>
                <a:gdLst>
                  <a:gd name="T0" fmla="*/ 1 w 8"/>
                  <a:gd name="T1" fmla="*/ 0 h 18"/>
                  <a:gd name="T2" fmla="*/ 1 w 8"/>
                  <a:gd name="T3" fmla="*/ 0 h 18"/>
                  <a:gd name="T4" fmla="*/ 4 w 8"/>
                  <a:gd name="T5" fmla="*/ 2 h 18"/>
                  <a:gd name="T6" fmla="*/ 5 w 8"/>
                  <a:gd name="T7" fmla="*/ 6 h 18"/>
                  <a:gd name="T8" fmla="*/ 6 w 8"/>
                  <a:gd name="T9" fmla="*/ 10 h 18"/>
                  <a:gd name="T10" fmla="*/ 6 w 8"/>
                  <a:gd name="T11" fmla="*/ 14 h 18"/>
                  <a:gd name="T12" fmla="*/ 8 w 8"/>
                  <a:gd name="T13" fmla="*/ 18 h 18"/>
                  <a:gd name="T14" fmla="*/ 5 w 8"/>
                  <a:gd name="T15" fmla="*/ 15 h 18"/>
                  <a:gd name="T16" fmla="*/ 2 w 8"/>
                  <a:gd name="T17" fmla="*/ 11 h 18"/>
                  <a:gd name="T18" fmla="*/ 1 w 8"/>
                  <a:gd name="T19" fmla="*/ 7 h 18"/>
                  <a:gd name="T20" fmla="*/ 0 w 8"/>
                  <a:gd name="T21" fmla="*/ 4 h 18"/>
                  <a:gd name="T22" fmla="*/ 1 w 8"/>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8">
                    <a:moveTo>
                      <a:pt x="1" y="0"/>
                    </a:moveTo>
                    <a:lnTo>
                      <a:pt x="1" y="0"/>
                    </a:lnTo>
                    <a:lnTo>
                      <a:pt x="4" y="2"/>
                    </a:lnTo>
                    <a:lnTo>
                      <a:pt x="5" y="6"/>
                    </a:lnTo>
                    <a:lnTo>
                      <a:pt x="6" y="10"/>
                    </a:lnTo>
                    <a:lnTo>
                      <a:pt x="6" y="14"/>
                    </a:lnTo>
                    <a:lnTo>
                      <a:pt x="8" y="18"/>
                    </a:lnTo>
                    <a:lnTo>
                      <a:pt x="5" y="15"/>
                    </a:lnTo>
                    <a:lnTo>
                      <a:pt x="2" y="11"/>
                    </a:lnTo>
                    <a:lnTo>
                      <a:pt x="1" y="7"/>
                    </a:lnTo>
                    <a:lnTo>
                      <a:pt x="0" y="4"/>
                    </a:lnTo>
                    <a:lnTo>
                      <a:pt x="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3" name="Freeform 9103"/>
              <p:cNvSpPr/>
              <p:nvPr/>
            </p:nvSpPr>
            <p:spPr bwMode="auto">
              <a:xfrm>
                <a:off x="4921" y="1416"/>
                <a:ext cx="6" cy="12"/>
              </a:xfrm>
              <a:custGeom>
                <a:avLst/>
                <a:gdLst>
                  <a:gd name="T0" fmla="*/ 0 w 6"/>
                  <a:gd name="T1" fmla="*/ 0 h 12"/>
                  <a:gd name="T2" fmla="*/ 0 w 6"/>
                  <a:gd name="T3" fmla="*/ 0 h 12"/>
                  <a:gd name="T4" fmla="*/ 3 w 6"/>
                  <a:gd name="T5" fmla="*/ 2 h 12"/>
                  <a:gd name="T6" fmla="*/ 4 w 6"/>
                  <a:gd name="T7" fmla="*/ 3 h 12"/>
                  <a:gd name="T8" fmla="*/ 6 w 6"/>
                  <a:gd name="T9" fmla="*/ 4 h 12"/>
                  <a:gd name="T10" fmla="*/ 6 w 6"/>
                  <a:gd name="T11" fmla="*/ 7 h 12"/>
                  <a:gd name="T12" fmla="*/ 6 w 6"/>
                  <a:gd name="T13" fmla="*/ 8 h 12"/>
                  <a:gd name="T14" fmla="*/ 4 w 6"/>
                  <a:gd name="T15" fmla="*/ 11 h 12"/>
                  <a:gd name="T16" fmla="*/ 3 w 6"/>
                  <a:gd name="T17" fmla="*/ 12 h 12"/>
                  <a:gd name="T18" fmla="*/ 3 w 6"/>
                  <a:gd name="T19" fmla="*/ 10 h 12"/>
                  <a:gd name="T20" fmla="*/ 3 w 6"/>
                  <a:gd name="T21" fmla="*/ 6 h 12"/>
                  <a:gd name="T22" fmla="*/ 2 w 6"/>
                  <a:gd name="T23" fmla="*/ 3 h 12"/>
                  <a:gd name="T24" fmla="*/ 0 w 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2">
                    <a:moveTo>
                      <a:pt x="0" y="0"/>
                    </a:moveTo>
                    <a:lnTo>
                      <a:pt x="0" y="0"/>
                    </a:lnTo>
                    <a:lnTo>
                      <a:pt x="3" y="2"/>
                    </a:lnTo>
                    <a:lnTo>
                      <a:pt x="4" y="3"/>
                    </a:lnTo>
                    <a:lnTo>
                      <a:pt x="6" y="4"/>
                    </a:lnTo>
                    <a:lnTo>
                      <a:pt x="6" y="7"/>
                    </a:lnTo>
                    <a:lnTo>
                      <a:pt x="6" y="8"/>
                    </a:lnTo>
                    <a:lnTo>
                      <a:pt x="4" y="11"/>
                    </a:lnTo>
                    <a:lnTo>
                      <a:pt x="3" y="12"/>
                    </a:lnTo>
                    <a:lnTo>
                      <a:pt x="3" y="10"/>
                    </a:lnTo>
                    <a:lnTo>
                      <a:pt x="3" y="6"/>
                    </a:lnTo>
                    <a:lnTo>
                      <a:pt x="2"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4" name="Freeform 9104"/>
              <p:cNvSpPr/>
              <p:nvPr/>
            </p:nvSpPr>
            <p:spPr bwMode="auto">
              <a:xfrm>
                <a:off x="4913" y="1402"/>
                <a:ext cx="3" cy="12"/>
              </a:xfrm>
              <a:custGeom>
                <a:avLst/>
                <a:gdLst>
                  <a:gd name="T0" fmla="*/ 2 w 3"/>
                  <a:gd name="T1" fmla="*/ 0 h 12"/>
                  <a:gd name="T2" fmla="*/ 3 w 3"/>
                  <a:gd name="T3" fmla="*/ 3 h 12"/>
                  <a:gd name="T4" fmla="*/ 3 w 3"/>
                  <a:gd name="T5" fmla="*/ 4 h 12"/>
                  <a:gd name="T6" fmla="*/ 3 w 3"/>
                  <a:gd name="T7" fmla="*/ 7 h 12"/>
                  <a:gd name="T8" fmla="*/ 2 w 3"/>
                  <a:gd name="T9" fmla="*/ 9 h 12"/>
                  <a:gd name="T10" fmla="*/ 0 w 3"/>
                  <a:gd name="T11" fmla="*/ 12 h 12"/>
                  <a:gd name="T12" fmla="*/ 0 w 3"/>
                  <a:gd name="T13" fmla="*/ 9 h 12"/>
                  <a:gd name="T14" fmla="*/ 0 w 3"/>
                  <a:gd name="T15" fmla="*/ 7 h 12"/>
                  <a:gd name="T16" fmla="*/ 2 w 3"/>
                  <a:gd name="T17" fmla="*/ 3 h 12"/>
                  <a:gd name="T18" fmla="*/ 2 w 3"/>
                  <a:gd name="T19" fmla="*/ 0 h 12"/>
                  <a:gd name="T20" fmla="*/ 2 w 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0"/>
                    </a:moveTo>
                    <a:lnTo>
                      <a:pt x="3" y="3"/>
                    </a:lnTo>
                    <a:lnTo>
                      <a:pt x="3" y="4"/>
                    </a:lnTo>
                    <a:lnTo>
                      <a:pt x="3" y="7"/>
                    </a:lnTo>
                    <a:lnTo>
                      <a:pt x="2" y="9"/>
                    </a:lnTo>
                    <a:lnTo>
                      <a:pt x="0" y="12"/>
                    </a:lnTo>
                    <a:lnTo>
                      <a:pt x="0" y="9"/>
                    </a:lnTo>
                    <a:lnTo>
                      <a:pt x="0" y="7"/>
                    </a:lnTo>
                    <a:lnTo>
                      <a:pt x="2" y="3"/>
                    </a:lnTo>
                    <a:lnTo>
                      <a:pt x="2"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5" name="Freeform 9105"/>
              <p:cNvSpPr/>
              <p:nvPr/>
            </p:nvSpPr>
            <p:spPr bwMode="auto">
              <a:xfrm>
                <a:off x="4916" y="1402"/>
                <a:ext cx="8" cy="4"/>
              </a:xfrm>
              <a:custGeom>
                <a:avLst/>
                <a:gdLst>
                  <a:gd name="T0" fmla="*/ 3 w 8"/>
                  <a:gd name="T1" fmla="*/ 0 h 4"/>
                  <a:gd name="T2" fmla="*/ 4 w 8"/>
                  <a:gd name="T3" fmla="*/ 0 h 4"/>
                  <a:gd name="T4" fmla="*/ 7 w 8"/>
                  <a:gd name="T5" fmla="*/ 3 h 4"/>
                  <a:gd name="T6" fmla="*/ 8 w 8"/>
                  <a:gd name="T7" fmla="*/ 4 h 4"/>
                  <a:gd name="T8" fmla="*/ 5 w 8"/>
                  <a:gd name="T9" fmla="*/ 3 h 4"/>
                  <a:gd name="T10" fmla="*/ 4 w 8"/>
                  <a:gd name="T11" fmla="*/ 3 h 4"/>
                  <a:gd name="T12" fmla="*/ 1 w 8"/>
                  <a:gd name="T13" fmla="*/ 1 h 4"/>
                  <a:gd name="T14" fmla="*/ 0 w 8"/>
                  <a:gd name="T15" fmla="*/ 0 h 4"/>
                  <a:gd name="T16" fmla="*/ 3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3" y="0"/>
                    </a:moveTo>
                    <a:lnTo>
                      <a:pt x="4" y="0"/>
                    </a:lnTo>
                    <a:lnTo>
                      <a:pt x="7" y="3"/>
                    </a:lnTo>
                    <a:lnTo>
                      <a:pt x="8" y="4"/>
                    </a:lnTo>
                    <a:lnTo>
                      <a:pt x="5" y="3"/>
                    </a:lnTo>
                    <a:lnTo>
                      <a:pt x="4" y="3"/>
                    </a:lnTo>
                    <a:lnTo>
                      <a:pt x="1" y="1"/>
                    </a:lnTo>
                    <a:lnTo>
                      <a:pt x="0" y="0"/>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6" name="Freeform 9106"/>
              <p:cNvSpPr/>
              <p:nvPr/>
            </p:nvSpPr>
            <p:spPr bwMode="auto">
              <a:xfrm>
                <a:off x="4915" y="1367"/>
                <a:ext cx="43" cy="28"/>
              </a:xfrm>
              <a:custGeom>
                <a:avLst/>
                <a:gdLst>
                  <a:gd name="T0" fmla="*/ 43 w 43"/>
                  <a:gd name="T1" fmla="*/ 0 h 28"/>
                  <a:gd name="T2" fmla="*/ 43 w 43"/>
                  <a:gd name="T3" fmla="*/ 2 h 28"/>
                  <a:gd name="T4" fmla="*/ 42 w 43"/>
                  <a:gd name="T5" fmla="*/ 5 h 28"/>
                  <a:gd name="T6" fmla="*/ 42 w 43"/>
                  <a:gd name="T7" fmla="*/ 8 h 28"/>
                  <a:gd name="T8" fmla="*/ 40 w 43"/>
                  <a:gd name="T9" fmla="*/ 9 h 28"/>
                  <a:gd name="T10" fmla="*/ 39 w 43"/>
                  <a:gd name="T11" fmla="*/ 11 h 28"/>
                  <a:gd name="T12" fmla="*/ 39 w 43"/>
                  <a:gd name="T13" fmla="*/ 15 h 28"/>
                  <a:gd name="T14" fmla="*/ 36 w 43"/>
                  <a:gd name="T15" fmla="*/ 18 h 28"/>
                  <a:gd name="T16" fmla="*/ 32 w 43"/>
                  <a:gd name="T17" fmla="*/ 19 h 28"/>
                  <a:gd name="T18" fmla="*/ 34 w 43"/>
                  <a:gd name="T19" fmla="*/ 21 h 28"/>
                  <a:gd name="T20" fmla="*/ 34 w 43"/>
                  <a:gd name="T21" fmla="*/ 22 h 28"/>
                  <a:gd name="T22" fmla="*/ 31 w 43"/>
                  <a:gd name="T23" fmla="*/ 23 h 28"/>
                  <a:gd name="T24" fmla="*/ 29 w 43"/>
                  <a:gd name="T25" fmla="*/ 25 h 28"/>
                  <a:gd name="T26" fmla="*/ 26 w 43"/>
                  <a:gd name="T27" fmla="*/ 26 h 28"/>
                  <a:gd name="T28" fmla="*/ 22 w 43"/>
                  <a:gd name="T29" fmla="*/ 27 h 28"/>
                  <a:gd name="T30" fmla="*/ 21 w 43"/>
                  <a:gd name="T31" fmla="*/ 27 h 28"/>
                  <a:gd name="T32" fmla="*/ 18 w 43"/>
                  <a:gd name="T33" fmla="*/ 27 h 28"/>
                  <a:gd name="T34" fmla="*/ 13 w 43"/>
                  <a:gd name="T35" fmla="*/ 28 h 28"/>
                  <a:gd name="T36" fmla="*/ 6 w 43"/>
                  <a:gd name="T37" fmla="*/ 27 h 28"/>
                  <a:gd name="T38" fmla="*/ 0 w 43"/>
                  <a:gd name="T39" fmla="*/ 27 h 28"/>
                  <a:gd name="T40" fmla="*/ 1 w 43"/>
                  <a:gd name="T41" fmla="*/ 25 h 28"/>
                  <a:gd name="T42" fmla="*/ 1 w 43"/>
                  <a:gd name="T43" fmla="*/ 22 h 28"/>
                  <a:gd name="T44" fmla="*/ 1 w 43"/>
                  <a:gd name="T45" fmla="*/ 22 h 28"/>
                  <a:gd name="T46" fmla="*/ 2 w 43"/>
                  <a:gd name="T47" fmla="*/ 19 h 28"/>
                  <a:gd name="T48" fmla="*/ 4 w 43"/>
                  <a:gd name="T49" fmla="*/ 17 h 28"/>
                  <a:gd name="T50" fmla="*/ 6 w 43"/>
                  <a:gd name="T51" fmla="*/ 13 h 28"/>
                  <a:gd name="T52" fmla="*/ 9 w 43"/>
                  <a:gd name="T53" fmla="*/ 10 h 28"/>
                  <a:gd name="T54" fmla="*/ 13 w 43"/>
                  <a:gd name="T55" fmla="*/ 8 h 28"/>
                  <a:gd name="T56" fmla="*/ 15 w 43"/>
                  <a:gd name="T57" fmla="*/ 6 h 28"/>
                  <a:gd name="T58" fmla="*/ 18 w 43"/>
                  <a:gd name="T59" fmla="*/ 6 h 28"/>
                  <a:gd name="T60" fmla="*/ 19 w 43"/>
                  <a:gd name="T61" fmla="*/ 6 h 28"/>
                  <a:gd name="T62" fmla="*/ 21 w 43"/>
                  <a:gd name="T63" fmla="*/ 8 h 28"/>
                  <a:gd name="T64" fmla="*/ 21 w 43"/>
                  <a:gd name="T65" fmla="*/ 8 h 28"/>
                  <a:gd name="T66" fmla="*/ 22 w 43"/>
                  <a:gd name="T67" fmla="*/ 8 h 28"/>
                  <a:gd name="T68" fmla="*/ 25 w 43"/>
                  <a:gd name="T69" fmla="*/ 8 h 28"/>
                  <a:gd name="T70" fmla="*/ 26 w 43"/>
                  <a:gd name="T71" fmla="*/ 6 h 28"/>
                  <a:gd name="T72" fmla="*/ 29 w 43"/>
                  <a:gd name="T73" fmla="*/ 5 h 28"/>
                  <a:gd name="T74" fmla="*/ 31 w 43"/>
                  <a:gd name="T75" fmla="*/ 5 h 28"/>
                  <a:gd name="T76" fmla="*/ 32 w 43"/>
                  <a:gd name="T77" fmla="*/ 5 h 28"/>
                  <a:gd name="T78" fmla="*/ 35 w 43"/>
                  <a:gd name="T79" fmla="*/ 5 h 28"/>
                  <a:gd name="T80" fmla="*/ 38 w 43"/>
                  <a:gd name="T81" fmla="*/ 5 h 28"/>
                  <a:gd name="T82" fmla="*/ 40 w 43"/>
                  <a:gd name="T83" fmla="*/ 4 h 28"/>
                  <a:gd name="T84" fmla="*/ 42 w 43"/>
                  <a:gd name="T85" fmla="*/ 2 h 28"/>
                  <a:gd name="T86" fmla="*/ 43 w 43"/>
                  <a:gd name="T8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28">
                    <a:moveTo>
                      <a:pt x="43" y="0"/>
                    </a:moveTo>
                    <a:lnTo>
                      <a:pt x="43" y="2"/>
                    </a:lnTo>
                    <a:lnTo>
                      <a:pt x="42" y="5"/>
                    </a:lnTo>
                    <a:lnTo>
                      <a:pt x="42" y="8"/>
                    </a:lnTo>
                    <a:lnTo>
                      <a:pt x="40" y="9"/>
                    </a:lnTo>
                    <a:lnTo>
                      <a:pt x="39" y="11"/>
                    </a:lnTo>
                    <a:lnTo>
                      <a:pt x="39" y="15"/>
                    </a:lnTo>
                    <a:lnTo>
                      <a:pt x="36" y="18"/>
                    </a:lnTo>
                    <a:lnTo>
                      <a:pt x="32" y="19"/>
                    </a:lnTo>
                    <a:lnTo>
                      <a:pt x="34" y="21"/>
                    </a:lnTo>
                    <a:lnTo>
                      <a:pt x="34" y="22"/>
                    </a:lnTo>
                    <a:lnTo>
                      <a:pt x="31" y="23"/>
                    </a:lnTo>
                    <a:lnTo>
                      <a:pt x="29" y="25"/>
                    </a:lnTo>
                    <a:lnTo>
                      <a:pt x="26" y="26"/>
                    </a:lnTo>
                    <a:lnTo>
                      <a:pt x="22" y="27"/>
                    </a:lnTo>
                    <a:lnTo>
                      <a:pt x="21" y="27"/>
                    </a:lnTo>
                    <a:lnTo>
                      <a:pt x="18" y="27"/>
                    </a:lnTo>
                    <a:lnTo>
                      <a:pt x="13" y="28"/>
                    </a:lnTo>
                    <a:lnTo>
                      <a:pt x="6" y="27"/>
                    </a:lnTo>
                    <a:lnTo>
                      <a:pt x="0" y="27"/>
                    </a:lnTo>
                    <a:lnTo>
                      <a:pt x="1" y="25"/>
                    </a:lnTo>
                    <a:lnTo>
                      <a:pt x="1" y="22"/>
                    </a:lnTo>
                    <a:lnTo>
                      <a:pt x="1" y="22"/>
                    </a:lnTo>
                    <a:lnTo>
                      <a:pt x="2" y="19"/>
                    </a:lnTo>
                    <a:lnTo>
                      <a:pt x="4" y="17"/>
                    </a:lnTo>
                    <a:lnTo>
                      <a:pt x="6" y="13"/>
                    </a:lnTo>
                    <a:lnTo>
                      <a:pt x="9" y="10"/>
                    </a:lnTo>
                    <a:lnTo>
                      <a:pt x="13" y="8"/>
                    </a:lnTo>
                    <a:lnTo>
                      <a:pt x="15" y="6"/>
                    </a:lnTo>
                    <a:lnTo>
                      <a:pt x="18" y="6"/>
                    </a:lnTo>
                    <a:lnTo>
                      <a:pt x="19" y="6"/>
                    </a:lnTo>
                    <a:lnTo>
                      <a:pt x="21" y="8"/>
                    </a:lnTo>
                    <a:lnTo>
                      <a:pt x="21" y="8"/>
                    </a:lnTo>
                    <a:lnTo>
                      <a:pt x="22" y="8"/>
                    </a:lnTo>
                    <a:lnTo>
                      <a:pt x="25" y="8"/>
                    </a:lnTo>
                    <a:lnTo>
                      <a:pt x="26" y="6"/>
                    </a:lnTo>
                    <a:lnTo>
                      <a:pt x="29" y="5"/>
                    </a:lnTo>
                    <a:lnTo>
                      <a:pt x="31" y="5"/>
                    </a:lnTo>
                    <a:lnTo>
                      <a:pt x="32" y="5"/>
                    </a:lnTo>
                    <a:lnTo>
                      <a:pt x="35" y="5"/>
                    </a:lnTo>
                    <a:lnTo>
                      <a:pt x="38" y="5"/>
                    </a:lnTo>
                    <a:lnTo>
                      <a:pt x="40" y="4"/>
                    </a:lnTo>
                    <a:lnTo>
                      <a:pt x="42" y="2"/>
                    </a:lnTo>
                    <a:lnTo>
                      <a:pt x="4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7" name="Freeform 9107"/>
              <p:cNvSpPr/>
              <p:nvPr/>
            </p:nvSpPr>
            <p:spPr bwMode="auto">
              <a:xfrm>
                <a:off x="4928" y="1375"/>
                <a:ext cx="16" cy="10"/>
              </a:xfrm>
              <a:custGeom>
                <a:avLst/>
                <a:gdLst>
                  <a:gd name="T0" fmla="*/ 13 w 16"/>
                  <a:gd name="T1" fmla="*/ 0 h 10"/>
                  <a:gd name="T2" fmla="*/ 16 w 16"/>
                  <a:gd name="T3" fmla="*/ 0 h 10"/>
                  <a:gd name="T4" fmla="*/ 13 w 16"/>
                  <a:gd name="T5" fmla="*/ 2 h 10"/>
                  <a:gd name="T6" fmla="*/ 10 w 16"/>
                  <a:gd name="T7" fmla="*/ 5 h 10"/>
                  <a:gd name="T8" fmla="*/ 8 w 16"/>
                  <a:gd name="T9" fmla="*/ 7 h 10"/>
                  <a:gd name="T10" fmla="*/ 4 w 16"/>
                  <a:gd name="T11" fmla="*/ 10 h 10"/>
                  <a:gd name="T12" fmla="*/ 1 w 16"/>
                  <a:gd name="T13" fmla="*/ 10 h 10"/>
                  <a:gd name="T14" fmla="*/ 0 w 16"/>
                  <a:gd name="T15" fmla="*/ 10 h 10"/>
                  <a:gd name="T16" fmla="*/ 1 w 16"/>
                  <a:gd name="T17" fmla="*/ 7 h 10"/>
                  <a:gd name="T18" fmla="*/ 4 w 16"/>
                  <a:gd name="T19" fmla="*/ 5 h 10"/>
                  <a:gd name="T20" fmla="*/ 6 w 16"/>
                  <a:gd name="T21" fmla="*/ 2 h 10"/>
                  <a:gd name="T22" fmla="*/ 9 w 16"/>
                  <a:gd name="T23" fmla="*/ 1 h 10"/>
                  <a:gd name="T24" fmla="*/ 13 w 1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3" y="0"/>
                    </a:moveTo>
                    <a:lnTo>
                      <a:pt x="16" y="0"/>
                    </a:lnTo>
                    <a:lnTo>
                      <a:pt x="13" y="2"/>
                    </a:lnTo>
                    <a:lnTo>
                      <a:pt x="10" y="5"/>
                    </a:lnTo>
                    <a:lnTo>
                      <a:pt x="8" y="7"/>
                    </a:lnTo>
                    <a:lnTo>
                      <a:pt x="4" y="10"/>
                    </a:lnTo>
                    <a:lnTo>
                      <a:pt x="1" y="10"/>
                    </a:lnTo>
                    <a:lnTo>
                      <a:pt x="0" y="10"/>
                    </a:lnTo>
                    <a:lnTo>
                      <a:pt x="1" y="7"/>
                    </a:lnTo>
                    <a:lnTo>
                      <a:pt x="4" y="5"/>
                    </a:lnTo>
                    <a:lnTo>
                      <a:pt x="6" y="2"/>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8" name="Freeform 9108"/>
              <p:cNvSpPr/>
              <p:nvPr/>
            </p:nvSpPr>
            <p:spPr bwMode="auto">
              <a:xfrm>
                <a:off x="4937" y="1372"/>
                <a:ext cx="17" cy="10"/>
              </a:xfrm>
              <a:custGeom>
                <a:avLst/>
                <a:gdLst>
                  <a:gd name="T0" fmla="*/ 17 w 17"/>
                  <a:gd name="T1" fmla="*/ 0 h 10"/>
                  <a:gd name="T2" fmla="*/ 14 w 17"/>
                  <a:gd name="T3" fmla="*/ 3 h 10"/>
                  <a:gd name="T4" fmla="*/ 13 w 17"/>
                  <a:gd name="T5" fmla="*/ 4 h 10"/>
                  <a:gd name="T6" fmla="*/ 10 w 17"/>
                  <a:gd name="T7" fmla="*/ 5 h 10"/>
                  <a:gd name="T8" fmla="*/ 8 w 17"/>
                  <a:gd name="T9" fmla="*/ 6 h 10"/>
                  <a:gd name="T10" fmla="*/ 7 w 17"/>
                  <a:gd name="T11" fmla="*/ 8 h 10"/>
                  <a:gd name="T12" fmla="*/ 5 w 17"/>
                  <a:gd name="T13" fmla="*/ 9 h 10"/>
                  <a:gd name="T14" fmla="*/ 3 w 17"/>
                  <a:gd name="T15" fmla="*/ 10 h 10"/>
                  <a:gd name="T16" fmla="*/ 0 w 17"/>
                  <a:gd name="T17" fmla="*/ 10 h 10"/>
                  <a:gd name="T18" fmla="*/ 3 w 17"/>
                  <a:gd name="T19" fmla="*/ 6 h 10"/>
                  <a:gd name="T20" fmla="*/ 7 w 17"/>
                  <a:gd name="T21" fmla="*/ 4 h 10"/>
                  <a:gd name="T22" fmla="*/ 12 w 17"/>
                  <a:gd name="T23" fmla="*/ 1 h 10"/>
                  <a:gd name="T24" fmla="*/ 17 w 1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0">
                    <a:moveTo>
                      <a:pt x="17" y="0"/>
                    </a:moveTo>
                    <a:lnTo>
                      <a:pt x="14" y="3"/>
                    </a:lnTo>
                    <a:lnTo>
                      <a:pt x="13" y="4"/>
                    </a:lnTo>
                    <a:lnTo>
                      <a:pt x="10" y="5"/>
                    </a:lnTo>
                    <a:lnTo>
                      <a:pt x="8" y="6"/>
                    </a:lnTo>
                    <a:lnTo>
                      <a:pt x="7" y="8"/>
                    </a:lnTo>
                    <a:lnTo>
                      <a:pt x="5" y="9"/>
                    </a:lnTo>
                    <a:lnTo>
                      <a:pt x="3" y="10"/>
                    </a:lnTo>
                    <a:lnTo>
                      <a:pt x="0" y="10"/>
                    </a:lnTo>
                    <a:lnTo>
                      <a:pt x="3" y="6"/>
                    </a:lnTo>
                    <a:lnTo>
                      <a:pt x="7" y="4"/>
                    </a:lnTo>
                    <a:lnTo>
                      <a:pt x="12" y="1"/>
                    </a:lnTo>
                    <a:lnTo>
                      <a:pt x="17"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9" name="Freeform 9109"/>
              <p:cNvSpPr/>
              <p:nvPr/>
            </p:nvSpPr>
            <p:spPr bwMode="auto">
              <a:xfrm>
                <a:off x="4928" y="1385"/>
                <a:ext cx="19" cy="5"/>
              </a:xfrm>
              <a:custGeom>
                <a:avLst/>
                <a:gdLst>
                  <a:gd name="T0" fmla="*/ 6 w 19"/>
                  <a:gd name="T1" fmla="*/ 0 h 5"/>
                  <a:gd name="T2" fmla="*/ 10 w 19"/>
                  <a:gd name="T3" fmla="*/ 0 h 5"/>
                  <a:gd name="T4" fmla="*/ 13 w 19"/>
                  <a:gd name="T5" fmla="*/ 1 h 5"/>
                  <a:gd name="T6" fmla="*/ 16 w 19"/>
                  <a:gd name="T7" fmla="*/ 3 h 5"/>
                  <a:gd name="T8" fmla="*/ 18 w 19"/>
                  <a:gd name="T9" fmla="*/ 4 h 5"/>
                  <a:gd name="T10" fmla="*/ 19 w 19"/>
                  <a:gd name="T11" fmla="*/ 3 h 5"/>
                  <a:gd name="T12" fmla="*/ 18 w 19"/>
                  <a:gd name="T13" fmla="*/ 5 h 5"/>
                  <a:gd name="T14" fmla="*/ 16 w 19"/>
                  <a:gd name="T15" fmla="*/ 5 h 5"/>
                  <a:gd name="T16" fmla="*/ 13 w 19"/>
                  <a:gd name="T17" fmla="*/ 5 h 5"/>
                  <a:gd name="T18" fmla="*/ 9 w 19"/>
                  <a:gd name="T19" fmla="*/ 4 h 5"/>
                  <a:gd name="T20" fmla="*/ 6 w 19"/>
                  <a:gd name="T21" fmla="*/ 3 h 5"/>
                  <a:gd name="T22" fmla="*/ 4 w 19"/>
                  <a:gd name="T23" fmla="*/ 3 h 5"/>
                  <a:gd name="T24" fmla="*/ 2 w 19"/>
                  <a:gd name="T25" fmla="*/ 1 h 5"/>
                  <a:gd name="T26" fmla="*/ 0 w 19"/>
                  <a:gd name="T27" fmla="*/ 1 h 5"/>
                  <a:gd name="T28" fmla="*/ 0 w 19"/>
                  <a:gd name="T29" fmla="*/ 1 h 5"/>
                  <a:gd name="T30" fmla="*/ 1 w 19"/>
                  <a:gd name="T31" fmla="*/ 1 h 5"/>
                  <a:gd name="T32" fmla="*/ 2 w 19"/>
                  <a:gd name="T33" fmla="*/ 1 h 5"/>
                  <a:gd name="T34" fmla="*/ 4 w 19"/>
                  <a:gd name="T35" fmla="*/ 0 h 5"/>
                  <a:gd name="T36" fmla="*/ 6 w 19"/>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5">
                    <a:moveTo>
                      <a:pt x="6" y="0"/>
                    </a:moveTo>
                    <a:lnTo>
                      <a:pt x="10" y="0"/>
                    </a:lnTo>
                    <a:lnTo>
                      <a:pt x="13" y="1"/>
                    </a:lnTo>
                    <a:lnTo>
                      <a:pt x="16" y="3"/>
                    </a:lnTo>
                    <a:lnTo>
                      <a:pt x="18" y="4"/>
                    </a:lnTo>
                    <a:lnTo>
                      <a:pt x="19" y="3"/>
                    </a:lnTo>
                    <a:lnTo>
                      <a:pt x="18" y="5"/>
                    </a:lnTo>
                    <a:lnTo>
                      <a:pt x="16" y="5"/>
                    </a:lnTo>
                    <a:lnTo>
                      <a:pt x="13" y="5"/>
                    </a:lnTo>
                    <a:lnTo>
                      <a:pt x="9" y="4"/>
                    </a:lnTo>
                    <a:lnTo>
                      <a:pt x="6" y="3"/>
                    </a:lnTo>
                    <a:lnTo>
                      <a:pt x="4" y="3"/>
                    </a:lnTo>
                    <a:lnTo>
                      <a:pt x="2" y="1"/>
                    </a:lnTo>
                    <a:lnTo>
                      <a:pt x="0" y="1"/>
                    </a:lnTo>
                    <a:lnTo>
                      <a:pt x="0" y="1"/>
                    </a:lnTo>
                    <a:lnTo>
                      <a:pt x="1" y="1"/>
                    </a:lnTo>
                    <a:lnTo>
                      <a:pt x="2" y="1"/>
                    </a:lnTo>
                    <a:lnTo>
                      <a:pt x="4" y="0"/>
                    </a:lnTo>
                    <a:lnTo>
                      <a:pt x="6"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0" name="Freeform 9110"/>
              <p:cNvSpPr/>
              <p:nvPr/>
            </p:nvSpPr>
            <p:spPr bwMode="auto">
              <a:xfrm>
                <a:off x="4937" y="1372"/>
                <a:ext cx="20" cy="14"/>
              </a:xfrm>
              <a:custGeom>
                <a:avLst/>
                <a:gdLst>
                  <a:gd name="T0" fmla="*/ 20 w 20"/>
                  <a:gd name="T1" fmla="*/ 0 h 14"/>
                  <a:gd name="T2" fmla="*/ 18 w 20"/>
                  <a:gd name="T3" fmla="*/ 3 h 14"/>
                  <a:gd name="T4" fmla="*/ 17 w 20"/>
                  <a:gd name="T5" fmla="*/ 5 h 14"/>
                  <a:gd name="T6" fmla="*/ 16 w 20"/>
                  <a:gd name="T7" fmla="*/ 9 h 14"/>
                  <a:gd name="T8" fmla="*/ 14 w 20"/>
                  <a:gd name="T9" fmla="*/ 12 h 14"/>
                  <a:gd name="T10" fmla="*/ 13 w 20"/>
                  <a:gd name="T11" fmla="*/ 13 h 14"/>
                  <a:gd name="T12" fmla="*/ 10 w 20"/>
                  <a:gd name="T13" fmla="*/ 14 h 14"/>
                  <a:gd name="T14" fmla="*/ 7 w 20"/>
                  <a:gd name="T15" fmla="*/ 14 h 14"/>
                  <a:gd name="T16" fmla="*/ 4 w 20"/>
                  <a:gd name="T17" fmla="*/ 13 h 14"/>
                  <a:gd name="T18" fmla="*/ 0 w 20"/>
                  <a:gd name="T19" fmla="*/ 12 h 14"/>
                  <a:gd name="T20" fmla="*/ 3 w 20"/>
                  <a:gd name="T21" fmla="*/ 12 h 14"/>
                  <a:gd name="T22" fmla="*/ 7 w 20"/>
                  <a:gd name="T23" fmla="*/ 10 h 14"/>
                  <a:gd name="T24" fmla="*/ 10 w 20"/>
                  <a:gd name="T25" fmla="*/ 9 h 14"/>
                  <a:gd name="T26" fmla="*/ 13 w 20"/>
                  <a:gd name="T27" fmla="*/ 6 h 14"/>
                  <a:gd name="T28" fmla="*/ 17 w 20"/>
                  <a:gd name="T29" fmla="*/ 3 h 14"/>
                  <a:gd name="T30" fmla="*/ 20 w 20"/>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20" y="0"/>
                    </a:moveTo>
                    <a:lnTo>
                      <a:pt x="18" y="3"/>
                    </a:lnTo>
                    <a:lnTo>
                      <a:pt x="17" y="5"/>
                    </a:lnTo>
                    <a:lnTo>
                      <a:pt x="16" y="9"/>
                    </a:lnTo>
                    <a:lnTo>
                      <a:pt x="14" y="12"/>
                    </a:lnTo>
                    <a:lnTo>
                      <a:pt x="13" y="13"/>
                    </a:lnTo>
                    <a:lnTo>
                      <a:pt x="10" y="14"/>
                    </a:lnTo>
                    <a:lnTo>
                      <a:pt x="7" y="14"/>
                    </a:lnTo>
                    <a:lnTo>
                      <a:pt x="4" y="13"/>
                    </a:lnTo>
                    <a:lnTo>
                      <a:pt x="0" y="12"/>
                    </a:lnTo>
                    <a:lnTo>
                      <a:pt x="3" y="12"/>
                    </a:lnTo>
                    <a:lnTo>
                      <a:pt x="7" y="10"/>
                    </a:lnTo>
                    <a:lnTo>
                      <a:pt x="10" y="9"/>
                    </a:lnTo>
                    <a:lnTo>
                      <a:pt x="13" y="6"/>
                    </a:lnTo>
                    <a:lnTo>
                      <a:pt x="17" y="3"/>
                    </a:lnTo>
                    <a:lnTo>
                      <a:pt x="2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1" name="Freeform 9111"/>
              <p:cNvSpPr/>
              <p:nvPr/>
            </p:nvSpPr>
            <p:spPr bwMode="auto">
              <a:xfrm>
                <a:off x="4916" y="1375"/>
                <a:ext cx="20" cy="18"/>
              </a:xfrm>
              <a:custGeom>
                <a:avLst/>
                <a:gdLst>
                  <a:gd name="T0" fmla="*/ 17 w 20"/>
                  <a:gd name="T1" fmla="*/ 0 h 18"/>
                  <a:gd name="T2" fmla="*/ 20 w 20"/>
                  <a:gd name="T3" fmla="*/ 0 h 18"/>
                  <a:gd name="T4" fmla="*/ 17 w 20"/>
                  <a:gd name="T5" fmla="*/ 1 h 18"/>
                  <a:gd name="T6" fmla="*/ 16 w 20"/>
                  <a:gd name="T7" fmla="*/ 3 h 18"/>
                  <a:gd name="T8" fmla="*/ 13 w 20"/>
                  <a:gd name="T9" fmla="*/ 6 h 18"/>
                  <a:gd name="T10" fmla="*/ 12 w 20"/>
                  <a:gd name="T11" fmla="*/ 7 h 18"/>
                  <a:gd name="T12" fmla="*/ 9 w 20"/>
                  <a:gd name="T13" fmla="*/ 10 h 18"/>
                  <a:gd name="T14" fmla="*/ 7 w 20"/>
                  <a:gd name="T15" fmla="*/ 13 h 18"/>
                  <a:gd name="T16" fmla="*/ 4 w 20"/>
                  <a:gd name="T17" fmla="*/ 14 h 18"/>
                  <a:gd name="T18" fmla="*/ 1 w 20"/>
                  <a:gd name="T19" fmla="*/ 15 h 18"/>
                  <a:gd name="T20" fmla="*/ 0 w 20"/>
                  <a:gd name="T21" fmla="*/ 18 h 18"/>
                  <a:gd name="T22" fmla="*/ 0 w 20"/>
                  <a:gd name="T23" fmla="*/ 18 h 18"/>
                  <a:gd name="T24" fmla="*/ 0 w 20"/>
                  <a:gd name="T25" fmla="*/ 15 h 18"/>
                  <a:gd name="T26" fmla="*/ 1 w 20"/>
                  <a:gd name="T27" fmla="*/ 13 h 18"/>
                  <a:gd name="T28" fmla="*/ 4 w 20"/>
                  <a:gd name="T29" fmla="*/ 10 h 18"/>
                  <a:gd name="T30" fmla="*/ 5 w 20"/>
                  <a:gd name="T31" fmla="*/ 7 h 18"/>
                  <a:gd name="T32" fmla="*/ 7 w 20"/>
                  <a:gd name="T33" fmla="*/ 5 h 18"/>
                  <a:gd name="T34" fmla="*/ 9 w 20"/>
                  <a:gd name="T35" fmla="*/ 3 h 18"/>
                  <a:gd name="T36" fmla="*/ 11 w 20"/>
                  <a:gd name="T37" fmla="*/ 2 h 18"/>
                  <a:gd name="T38" fmla="*/ 13 w 20"/>
                  <a:gd name="T39" fmla="*/ 0 h 18"/>
                  <a:gd name="T40" fmla="*/ 17 w 20"/>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17" y="0"/>
                    </a:moveTo>
                    <a:lnTo>
                      <a:pt x="20" y="0"/>
                    </a:lnTo>
                    <a:lnTo>
                      <a:pt x="17" y="1"/>
                    </a:lnTo>
                    <a:lnTo>
                      <a:pt x="16" y="3"/>
                    </a:lnTo>
                    <a:lnTo>
                      <a:pt x="13" y="6"/>
                    </a:lnTo>
                    <a:lnTo>
                      <a:pt x="12" y="7"/>
                    </a:lnTo>
                    <a:lnTo>
                      <a:pt x="9" y="10"/>
                    </a:lnTo>
                    <a:lnTo>
                      <a:pt x="7" y="13"/>
                    </a:lnTo>
                    <a:lnTo>
                      <a:pt x="4" y="14"/>
                    </a:lnTo>
                    <a:lnTo>
                      <a:pt x="1" y="15"/>
                    </a:lnTo>
                    <a:lnTo>
                      <a:pt x="0" y="18"/>
                    </a:lnTo>
                    <a:lnTo>
                      <a:pt x="0" y="18"/>
                    </a:lnTo>
                    <a:lnTo>
                      <a:pt x="0" y="15"/>
                    </a:lnTo>
                    <a:lnTo>
                      <a:pt x="1" y="13"/>
                    </a:lnTo>
                    <a:lnTo>
                      <a:pt x="4" y="10"/>
                    </a:lnTo>
                    <a:lnTo>
                      <a:pt x="5" y="7"/>
                    </a:lnTo>
                    <a:lnTo>
                      <a:pt x="7" y="5"/>
                    </a:lnTo>
                    <a:lnTo>
                      <a:pt x="9" y="3"/>
                    </a:lnTo>
                    <a:lnTo>
                      <a:pt x="11" y="2"/>
                    </a:lnTo>
                    <a:lnTo>
                      <a:pt x="13" y="0"/>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2" name="Freeform 9112"/>
              <p:cNvSpPr/>
              <p:nvPr/>
            </p:nvSpPr>
            <p:spPr bwMode="auto">
              <a:xfrm>
                <a:off x="4916" y="1388"/>
                <a:ext cx="26" cy="6"/>
              </a:xfrm>
              <a:custGeom>
                <a:avLst/>
                <a:gdLst>
                  <a:gd name="T0" fmla="*/ 13 w 26"/>
                  <a:gd name="T1" fmla="*/ 0 h 6"/>
                  <a:gd name="T2" fmla="*/ 16 w 26"/>
                  <a:gd name="T3" fmla="*/ 1 h 6"/>
                  <a:gd name="T4" fmla="*/ 20 w 26"/>
                  <a:gd name="T5" fmla="*/ 2 h 6"/>
                  <a:gd name="T6" fmla="*/ 22 w 26"/>
                  <a:gd name="T7" fmla="*/ 4 h 6"/>
                  <a:gd name="T8" fmla="*/ 26 w 26"/>
                  <a:gd name="T9" fmla="*/ 4 h 6"/>
                  <a:gd name="T10" fmla="*/ 18 w 26"/>
                  <a:gd name="T11" fmla="*/ 6 h 6"/>
                  <a:gd name="T12" fmla="*/ 9 w 26"/>
                  <a:gd name="T13" fmla="*/ 6 h 6"/>
                  <a:gd name="T14" fmla="*/ 0 w 26"/>
                  <a:gd name="T15" fmla="*/ 6 h 6"/>
                  <a:gd name="T16" fmla="*/ 0 w 26"/>
                  <a:gd name="T17" fmla="*/ 6 h 6"/>
                  <a:gd name="T18" fmla="*/ 3 w 26"/>
                  <a:gd name="T19" fmla="*/ 4 h 6"/>
                  <a:gd name="T20" fmla="*/ 7 w 26"/>
                  <a:gd name="T21" fmla="*/ 1 h 6"/>
                  <a:gd name="T22" fmla="*/ 9 w 26"/>
                  <a:gd name="T23" fmla="*/ 0 h 6"/>
                  <a:gd name="T24" fmla="*/ 13 w 2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13" y="0"/>
                    </a:moveTo>
                    <a:lnTo>
                      <a:pt x="16" y="1"/>
                    </a:lnTo>
                    <a:lnTo>
                      <a:pt x="20" y="2"/>
                    </a:lnTo>
                    <a:lnTo>
                      <a:pt x="22" y="4"/>
                    </a:lnTo>
                    <a:lnTo>
                      <a:pt x="26" y="4"/>
                    </a:lnTo>
                    <a:lnTo>
                      <a:pt x="18" y="6"/>
                    </a:lnTo>
                    <a:lnTo>
                      <a:pt x="9" y="6"/>
                    </a:lnTo>
                    <a:lnTo>
                      <a:pt x="0" y="6"/>
                    </a:lnTo>
                    <a:lnTo>
                      <a:pt x="0" y="6"/>
                    </a:lnTo>
                    <a:lnTo>
                      <a:pt x="3" y="4"/>
                    </a:lnTo>
                    <a:lnTo>
                      <a:pt x="7" y="1"/>
                    </a:lnTo>
                    <a:lnTo>
                      <a:pt x="9" y="0"/>
                    </a:lnTo>
                    <a:lnTo>
                      <a:pt x="13"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3" name="Freeform 9113"/>
              <p:cNvSpPr/>
              <p:nvPr/>
            </p:nvSpPr>
            <p:spPr bwMode="auto">
              <a:xfrm>
                <a:off x="4865" y="1380"/>
                <a:ext cx="37" cy="18"/>
              </a:xfrm>
              <a:custGeom>
                <a:avLst/>
                <a:gdLst>
                  <a:gd name="T0" fmla="*/ 24 w 37"/>
                  <a:gd name="T1" fmla="*/ 0 h 18"/>
                  <a:gd name="T2" fmla="*/ 26 w 37"/>
                  <a:gd name="T3" fmla="*/ 1 h 18"/>
                  <a:gd name="T4" fmla="*/ 29 w 37"/>
                  <a:gd name="T5" fmla="*/ 2 h 18"/>
                  <a:gd name="T6" fmla="*/ 31 w 37"/>
                  <a:gd name="T7" fmla="*/ 5 h 18"/>
                  <a:gd name="T8" fmla="*/ 33 w 37"/>
                  <a:gd name="T9" fmla="*/ 8 h 18"/>
                  <a:gd name="T10" fmla="*/ 34 w 37"/>
                  <a:gd name="T11" fmla="*/ 10 h 18"/>
                  <a:gd name="T12" fmla="*/ 35 w 37"/>
                  <a:gd name="T13" fmla="*/ 13 h 18"/>
                  <a:gd name="T14" fmla="*/ 37 w 37"/>
                  <a:gd name="T15" fmla="*/ 15 h 18"/>
                  <a:gd name="T16" fmla="*/ 34 w 37"/>
                  <a:gd name="T17" fmla="*/ 15 h 18"/>
                  <a:gd name="T18" fmla="*/ 33 w 37"/>
                  <a:gd name="T19" fmla="*/ 14 h 18"/>
                  <a:gd name="T20" fmla="*/ 29 w 37"/>
                  <a:gd name="T21" fmla="*/ 14 h 18"/>
                  <a:gd name="T22" fmla="*/ 26 w 37"/>
                  <a:gd name="T23" fmla="*/ 15 h 18"/>
                  <a:gd name="T24" fmla="*/ 24 w 37"/>
                  <a:gd name="T25" fmla="*/ 17 h 18"/>
                  <a:gd name="T26" fmla="*/ 21 w 37"/>
                  <a:gd name="T27" fmla="*/ 18 h 18"/>
                  <a:gd name="T28" fmla="*/ 18 w 37"/>
                  <a:gd name="T29" fmla="*/ 18 h 18"/>
                  <a:gd name="T30" fmla="*/ 16 w 37"/>
                  <a:gd name="T31" fmla="*/ 17 h 18"/>
                  <a:gd name="T32" fmla="*/ 14 w 37"/>
                  <a:gd name="T33" fmla="*/ 15 h 18"/>
                  <a:gd name="T34" fmla="*/ 13 w 37"/>
                  <a:gd name="T35" fmla="*/ 14 h 18"/>
                  <a:gd name="T36" fmla="*/ 12 w 37"/>
                  <a:gd name="T37" fmla="*/ 12 h 18"/>
                  <a:gd name="T38" fmla="*/ 10 w 37"/>
                  <a:gd name="T39" fmla="*/ 12 h 18"/>
                  <a:gd name="T40" fmla="*/ 8 w 37"/>
                  <a:gd name="T41" fmla="*/ 12 h 18"/>
                  <a:gd name="T42" fmla="*/ 5 w 37"/>
                  <a:gd name="T43" fmla="*/ 10 h 18"/>
                  <a:gd name="T44" fmla="*/ 3 w 37"/>
                  <a:gd name="T45" fmla="*/ 8 h 18"/>
                  <a:gd name="T46" fmla="*/ 0 w 37"/>
                  <a:gd name="T47" fmla="*/ 6 h 18"/>
                  <a:gd name="T48" fmla="*/ 0 w 37"/>
                  <a:gd name="T49" fmla="*/ 6 h 18"/>
                  <a:gd name="T50" fmla="*/ 1 w 37"/>
                  <a:gd name="T51" fmla="*/ 6 h 18"/>
                  <a:gd name="T52" fmla="*/ 4 w 37"/>
                  <a:gd name="T53" fmla="*/ 6 h 18"/>
                  <a:gd name="T54" fmla="*/ 5 w 37"/>
                  <a:gd name="T55" fmla="*/ 5 h 18"/>
                  <a:gd name="T56" fmla="*/ 7 w 37"/>
                  <a:gd name="T57" fmla="*/ 4 h 18"/>
                  <a:gd name="T58" fmla="*/ 8 w 37"/>
                  <a:gd name="T59" fmla="*/ 2 h 18"/>
                  <a:gd name="T60" fmla="*/ 10 w 37"/>
                  <a:gd name="T61" fmla="*/ 2 h 18"/>
                  <a:gd name="T62" fmla="*/ 14 w 37"/>
                  <a:gd name="T63" fmla="*/ 2 h 18"/>
                  <a:gd name="T64" fmla="*/ 16 w 37"/>
                  <a:gd name="T65" fmla="*/ 2 h 18"/>
                  <a:gd name="T66" fmla="*/ 18 w 37"/>
                  <a:gd name="T67" fmla="*/ 1 h 18"/>
                  <a:gd name="T68" fmla="*/ 20 w 37"/>
                  <a:gd name="T69" fmla="*/ 1 h 18"/>
                  <a:gd name="T70" fmla="*/ 24 w 37"/>
                  <a:gd name="T7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18">
                    <a:moveTo>
                      <a:pt x="24" y="0"/>
                    </a:moveTo>
                    <a:lnTo>
                      <a:pt x="26" y="1"/>
                    </a:lnTo>
                    <a:lnTo>
                      <a:pt x="29" y="2"/>
                    </a:lnTo>
                    <a:lnTo>
                      <a:pt x="31" y="5"/>
                    </a:lnTo>
                    <a:lnTo>
                      <a:pt x="33" y="8"/>
                    </a:lnTo>
                    <a:lnTo>
                      <a:pt x="34" y="10"/>
                    </a:lnTo>
                    <a:lnTo>
                      <a:pt x="35" y="13"/>
                    </a:lnTo>
                    <a:lnTo>
                      <a:pt x="37" y="15"/>
                    </a:lnTo>
                    <a:lnTo>
                      <a:pt x="34" y="15"/>
                    </a:lnTo>
                    <a:lnTo>
                      <a:pt x="33" y="14"/>
                    </a:lnTo>
                    <a:lnTo>
                      <a:pt x="29" y="14"/>
                    </a:lnTo>
                    <a:lnTo>
                      <a:pt x="26" y="15"/>
                    </a:lnTo>
                    <a:lnTo>
                      <a:pt x="24" y="17"/>
                    </a:lnTo>
                    <a:lnTo>
                      <a:pt x="21" y="18"/>
                    </a:lnTo>
                    <a:lnTo>
                      <a:pt x="18" y="18"/>
                    </a:lnTo>
                    <a:lnTo>
                      <a:pt x="16" y="17"/>
                    </a:lnTo>
                    <a:lnTo>
                      <a:pt x="14" y="15"/>
                    </a:lnTo>
                    <a:lnTo>
                      <a:pt x="13" y="14"/>
                    </a:lnTo>
                    <a:lnTo>
                      <a:pt x="12" y="12"/>
                    </a:lnTo>
                    <a:lnTo>
                      <a:pt x="10" y="12"/>
                    </a:lnTo>
                    <a:lnTo>
                      <a:pt x="8" y="12"/>
                    </a:lnTo>
                    <a:lnTo>
                      <a:pt x="5" y="10"/>
                    </a:lnTo>
                    <a:lnTo>
                      <a:pt x="3" y="8"/>
                    </a:lnTo>
                    <a:lnTo>
                      <a:pt x="0" y="6"/>
                    </a:lnTo>
                    <a:lnTo>
                      <a:pt x="0" y="6"/>
                    </a:lnTo>
                    <a:lnTo>
                      <a:pt x="1" y="6"/>
                    </a:lnTo>
                    <a:lnTo>
                      <a:pt x="4" y="6"/>
                    </a:lnTo>
                    <a:lnTo>
                      <a:pt x="5" y="5"/>
                    </a:lnTo>
                    <a:lnTo>
                      <a:pt x="7" y="4"/>
                    </a:lnTo>
                    <a:lnTo>
                      <a:pt x="8" y="2"/>
                    </a:lnTo>
                    <a:lnTo>
                      <a:pt x="10" y="2"/>
                    </a:lnTo>
                    <a:lnTo>
                      <a:pt x="14" y="2"/>
                    </a:lnTo>
                    <a:lnTo>
                      <a:pt x="16" y="2"/>
                    </a:lnTo>
                    <a:lnTo>
                      <a:pt x="18" y="1"/>
                    </a:lnTo>
                    <a:lnTo>
                      <a:pt x="20" y="1"/>
                    </a:lnTo>
                    <a:lnTo>
                      <a:pt x="24"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4" name="Freeform 9114"/>
              <p:cNvSpPr/>
              <p:nvPr/>
            </p:nvSpPr>
            <p:spPr bwMode="auto">
              <a:xfrm>
                <a:off x="4877" y="1390"/>
                <a:ext cx="21" cy="7"/>
              </a:xfrm>
              <a:custGeom>
                <a:avLst/>
                <a:gdLst>
                  <a:gd name="T0" fmla="*/ 10 w 21"/>
                  <a:gd name="T1" fmla="*/ 0 h 7"/>
                  <a:gd name="T2" fmla="*/ 13 w 21"/>
                  <a:gd name="T3" fmla="*/ 0 h 7"/>
                  <a:gd name="T4" fmla="*/ 16 w 21"/>
                  <a:gd name="T5" fmla="*/ 0 h 7"/>
                  <a:gd name="T6" fmla="*/ 19 w 21"/>
                  <a:gd name="T7" fmla="*/ 2 h 7"/>
                  <a:gd name="T8" fmla="*/ 21 w 21"/>
                  <a:gd name="T9" fmla="*/ 4 h 7"/>
                  <a:gd name="T10" fmla="*/ 19 w 21"/>
                  <a:gd name="T11" fmla="*/ 4 h 7"/>
                  <a:gd name="T12" fmla="*/ 17 w 21"/>
                  <a:gd name="T13" fmla="*/ 4 h 7"/>
                  <a:gd name="T14" fmla="*/ 13 w 21"/>
                  <a:gd name="T15" fmla="*/ 5 h 7"/>
                  <a:gd name="T16" fmla="*/ 12 w 21"/>
                  <a:gd name="T17" fmla="*/ 5 h 7"/>
                  <a:gd name="T18" fmla="*/ 8 w 21"/>
                  <a:gd name="T19" fmla="*/ 7 h 7"/>
                  <a:gd name="T20" fmla="*/ 5 w 21"/>
                  <a:gd name="T21" fmla="*/ 7 h 7"/>
                  <a:gd name="T22" fmla="*/ 4 w 21"/>
                  <a:gd name="T23" fmla="*/ 5 h 7"/>
                  <a:gd name="T24" fmla="*/ 2 w 21"/>
                  <a:gd name="T25" fmla="*/ 4 h 7"/>
                  <a:gd name="T26" fmla="*/ 1 w 21"/>
                  <a:gd name="T27" fmla="*/ 3 h 7"/>
                  <a:gd name="T28" fmla="*/ 0 w 21"/>
                  <a:gd name="T29" fmla="*/ 2 h 7"/>
                  <a:gd name="T30" fmla="*/ 4 w 21"/>
                  <a:gd name="T31" fmla="*/ 2 h 7"/>
                  <a:gd name="T32" fmla="*/ 6 w 21"/>
                  <a:gd name="T33" fmla="*/ 0 h 7"/>
                  <a:gd name="T34" fmla="*/ 10 w 21"/>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0" y="0"/>
                    </a:moveTo>
                    <a:lnTo>
                      <a:pt x="13" y="0"/>
                    </a:lnTo>
                    <a:lnTo>
                      <a:pt x="16" y="0"/>
                    </a:lnTo>
                    <a:lnTo>
                      <a:pt x="19" y="2"/>
                    </a:lnTo>
                    <a:lnTo>
                      <a:pt x="21" y="4"/>
                    </a:lnTo>
                    <a:lnTo>
                      <a:pt x="19" y="4"/>
                    </a:lnTo>
                    <a:lnTo>
                      <a:pt x="17" y="4"/>
                    </a:lnTo>
                    <a:lnTo>
                      <a:pt x="13" y="5"/>
                    </a:lnTo>
                    <a:lnTo>
                      <a:pt x="12" y="5"/>
                    </a:lnTo>
                    <a:lnTo>
                      <a:pt x="8" y="7"/>
                    </a:lnTo>
                    <a:lnTo>
                      <a:pt x="5" y="7"/>
                    </a:lnTo>
                    <a:lnTo>
                      <a:pt x="4" y="5"/>
                    </a:lnTo>
                    <a:lnTo>
                      <a:pt x="2" y="4"/>
                    </a:lnTo>
                    <a:lnTo>
                      <a:pt x="1" y="3"/>
                    </a:lnTo>
                    <a:lnTo>
                      <a:pt x="0" y="2"/>
                    </a:lnTo>
                    <a:lnTo>
                      <a:pt x="4" y="2"/>
                    </a:lnTo>
                    <a:lnTo>
                      <a:pt x="6" y="0"/>
                    </a:lnTo>
                    <a:lnTo>
                      <a:pt x="1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5" name="Rectangle 9115"/>
              <p:cNvSpPr>
                <a:spLocks noChangeArrowheads="1"/>
              </p:cNvSpPr>
              <p:nvPr/>
            </p:nvSpPr>
            <p:spPr bwMode="auto">
              <a:xfrm>
                <a:off x="4898" y="1394"/>
                <a:ext cx="1" cy="1"/>
              </a:xfrm>
              <a:prstGeom prst="rect">
                <a:avLst/>
              </a:prstGeom>
              <a:solidFill>
                <a:srgbClr val="E30000"/>
              </a:solidFill>
              <a:ln w="0">
                <a:solidFill>
                  <a:srgbClr val="E3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16" name="Freeform 9116"/>
              <p:cNvSpPr/>
              <p:nvPr/>
            </p:nvSpPr>
            <p:spPr bwMode="auto">
              <a:xfrm>
                <a:off x="4870" y="1389"/>
                <a:ext cx="15" cy="3"/>
              </a:xfrm>
              <a:custGeom>
                <a:avLst/>
                <a:gdLst>
                  <a:gd name="T0" fmla="*/ 0 w 15"/>
                  <a:gd name="T1" fmla="*/ 0 h 3"/>
                  <a:gd name="T2" fmla="*/ 3 w 15"/>
                  <a:gd name="T3" fmla="*/ 0 h 3"/>
                  <a:gd name="T4" fmla="*/ 7 w 15"/>
                  <a:gd name="T5" fmla="*/ 0 h 3"/>
                  <a:gd name="T6" fmla="*/ 11 w 15"/>
                  <a:gd name="T7" fmla="*/ 0 h 3"/>
                  <a:gd name="T8" fmla="*/ 15 w 15"/>
                  <a:gd name="T9" fmla="*/ 1 h 3"/>
                  <a:gd name="T10" fmla="*/ 11 w 15"/>
                  <a:gd name="T11" fmla="*/ 3 h 3"/>
                  <a:gd name="T12" fmla="*/ 7 w 15"/>
                  <a:gd name="T13" fmla="*/ 3 h 3"/>
                  <a:gd name="T14" fmla="*/ 3 w 15"/>
                  <a:gd name="T15" fmla="*/ 1 h 3"/>
                  <a:gd name="T16" fmla="*/ 0 w 1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
                    <a:moveTo>
                      <a:pt x="0" y="0"/>
                    </a:moveTo>
                    <a:lnTo>
                      <a:pt x="3" y="0"/>
                    </a:lnTo>
                    <a:lnTo>
                      <a:pt x="7" y="0"/>
                    </a:lnTo>
                    <a:lnTo>
                      <a:pt x="11" y="0"/>
                    </a:lnTo>
                    <a:lnTo>
                      <a:pt x="15" y="1"/>
                    </a:lnTo>
                    <a:lnTo>
                      <a:pt x="11" y="3"/>
                    </a:lnTo>
                    <a:lnTo>
                      <a:pt x="7" y="3"/>
                    </a:lnTo>
                    <a:lnTo>
                      <a:pt x="3" y="1"/>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7" name="Freeform 9117"/>
              <p:cNvSpPr/>
              <p:nvPr/>
            </p:nvSpPr>
            <p:spPr bwMode="auto">
              <a:xfrm>
                <a:off x="4869" y="1386"/>
                <a:ext cx="13" cy="2"/>
              </a:xfrm>
              <a:custGeom>
                <a:avLst/>
                <a:gdLst>
                  <a:gd name="T0" fmla="*/ 5 w 13"/>
                  <a:gd name="T1" fmla="*/ 0 h 2"/>
                  <a:gd name="T2" fmla="*/ 8 w 13"/>
                  <a:gd name="T3" fmla="*/ 0 h 2"/>
                  <a:gd name="T4" fmla="*/ 10 w 13"/>
                  <a:gd name="T5" fmla="*/ 0 h 2"/>
                  <a:gd name="T6" fmla="*/ 13 w 13"/>
                  <a:gd name="T7" fmla="*/ 2 h 2"/>
                  <a:gd name="T8" fmla="*/ 13 w 13"/>
                  <a:gd name="T9" fmla="*/ 2 h 2"/>
                  <a:gd name="T10" fmla="*/ 9 w 13"/>
                  <a:gd name="T11" fmla="*/ 2 h 2"/>
                  <a:gd name="T12" fmla="*/ 5 w 13"/>
                  <a:gd name="T13" fmla="*/ 2 h 2"/>
                  <a:gd name="T14" fmla="*/ 3 w 13"/>
                  <a:gd name="T15" fmla="*/ 2 h 2"/>
                  <a:gd name="T16" fmla="*/ 0 w 13"/>
                  <a:gd name="T17" fmla="*/ 0 h 2"/>
                  <a:gd name="T18" fmla="*/ 3 w 13"/>
                  <a:gd name="T19" fmla="*/ 0 h 2"/>
                  <a:gd name="T20" fmla="*/ 5 w 1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
                    <a:moveTo>
                      <a:pt x="5" y="0"/>
                    </a:moveTo>
                    <a:lnTo>
                      <a:pt x="8" y="0"/>
                    </a:lnTo>
                    <a:lnTo>
                      <a:pt x="10" y="0"/>
                    </a:lnTo>
                    <a:lnTo>
                      <a:pt x="13" y="2"/>
                    </a:lnTo>
                    <a:lnTo>
                      <a:pt x="13" y="2"/>
                    </a:lnTo>
                    <a:lnTo>
                      <a:pt x="9" y="2"/>
                    </a:lnTo>
                    <a:lnTo>
                      <a:pt x="5" y="2"/>
                    </a:lnTo>
                    <a:lnTo>
                      <a:pt x="3" y="2"/>
                    </a:lnTo>
                    <a:lnTo>
                      <a:pt x="0" y="0"/>
                    </a:lnTo>
                    <a:lnTo>
                      <a:pt x="3"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8" name="Freeform 9118"/>
              <p:cNvSpPr/>
              <p:nvPr/>
            </p:nvSpPr>
            <p:spPr bwMode="auto">
              <a:xfrm>
                <a:off x="4872" y="1384"/>
                <a:ext cx="15" cy="5"/>
              </a:xfrm>
              <a:custGeom>
                <a:avLst/>
                <a:gdLst>
                  <a:gd name="T0" fmla="*/ 5 w 15"/>
                  <a:gd name="T1" fmla="*/ 0 h 5"/>
                  <a:gd name="T2" fmla="*/ 7 w 15"/>
                  <a:gd name="T3" fmla="*/ 0 h 5"/>
                  <a:gd name="T4" fmla="*/ 11 w 15"/>
                  <a:gd name="T5" fmla="*/ 1 h 5"/>
                  <a:gd name="T6" fmla="*/ 15 w 15"/>
                  <a:gd name="T7" fmla="*/ 5 h 5"/>
                  <a:gd name="T8" fmla="*/ 13 w 15"/>
                  <a:gd name="T9" fmla="*/ 4 h 5"/>
                  <a:gd name="T10" fmla="*/ 10 w 15"/>
                  <a:gd name="T11" fmla="*/ 4 h 5"/>
                  <a:gd name="T12" fmla="*/ 9 w 15"/>
                  <a:gd name="T13" fmla="*/ 2 h 5"/>
                  <a:gd name="T14" fmla="*/ 6 w 15"/>
                  <a:gd name="T15" fmla="*/ 1 h 5"/>
                  <a:gd name="T16" fmla="*/ 5 w 15"/>
                  <a:gd name="T17" fmla="*/ 2 h 5"/>
                  <a:gd name="T18" fmla="*/ 2 w 15"/>
                  <a:gd name="T19" fmla="*/ 2 h 5"/>
                  <a:gd name="T20" fmla="*/ 0 w 15"/>
                  <a:gd name="T21" fmla="*/ 1 h 5"/>
                  <a:gd name="T22" fmla="*/ 0 w 15"/>
                  <a:gd name="T23" fmla="*/ 1 h 5"/>
                  <a:gd name="T24" fmla="*/ 2 w 15"/>
                  <a:gd name="T25" fmla="*/ 1 h 5"/>
                  <a:gd name="T26" fmla="*/ 5 w 1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
                    <a:moveTo>
                      <a:pt x="5" y="0"/>
                    </a:moveTo>
                    <a:lnTo>
                      <a:pt x="7" y="0"/>
                    </a:lnTo>
                    <a:lnTo>
                      <a:pt x="11" y="1"/>
                    </a:lnTo>
                    <a:lnTo>
                      <a:pt x="15" y="5"/>
                    </a:lnTo>
                    <a:lnTo>
                      <a:pt x="13" y="4"/>
                    </a:lnTo>
                    <a:lnTo>
                      <a:pt x="10" y="4"/>
                    </a:lnTo>
                    <a:lnTo>
                      <a:pt x="9" y="2"/>
                    </a:lnTo>
                    <a:lnTo>
                      <a:pt x="6" y="1"/>
                    </a:lnTo>
                    <a:lnTo>
                      <a:pt x="5" y="2"/>
                    </a:lnTo>
                    <a:lnTo>
                      <a:pt x="2" y="2"/>
                    </a:lnTo>
                    <a:lnTo>
                      <a:pt x="0" y="1"/>
                    </a:lnTo>
                    <a:lnTo>
                      <a:pt x="0" y="1"/>
                    </a:lnTo>
                    <a:lnTo>
                      <a:pt x="2" y="1"/>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9" name="Freeform 9119"/>
              <p:cNvSpPr/>
              <p:nvPr/>
            </p:nvSpPr>
            <p:spPr bwMode="auto">
              <a:xfrm>
                <a:off x="4879" y="1382"/>
                <a:ext cx="14" cy="7"/>
              </a:xfrm>
              <a:custGeom>
                <a:avLst/>
                <a:gdLst>
                  <a:gd name="T0" fmla="*/ 3 w 14"/>
                  <a:gd name="T1" fmla="*/ 0 h 7"/>
                  <a:gd name="T2" fmla="*/ 4 w 14"/>
                  <a:gd name="T3" fmla="*/ 0 h 7"/>
                  <a:gd name="T4" fmla="*/ 7 w 14"/>
                  <a:gd name="T5" fmla="*/ 2 h 7"/>
                  <a:gd name="T6" fmla="*/ 8 w 14"/>
                  <a:gd name="T7" fmla="*/ 3 h 7"/>
                  <a:gd name="T8" fmla="*/ 11 w 14"/>
                  <a:gd name="T9" fmla="*/ 4 h 7"/>
                  <a:gd name="T10" fmla="*/ 12 w 14"/>
                  <a:gd name="T11" fmla="*/ 6 h 7"/>
                  <a:gd name="T12" fmla="*/ 14 w 14"/>
                  <a:gd name="T13" fmla="*/ 7 h 7"/>
                  <a:gd name="T14" fmla="*/ 11 w 14"/>
                  <a:gd name="T15" fmla="*/ 7 h 7"/>
                  <a:gd name="T16" fmla="*/ 7 w 14"/>
                  <a:gd name="T17" fmla="*/ 6 h 7"/>
                  <a:gd name="T18" fmla="*/ 6 w 14"/>
                  <a:gd name="T19" fmla="*/ 3 h 7"/>
                  <a:gd name="T20" fmla="*/ 3 w 14"/>
                  <a:gd name="T21" fmla="*/ 2 h 7"/>
                  <a:gd name="T22" fmla="*/ 0 w 14"/>
                  <a:gd name="T23" fmla="*/ 0 h 7"/>
                  <a:gd name="T24" fmla="*/ 0 w 14"/>
                  <a:gd name="T25" fmla="*/ 0 h 7"/>
                  <a:gd name="T26" fmla="*/ 3 w 1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7">
                    <a:moveTo>
                      <a:pt x="3" y="0"/>
                    </a:moveTo>
                    <a:lnTo>
                      <a:pt x="4" y="0"/>
                    </a:lnTo>
                    <a:lnTo>
                      <a:pt x="7" y="2"/>
                    </a:lnTo>
                    <a:lnTo>
                      <a:pt x="8" y="3"/>
                    </a:lnTo>
                    <a:lnTo>
                      <a:pt x="11" y="4"/>
                    </a:lnTo>
                    <a:lnTo>
                      <a:pt x="12" y="6"/>
                    </a:lnTo>
                    <a:lnTo>
                      <a:pt x="14" y="7"/>
                    </a:lnTo>
                    <a:lnTo>
                      <a:pt x="11" y="7"/>
                    </a:lnTo>
                    <a:lnTo>
                      <a:pt x="7" y="6"/>
                    </a:lnTo>
                    <a:lnTo>
                      <a:pt x="6" y="3"/>
                    </a:lnTo>
                    <a:lnTo>
                      <a:pt x="3" y="2"/>
                    </a:lnTo>
                    <a:lnTo>
                      <a:pt x="0" y="0"/>
                    </a:lnTo>
                    <a:lnTo>
                      <a:pt x="0" y="0"/>
                    </a:lnTo>
                    <a:lnTo>
                      <a:pt x="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0" name="Freeform 9120"/>
              <p:cNvSpPr/>
              <p:nvPr/>
            </p:nvSpPr>
            <p:spPr bwMode="auto">
              <a:xfrm>
                <a:off x="4883" y="1381"/>
                <a:ext cx="15" cy="11"/>
              </a:xfrm>
              <a:custGeom>
                <a:avLst/>
                <a:gdLst>
                  <a:gd name="T0" fmla="*/ 6 w 15"/>
                  <a:gd name="T1" fmla="*/ 0 h 11"/>
                  <a:gd name="T2" fmla="*/ 10 w 15"/>
                  <a:gd name="T3" fmla="*/ 1 h 11"/>
                  <a:gd name="T4" fmla="*/ 12 w 15"/>
                  <a:gd name="T5" fmla="*/ 4 h 11"/>
                  <a:gd name="T6" fmla="*/ 13 w 15"/>
                  <a:gd name="T7" fmla="*/ 7 h 11"/>
                  <a:gd name="T8" fmla="*/ 15 w 15"/>
                  <a:gd name="T9" fmla="*/ 11 h 11"/>
                  <a:gd name="T10" fmla="*/ 12 w 15"/>
                  <a:gd name="T11" fmla="*/ 9 h 11"/>
                  <a:gd name="T12" fmla="*/ 10 w 15"/>
                  <a:gd name="T13" fmla="*/ 7 h 11"/>
                  <a:gd name="T14" fmla="*/ 8 w 15"/>
                  <a:gd name="T15" fmla="*/ 5 h 11"/>
                  <a:gd name="T16" fmla="*/ 4 w 15"/>
                  <a:gd name="T17" fmla="*/ 3 h 11"/>
                  <a:gd name="T18" fmla="*/ 0 w 15"/>
                  <a:gd name="T19" fmla="*/ 1 h 11"/>
                  <a:gd name="T20" fmla="*/ 2 w 15"/>
                  <a:gd name="T21" fmla="*/ 1 h 11"/>
                  <a:gd name="T22" fmla="*/ 6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6" y="0"/>
                    </a:moveTo>
                    <a:lnTo>
                      <a:pt x="10" y="1"/>
                    </a:lnTo>
                    <a:lnTo>
                      <a:pt x="12" y="4"/>
                    </a:lnTo>
                    <a:lnTo>
                      <a:pt x="13" y="7"/>
                    </a:lnTo>
                    <a:lnTo>
                      <a:pt x="15" y="11"/>
                    </a:lnTo>
                    <a:lnTo>
                      <a:pt x="12" y="9"/>
                    </a:lnTo>
                    <a:lnTo>
                      <a:pt x="10" y="7"/>
                    </a:lnTo>
                    <a:lnTo>
                      <a:pt x="8" y="5"/>
                    </a:lnTo>
                    <a:lnTo>
                      <a:pt x="4" y="3"/>
                    </a:lnTo>
                    <a:lnTo>
                      <a:pt x="0" y="1"/>
                    </a:lnTo>
                    <a:lnTo>
                      <a:pt x="2" y="1"/>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1" name="Freeform 9121"/>
              <p:cNvSpPr/>
              <p:nvPr/>
            </p:nvSpPr>
            <p:spPr bwMode="auto">
              <a:xfrm>
                <a:off x="4898" y="1358"/>
                <a:ext cx="13" cy="35"/>
              </a:xfrm>
              <a:custGeom>
                <a:avLst/>
                <a:gdLst>
                  <a:gd name="T0" fmla="*/ 5 w 13"/>
                  <a:gd name="T1" fmla="*/ 0 h 35"/>
                  <a:gd name="T2" fmla="*/ 6 w 13"/>
                  <a:gd name="T3" fmla="*/ 1 h 35"/>
                  <a:gd name="T4" fmla="*/ 6 w 13"/>
                  <a:gd name="T5" fmla="*/ 3 h 35"/>
                  <a:gd name="T6" fmla="*/ 6 w 13"/>
                  <a:gd name="T7" fmla="*/ 5 h 35"/>
                  <a:gd name="T8" fmla="*/ 8 w 13"/>
                  <a:gd name="T9" fmla="*/ 7 h 35"/>
                  <a:gd name="T10" fmla="*/ 9 w 13"/>
                  <a:gd name="T11" fmla="*/ 10 h 35"/>
                  <a:gd name="T12" fmla="*/ 10 w 13"/>
                  <a:gd name="T13" fmla="*/ 13 h 35"/>
                  <a:gd name="T14" fmla="*/ 12 w 13"/>
                  <a:gd name="T15" fmla="*/ 15 h 35"/>
                  <a:gd name="T16" fmla="*/ 13 w 13"/>
                  <a:gd name="T17" fmla="*/ 19 h 35"/>
                  <a:gd name="T18" fmla="*/ 12 w 13"/>
                  <a:gd name="T19" fmla="*/ 23 h 35"/>
                  <a:gd name="T20" fmla="*/ 12 w 13"/>
                  <a:gd name="T21" fmla="*/ 26 h 35"/>
                  <a:gd name="T22" fmla="*/ 9 w 13"/>
                  <a:gd name="T23" fmla="*/ 28 h 35"/>
                  <a:gd name="T24" fmla="*/ 8 w 13"/>
                  <a:gd name="T25" fmla="*/ 31 h 35"/>
                  <a:gd name="T26" fmla="*/ 6 w 13"/>
                  <a:gd name="T27" fmla="*/ 35 h 35"/>
                  <a:gd name="T28" fmla="*/ 6 w 13"/>
                  <a:gd name="T29" fmla="*/ 35 h 35"/>
                  <a:gd name="T30" fmla="*/ 6 w 13"/>
                  <a:gd name="T31" fmla="*/ 35 h 35"/>
                  <a:gd name="T32" fmla="*/ 6 w 13"/>
                  <a:gd name="T33" fmla="*/ 35 h 35"/>
                  <a:gd name="T34" fmla="*/ 4 w 13"/>
                  <a:gd name="T35" fmla="*/ 32 h 35"/>
                  <a:gd name="T36" fmla="*/ 2 w 13"/>
                  <a:gd name="T37" fmla="*/ 30 h 35"/>
                  <a:gd name="T38" fmla="*/ 1 w 13"/>
                  <a:gd name="T39" fmla="*/ 26 h 35"/>
                  <a:gd name="T40" fmla="*/ 0 w 13"/>
                  <a:gd name="T41" fmla="*/ 22 h 35"/>
                  <a:gd name="T42" fmla="*/ 0 w 13"/>
                  <a:gd name="T43" fmla="*/ 18 h 35"/>
                  <a:gd name="T44" fmla="*/ 1 w 13"/>
                  <a:gd name="T45" fmla="*/ 15 h 35"/>
                  <a:gd name="T46" fmla="*/ 2 w 13"/>
                  <a:gd name="T47" fmla="*/ 13 h 35"/>
                  <a:gd name="T48" fmla="*/ 4 w 13"/>
                  <a:gd name="T49" fmla="*/ 9 h 35"/>
                  <a:gd name="T50" fmla="*/ 5 w 13"/>
                  <a:gd name="T51" fmla="*/ 6 h 35"/>
                  <a:gd name="T52" fmla="*/ 5 w 13"/>
                  <a:gd name="T53" fmla="*/ 2 h 35"/>
                  <a:gd name="T54" fmla="*/ 5 w 13"/>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35">
                    <a:moveTo>
                      <a:pt x="5" y="0"/>
                    </a:moveTo>
                    <a:lnTo>
                      <a:pt x="6" y="1"/>
                    </a:lnTo>
                    <a:lnTo>
                      <a:pt x="6" y="3"/>
                    </a:lnTo>
                    <a:lnTo>
                      <a:pt x="6" y="5"/>
                    </a:lnTo>
                    <a:lnTo>
                      <a:pt x="8" y="7"/>
                    </a:lnTo>
                    <a:lnTo>
                      <a:pt x="9" y="10"/>
                    </a:lnTo>
                    <a:lnTo>
                      <a:pt x="10" y="13"/>
                    </a:lnTo>
                    <a:lnTo>
                      <a:pt x="12" y="15"/>
                    </a:lnTo>
                    <a:lnTo>
                      <a:pt x="13" y="19"/>
                    </a:lnTo>
                    <a:lnTo>
                      <a:pt x="12" y="23"/>
                    </a:lnTo>
                    <a:lnTo>
                      <a:pt x="12" y="26"/>
                    </a:lnTo>
                    <a:lnTo>
                      <a:pt x="9" y="28"/>
                    </a:lnTo>
                    <a:lnTo>
                      <a:pt x="8" y="31"/>
                    </a:lnTo>
                    <a:lnTo>
                      <a:pt x="6" y="35"/>
                    </a:lnTo>
                    <a:lnTo>
                      <a:pt x="6" y="35"/>
                    </a:lnTo>
                    <a:lnTo>
                      <a:pt x="6" y="35"/>
                    </a:lnTo>
                    <a:lnTo>
                      <a:pt x="6" y="35"/>
                    </a:lnTo>
                    <a:lnTo>
                      <a:pt x="4" y="32"/>
                    </a:lnTo>
                    <a:lnTo>
                      <a:pt x="2" y="30"/>
                    </a:lnTo>
                    <a:lnTo>
                      <a:pt x="1" y="26"/>
                    </a:lnTo>
                    <a:lnTo>
                      <a:pt x="0" y="22"/>
                    </a:lnTo>
                    <a:lnTo>
                      <a:pt x="0" y="18"/>
                    </a:lnTo>
                    <a:lnTo>
                      <a:pt x="1" y="15"/>
                    </a:lnTo>
                    <a:lnTo>
                      <a:pt x="2" y="13"/>
                    </a:lnTo>
                    <a:lnTo>
                      <a:pt x="4" y="9"/>
                    </a:lnTo>
                    <a:lnTo>
                      <a:pt x="5" y="6"/>
                    </a:lnTo>
                    <a:lnTo>
                      <a:pt x="5" y="2"/>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2" name="Freeform 9122"/>
              <p:cNvSpPr/>
              <p:nvPr/>
            </p:nvSpPr>
            <p:spPr bwMode="auto">
              <a:xfrm>
                <a:off x="4904" y="1373"/>
                <a:ext cx="6" cy="16"/>
              </a:xfrm>
              <a:custGeom>
                <a:avLst/>
                <a:gdLst>
                  <a:gd name="T0" fmla="*/ 4 w 6"/>
                  <a:gd name="T1" fmla="*/ 0 h 16"/>
                  <a:gd name="T2" fmla="*/ 6 w 6"/>
                  <a:gd name="T3" fmla="*/ 3 h 16"/>
                  <a:gd name="T4" fmla="*/ 6 w 6"/>
                  <a:gd name="T5" fmla="*/ 7 h 16"/>
                  <a:gd name="T6" fmla="*/ 6 w 6"/>
                  <a:gd name="T7" fmla="*/ 9 h 16"/>
                  <a:gd name="T8" fmla="*/ 3 w 6"/>
                  <a:gd name="T9" fmla="*/ 12 h 16"/>
                  <a:gd name="T10" fmla="*/ 2 w 6"/>
                  <a:gd name="T11" fmla="*/ 15 h 16"/>
                  <a:gd name="T12" fmla="*/ 2 w 6"/>
                  <a:gd name="T13" fmla="*/ 16 h 16"/>
                  <a:gd name="T14" fmla="*/ 2 w 6"/>
                  <a:gd name="T15" fmla="*/ 15 h 16"/>
                  <a:gd name="T16" fmla="*/ 0 w 6"/>
                  <a:gd name="T17" fmla="*/ 12 h 16"/>
                  <a:gd name="T18" fmla="*/ 2 w 6"/>
                  <a:gd name="T19" fmla="*/ 9 h 16"/>
                  <a:gd name="T20" fmla="*/ 3 w 6"/>
                  <a:gd name="T21" fmla="*/ 7 h 16"/>
                  <a:gd name="T22" fmla="*/ 3 w 6"/>
                  <a:gd name="T23" fmla="*/ 5 h 16"/>
                  <a:gd name="T24" fmla="*/ 4 w 6"/>
                  <a:gd name="T25" fmla="*/ 3 h 16"/>
                  <a:gd name="T26" fmla="*/ 4 w 6"/>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4" y="0"/>
                    </a:moveTo>
                    <a:lnTo>
                      <a:pt x="6" y="3"/>
                    </a:lnTo>
                    <a:lnTo>
                      <a:pt x="6" y="7"/>
                    </a:lnTo>
                    <a:lnTo>
                      <a:pt x="6" y="9"/>
                    </a:lnTo>
                    <a:lnTo>
                      <a:pt x="3" y="12"/>
                    </a:lnTo>
                    <a:lnTo>
                      <a:pt x="2" y="15"/>
                    </a:lnTo>
                    <a:lnTo>
                      <a:pt x="2" y="16"/>
                    </a:lnTo>
                    <a:lnTo>
                      <a:pt x="2" y="15"/>
                    </a:lnTo>
                    <a:lnTo>
                      <a:pt x="0" y="12"/>
                    </a:lnTo>
                    <a:lnTo>
                      <a:pt x="2" y="9"/>
                    </a:lnTo>
                    <a:lnTo>
                      <a:pt x="3" y="7"/>
                    </a:lnTo>
                    <a:lnTo>
                      <a:pt x="3" y="5"/>
                    </a:lnTo>
                    <a:lnTo>
                      <a:pt x="4" y="3"/>
                    </a:lnTo>
                    <a:lnTo>
                      <a:pt x="4"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3" name="Freeform 9123"/>
              <p:cNvSpPr/>
              <p:nvPr/>
            </p:nvSpPr>
            <p:spPr bwMode="auto">
              <a:xfrm>
                <a:off x="4899" y="1378"/>
                <a:ext cx="5" cy="11"/>
              </a:xfrm>
              <a:custGeom>
                <a:avLst/>
                <a:gdLst>
                  <a:gd name="T0" fmla="*/ 0 w 5"/>
                  <a:gd name="T1" fmla="*/ 0 h 11"/>
                  <a:gd name="T2" fmla="*/ 1 w 5"/>
                  <a:gd name="T3" fmla="*/ 3 h 11"/>
                  <a:gd name="T4" fmla="*/ 3 w 5"/>
                  <a:gd name="T5" fmla="*/ 6 h 11"/>
                  <a:gd name="T6" fmla="*/ 4 w 5"/>
                  <a:gd name="T7" fmla="*/ 7 h 11"/>
                  <a:gd name="T8" fmla="*/ 5 w 5"/>
                  <a:gd name="T9" fmla="*/ 10 h 11"/>
                  <a:gd name="T10" fmla="*/ 5 w 5"/>
                  <a:gd name="T11" fmla="*/ 10 h 11"/>
                  <a:gd name="T12" fmla="*/ 5 w 5"/>
                  <a:gd name="T13" fmla="*/ 11 h 11"/>
                  <a:gd name="T14" fmla="*/ 4 w 5"/>
                  <a:gd name="T15" fmla="*/ 11 h 11"/>
                  <a:gd name="T16" fmla="*/ 1 w 5"/>
                  <a:gd name="T17" fmla="*/ 10 h 11"/>
                  <a:gd name="T18" fmla="*/ 0 w 5"/>
                  <a:gd name="T19" fmla="*/ 8 h 11"/>
                  <a:gd name="T20" fmla="*/ 0 w 5"/>
                  <a:gd name="T21" fmla="*/ 6 h 11"/>
                  <a:gd name="T22" fmla="*/ 0 w 5"/>
                  <a:gd name="T23" fmla="*/ 3 h 11"/>
                  <a:gd name="T24" fmla="*/ 0 w 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1">
                    <a:moveTo>
                      <a:pt x="0" y="0"/>
                    </a:moveTo>
                    <a:lnTo>
                      <a:pt x="1" y="3"/>
                    </a:lnTo>
                    <a:lnTo>
                      <a:pt x="3" y="6"/>
                    </a:lnTo>
                    <a:lnTo>
                      <a:pt x="4" y="7"/>
                    </a:lnTo>
                    <a:lnTo>
                      <a:pt x="5" y="10"/>
                    </a:lnTo>
                    <a:lnTo>
                      <a:pt x="5" y="10"/>
                    </a:lnTo>
                    <a:lnTo>
                      <a:pt x="5" y="11"/>
                    </a:lnTo>
                    <a:lnTo>
                      <a:pt x="4" y="11"/>
                    </a:lnTo>
                    <a:lnTo>
                      <a:pt x="1" y="10"/>
                    </a:lnTo>
                    <a:lnTo>
                      <a:pt x="0" y="8"/>
                    </a:lnTo>
                    <a:lnTo>
                      <a:pt x="0" y="6"/>
                    </a:lnTo>
                    <a:lnTo>
                      <a:pt x="0" y="3"/>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4" name="Freeform 9124"/>
              <p:cNvSpPr/>
              <p:nvPr/>
            </p:nvSpPr>
            <p:spPr bwMode="auto">
              <a:xfrm>
                <a:off x="4899" y="1373"/>
                <a:ext cx="5" cy="12"/>
              </a:xfrm>
              <a:custGeom>
                <a:avLst/>
                <a:gdLst>
                  <a:gd name="T0" fmla="*/ 0 w 5"/>
                  <a:gd name="T1" fmla="*/ 0 h 12"/>
                  <a:gd name="T2" fmla="*/ 1 w 5"/>
                  <a:gd name="T3" fmla="*/ 2 h 12"/>
                  <a:gd name="T4" fmla="*/ 4 w 5"/>
                  <a:gd name="T5" fmla="*/ 4 h 12"/>
                  <a:gd name="T6" fmla="*/ 4 w 5"/>
                  <a:gd name="T7" fmla="*/ 7 h 12"/>
                  <a:gd name="T8" fmla="*/ 5 w 5"/>
                  <a:gd name="T9" fmla="*/ 9 h 12"/>
                  <a:gd name="T10" fmla="*/ 5 w 5"/>
                  <a:gd name="T11" fmla="*/ 12 h 12"/>
                  <a:gd name="T12" fmla="*/ 4 w 5"/>
                  <a:gd name="T13" fmla="*/ 11 h 12"/>
                  <a:gd name="T14" fmla="*/ 3 w 5"/>
                  <a:gd name="T15" fmla="*/ 8 h 12"/>
                  <a:gd name="T16" fmla="*/ 1 w 5"/>
                  <a:gd name="T17" fmla="*/ 7 h 12"/>
                  <a:gd name="T18" fmla="*/ 0 w 5"/>
                  <a:gd name="T19" fmla="*/ 3 h 12"/>
                  <a:gd name="T20" fmla="*/ 0 w 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2">
                    <a:moveTo>
                      <a:pt x="0" y="0"/>
                    </a:moveTo>
                    <a:lnTo>
                      <a:pt x="1" y="2"/>
                    </a:lnTo>
                    <a:lnTo>
                      <a:pt x="4" y="4"/>
                    </a:lnTo>
                    <a:lnTo>
                      <a:pt x="4" y="7"/>
                    </a:lnTo>
                    <a:lnTo>
                      <a:pt x="5" y="9"/>
                    </a:lnTo>
                    <a:lnTo>
                      <a:pt x="5" y="12"/>
                    </a:lnTo>
                    <a:lnTo>
                      <a:pt x="4" y="11"/>
                    </a:lnTo>
                    <a:lnTo>
                      <a:pt x="3" y="8"/>
                    </a:lnTo>
                    <a:lnTo>
                      <a:pt x="1" y="7"/>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5" name="Freeform 9125"/>
              <p:cNvSpPr/>
              <p:nvPr/>
            </p:nvSpPr>
            <p:spPr bwMode="auto">
              <a:xfrm>
                <a:off x="4904" y="1369"/>
                <a:ext cx="3" cy="12"/>
              </a:xfrm>
              <a:custGeom>
                <a:avLst/>
                <a:gdLst>
                  <a:gd name="T0" fmla="*/ 0 w 3"/>
                  <a:gd name="T1" fmla="*/ 0 h 12"/>
                  <a:gd name="T2" fmla="*/ 3 w 3"/>
                  <a:gd name="T3" fmla="*/ 2 h 12"/>
                  <a:gd name="T4" fmla="*/ 3 w 3"/>
                  <a:gd name="T5" fmla="*/ 4 h 12"/>
                  <a:gd name="T6" fmla="*/ 3 w 3"/>
                  <a:gd name="T7" fmla="*/ 6 h 12"/>
                  <a:gd name="T8" fmla="*/ 3 w 3"/>
                  <a:gd name="T9" fmla="*/ 8 h 12"/>
                  <a:gd name="T10" fmla="*/ 2 w 3"/>
                  <a:gd name="T11" fmla="*/ 9 h 12"/>
                  <a:gd name="T12" fmla="*/ 0 w 3"/>
                  <a:gd name="T13" fmla="*/ 12 h 12"/>
                  <a:gd name="T14" fmla="*/ 0 w 3"/>
                  <a:gd name="T15" fmla="*/ 8 h 12"/>
                  <a:gd name="T16" fmla="*/ 0 w 3"/>
                  <a:gd name="T17" fmla="*/ 3 h 12"/>
                  <a:gd name="T18" fmla="*/ 0 w 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0"/>
                    </a:moveTo>
                    <a:lnTo>
                      <a:pt x="3" y="2"/>
                    </a:lnTo>
                    <a:lnTo>
                      <a:pt x="3" y="4"/>
                    </a:lnTo>
                    <a:lnTo>
                      <a:pt x="3" y="6"/>
                    </a:lnTo>
                    <a:lnTo>
                      <a:pt x="3" y="8"/>
                    </a:lnTo>
                    <a:lnTo>
                      <a:pt x="2" y="9"/>
                    </a:lnTo>
                    <a:lnTo>
                      <a:pt x="0" y="12"/>
                    </a:lnTo>
                    <a:lnTo>
                      <a:pt x="0" y="8"/>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6" name="Rectangle 9126"/>
              <p:cNvSpPr>
                <a:spLocks noChangeArrowheads="1"/>
              </p:cNvSpPr>
              <p:nvPr/>
            </p:nvSpPr>
            <p:spPr bwMode="auto">
              <a:xfrm>
                <a:off x="4906" y="1380"/>
                <a:ext cx="1" cy="1"/>
              </a:xfrm>
              <a:prstGeom prst="rect">
                <a:avLst/>
              </a:prstGeom>
              <a:solidFill>
                <a:srgbClr val="AB0000"/>
              </a:solidFill>
              <a:ln w="0">
                <a:solidFill>
                  <a:srgbClr val="AB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27" name="Freeform 9127"/>
              <p:cNvSpPr/>
              <p:nvPr/>
            </p:nvSpPr>
            <p:spPr bwMode="auto">
              <a:xfrm>
                <a:off x="4902" y="1364"/>
                <a:ext cx="2" cy="13"/>
              </a:xfrm>
              <a:custGeom>
                <a:avLst/>
                <a:gdLst>
                  <a:gd name="T0" fmla="*/ 1 w 2"/>
                  <a:gd name="T1" fmla="*/ 0 h 13"/>
                  <a:gd name="T2" fmla="*/ 1 w 2"/>
                  <a:gd name="T3" fmla="*/ 5 h 13"/>
                  <a:gd name="T4" fmla="*/ 1 w 2"/>
                  <a:gd name="T5" fmla="*/ 9 h 13"/>
                  <a:gd name="T6" fmla="*/ 2 w 2"/>
                  <a:gd name="T7" fmla="*/ 13 h 13"/>
                  <a:gd name="T8" fmla="*/ 2 w 2"/>
                  <a:gd name="T9" fmla="*/ 13 h 13"/>
                  <a:gd name="T10" fmla="*/ 1 w 2"/>
                  <a:gd name="T11" fmla="*/ 11 h 13"/>
                  <a:gd name="T12" fmla="*/ 0 w 2"/>
                  <a:gd name="T13" fmla="*/ 9 h 13"/>
                  <a:gd name="T14" fmla="*/ 0 w 2"/>
                  <a:gd name="T15" fmla="*/ 7 h 13"/>
                  <a:gd name="T16" fmla="*/ 1 w 2"/>
                  <a:gd name="T17" fmla="*/ 4 h 13"/>
                  <a:gd name="T18" fmla="*/ 1 w 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0"/>
                    </a:moveTo>
                    <a:lnTo>
                      <a:pt x="1" y="5"/>
                    </a:lnTo>
                    <a:lnTo>
                      <a:pt x="1" y="9"/>
                    </a:lnTo>
                    <a:lnTo>
                      <a:pt x="2" y="13"/>
                    </a:lnTo>
                    <a:lnTo>
                      <a:pt x="2" y="13"/>
                    </a:lnTo>
                    <a:lnTo>
                      <a:pt x="1" y="11"/>
                    </a:lnTo>
                    <a:lnTo>
                      <a:pt x="0" y="9"/>
                    </a:lnTo>
                    <a:lnTo>
                      <a:pt x="0" y="7"/>
                    </a:lnTo>
                    <a:lnTo>
                      <a:pt x="1" y="4"/>
                    </a:lnTo>
                    <a:lnTo>
                      <a:pt x="1"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8" name="Freeform 9128"/>
              <p:cNvSpPr/>
              <p:nvPr/>
            </p:nvSpPr>
            <p:spPr bwMode="auto">
              <a:xfrm>
                <a:off x="4870" y="1395"/>
                <a:ext cx="33" cy="14"/>
              </a:xfrm>
              <a:custGeom>
                <a:avLst/>
                <a:gdLst>
                  <a:gd name="T0" fmla="*/ 17 w 33"/>
                  <a:gd name="T1" fmla="*/ 0 h 14"/>
                  <a:gd name="T2" fmla="*/ 20 w 33"/>
                  <a:gd name="T3" fmla="*/ 0 h 14"/>
                  <a:gd name="T4" fmla="*/ 23 w 33"/>
                  <a:gd name="T5" fmla="*/ 0 h 14"/>
                  <a:gd name="T6" fmla="*/ 26 w 33"/>
                  <a:gd name="T7" fmla="*/ 2 h 14"/>
                  <a:gd name="T8" fmla="*/ 29 w 33"/>
                  <a:gd name="T9" fmla="*/ 2 h 14"/>
                  <a:gd name="T10" fmla="*/ 33 w 33"/>
                  <a:gd name="T11" fmla="*/ 0 h 14"/>
                  <a:gd name="T12" fmla="*/ 30 w 33"/>
                  <a:gd name="T13" fmla="*/ 6 h 14"/>
                  <a:gd name="T14" fmla="*/ 28 w 33"/>
                  <a:gd name="T15" fmla="*/ 8 h 14"/>
                  <a:gd name="T16" fmla="*/ 25 w 33"/>
                  <a:gd name="T17" fmla="*/ 11 h 14"/>
                  <a:gd name="T18" fmla="*/ 20 w 33"/>
                  <a:gd name="T19" fmla="*/ 12 h 14"/>
                  <a:gd name="T20" fmla="*/ 16 w 33"/>
                  <a:gd name="T21" fmla="*/ 14 h 14"/>
                  <a:gd name="T22" fmla="*/ 12 w 33"/>
                  <a:gd name="T23" fmla="*/ 14 h 14"/>
                  <a:gd name="T24" fmla="*/ 8 w 33"/>
                  <a:gd name="T25" fmla="*/ 12 h 14"/>
                  <a:gd name="T26" fmla="*/ 7 w 33"/>
                  <a:gd name="T27" fmla="*/ 11 h 14"/>
                  <a:gd name="T28" fmla="*/ 4 w 33"/>
                  <a:gd name="T29" fmla="*/ 10 h 14"/>
                  <a:gd name="T30" fmla="*/ 3 w 33"/>
                  <a:gd name="T31" fmla="*/ 10 h 14"/>
                  <a:gd name="T32" fmla="*/ 0 w 33"/>
                  <a:gd name="T33" fmla="*/ 10 h 14"/>
                  <a:gd name="T34" fmla="*/ 4 w 33"/>
                  <a:gd name="T35" fmla="*/ 7 h 14"/>
                  <a:gd name="T36" fmla="*/ 8 w 33"/>
                  <a:gd name="T37" fmla="*/ 4 h 14"/>
                  <a:gd name="T38" fmla="*/ 12 w 33"/>
                  <a:gd name="T39" fmla="*/ 2 h 14"/>
                  <a:gd name="T40" fmla="*/ 17 w 33"/>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4">
                    <a:moveTo>
                      <a:pt x="17" y="0"/>
                    </a:moveTo>
                    <a:lnTo>
                      <a:pt x="20" y="0"/>
                    </a:lnTo>
                    <a:lnTo>
                      <a:pt x="23" y="0"/>
                    </a:lnTo>
                    <a:lnTo>
                      <a:pt x="26" y="2"/>
                    </a:lnTo>
                    <a:lnTo>
                      <a:pt x="29" y="2"/>
                    </a:lnTo>
                    <a:lnTo>
                      <a:pt x="33" y="0"/>
                    </a:lnTo>
                    <a:lnTo>
                      <a:pt x="30" y="6"/>
                    </a:lnTo>
                    <a:lnTo>
                      <a:pt x="28" y="8"/>
                    </a:lnTo>
                    <a:lnTo>
                      <a:pt x="25" y="11"/>
                    </a:lnTo>
                    <a:lnTo>
                      <a:pt x="20" y="12"/>
                    </a:lnTo>
                    <a:lnTo>
                      <a:pt x="16" y="14"/>
                    </a:lnTo>
                    <a:lnTo>
                      <a:pt x="12" y="14"/>
                    </a:lnTo>
                    <a:lnTo>
                      <a:pt x="8" y="12"/>
                    </a:lnTo>
                    <a:lnTo>
                      <a:pt x="7" y="11"/>
                    </a:lnTo>
                    <a:lnTo>
                      <a:pt x="4" y="10"/>
                    </a:lnTo>
                    <a:lnTo>
                      <a:pt x="3" y="10"/>
                    </a:lnTo>
                    <a:lnTo>
                      <a:pt x="0" y="10"/>
                    </a:lnTo>
                    <a:lnTo>
                      <a:pt x="4" y="7"/>
                    </a:lnTo>
                    <a:lnTo>
                      <a:pt x="8" y="4"/>
                    </a:lnTo>
                    <a:lnTo>
                      <a:pt x="12" y="2"/>
                    </a:lnTo>
                    <a:lnTo>
                      <a:pt x="17"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9" name="Freeform 9129"/>
              <p:cNvSpPr/>
              <p:nvPr/>
            </p:nvSpPr>
            <p:spPr bwMode="auto">
              <a:xfrm>
                <a:off x="4879" y="1402"/>
                <a:ext cx="11" cy="7"/>
              </a:xfrm>
              <a:custGeom>
                <a:avLst/>
                <a:gdLst>
                  <a:gd name="T0" fmla="*/ 11 w 11"/>
                  <a:gd name="T1" fmla="*/ 0 h 7"/>
                  <a:gd name="T2" fmla="*/ 11 w 11"/>
                  <a:gd name="T3" fmla="*/ 1 h 7"/>
                  <a:gd name="T4" fmla="*/ 10 w 11"/>
                  <a:gd name="T5" fmla="*/ 3 h 7"/>
                  <a:gd name="T6" fmla="*/ 7 w 11"/>
                  <a:gd name="T7" fmla="*/ 4 h 7"/>
                  <a:gd name="T8" fmla="*/ 4 w 11"/>
                  <a:gd name="T9" fmla="*/ 5 h 7"/>
                  <a:gd name="T10" fmla="*/ 3 w 11"/>
                  <a:gd name="T11" fmla="*/ 5 h 7"/>
                  <a:gd name="T12" fmla="*/ 0 w 11"/>
                  <a:gd name="T13" fmla="*/ 7 h 7"/>
                  <a:gd name="T14" fmla="*/ 3 w 11"/>
                  <a:gd name="T15" fmla="*/ 5 h 7"/>
                  <a:gd name="T16" fmla="*/ 4 w 11"/>
                  <a:gd name="T17" fmla="*/ 4 h 7"/>
                  <a:gd name="T18" fmla="*/ 6 w 11"/>
                  <a:gd name="T19" fmla="*/ 3 h 7"/>
                  <a:gd name="T20" fmla="*/ 7 w 11"/>
                  <a:gd name="T21" fmla="*/ 1 h 7"/>
                  <a:gd name="T22" fmla="*/ 8 w 11"/>
                  <a:gd name="T23" fmla="*/ 0 h 7"/>
                  <a:gd name="T24" fmla="*/ 11 w 11"/>
                  <a:gd name="T25" fmla="*/ 0 h 7"/>
                  <a:gd name="T26" fmla="*/ 11 w 11"/>
                  <a:gd name="T27" fmla="*/ 0 h 7"/>
                  <a:gd name="T28" fmla="*/ 11 w 1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7">
                    <a:moveTo>
                      <a:pt x="11" y="0"/>
                    </a:moveTo>
                    <a:lnTo>
                      <a:pt x="11" y="1"/>
                    </a:lnTo>
                    <a:lnTo>
                      <a:pt x="10" y="3"/>
                    </a:lnTo>
                    <a:lnTo>
                      <a:pt x="7" y="4"/>
                    </a:lnTo>
                    <a:lnTo>
                      <a:pt x="4" y="5"/>
                    </a:lnTo>
                    <a:lnTo>
                      <a:pt x="3" y="5"/>
                    </a:lnTo>
                    <a:lnTo>
                      <a:pt x="0" y="7"/>
                    </a:lnTo>
                    <a:lnTo>
                      <a:pt x="3" y="5"/>
                    </a:lnTo>
                    <a:lnTo>
                      <a:pt x="4" y="4"/>
                    </a:lnTo>
                    <a:lnTo>
                      <a:pt x="6" y="3"/>
                    </a:lnTo>
                    <a:lnTo>
                      <a:pt x="7" y="1"/>
                    </a:lnTo>
                    <a:lnTo>
                      <a:pt x="8" y="0"/>
                    </a:lnTo>
                    <a:lnTo>
                      <a:pt x="11" y="0"/>
                    </a:lnTo>
                    <a:lnTo>
                      <a:pt x="11" y="0"/>
                    </a:lnTo>
                    <a:lnTo>
                      <a:pt x="11"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0" name="Freeform 9130"/>
              <p:cNvSpPr/>
              <p:nvPr/>
            </p:nvSpPr>
            <p:spPr bwMode="auto">
              <a:xfrm>
                <a:off x="4887" y="1401"/>
                <a:ext cx="8" cy="6"/>
              </a:xfrm>
              <a:custGeom>
                <a:avLst/>
                <a:gdLst>
                  <a:gd name="T0" fmla="*/ 8 w 8"/>
                  <a:gd name="T1" fmla="*/ 0 h 6"/>
                  <a:gd name="T2" fmla="*/ 8 w 8"/>
                  <a:gd name="T3" fmla="*/ 0 h 6"/>
                  <a:gd name="T4" fmla="*/ 8 w 8"/>
                  <a:gd name="T5" fmla="*/ 1 h 6"/>
                  <a:gd name="T6" fmla="*/ 8 w 8"/>
                  <a:gd name="T7" fmla="*/ 2 h 6"/>
                  <a:gd name="T8" fmla="*/ 8 w 8"/>
                  <a:gd name="T9" fmla="*/ 4 h 6"/>
                  <a:gd name="T10" fmla="*/ 7 w 8"/>
                  <a:gd name="T11" fmla="*/ 4 h 6"/>
                  <a:gd name="T12" fmla="*/ 6 w 8"/>
                  <a:gd name="T13" fmla="*/ 5 h 6"/>
                  <a:gd name="T14" fmla="*/ 3 w 8"/>
                  <a:gd name="T15" fmla="*/ 6 h 6"/>
                  <a:gd name="T16" fmla="*/ 0 w 8"/>
                  <a:gd name="T17" fmla="*/ 6 h 6"/>
                  <a:gd name="T18" fmla="*/ 2 w 8"/>
                  <a:gd name="T19" fmla="*/ 5 h 6"/>
                  <a:gd name="T20" fmla="*/ 3 w 8"/>
                  <a:gd name="T21" fmla="*/ 4 h 6"/>
                  <a:gd name="T22" fmla="*/ 4 w 8"/>
                  <a:gd name="T23" fmla="*/ 2 h 6"/>
                  <a:gd name="T24" fmla="*/ 6 w 8"/>
                  <a:gd name="T25" fmla="*/ 1 h 6"/>
                  <a:gd name="T26" fmla="*/ 7 w 8"/>
                  <a:gd name="T27" fmla="*/ 0 h 6"/>
                  <a:gd name="T28" fmla="*/ 7 w 8"/>
                  <a:gd name="T29" fmla="*/ 0 h 6"/>
                  <a:gd name="T30" fmla="*/ 8 w 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6">
                    <a:moveTo>
                      <a:pt x="8" y="0"/>
                    </a:moveTo>
                    <a:lnTo>
                      <a:pt x="8" y="0"/>
                    </a:lnTo>
                    <a:lnTo>
                      <a:pt x="8" y="1"/>
                    </a:lnTo>
                    <a:lnTo>
                      <a:pt x="8" y="2"/>
                    </a:lnTo>
                    <a:lnTo>
                      <a:pt x="8" y="4"/>
                    </a:lnTo>
                    <a:lnTo>
                      <a:pt x="7" y="4"/>
                    </a:lnTo>
                    <a:lnTo>
                      <a:pt x="6" y="5"/>
                    </a:lnTo>
                    <a:lnTo>
                      <a:pt x="3" y="6"/>
                    </a:lnTo>
                    <a:lnTo>
                      <a:pt x="0" y="6"/>
                    </a:lnTo>
                    <a:lnTo>
                      <a:pt x="2" y="5"/>
                    </a:lnTo>
                    <a:lnTo>
                      <a:pt x="3" y="4"/>
                    </a:lnTo>
                    <a:lnTo>
                      <a:pt x="4" y="2"/>
                    </a:lnTo>
                    <a:lnTo>
                      <a:pt x="6" y="1"/>
                    </a:lnTo>
                    <a:lnTo>
                      <a:pt x="7" y="0"/>
                    </a:lnTo>
                    <a:lnTo>
                      <a:pt x="7" y="0"/>
                    </a:lnTo>
                    <a:lnTo>
                      <a:pt x="8"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1" name="Freeform 9131"/>
              <p:cNvSpPr/>
              <p:nvPr/>
            </p:nvSpPr>
            <p:spPr bwMode="auto">
              <a:xfrm>
                <a:off x="4874" y="1397"/>
                <a:ext cx="19" cy="6"/>
              </a:xfrm>
              <a:custGeom>
                <a:avLst/>
                <a:gdLst>
                  <a:gd name="T0" fmla="*/ 11 w 19"/>
                  <a:gd name="T1" fmla="*/ 0 h 6"/>
                  <a:gd name="T2" fmla="*/ 15 w 19"/>
                  <a:gd name="T3" fmla="*/ 1 h 6"/>
                  <a:gd name="T4" fmla="*/ 19 w 19"/>
                  <a:gd name="T5" fmla="*/ 2 h 6"/>
                  <a:gd name="T6" fmla="*/ 19 w 19"/>
                  <a:gd name="T7" fmla="*/ 2 h 6"/>
                  <a:gd name="T8" fmla="*/ 15 w 19"/>
                  <a:gd name="T9" fmla="*/ 4 h 6"/>
                  <a:gd name="T10" fmla="*/ 12 w 19"/>
                  <a:gd name="T11" fmla="*/ 5 h 6"/>
                  <a:gd name="T12" fmla="*/ 8 w 19"/>
                  <a:gd name="T13" fmla="*/ 5 h 6"/>
                  <a:gd name="T14" fmla="*/ 4 w 19"/>
                  <a:gd name="T15" fmla="*/ 5 h 6"/>
                  <a:gd name="T16" fmla="*/ 0 w 19"/>
                  <a:gd name="T17" fmla="*/ 6 h 6"/>
                  <a:gd name="T18" fmla="*/ 4 w 19"/>
                  <a:gd name="T19" fmla="*/ 4 h 6"/>
                  <a:gd name="T20" fmla="*/ 7 w 19"/>
                  <a:gd name="T21" fmla="*/ 1 h 6"/>
                  <a:gd name="T22" fmla="*/ 11 w 1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1" y="0"/>
                    </a:moveTo>
                    <a:lnTo>
                      <a:pt x="15" y="1"/>
                    </a:lnTo>
                    <a:lnTo>
                      <a:pt x="19" y="2"/>
                    </a:lnTo>
                    <a:lnTo>
                      <a:pt x="19" y="2"/>
                    </a:lnTo>
                    <a:lnTo>
                      <a:pt x="15" y="4"/>
                    </a:lnTo>
                    <a:lnTo>
                      <a:pt x="12" y="5"/>
                    </a:lnTo>
                    <a:lnTo>
                      <a:pt x="8" y="5"/>
                    </a:lnTo>
                    <a:lnTo>
                      <a:pt x="4" y="5"/>
                    </a:lnTo>
                    <a:lnTo>
                      <a:pt x="0" y="6"/>
                    </a:lnTo>
                    <a:lnTo>
                      <a:pt x="4" y="4"/>
                    </a:lnTo>
                    <a:lnTo>
                      <a:pt x="7" y="1"/>
                    </a:lnTo>
                    <a:lnTo>
                      <a:pt x="1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2" name="Freeform 9132"/>
              <p:cNvSpPr/>
              <p:nvPr/>
            </p:nvSpPr>
            <p:spPr bwMode="auto">
              <a:xfrm>
                <a:off x="4873" y="1403"/>
                <a:ext cx="12" cy="4"/>
              </a:xfrm>
              <a:custGeom>
                <a:avLst/>
                <a:gdLst>
                  <a:gd name="T0" fmla="*/ 12 w 12"/>
                  <a:gd name="T1" fmla="*/ 0 h 4"/>
                  <a:gd name="T2" fmla="*/ 12 w 12"/>
                  <a:gd name="T3" fmla="*/ 0 h 4"/>
                  <a:gd name="T4" fmla="*/ 10 w 12"/>
                  <a:gd name="T5" fmla="*/ 2 h 4"/>
                  <a:gd name="T6" fmla="*/ 9 w 12"/>
                  <a:gd name="T7" fmla="*/ 3 h 4"/>
                  <a:gd name="T8" fmla="*/ 8 w 12"/>
                  <a:gd name="T9" fmla="*/ 4 h 4"/>
                  <a:gd name="T10" fmla="*/ 5 w 12"/>
                  <a:gd name="T11" fmla="*/ 4 h 4"/>
                  <a:gd name="T12" fmla="*/ 4 w 12"/>
                  <a:gd name="T13" fmla="*/ 3 h 4"/>
                  <a:gd name="T14" fmla="*/ 2 w 12"/>
                  <a:gd name="T15" fmla="*/ 2 h 4"/>
                  <a:gd name="T16" fmla="*/ 0 w 12"/>
                  <a:gd name="T17" fmla="*/ 2 h 4"/>
                  <a:gd name="T18" fmla="*/ 4 w 12"/>
                  <a:gd name="T19" fmla="*/ 0 h 4"/>
                  <a:gd name="T20" fmla="*/ 6 w 12"/>
                  <a:gd name="T21" fmla="*/ 0 h 4"/>
                  <a:gd name="T22" fmla="*/ 9 w 12"/>
                  <a:gd name="T23" fmla="*/ 0 h 4"/>
                  <a:gd name="T24" fmla="*/ 12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2" y="0"/>
                    </a:moveTo>
                    <a:lnTo>
                      <a:pt x="12" y="0"/>
                    </a:lnTo>
                    <a:lnTo>
                      <a:pt x="10" y="2"/>
                    </a:lnTo>
                    <a:lnTo>
                      <a:pt x="9" y="3"/>
                    </a:lnTo>
                    <a:lnTo>
                      <a:pt x="8" y="4"/>
                    </a:lnTo>
                    <a:lnTo>
                      <a:pt x="5" y="4"/>
                    </a:lnTo>
                    <a:lnTo>
                      <a:pt x="4" y="3"/>
                    </a:lnTo>
                    <a:lnTo>
                      <a:pt x="2" y="2"/>
                    </a:lnTo>
                    <a:lnTo>
                      <a:pt x="0" y="2"/>
                    </a:lnTo>
                    <a:lnTo>
                      <a:pt x="4" y="0"/>
                    </a:lnTo>
                    <a:lnTo>
                      <a:pt x="6" y="0"/>
                    </a:lnTo>
                    <a:lnTo>
                      <a:pt x="9" y="0"/>
                    </a:lnTo>
                    <a:lnTo>
                      <a:pt x="1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3" name="Freeform 9133"/>
              <p:cNvSpPr/>
              <p:nvPr/>
            </p:nvSpPr>
            <p:spPr bwMode="auto">
              <a:xfrm>
                <a:off x="4887" y="1395"/>
                <a:ext cx="11" cy="4"/>
              </a:xfrm>
              <a:custGeom>
                <a:avLst/>
                <a:gdLst>
                  <a:gd name="T0" fmla="*/ 3 w 11"/>
                  <a:gd name="T1" fmla="*/ 0 h 4"/>
                  <a:gd name="T2" fmla="*/ 6 w 11"/>
                  <a:gd name="T3" fmla="*/ 2 h 4"/>
                  <a:gd name="T4" fmla="*/ 9 w 11"/>
                  <a:gd name="T5" fmla="*/ 3 h 4"/>
                  <a:gd name="T6" fmla="*/ 11 w 11"/>
                  <a:gd name="T7" fmla="*/ 4 h 4"/>
                  <a:gd name="T8" fmla="*/ 11 w 11"/>
                  <a:gd name="T9" fmla="*/ 4 h 4"/>
                  <a:gd name="T10" fmla="*/ 9 w 11"/>
                  <a:gd name="T11" fmla="*/ 4 h 4"/>
                  <a:gd name="T12" fmla="*/ 7 w 11"/>
                  <a:gd name="T13" fmla="*/ 4 h 4"/>
                  <a:gd name="T14" fmla="*/ 6 w 11"/>
                  <a:gd name="T15" fmla="*/ 3 h 4"/>
                  <a:gd name="T16" fmla="*/ 3 w 11"/>
                  <a:gd name="T17" fmla="*/ 2 h 4"/>
                  <a:gd name="T18" fmla="*/ 0 w 11"/>
                  <a:gd name="T19" fmla="*/ 2 h 4"/>
                  <a:gd name="T20" fmla="*/ 3 w 11"/>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
                    <a:moveTo>
                      <a:pt x="3" y="0"/>
                    </a:moveTo>
                    <a:lnTo>
                      <a:pt x="6" y="2"/>
                    </a:lnTo>
                    <a:lnTo>
                      <a:pt x="9" y="3"/>
                    </a:lnTo>
                    <a:lnTo>
                      <a:pt x="11" y="4"/>
                    </a:lnTo>
                    <a:lnTo>
                      <a:pt x="11" y="4"/>
                    </a:lnTo>
                    <a:lnTo>
                      <a:pt x="9" y="4"/>
                    </a:lnTo>
                    <a:lnTo>
                      <a:pt x="7" y="4"/>
                    </a:lnTo>
                    <a:lnTo>
                      <a:pt x="6" y="3"/>
                    </a:lnTo>
                    <a:lnTo>
                      <a:pt x="3" y="2"/>
                    </a:lnTo>
                    <a:lnTo>
                      <a:pt x="0" y="2"/>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4" name="Freeform 9134"/>
              <p:cNvSpPr/>
              <p:nvPr/>
            </p:nvSpPr>
            <p:spPr bwMode="auto">
              <a:xfrm>
                <a:off x="4894" y="1399"/>
                <a:ext cx="5" cy="7"/>
              </a:xfrm>
              <a:custGeom>
                <a:avLst/>
                <a:gdLst>
                  <a:gd name="T0" fmla="*/ 5 w 5"/>
                  <a:gd name="T1" fmla="*/ 0 h 7"/>
                  <a:gd name="T2" fmla="*/ 5 w 5"/>
                  <a:gd name="T3" fmla="*/ 3 h 7"/>
                  <a:gd name="T4" fmla="*/ 4 w 5"/>
                  <a:gd name="T5" fmla="*/ 4 h 7"/>
                  <a:gd name="T6" fmla="*/ 1 w 5"/>
                  <a:gd name="T7" fmla="*/ 6 h 7"/>
                  <a:gd name="T8" fmla="*/ 0 w 5"/>
                  <a:gd name="T9" fmla="*/ 7 h 7"/>
                  <a:gd name="T10" fmla="*/ 1 w 5"/>
                  <a:gd name="T11" fmla="*/ 6 h 7"/>
                  <a:gd name="T12" fmla="*/ 2 w 5"/>
                  <a:gd name="T13" fmla="*/ 4 h 7"/>
                  <a:gd name="T14" fmla="*/ 4 w 5"/>
                  <a:gd name="T15" fmla="*/ 2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3"/>
                    </a:lnTo>
                    <a:lnTo>
                      <a:pt x="4" y="4"/>
                    </a:lnTo>
                    <a:lnTo>
                      <a:pt x="1" y="6"/>
                    </a:lnTo>
                    <a:lnTo>
                      <a:pt x="0" y="7"/>
                    </a:lnTo>
                    <a:lnTo>
                      <a:pt x="1" y="6"/>
                    </a:lnTo>
                    <a:lnTo>
                      <a:pt x="2" y="4"/>
                    </a:lnTo>
                    <a:lnTo>
                      <a:pt x="4" y="2"/>
                    </a:lnTo>
                    <a:lnTo>
                      <a:pt x="5"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5" name="Freeform 9135"/>
              <p:cNvSpPr/>
              <p:nvPr/>
            </p:nvSpPr>
            <p:spPr bwMode="auto">
              <a:xfrm>
                <a:off x="4907" y="1368"/>
                <a:ext cx="10" cy="25"/>
              </a:xfrm>
              <a:custGeom>
                <a:avLst/>
                <a:gdLst>
                  <a:gd name="T0" fmla="*/ 5 w 10"/>
                  <a:gd name="T1" fmla="*/ 0 h 25"/>
                  <a:gd name="T2" fmla="*/ 5 w 10"/>
                  <a:gd name="T3" fmla="*/ 1 h 25"/>
                  <a:gd name="T4" fmla="*/ 6 w 10"/>
                  <a:gd name="T5" fmla="*/ 3 h 25"/>
                  <a:gd name="T6" fmla="*/ 8 w 10"/>
                  <a:gd name="T7" fmla="*/ 4 h 25"/>
                  <a:gd name="T8" fmla="*/ 9 w 10"/>
                  <a:gd name="T9" fmla="*/ 5 h 25"/>
                  <a:gd name="T10" fmla="*/ 9 w 10"/>
                  <a:gd name="T11" fmla="*/ 8 h 25"/>
                  <a:gd name="T12" fmla="*/ 10 w 10"/>
                  <a:gd name="T13" fmla="*/ 10 h 25"/>
                  <a:gd name="T14" fmla="*/ 10 w 10"/>
                  <a:gd name="T15" fmla="*/ 14 h 25"/>
                  <a:gd name="T16" fmla="*/ 9 w 10"/>
                  <a:gd name="T17" fmla="*/ 18 h 25"/>
                  <a:gd name="T18" fmla="*/ 8 w 10"/>
                  <a:gd name="T19" fmla="*/ 21 h 25"/>
                  <a:gd name="T20" fmla="*/ 5 w 10"/>
                  <a:gd name="T21" fmla="*/ 22 h 25"/>
                  <a:gd name="T22" fmla="*/ 3 w 10"/>
                  <a:gd name="T23" fmla="*/ 25 h 25"/>
                  <a:gd name="T24" fmla="*/ 3 w 10"/>
                  <a:gd name="T25" fmla="*/ 22 h 25"/>
                  <a:gd name="T26" fmla="*/ 1 w 10"/>
                  <a:gd name="T27" fmla="*/ 18 h 25"/>
                  <a:gd name="T28" fmla="*/ 1 w 10"/>
                  <a:gd name="T29" fmla="*/ 16 h 25"/>
                  <a:gd name="T30" fmla="*/ 0 w 10"/>
                  <a:gd name="T31" fmla="*/ 13 h 25"/>
                  <a:gd name="T32" fmla="*/ 1 w 10"/>
                  <a:gd name="T33" fmla="*/ 9 h 25"/>
                  <a:gd name="T34" fmla="*/ 3 w 10"/>
                  <a:gd name="T35" fmla="*/ 7 h 25"/>
                  <a:gd name="T36" fmla="*/ 4 w 10"/>
                  <a:gd name="T37" fmla="*/ 3 h 25"/>
                  <a:gd name="T38" fmla="*/ 5 w 10"/>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5">
                    <a:moveTo>
                      <a:pt x="5" y="0"/>
                    </a:moveTo>
                    <a:lnTo>
                      <a:pt x="5" y="1"/>
                    </a:lnTo>
                    <a:lnTo>
                      <a:pt x="6" y="3"/>
                    </a:lnTo>
                    <a:lnTo>
                      <a:pt x="8" y="4"/>
                    </a:lnTo>
                    <a:lnTo>
                      <a:pt x="9" y="5"/>
                    </a:lnTo>
                    <a:lnTo>
                      <a:pt x="9" y="8"/>
                    </a:lnTo>
                    <a:lnTo>
                      <a:pt x="10" y="10"/>
                    </a:lnTo>
                    <a:lnTo>
                      <a:pt x="10" y="14"/>
                    </a:lnTo>
                    <a:lnTo>
                      <a:pt x="9" y="18"/>
                    </a:lnTo>
                    <a:lnTo>
                      <a:pt x="8" y="21"/>
                    </a:lnTo>
                    <a:lnTo>
                      <a:pt x="5" y="22"/>
                    </a:lnTo>
                    <a:lnTo>
                      <a:pt x="3" y="25"/>
                    </a:lnTo>
                    <a:lnTo>
                      <a:pt x="3" y="22"/>
                    </a:lnTo>
                    <a:lnTo>
                      <a:pt x="1" y="18"/>
                    </a:lnTo>
                    <a:lnTo>
                      <a:pt x="1" y="16"/>
                    </a:lnTo>
                    <a:lnTo>
                      <a:pt x="0" y="13"/>
                    </a:lnTo>
                    <a:lnTo>
                      <a:pt x="1" y="9"/>
                    </a:lnTo>
                    <a:lnTo>
                      <a:pt x="3" y="7"/>
                    </a:lnTo>
                    <a:lnTo>
                      <a:pt x="4" y="3"/>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6" name="Freeform 9136"/>
              <p:cNvSpPr/>
              <p:nvPr/>
            </p:nvSpPr>
            <p:spPr bwMode="auto">
              <a:xfrm>
                <a:off x="4912" y="1375"/>
                <a:ext cx="4" cy="7"/>
              </a:xfrm>
              <a:custGeom>
                <a:avLst/>
                <a:gdLst>
                  <a:gd name="T0" fmla="*/ 4 w 4"/>
                  <a:gd name="T1" fmla="*/ 0 h 7"/>
                  <a:gd name="T2" fmla="*/ 4 w 4"/>
                  <a:gd name="T3" fmla="*/ 1 h 7"/>
                  <a:gd name="T4" fmla="*/ 4 w 4"/>
                  <a:gd name="T5" fmla="*/ 2 h 7"/>
                  <a:gd name="T6" fmla="*/ 4 w 4"/>
                  <a:gd name="T7" fmla="*/ 5 h 7"/>
                  <a:gd name="T8" fmla="*/ 3 w 4"/>
                  <a:gd name="T9" fmla="*/ 6 h 7"/>
                  <a:gd name="T10" fmla="*/ 1 w 4"/>
                  <a:gd name="T11" fmla="*/ 7 h 7"/>
                  <a:gd name="T12" fmla="*/ 0 w 4"/>
                  <a:gd name="T13" fmla="*/ 7 h 7"/>
                  <a:gd name="T14" fmla="*/ 0 w 4"/>
                  <a:gd name="T15" fmla="*/ 7 h 7"/>
                  <a:gd name="T16" fmla="*/ 0 w 4"/>
                  <a:gd name="T17" fmla="*/ 7 h 7"/>
                  <a:gd name="T18" fmla="*/ 0 w 4"/>
                  <a:gd name="T19" fmla="*/ 6 h 7"/>
                  <a:gd name="T20" fmla="*/ 1 w 4"/>
                  <a:gd name="T21" fmla="*/ 3 h 7"/>
                  <a:gd name="T22" fmla="*/ 3 w 4"/>
                  <a:gd name="T23" fmla="*/ 2 h 7"/>
                  <a:gd name="T24" fmla="*/ 4 w 4"/>
                  <a:gd name="T25" fmla="*/ 1 h 7"/>
                  <a:gd name="T26" fmla="*/ 4 w 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0"/>
                    </a:moveTo>
                    <a:lnTo>
                      <a:pt x="4" y="1"/>
                    </a:lnTo>
                    <a:lnTo>
                      <a:pt x="4" y="2"/>
                    </a:lnTo>
                    <a:lnTo>
                      <a:pt x="4" y="5"/>
                    </a:lnTo>
                    <a:lnTo>
                      <a:pt x="3" y="6"/>
                    </a:lnTo>
                    <a:lnTo>
                      <a:pt x="1" y="7"/>
                    </a:lnTo>
                    <a:lnTo>
                      <a:pt x="0" y="7"/>
                    </a:lnTo>
                    <a:lnTo>
                      <a:pt x="0" y="7"/>
                    </a:lnTo>
                    <a:lnTo>
                      <a:pt x="0" y="7"/>
                    </a:lnTo>
                    <a:lnTo>
                      <a:pt x="0" y="6"/>
                    </a:lnTo>
                    <a:lnTo>
                      <a:pt x="1" y="3"/>
                    </a:lnTo>
                    <a:lnTo>
                      <a:pt x="3" y="2"/>
                    </a:lnTo>
                    <a:lnTo>
                      <a:pt x="4" y="1"/>
                    </a:lnTo>
                    <a:lnTo>
                      <a:pt x="4"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7" name="Freeform 9137"/>
              <p:cNvSpPr/>
              <p:nvPr/>
            </p:nvSpPr>
            <p:spPr bwMode="auto">
              <a:xfrm>
                <a:off x="4912" y="1380"/>
                <a:ext cx="4" cy="8"/>
              </a:xfrm>
              <a:custGeom>
                <a:avLst/>
                <a:gdLst>
                  <a:gd name="T0" fmla="*/ 4 w 4"/>
                  <a:gd name="T1" fmla="*/ 0 h 8"/>
                  <a:gd name="T2" fmla="*/ 4 w 4"/>
                  <a:gd name="T3" fmla="*/ 2 h 8"/>
                  <a:gd name="T4" fmla="*/ 4 w 4"/>
                  <a:gd name="T5" fmla="*/ 4 h 8"/>
                  <a:gd name="T6" fmla="*/ 3 w 4"/>
                  <a:gd name="T7" fmla="*/ 5 h 8"/>
                  <a:gd name="T8" fmla="*/ 3 w 4"/>
                  <a:gd name="T9" fmla="*/ 6 h 8"/>
                  <a:gd name="T10" fmla="*/ 1 w 4"/>
                  <a:gd name="T11" fmla="*/ 6 h 8"/>
                  <a:gd name="T12" fmla="*/ 1 w 4"/>
                  <a:gd name="T13" fmla="*/ 8 h 8"/>
                  <a:gd name="T14" fmla="*/ 0 w 4"/>
                  <a:gd name="T15" fmla="*/ 6 h 8"/>
                  <a:gd name="T16" fmla="*/ 0 w 4"/>
                  <a:gd name="T17" fmla="*/ 6 h 8"/>
                  <a:gd name="T18" fmla="*/ 0 w 4"/>
                  <a:gd name="T19" fmla="*/ 6 h 8"/>
                  <a:gd name="T20" fmla="*/ 0 w 4"/>
                  <a:gd name="T21" fmla="*/ 5 h 8"/>
                  <a:gd name="T22" fmla="*/ 1 w 4"/>
                  <a:gd name="T23" fmla="*/ 4 h 8"/>
                  <a:gd name="T24" fmla="*/ 3 w 4"/>
                  <a:gd name="T25" fmla="*/ 2 h 8"/>
                  <a:gd name="T26" fmla="*/ 4 w 4"/>
                  <a:gd name="T27" fmla="*/ 1 h 8"/>
                  <a:gd name="T28" fmla="*/ 4 w 4"/>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8">
                    <a:moveTo>
                      <a:pt x="4" y="0"/>
                    </a:moveTo>
                    <a:lnTo>
                      <a:pt x="4" y="2"/>
                    </a:lnTo>
                    <a:lnTo>
                      <a:pt x="4" y="4"/>
                    </a:lnTo>
                    <a:lnTo>
                      <a:pt x="3" y="5"/>
                    </a:lnTo>
                    <a:lnTo>
                      <a:pt x="3" y="6"/>
                    </a:lnTo>
                    <a:lnTo>
                      <a:pt x="1" y="6"/>
                    </a:lnTo>
                    <a:lnTo>
                      <a:pt x="1" y="8"/>
                    </a:lnTo>
                    <a:lnTo>
                      <a:pt x="0" y="6"/>
                    </a:lnTo>
                    <a:lnTo>
                      <a:pt x="0" y="6"/>
                    </a:lnTo>
                    <a:lnTo>
                      <a:pt x="0" y="6"/>
                    </a:lnTo>
                    <a:lnTo>
                      <a:pt x="0" y="5"/>
                    </a:lnTo>
                    <a:lnTo>
                      <a:pt x="1" y="4"/>
                    </a:lnTo>
                    <a:lnTo>
                      <a:pt x="3" y="2"/>
                    </a:lnTo>
                    <a:lnTo>
                      <a:pt x="4" y="1"/>
                    </a:lnTo>
                    <a:lnTo>
                      <a:pt x="4"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8" name="Freeform 9138"/>
              <p:cNvSpPr/>
              <p:nvPr/>
            </p:nvSpPr>
            <p:spPr bwMode="auto">
              <a:xfrm>
                <a:off x="4908" y="1371"/>
                <a:ext cx="4" cy="14"/>
              </a:xfrm>
              <a:custGeom>
                <a:avLst/>
                <a:gdLst>
                  <a:gd name="T0" fmla="*/ 3 w 4"/>
                  <a:gd name="T1" fmla="*/ 0 h 14"/>
                  <a:gd name="T2" fmla="*/ 4 w 4"/>
                  <a:gd name="T3" fmla="*/ 4 h 14"/>
                  <a:gd name="T4" fmla="*/ 4 w 4"/>
                  <a:gd name="T5" fmla="*/ 7 h 14"/>
                  <a:gd name="T6" fmla="*/ 4 w 4"/>
                  <a:gd name="T7" fmla="*/ 10 h 14"/>
                  <a:gd name="T8" fmla="*/ 3 w 4"/>
                  <a:gd name="T9" fmla="*/ 14 h 14"/>
                  <a:gd name="T10" fmla="*/ 3 w 4"/>
                  <a:gd name="T11" fmla="*/ 14 h 14"/>
                  <a:gd name="T12" fmla="*/ 0 w 4"/>
                  <a:gd name="T13" fmla="*/ 10 h 14"/>
                  <a:gd name="T14" fmla="*/ 0 w 4"/>
                  <a:gd name="T15" fmla="*/ 7 h 14"/>
                  <a:gd name="T16" fmla="*/ 2 w 4"/>
                  <a:gd name="T17" fmla="*/ 4 h 14"/>
                  <a:gd name="T18" fmla="*/ 3 w 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3" y="0"/>
                    </a:moveTo>
                    <a:lnTo>
                      <a:pt x="4" y="4"/>
                    </a:lnTo>
                    <a:lnTo>
                      <a:pt x="4" y="7"/>
                    </a:lnTo>
                    <a:lnTo>
                      <a:pt x="4" y="10"/>
                    </a:lnTo>
                    <a:lnTo>
                      <a:pt x="3" y="14"/>
                    </a:lnTo>
                    <a:lnTo>
                      <a:pt x="3" y="14"/>
                    </a:lnTo>
                    <a:lnTo>
                      <a:pt x="0" y="10"/>
                    </a:lnTo>
                    <a:lnTo>
                      <a:pt x="0" y="7"/>
                    </a:lnTo>
                    <a:lnTo>
                      <a:pt x="2" y="4"/>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9" name="Freeform 9139"/>
              <p:cNvSpPr/>
              <p:nvPr/>
            </p:nvSpPr>
            <p:spPr bwMode="auto">
              <a:xfrm>
                <a:off x="4912" y="1369"/>
                <a:ext cx="3" cy="9"/>
              </a:xfrm>
              <a:custGeom>
                <a:avLst/>
                <a:gdLst>
                  <a:gd name="T0" fmla="*/ 0 w 3"/>
                  <a:gd name="T1" fmla="*/ 0 h 9"/>
                  <a:gd name="T2" fmla="*/ 1 w 3"/>
                  <a:gd name="T3" fmla="*/ 2 h 9"/>
                  <a:gd name="T4" fmla="*/ 1 w 3"/>
                  <a:gd name="T5" fmla="*/ 3 h 9"/>
                  <a:gd name="T6" fmla="*/ 3 w 3"/>
                  <a:gd name="T7" fmla="*/ 4 h 9"/>
                  <a:gd name="T8" fmla="*/ 3 w 3"/>
                  <a:gd name="T9" fmla="*/ 6 h 9"/>
                  <a:gd name="T10" fmla="*/ 1 w 3"/>
                  <a:gd name="T11" fmla="*/ 7 h 9"/>
                  <a:gd name="T12" fmla="*/ 0 w 3"/>
                  <a:gd name="T13" fmla="*/ 9 h 9"/>
                  <a:gd name="T14" fmla="*/ 0 w 3"/>
                  <a:gd name="T15" fmla="*/ 9 h 9"/>
                  <a:gd name="T16" fmla="*/ 1 w 3"/>
                  <a:gd name="T17" fmla="*/ 8 h 9"/>
                  <a:gd name="T18" fmla="*/ 1 w 3"/>
                  <a:gd name="T19" fmla="*/ 6 h 9"/>
                  <a:gd name="T20" fmla="*/ 0 w 3"/>
                  <a:gd name="T21" fmla="*/ 3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1" y="2"/>
                    </a:lnTo>
                    <a:lnTo>
                      <a:pt x="1" y="3"/>
                    </a:lnTo>
                    <a:lnTo>
                      <a:pt x="3" y="4"/>
                    </a:lnTo>
                    <a:lnTo>
                      <a:pt x="3" y="6"/>
                    </a:lnTo>
                    <a:lnTo>
                      <a:pt x="1" y="7"/>
                    </a:lnTo>
                    <a:lnTo>
                      <a:pt x="0" y="9"/>
                    </a:lnTo>
                    <a:lnTo>
                      <a:pt x="0" y="9"/>
                    </a:lnTo>
                    <a:lnTo>
                      <a:pt x="1" y="8"/>
                    </a:lnTo>
                    <a:lnTo>
                      <a:pt x="1" y="6"/>
                    </a:lnTo>
                    <a:lnTo>
                      <a:pt x="0"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0" name="Freeform 9140"/>
              <p:cNvSpPr/>
              <p:nvPr/>
            </p:nvSpPr>
            <p:spPr bwMode="auto">
              <a:xfrm>
                <a:off x="4908" y="1381"/>
                <a:ext cx="3" cy="8"/>
              </a:xfrm>
              <a:custGeom>
                <a:avLst/>
                <a:gdLst>
                  <a:gd name="T0" fmla="*/ 0 w 3"/>
                  <a:gd name="T1" fmla="*/ 0 h 8"/>
                  <a:gd name="T2" fmla="*/ 2 w 3"/>
                  <a:gd name="T3" fmla="*/ 3 h 8"/>
                  <a:gd name="T4" fmla="*/ 3 w 3"/>
                  <a:gd name="T5" fmla="*/ 4 h 8"/>
                  <a:gd name="T6" fmla="*/ 3 w 3"/>
                  <a:gd name="T7" fmla="*/ 7 h 8"/>
                  <a:gd name="T8" fmla="*/ 3 w 3"/>
                  <a:gd name="T9" fmla="*/ 8 h 8"/>
                  <a:gd name="T10" fmla="*/ 3 w 3"/>
                  <a:gd name="T11" fmla="*/ 8 h 8"/>
                  <a:gd name="T12" fmla="*/ 2 w 3"/>
                  <a:gd name="T13" fmla="*/ 7 h 8"/>
                  <a:gd name="T14" fmla="*/ 0 w 3"/>
                  <a:gd name="T15" fmla="*/ 5 h 8"/>
                  <a:gd name="T16" fmla="*/ 0 w 3"/>
                  <a:gd name="T17" fmla="*/ 3 h 8"/>
                  <a:gd name="T18" fmla="*/ 0 w 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0" y="0"/>
                    </a:moveTo>
                    <a:lnTo>
                      <a:pt x="2" y="3"/>
                    </a:lnTo>
                    <a:lnTo>
                      <a:pt x="3" y="4"/>
                    </a:lnTo>
                    <a:lnTo>
                      <a:pt x="3" y="7"/>
                    </a:lnTo>
                    <a:lnTo>
                      <a:pt x="3" y="8"/>
                    </a:lnTo>
                    <a:lnTo>
                      <a:pt x="3" y="8"/>
                    </a:lnTo>
                    <a:lnTo>
                      <a:pt x="2" y="7"/>
                    </a:lnTo>
                    <a:lnTo>
                      <a:pt x="0" y="5"/>
                    </a:lnTo>
                    <a:lnTo>
                      <a:pt x="0" y="3"/>
                    </a:lnTo>
                    <a:lnTo>
                      <a:pt x="0"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grpSp>
        <p:nvGrpSpPr>
          <p:cNvPr id="541" name="组合 540"/>
          <p:cNvGrpSpPr/>
          <p:nvPr/>
        </p:nvGrpSpPr>
        <p:grpSpPr>
          <a:xfrm flipH="1">
            <a:off x="330200" y="484947"/>
            <a:ext cx="2657888" cy="1329685"/>
            <a:chOff x="8690388" y="396047"/>
            <a:chExt cx="2578213" cy="1329685"/>
          </a:xfrm>
        </p:grpSpPr>
        <p:sp>
          <p:nvSpPr>
            <p:cNvPr id="542"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3"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4"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5"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6"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7"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8"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9"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0" name="组合 549"/>
          <p:cNvGrpSpPr/>
          <p:nvPr/>
        </p:nvGrpSpPr>
        <p:grpSpPr>
          <a:xfrm flipV="1">
            <a:off x="9225077" y="5213917"/>
            <a:ext cx="2578213" cy="1255060"/>
            <a:chOff x="8690388" y="396047"/>
            <a:chExt cx="2578213" cy="1329685"/>
          </a:xfrm>
        </p:grpSpPr>
        <p:sp>
          <p:nvSpPr>
            <p:cNvPr id="551"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2"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3"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4"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5"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6"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7"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8"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9" name="组合 558"/>
          <p:cNvGrpSpPr/>
          <p:nvPr/>
        </p:nvGrpSpPr>
        <p:grpSpPr>
          <a:xfrm flipH="1" flipV="1">
            <a:off x="356889" y="5213917"/>
            <a:ext cx="2657888" cy="1255060"/>
            <a:chOff x="8690388" y="396047"/>
            <a:chExt cx="2578213" cy="1329685"/>
          </a:xfrm>
        </p:grpSpPr>
        <p:sp>
          <p:nvSpPr>
            <p:cNvPr id="560"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1"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2"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3"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4"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5"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6"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7"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570" name="PA_库_文本框 569"/>
          <p:cNvSpPr txBox="1"/>
          <p:nvPr>
            <p:custDataLst>
              <p:tags r:id="rId2"/>
            </p:custDataLst>
          </p:nvPr>
        </p:nvSpPr>
        <p:spPr>
          <a:xfrm>
            <a:off x="5307526" y="1126553"/>
            <a:ext cx="1524000" cy="1015663"/>
          </a:xfrm>
          <a:prstGeom prst="rect">
            <a:avLst/>
          </a:prstGeom>
          <a:noFill/>
        </p:spPr>
        <p:txBody>
          <a:bodyPr wrap="square" rtlCol="0">
            <a:spAutoFit/>
          </a:bodyPr>
          <a:lstStyle/>
          <a:p>
            <a:pPr algn="ctr"/>
            <a:r>
              <a:rPr lang="en-US" altLang="zh-CN" sz="6000" dirty="0">
                <a:solidFill>
                  <a:schemeClr val="bg1"/>
                </a:solidFill>
                <a:cs typeface="+mn-ea"/>
                <a:sym typeface="+mn-lt"/>
              </a:rPr>
              <a:t>01</a:t>
            </a:r>
            <a:endParaRPr lang="zh-CN" altLang="en-US" sz="6000" dirty="0">
              <a:solidFill>
                <a:schemeClr val="bg1"/>
              </a:solidFill>
              <a:cs typeface="+mn-ea"/>
              <a:sym typeface="+mn-lt"/>
            </a:endParaRPr>
          </a:p>
        </p:txBody>
      </p:sp>
      <p:grpSp>
        <p:nvGrpSpPr>
          <p:cNvPr id="571" name="PA_库_组合 570"/>
          <p:cNvGrpSpPr/>
          <p:nvPr>
            <p:custDataLst>
              <p:tags r:id="rId3"/>
            </p:custDataLst>
          </p:nvPr>
        </p:nvGrpSpPr>
        <p:grpSpPr>
          <a:xfrm>
            <a:off x="4116865" y="4645782"/>
            <a:ext cx="3899217" cy="838031"/>
            <a:chOff x="7497701" y="1534157"/>
            <a:chExt cx="2177121" cy="838031"/>
          </a:xfrm>
        </p:grpSpPr>
        <p:sp>
          <p:nvSpPr>
            <p:cNvPr id="572" name="文本框 571"/>
            <p:cNvSpPr txBox="1"/>
            <p:nvPr/>
          </p:nvSpPr>
          <p:spPr>
            <a:xfrm>
              <a:off x="7497701" y="1534157"/>
              <a:ext cx="2177121" cy="646331"/>
            </a:xfrm>
            <a:prstGeom prst="rect">
              <a:avLst/>
            </a:prstGeom>
            <a:noFill/>
          </p:spPr>
          <p:txBody>
            <a:bodyPr wrap="square" rtlCol="0">
              <a:spAutoFit/>
            </a:bodyPr>
            <a:lstStyle/>
            <a:p>
              <a:pPr algn="dist"/>
              <a:r>
                <a:rPr lang="zh-CN" altLang="en-US" sz="3600" dirty="0">
                  <a:solidFill>
                    <a:schemeClr val="bg1"/>
                  </a:solidFill>
                  <a:cs typeface="+mn-ea"/>
                  <a:sym typeface="+mn-lt"/>
                </a:rPr>
                <a:t>在此添加标题</a:t>
              </a:r>
            </a:p>
          </p:txBody>
        </p:sp>
        <p:sp>
          <p:nvSpPr>
            <p:cNvPr id="573" name="文本框 572"/>
            <p:cNvSpPr txBox="1"/>
            <p:nvPr/>
          </p:nvSpPr>
          <p:spPr>
            <a:xfrm>
              <a:off x="7508478" y="2033634"/>
              <a:ext cx="2155566" cy="338554"/>
            </a:xfrm>
            <a:prstGeom prst="rect">
              <a:avLst/>
            </a:prstGeom>
            <a:noFill/>
          </p:spPr>
          <p:txBody>
            <a:bodyPr wrap="square" rtlCol="0">
              <a:spAutoFit/>
            </a:bodyPr>
            <a:lstStyle/>
            <a:p>
              <a:pPr algn="dist"/>
              <a:r>
                <a:rPr lang="en-US" altLang="zh-CN" sz="1600" dirty="0">
                  <a:solidFill>
                    <a:schemeClr val="bg1"/>
                  </a:solidFill>
                  <a:cs typeface="+mn-ea"/>
                  <a:sym typeface="+mn-lt"/>
                </a:rPr>
                <a:t>Add the title here</a:t>
              </a:r>
              <a:endParaRPr lang="zh-CN" altLang="en-US" sz="1600" dirty="0">
                <a:solidFill>
                  <a:schemeClr val="bg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iterate type="lt">
                                    <p:tmPct val="10000"/>
                                  </p:iterate>
                                  <p:childTnLst>
                                    <p:set>
                                      <p:cBhvr>
                                        <p:cTn id="6" dur="1" fill="hold">
                                          <p:stCondLst>
                                            <p:cond delay="0"/>
                                          </p:stCondLst>
                                        </p:cTn>
                                        <p:tgtEl>
                                          <p:spTgt spid="570"/>
                                        </p:tgtEl>
                                        <p:attrNameLst>
                                          <p:attrName>style.visibility</p:attrName>
                                        </p:attrNameLst>
                                      </p:cBhvr>
                                      <p:to>
                                        <p:strVal val="visible"/>
                                      </p:to>
                                    </p:set>
                                    <p:anim calcmode="lin" valueType="num">
                                      <p:cBhvr>
                                        <p:cTn id="7" dur="500" fill="hold"/>
                                        <p:tgtEl>
                                          <p:spTgt spid="570"/>
                                        </p:tgtEl>
                                        <p:attrNameLst>
                                          <p:attrName>ppt_w</p:attrName>
                                        </p:attrNameLst>
                                      </p:cBhvr>
                                      <p:tavLst>
                                        <p:tav tm="0">
                                          <p:val>
                                            <p:fltVal val="0"/>
                                          </p:val>
                                        </p:tav>
                                        <p:tav tm="100000">
                                          <p:val>
                                            <p:strVal val="#ppt_w"/>
                                          </p:val>
                                        </p:tav>
                                      </p:tavLst>
                                    </p:anim>
                                    <p:anim calcmode="lin" valueType="num">
                                      <p:cBhvr>
                                        <p:cTn id="8" dur="500" fill="hold"/>
                                        <p:tgtEl>
                                          <p:spTgt spid="570"/>
                                        </p:tgtEl>
                                        <p:attrNameLst>
                                          <p:attrName>ppt_h</p:attrName>
                                        </p:attrNameLst>
                                      </p:cBhvr>
                                      <p:tavLst>
                                        <p:tav tm="0">
                                          <p:val>
                                            <p:fltVal val="0"/>
                                          </p:val>
                                        </p:tav>
                                        <p:tav tm="100000">
                                          <p:val>
                                            <p:strVal val="#ppt_h"/>
                                          </p:val>
                                        </p:tav>
                                      </p:tavLst>
                                    </p:anim>
                                    <p:animEffect transition="in" filter="fade">
                                      <p:cBhvr>
                                        <p:cTn id="9" dur="500"/>
                                        <p:tgtEl>
                                          <p:spTgt spid="570"/>
                                        </p:tgtEl>
                                      </p:cBhvr>
                                    </p:animEffect>
                                  </p:childTnLst>
                                </p:cTn>
                              </p:par>
                            </p:childTnLst>
                          </p:cTn>
                        </p:par>
                        <p:par>
                          <p:cTn id="10" fill="hold">
                            <p:stCondLst>
                              <p:cond delay="0"/>
                            </p:stCondLst>
                            <p:childTnLst>
                              <p:par>
                                <p:cTn id="11" presetID="16" presetClass="entr" presetSubtype="37" fill="hold" nodeType="afterEffect">
                                  <p:stCondLst>
                                    <p:cond delay="0"/>
                                  </p:stCondLst>
                                  <p:childTnLst>
                                    <p:set>
                                      <p:cBhvr>
                                        <p:cTn id="12" dur="1" fill="hold">
                                          <p:stCondLst>
                                            <p:cond delay="0"/>
                                          </p:stCondLst>
                                        </p:cTn>
                                        <p:tgtEl>
                                          <p:spTgt spid="571"/>
                                        </p:tgtEl>
                                        <p:attrNameLst>
                                          <p:attrName>style.visibility</p:attrName>
                                        </p:attrNameLst>
                                      </p:cBhvr>
                                      <p:to>
                                        <p:strVal val="visible"/>
                                      </p:to>
                                    </p:set>
                                    <p:animEffect transition="in" filter="barn(outVertical)">
                                      <p:cBhvr>
                                        <p:cTn id="13" dur="500"/>
                                        <p:tgtEl>
                                          <p:spTgt spid="571"/>
                                        </p:tgtEl>
                                      </p:cBhvr>
                                    </p:animEffect>
                                  </p:childTnLst>
                                </p:cTn>
                              </p:par>
                              <p:par>
                                <p:cTn id="14" presetID="23" presetClass="entr" presetSubtype="288" fill="hold" nodeType="withEffect">
                                  <p:stCondLst>
                                    <p:cond delay="250"/>
                                  </p:stCondLst>
                                  <p:childTnLst>
                                    <p:set>
                                      <p:cBhvr>
                                        <p:cTn id="15" dur="1" fill="hold">
                                          <p:stCondLst>
                                            <p:cond delay="0"/>
                                          </p:stCondLst>
                                        </p:cTn>
                                        <p:tgtEl>
                                          <p:spTgt spid="569"/>
                                        </p:tgtEl>
                                        <p:attrNameLst>
                                          <p:attrName>style.visibility</p:attrName>
                                        </p:attrNameLst>
                                      </p:cBhvr>
                                      <p:to>
                                        <p:strVal val="visible"/>
                                      </p:to>
                                    </p:set>
                                    <p:anim calcmode="lin" valueType="num">
                                      <p:cBhvr>
                                        <p:cTn id="16" dur="500" fill="hold"/>
                                        <p:tgtEl>
                                          <p:spTgt spid="569"/>
                                        </p:tgtEl>
                                        <p:attrNameLst>
                                          <p:attrName>ppt_w</p:attrName>
                                        </p:attrNameLst>
                                      </p:cBhvr>
                                      <p:tavLst>
                                        <p:tav tm="0">
                                          <p:val>
                                            <p:strVal val="4*#ppt_w"/>
                                          </p:val>
                                        </p:tav>
                                        <p:tav tm="100000">
                                          <p:val>
                                            <p:strVal val="#ppt_w"/>
                                          </p:val>
                                        </p:tav>
                                      </p:tavLst>
                                    </p:anim>
                                    <p:anim calcmode="lin" valueType="num">
                                      <p:cBhvr>
                                        <p:cTn id="17" dur="500" fill="hold"/>
                                        <p:tgtEl>
                                          <p:spTgt spid="569"/>
                                        </p:tgtEl>
                                        <p:attrNameLst>
                                          <p:attrName>ppt_h</p:attrName>
                                        </p:attrNameLst>
                                      </p:cBhvr>
                                      <p:tavLst>
                                        <p:tav tm="0">
                                          <p:val>
                                            <p:strVal val="4/3*#ppt_h"/>
                                          </p:val>
                                        </p:tav>
                                        <p:tav tm="100000">
                                          <p:val>
                                            <p:strVal val="#ppt_h"/>
                                          </p:val>
                                        </p:tav>
                                      </p:tavLst>
                                    </p:anim>
                                  </p:childTnLst>
                                </p:cTn>
                              </p:par>
                              <p:par>
                                <p:cTn id="18" presetID="23" presetClass="entr" presetSubtype="288" fill="hold" grpId="1" nodeType="withEffect">
                                  <p:stCondLst>
                                    <p:cond delay="250"/>
                                  </p:stCondLst>
                                  <p:iterate type="lt">
                                    <p:tmPct val="0"/>
                                  </p:iterate>
                                  <p:childTnLst>
                                    <p:set>
                                      <p:cBhvr>
                                        <p:cTn id="19" dur="1" fill="hold">
                                          <p:stCondLst>
                                            <p:cond delay="0"/>
                                          </p:stCondLst>
                                        </p:cTn>
                                        <p:tgtEl>
                                          <p:spTgt spid="570"/>
                                        </p:tgtEl>
                                        <p:attrNameLst>
                                          <p:attrName>style.visibility</p:attrName>
                                        </p:attrNameLst>
                                      </p:cBhvr>
                                      <p:to>
                                        <p:strVal val="visible"/>
                                      </p:to>
                                    </p:set>
                                    <p:anim calcmode="lin" valueType="num">
                                      <p:cBhvr>
                                        <p:cTn id="20" dur="500" fill="hold"/>
                                        <p:tgtEl>
                                          <p:spTgt spid="570"/>
                                        </p:tgtEl>
                                        <p:attrNameLst>
                                          <p:attrName>ppt_w</p:attrName>
                                        </p:attrNameLst>
                                      </p:cBhvr>
                                      <p:tavLst>
                                        <p:tav tm="0">
                                          <p:val>
                                            <p:strVal val="4*#ppt_w"/>
                                          </p:val>
                                        </p:tav>
                                        <p:tav tm="100000">
                                          <p:val>
                                            <p:strVal val="#ppt_w"/>
                                          </p:val>
                                        </p:tav>
                                      </p:tavLst>
                                    </p:anim>
                                    <p:anim calcmode="lin" valueType="num">
                                      <p:cBhvr>
                                        <p:cTn id="21" dur="500" fill="hold"/>
                                        <p:tgtEl>
                                          <p:spTgt spid="570"/>
                                        </p:tgtEl>
                                        <p:attrNameLst>
                                          <p:attrName>ppt_h</p:attrName>
                                        </p:attrNameLst>
                                      </p:cBhvr>
                                      <p:tavLst>
                                        <p:tav tm="0">
                                          <p:val>
                                            <p:strVal val="4/3*#ppt_h"/>
                                          </p:val>
                                        </p:tav>
                                        <p:tav tm="100000">
                                          <p:val>
                                            <p:strVal val="#ppt_h"/>
                                          </p:val>
                                        </p:tav>
                                      </p:tavLst>
                                    </p:anim>
                                  </p:childTnLst>
                                </p:cTn>
                              </p:par>
                              <p:par>
                                <p:cTn id="22" presetID="23" presetClass="entr" presetSubtype="288" fill="hold" nodeType="withEffect">
                                  <p:stCondLst>
                                    <p:cond delay="250"/>
                                  </p:stCondLst>
                                  <p:childTnLst>
                                    <p:set>
                                      <p:cBhvr>
                                        <p:cTn id="23" dur="1" fill="hold">
                                          <p:stCondLst>
                                            <p:cond delay="0"/>
                                          </p:stCondLst>
                                        </p:cTn>
                                        <p:tgtEl>
                                          <p:spTgt spid="571"/>
                                        </p:tgtEl>
                                        <p:attrNameLst>
                                          <p:attrName>style.visibility</p:attrName>
                                        </p:attrNameLst>
                                      </p:cBhvr>
                                      <p:to>
                                        <p:strVal val="visible"/>
                                      </p:to>
                                    </p:set>
                                    <p:anim calcmode="lin" valueType="num">
                                      <p:cBhvr>
                                        <p:cTn id="24" dur="500" fill="hold"/>
                                        <p:tgtEl>
                                          <p:spTgt spid="571"/>
                                        </p:tgtEl>
                                        <p:attrNameLst>
                                          <p:attrName>ppt_w</p:attrName>
                                        </p:attrNameLst>
                                      </p:cBhvr>
                                      <p:tavLst>
                                        <p:tav tm="0">
                                          <p:val>
                                            <p:strVal val="4*#ppt_w"/>
                                          </p:val>
                                        </p:tav>
                                        <p:tav tm="100000">
                                          <p:val>
                                            <p:strVal val="#ppt_w"/>
                                          </p:val>
                                        </p:tav>
                                      </p:tavLst>
                                    </p:anim>
                                    <p:anim calcmode="lin" valueType="num">
                                      <p:cBhvr>
                                        <p:cTn id="25" dur="500" fill="hold"/>
                                        <p:tgtEl>
                                          <p:spTgt spid="57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57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0"/>
            <a:chExt cx="12141939" cy="4338638"/>
          </a:xfrm>
        </p:grpSpPr>
        <p:sp>
          <p:nvSpPr>
            <p:cNvPr id="9" name="Freeform 8624"/>
            <p:cNvSpPr/>
            <p:nvPr/>
          </p:nvSpPr>
          <p:spPr bwMode="auto">
            <a:xfrm>
              <a:off x="0" y="0"/>
              <a:ext cx="3008953" cy="3783041"/>
            </a:xfrm>
            <a:custGeom>
              <a:avLst/>
              <a:gdLst>
                <a:gd name="T0" fmla="*/ 356 w 482"/>
                <a:gd name="T1" fmla="*/ 0 h 606"/>
                <a:gd name="T2" fmla="*/ 482 w 482"/>
                <a:gd name="T3" fmla="*/ 0 h 606"/>
                <a:gd name="T4" fmla="*/ 0 w 482"/>
                <a:gd name="T5" fmla="*/ 606 h 606"/>
                <a:gd name="T6" fmla="*/ 0 w 482"/>
                <a:gd name="T7" fmla="*/ 449 h 606"/>
                <a:gd name="T8" fmla="*/ 356 w 482"/>
                <a:gd name="T9" fmla="*/ 0 h 606"/>
              </a:gdLst>
              <a:ahLst/>
              <a:cxnLst>
                <a:cxn ang="0">
                  <a:pos x="T0" y="T1"/>
                </a:cxn>
                <a:cxn ang="0">
                  <a:pos x="T2" y="T3"/>
                </a:cxn>
                <a:cxn ang="0">
                  <a:pos x="T4" y="T5"/>
                </a:cxn>
                <a:cxn ang="0">
                  <a:pos x="T6" y="T7"/>
                </a:cxn>
                <a:cxn ang="0">
                  <a:pos x="T8" y="T9"/>
                </a:cxn>
              </a:cxnLst>
              <a:rect l="0" t="0" r="r" b="b"/>
              <a:pathLst>
                <a:path w="482" h="606">
                  <a:moveTo>
                    <a:pt x="356" y="0"/>
                  </a:moveTo>
                  <a:lnTo>
                    <a:pt x="482" y="0"/>
                  </a:lnTo>
                  <a:lnTo>
                    <a:pt x="0" y="606"/>
                  </a:lnTo>
                  <a:lnTo>
                    <a:pt x="0" y="449"/>
                  </a:lnTo>
                  <a:lnTo>
                    <a:pt x="35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1" name="Freeform 8625"/>
            <p:cNvSpPr/>
            <p:nvPr/>
          </p:nvSpPr>
          <p:spPr bwMode="auto">
            <a:xfrm>
              <a:off x="280921" y="0"/>
              <a:ext cx="4195055" cy="4338638"/>
            </a:xfrm>
            <a:custGeom>
              <a:avLst/>
              <a:gdLst>
                <a:gd name="T0" fmla="*/ 552 w 672"/>
                <a:gd name="T1" fmla="*/ 0 h 695"/>
                <a:gd name="T2" fmla="*/ 672 w 672"/>
                <a:gd name="T3" fmla="*/ 0 h 695"/>
                <a:gd name="T4" fmla="*/ 120 w 672"/>
                <a:gd name="T5" fmla="*/ 695 h 695"/>
                <a:gd name="T6" fmla="*/ 0 w 672"/>
                <a:gd name="T7" fmla="*/ 695 h 695"/>
                <a:gd name="T8" fmla="*/ 552 w 672"/>
                <a:gd name="T9" fmla="*/ 0 h 695"/>
              </a:gdLst>
              <a:ahLst/>
              <a:cxnLst>
                <a:cxn ang="0">
                  <a:pos x="T0" y="T1"/>
                </a:cxn>
                <a:cxn ang="0">
                  <a:pos x="T2" y="T3"/>
                </a:cxn>
                <a:cxn ang="0">
                  <a:pos x="T4" y="T5"/>
                </a:cxn>
                <a:cxn ang="0">
                  <a:pos x="T6" y="T7"/>
                </a:cxn>
                <a:cxn ang="0">
                  <a:pos x="T8" y="T9"/>
                </a:cxn>
              </a:cxnLst>
              <a:rect l="0" t="0" r="r" b="b"/>
              <a:pathLst>
                <a:path w="672" h="695">
                  <a:moveTo>
                    <a:pt x="552" y="0"/>
                  </a:moveTo>
                  <a:lnTo>
                    <a:pt x="672"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2" name="Freeform 8626"/>
            <p:cNvSpPr/>
            <p:nvPr/>
          </p:nvSpPr>
          <p:spPr bwMode="auto">
            <a:xfrm>
              <a:off x="0" y="0"/>
              <a:ext cx="1504478" cy="1897763"/>
            </a:xfrm>
            <a:custGeom>
              <a:avLst/>
              <a:gdLst>
                <a:gd name="T0" fmla="*/ 115 w 241"/>
                <a:gd name="T1" fmla="*/ 0 h 304"/>
                <a:gd name="T2" fmla="*/ 241 w 241"/>
                <a:gd name="T3" fmla="*/ 0 h 304"/>
                <a:gd name="T4" fmla="*/ 0 w 241"/>
                <a:gd name="T5" fmla="*/ 304 h 304"/>
                <a:gd name="T6" fmla="*/ 0 w 241"/>
                <a:gd name="T7" fmla="*/ 145 h 304"/>
                <a:gd name="T8" fmla="*/ 115 w 241"/>
                <a:gd name="T9" fmla="*/ 0 h 304"/>
              </a:gdLst>
              <a:ahLst/>
              <a:cxnLst>
                <a:cxn ang="0">
                  <a:pos x="T0" y="T1"/>
                </a:cxn>
                <a:cxn ang="0">
                  <a:pos x="T2" y="T3"/>
                </a:cxn>
                <a:cxn ang="0">
                  <a:pos x="T4" y="T5"/>
                </a:cxn>
                <a:cxn ang="0">
                  <a:pos x="T6" y="T7"/>
                </a:cxn>
                <a:cxn ang="0">
                  <a:pos x="T8" y="T9"/>
                </a:cxn>
              </a:cxnLst>
              <a:rect l="0" t="0" r="r" b="b"/>
              <a:pathLst>
                <a:path w="241" h="304">
                  <a:moveTo>
                    <a:pt x="115" y="0"/>
                  </a:moveTo>
                  <a:lnTo>
                    <a:pt x="241" y="0"/>
                  </a:lnTo>
                  <a:lnTo>
                    <a:pt x="0" y="304"/>
                  </a:lnTo>
                  <a:lnTo>
                    <a:pt x="0" y="145"/>
                  </a:lnTo>
                  <a:lnTo>
                    <a:pt x="115"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3" name="Freeform 8627"/>
            <p:cNvSpPr/>
            <p:nvPr/>
          </p:nvSpPr>
          <p:spPr bwMode="auto">
            <a:xfrm>
              <a:off x="1747940" y="0"/>
              <a:ext cx="4232511" cy="4338638"/>
            </a:xfrm>
            <a:custGeom>
              <a:avLst/>
              <a:gdLst>
                <a:gd name="T0" fmla="*/ 553 w 678"/>
                <a:gd name="T1" fmla="*/ 0 h 695"/>
                <a:gd name="T2" fmla="*/ 678 w 678"/>
                <a:gd name="T3" fmla="*/ 0 h 695"/>
                <a:gd name="T4" fmla="*/ 126 w 678"/>
                <a:gd name="T5" fmla="*/ 695 h 695"/>
                <a:gd name="T6" fmla="*/ 0 w 678"/>
                <a:gd name="T7" fmla="*/ 695 h 695"/>
                <a:gd name="T8" fmla="*/ 553 w 678"/>
                <a:gd name="T9" fmla="*/ 0 h 695"/>
              </a:gdLst>
              <a:ahLst/>
              <a:cxnLst>
                <a:cxn ang="0">
                  <a:pos x="T0" y="T1"/>
                </a:cxn>
                <a:cxn ang="0">
                  <a:pos x="T2" y="T3"/>
                </a:cxn>
                <a:cxn ang="0">
                  <a:pos x="T4" y="T5"/>
                </a:cxn>
                <a:cxn ang="0">
                  <a:pos x="T6" y="T7"/>
                </a:cxn>
                <a:cxn ang="0">
                  <a:pos x="T8" y="T9"/>
                </a:cxn>
              </a:cxnLst>
              <a:rect l="0" t="0" r="r" b="b"/>
              <a:pathLst>
                <a:path w="678" h="695">
                  <a:moveTo>
                    <a:pt x="553" y="0"/>
                  </a:moveTo>
                  <a:lnTo>
                    <a:pt x="678" y="0"/>
                  </a:lnTo>
                  <a:lnTo>
                    <a:pt x="126"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4" name="Freeform 8628"/>
            <p:cNvSpPr/>
            <p:nvPr/>
          </p:nvSpPr>
          <p:spPr bwMode="auto">
            <a:xfrm>
              <a:off x="3252418"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5" name="Freeform 8629"/>
            <p:cNvSpPr/>
            <p:nvPr/>
          </p:nvSpPr>
          <p:spPr bwMode="auto">
            <a:xfrm>
              <a:off x="6205185"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6" name="Freeform 8630"/>
            <p:cNvSpPr/>
            <p:nvPr/>
          </p:nvSpPr>
          <p:spPr bwMode="auto">
            <a:xfrm>
              <a:off x="9232868" y="680446"/>
              <a:ext cx="2909071" cy="3658188"/>
            </a:xfrm>
            <a:custGeom>
              <a:avLst/>
              <a:gdLst>
                <a:gd name="T0" fmla="*/ 466 w 466"/>
                <a:gd name="T1" fmla="*/ 0 h 586"/>
                <a:gd name="T2" fmla="*/ 466 w 466"/>
                <a:gd name="T3" fmla="*/ 152 h 586"/>
                <a:gd name="T4" fmla="*/ 121 w 466"/>
                <a:gd name="T5" fmla="*/ 586 h 586"/>
                <a:gd name="T6" fmla="*/ 0 w 466"/>
                <a:gd name="T7" fmla="*/ 586 h 586"/>
                <a:gd name="T8" fmla="*/ 466 w 466"/>
                <a:gd name="T9" fmla="*/ 0 h 586"/>
              </a:gdLst>
              <a:ahLst/>
              <a:cxnLst>
                <a:cxn ang="0">
                  <a:pos x="T0" y="T1"/>
                </a:cxn>
                <a:cxn ang="0">
                  <a:pos x="T2" y="T3"/>
                </a:cxn>
                <a:cxn ang="0">
                  <a:pos x="T4" y="T5"/>
                </a:cxn>
                <a:cxn ang="0">
                  <a:pos x="T6" y="T7"/>
                </a:cxn>
                <a:cxn ang="0">
                  <a:pos x="T8" y="T9"/>
                </a:cxn>
              </a:cxnLst>
              <a:rect l="0" t="0" r="r" b="b"/>
              <a:pathLst>
                <a:path w="466" h="586">
                  <a:moveTo>
                    <a:pt x="466" y="0"/>
                  </a:moveTo>
                  <a:lnTo>
                    <a:pt x="466" y="152"/>
                  </a:lnTo>
                  <a:lnTo>
                    <a:pt x="121" y="586"/>
                  </a:lnTo>
                  <a:lnTo>
                    <a:pt x="0" y="586"/>
                  </a:lnTo>
                  <a:lnTo>
                    <a:pt x="46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7" name="Freeform 8631"/>
            <p:cNvSpPr/>
            <p:nvPr/>
          </p:nvSpPr>
          <p:spPr bwMode="auto">
            <a:xfrm>
              <a:off x="4731922"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8" name="Freeform 8632"/>
            <p:cNvSpPr/>
            <p:nvPr/>
          </p:nvSpPr>
          <p:spPr bwMode="auto">
            <a:xfrm>
              <a:off x="7672208" y="0"/>
              <a:ext cx="4294937" cy="4338638"/>
            </a:xfrm>
            <a:custGeom>
              <a:avLst/>
              <a:gdLst>
                <a:gd name="T0" fmla="*/ 553 w 688"/>
                <a:gd name="T1" fmla="*/ 0 h 695"/>
                <a:gd name="T2" fmla="*/ 688 w 688"/>
                <a:gd name="T3" fmla="*/ 0 h 695"/>
                <a:gd name="T4" fmla="*/ 135 w 688"/>
                <a:gd name="T5" fmla="*/ 695 h 695"/>
                <a:gd name="T6" fmla="*/ 0 w 688"/>
                <a:gd name="T7" fmla="*/ 695 h 695"/>
                <a:gd name="T8" fmla="*/ 553 w 688"/>
                <a:gd name="T9" fmla="*/ 0 h 695"/>
              </a:gdLst>
              <a:ahLst/>
              <a:cxnLst>
                <a:cxn ang="0">
                  <a:pos x="T0" y="T1"/>
                </a:cxn>
                <a:cxn ang="0">
                  <a:pos x="T2" y="T3"/>
                </a:cxn>
                <a:cxn ang="0">
                  <a:pos x="T4" y="T5"/>
                </a:cxn>
                <a:cxn ang="0">
                  <a:pos x="T6" y="T7"/>
                </a:cxn>
                <a:cxn ang="0">
                  <a:pos x="T8" y="T9"/>
                </a:cxn>
              </a:cxnLst>
              <a:rect l="0" t="0" r="r" b="b"/>
              <a:pathLst>
                <a:path w="688" h="695">
                  <a:moveTo>
                    <a:pt x="553" y="0"/>
                  </a:moveTo>
                  <a:lnTo>
                    <a:pt x="688" y="0"/>
                  </a:lnTo>
                  <a:lnTo>
                    <a:pt x="135"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19" name="Freeform 8633"/>
            <p:cNvSpPr/>
            <p:nvPr/>
          </p:nvSpPr>
          <p:spPr bwMode="auto">
            <a:xfrm>
              <a:off x="10712372" y="2534513"/>
              <a:ext cx="1429567" cy="1804125"/>
            </a:xfrm>
            <a:custGeom>
              <a:avLst/>
              <a:gdLst>
                <a:gd name="T0" fmla="*/ 229 w 229"/>
                <a:gd name="T1" fmla="*/ 0 h 289"/>
                <a:gd name="T2" fmla="*/ 229 w 229"/>
                <a:gd name="T3" fmla="*/ 158 h 289"/>
                <a:gd name="T4" fmla="*/ 125 w 229"/>
                <a:gd name="T5" fmla="*/ 289 h 289"/>
                <a:gd name="T6" fmla="*/ 0 w 229"/>
                <a:gd name="T7" fmla="*/ 289 h 289"/>
                <a:gd name="T8" fmla="*/ 229 w 229"/>
                <a:gd name="T9" fmla="*/ 0 h 289"/>
              </a:gdLst>
              <a:ahLst/>
              <a:cxnLst>
                <a:cxn ang="0">
                  <a:pos x="T0" y="T1"/>
                </a:cxn>
                <a:cxn ang="0">
                  <a:pos x="T2" y="T3"/>
                </a:cxn>
                <a:cxn ang="0">
                  <a:pos x="T4" y="T5"/>
                </a:cxn>
                <a:cxn ang="0">
                  <a:pos x="T6" y="T7"/>
                </a:cxn>
                <a:cxn ang="0">
                  <a:pos x="T8" y="T9"/>
                </a:cxn>
              </a:cxnLst>
              <a:rect l="0" t="0" r="r" b="b"/>
              <a:pathLst>
                <a:path w="229" h="289">
                  <a:moveTo>
                    <a:pt x="229" y="0"/>
                  </a:moveTo>
                  <a:lnTo>
                    <a:pt x="229" y="158"/>
                  </a:lnTo>
                  <a:lnTo>
                    <a:pt x="125" y="289"/>
                  </a:lnTo>
                  <a:lnTo>
                    <a:pt x="0" y="289"/>
                  </a:lnTo>
                  <a:lnTo>
                    <a:pt x="229"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0" name="Freeform 8634"/>
            <p:cNvSpPr/>
            <p:nvPr/>
          </p:nvSpPr>
          <p:spPr bwMode="auto">
            <a:xfrm>
              <a:off x="0" y="0"/>
              <a:ext cx="717906" cy="905185"/>
            </a:xfrm>
            <a:custGeom>
              <a:avLst/>
              <a:gdLst>
                <a:gd name="T0" fmla="*/ 0 w 115"/>
                <a:gd name="T1" fmla="*/ 0 h 145"/>
                <a:gd name="T2" fmla="*/ 115 w 115"/>
                <a:gd name="T3" fmla="*/ 0 h 145"/>
                <a:gd name="T4" fmla="*/ 0 w 115"/>
                <a:gd name="T5" fmla="*/ 145 h 145"/>
                <a:gd name="T6" fmla="*/ 0 w 115"/>
                <a:gd name="T7" fmla="*/ 0 h 145"/>
                <a:gd name="T8" fmla="*/ 0 w 115"/>
                <a:gd name="T9" fmla="*/ 0 h 145"/>
              </a:gdLst>
              <a:ahLst/>
              <a:cxnLst>
                <a:cxn ang="0">
                  <a:pos x="T0" y="T1"/>
                </a:cxn>
                <a:cxn ang="0">
                  <a:pos x="T2" y="T3"/>
                </a:cxn>
                <a:cxn ang="0">
                  <a:pos x="T4" y="T5"/>
                </a:cxn>
                <a:cxn ang="0">
                  <a:pos x="T6" y="T7"/>
                </a:cxn>
                <a:cxn ang="0">
                  <a:pos x="T8" y="T9"/>
                </a:cxn>
              </a:cxnLst>
              <a:rect l="0" t="0" r="r" b="b"/>
              <a:pathLst>
                <a:path w="115" h="145">
                  <a:moveTo>
                    <a:pt x="0" y="0"/>
                  </a:moveTo>
                  <a:lnTo>
                    <a:pt x="115" y="0"/>
                  </a:lnTo>
                  <a:lnTo>
                    <a:pt x="0" y="145"/>
                  </a:lnTo>
                  <a:lnTo>
                    <a:pt x="0" y="0"/>
                  </a:lnTo>
                  <a:lnTo>
                    <a:pt x="0"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1" name="Freeform 8635"/>
            <p:cNvSpPr/>
            <p:nvPr/>
          </p:nvSpPr>
          <p:spPr bwMode="auto">
            <a:xfrm>
              <a:off x="0" y="0"/>
              <a:ext cx="2222380" cy="2802948"/>
            </a:xfrm>
            <a:custGeom>
              <a:avLst/>
              <a:gdLst>
                <a:gd name="T0" fmla="*/ 241 w 356"/>
                <a:gd name="T1" fmla="*/ 0 h 449"/>
                <a:gd name="T2" fmla="*/ 356 w 356"/>
                <a:gd name="T3" fmla="*/ 0 h 449"/>
                <a:gd name="T4" fmla="*/ 0 w 356"/>
                <a:gd name="T5" fmla="*/ 449 h 449"/>
                <a:gd name="T6" fmla="*/ 0 w 356"/>
                <a:gd name="T7" fmla="*/ 304 h 449"/>
                <a:gd name="T8" fmla="*/ 241 w 356"/>
                <a:gd name="T9" fmla="*/ 0 h 449"/>
              </a:gdLst>
              <a:ahLst/>
              <a:cxnLst>
                <a:cxn ang="0">
                  <a:pos x="T0" y="T1"/>
                </a:cxn>
                <a:cxn ang="0">
                  <a:pos x="T2" y="T3"/>
                </a:cxn>
                <a:cxn ang="0">
                  <a:pos x="T4" y="T5"/>
                </a:cxn>
                <a:cxn ang="0">
                  <a:pos x="T6" y="T7"/>
                </a:cxn>
                <a:cxn ang="0">
                  <a:pos x="T8" y="T9"/>
                </a:cxn>
              </a:cxnLst>
              <a:rect l="0" t="0" r="r" b="b"/>
              <a:pathLst>
                <a:path w="356" h="449">
                  <a:moveTo>
                    <a:pt x="241" y="0"/>
                  </a:moveTo>
                  <a:lnTo>
                    <a:pt x="356" y="0"/>
                  </a:lnTo>
                  <a:lnTo>
                    <a:pt x="0" y="449"/>
                  </a:lnTo>
                  <a:lnTo>
                    <a:pt x="0" y="304"/>
                  </a:lnTo>
                  <a:lnTo>
                    <a:pt x="241"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2" name="Freeform 8636"/>
            <p:cNvSpPr/>
            <p:nvPr/>
          </p:nvSpPr>
          <p:spPr bwMode="auto">
            <a:xfrm>
              <a:off x="0" y="0"/>
              <a:ext cx="3726859" cy="4338638"/>
            </a:xfrm>
            <a:custGeom>
              <a:avLst/>
              <a:gdLst>
                <a:gd name="T0" fmla="*/ 482 w 597"/>
                <a:gd name="T1" fmla="*/ 0 h 695"/>
                <a:gd name="T2" fmla="*/ 597 w 597"/>
                <a:gd name="T3" fmla="*/ 0 h 695"/>
                <a:gd name="T4" fmla="*/ 45 w 597"/>
                <a:gd name="T5" fmla="*/ 695 h 695"/>
                <a:gd name="T6" fmla="*/ 0 w 597"/>
                <a:gd name="T7" fmla="*/ 695 h 695"/>
                <a:gd name="T8" fmla="*/ 0 w 597"/>
                <a:gd name="T9" fmla="*/ 606 h 695"/>
                <a:gd name="T10" fmla="*/ 482 w 597"/>
                <a:gd name="T11" fmla="*/ 0 h 695"/>
              </a:gdLst>
              <a:ahLst/>
              <a:cxnLst>
                <a:cxn ang="0">
                  <a:pos x="T0" y="T1"/>
                </a:cxn>
                <a:cxn ang="0">
                  <a:pos x="T2" y="T3"/>
                </a:cxn>
                <a:cxn ang="0">
                  <a:pos x="T4" y="T5"/>
                </a:cxn>
                <a:cxn ang="0">
                  <a:pos x="T6" y="T7"/>
                </a:cxn>
                <a:cxn ang="0">
                  <a:pos x="T8" y="T9"/>
                </a:cxn>
                <a:cxn ang="0">
                  <a:pos x="T10" y="T11"/>
                </a:cxn>
              </a:cxnLst>
              <a:rect l="0" t="0" r="r" b="b"/>
              <a:pathLst>
                <a:path w="597" h="695">
                  <a:moveTo>
                    <a:pt x="482" y="0"/>
                  </a:moveTo>
                  <a:lnTo>
                    <a:pt x="597" y="0"/>
                  </a:lnTo>
                  <a:lnTo>
                    <a:pt x="45" y="695"/>
                  </a:lnTo>
                  <a:lnTo>
                    <a:pt x="0" y="695"/>
                  </a:lnTo>
                  <a:lnTo>
                    <a:pt x="0" y="606"/>
                  </a:lnTo>
                  <a:lnTo>
                    <a:pt x="48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3" name="Freeform 8637"/>
            <p:cNvSpPr/>
            <p:nvPr/>
          </p:nvSpPr>
          <p:spPr bwMode="auto">
            <a:xfrm>
              <a:off x="1030038" y="0"/>
              <a:ext cx="4170084" cy="4338638"/>
            </a:xfrm>
            <a:custGeom>
              <a:avLst/>
              <a:gdLst>
                <a:gd name="T0" fmla="*/ 552 w 668"/>
                <a:gd name="T1" fmla="*/ 0 h 695"/>
                <a:gd name="T2" fmla="*/ 668 w 668"/>
                <a:gd name="T3" fmla="*/ 0 h 695"/>
                <a:gd name="T4" fmla="*/ 115 w 668"/>
                <a:gd name="T5" fmla="*/ 695 h 695"/>
                <a:gd name="T6" fmla="*/ 0 w 668"/>
                <a:gd name="T7" fmla="*/ 695 h 695"/>
                <a:gd name="T8" fmla="*/ 552 w 668"/>
                <a:gd name="T9" fmla="*/ 0 h 695"/>
              </a:gdLst>
              <a:ahLst/>
              <a:cxnLst>
                <a:cxn ang="0">
                  <a:pos x="T0" y="T1"/>
                </a:cxn>
                <a:cxn ang="0">
                  <a:pos x="T2" y="T3"/>
                </a:cxn>
                <a:cxn ang="0">
                  <a:pos x="T4" y="T5"/>
                </a:cxn>
                <a:cxn ang="0">
                  <a:pos x="T6" y="T7"/>
                </a:cxn>
                <a:cxn ang="0">
                  <a:pos x="T8" y="T9"/>
                </a:cxn>
              </a:cxnLst>
              <a:rect l="0" t="0" r="r" b="b"/>
              <a:pathLst>
                <a:path w="668" h="695">
                  <a:moveTo>
                    <a:pt x="552" y="0"/>
                  </a:moveTo>
                  <a:lnTo>
                    <a:pt x="668"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4" name="Freeform 8638"/>
            <p:cNvSpPr/>
            <p:nvPr/>
          </p:nvSpPr>
          <p:spPr bwMode="auto">
            <a:xfrm>
              <a:off x="2534512" y="0"/>
              <a:ext cx="4163844" cy="4338638"/>
            </a:xfrm>
            <a:custGeom>
              <a:avLst/>
              <a:gdLst>
                <a:gd name="T0" fmla="*/ 552 w 667"/>
                <a:gd name="T1" fmla="*/ 0 h 695"/>
                <a:gd name="T2" fmla="*/ 667 w 667"/>
                <a:gd name="T3" fmla="*/ 0 h 695"/>
                <a:gd name="T4" fmla="*/ 115 w 667"/>
                <a:gd name="T5" fmla="*/ 695 h 695"/>
                <a:gd name="T6" fmla="*/ 0 w 667"/>
                <a:gd name="T7" fmla="*/ 695 h 695"/>
                <a:gd name="T8" fmla="*/ 552 w 667"/>
                <a:gd name="T9" fmla="*/ 0 h 695"/>
              </a:gdLst>
              <a:ahLst/>
              <a:cxnLst>
                <a:cxn ang="0">
                  <a:pos x="T0" y="T1"/>
                </a:cxn>
                <a:cxn ang="0">
                  <a:pos x="T2" y="T3"/>
                </a:cxn>
                <a:cxn ang="0">
                  <a:pos x="T4" y="T5"/>
                </a:cxn>
                <a:cxn ang="0">
                  <a:pos x="T6" y="T7"/>
                </a:cxn>
                <a:cxn ang="0">
                  <a:pos x="T8" y="T9"/>
                </a:cxn>
              </a:cxnLst>
              <a:rect l="0" t="0" r="r" b="b"/>
              <a:pathLst>
                <a:path w="667" h="695">
                  <a:moveTo>
                    <a:pt x="552" y="0"/>
                  </a:moveTo>
                  <a:lnTo>
                    <a:pt x="667"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5" name="Freeform 8639"/>
            <p:cNvSpPr/>
            <p:nvPr/>
          </p:nvSpPr>
          <p:spPr bwMode="auto">
            <a:xfrm>
              <a:off x="4001535" y="0"/>
              <a:ext cx="4176329" cy="4338638"/>
            </a:xfrm>
            <a:custGeom>
              <a:avLst/>
              <a:gdLst>
                <a:gd name="T0" fmla="*/ 553 w 669"/>
                <a:gd name="T1" fmla="*/ 0 h 695"/>
                <a:gd name="T2" fmla="*/ 669 w 669"/>
                <a:gd name="T3" fmla="*/ 0 h 695"/>
                <a:gd name="T4" fmla="*/ 117 w 669"/>
                <a:gd name="T5" fmla="*/ 695 h 695"/>
                <a:gd name="T6" fmla="*/ 0 w 669"/>
                <a:gd name="T7" fmla="*/ 695 h 695"/>
                <a:gd name="T8" fmla="*/ 553 w 669"/>
                <a:gd name="T9" fmla="*/ 0 h 695"/>
              </a:gdLst>
              <a:ahLst/>
              <a:cxnLst>
                <a:cxn ang="0">
                  <a:pos x="T0" y="T1"/>
                </a:cxn>
                <a:cxn ang="0">
                  <a:pos x="T2" y="T3"/>
                </a:cxn>
                <a:cxn ang="0">
                  <a:pos x="T4" y="T5"/>
                </a:cxn>
                <a:cxn ang="0">
                  <a:pos x="T6" y="T7"/>
                </a:cxn>
                <a:cxn ang="0">
                  <a:pos x="T8" y="T9"/>
                </a:cxn>
              </a:cxnLst>
              <a:rect l="0" t="0" r="r" b="b"/>
              <a:pathLst>
                <a:path w="669" h="695">
                  <a:moveTo>
                    <a:pt x="553" y="0"/>
                  </a:moveTo>
                  <a:lnTo>
                    <a:pt x="669" y="0"/>
                  </a:lnTo>
                  <a:lnTo>
                    <a:pt x="117"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6" name="Freeform 8640"/>
            <p:cNvSpPr/>
            <p:nvPr/>
          </p:nvSpPr>
          <p:spPr bwMode="auto">
            <a:xfrm>
              <a:off x="5481039" y="0"/>
              <a:ext cx="4170084" cy="4338638"/>
            </a:xfrm>
            <a:custGeom>
              <a:avLst/>
              <a:gdLst>
                <a:gd name="T0" fmla="*/ 553 w 668"/>
                <a:gd name="T1" fmla="*/ 0 h 695"/>
                <a:gd name="T2" fmla="*/ 668 w 668"/>
                <a:gd name="T3" fmla="*/ 0 h 695"/>
                <a:gd name="T4" fmla="*/ 116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6"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7" name="Freeform 8641"/>
            <p:cNvSpPr/>
            <p:nvPr/>
          </p:nvSpPr>
          <p:spPr bwMode="auto">
            <a:xfrm>
              <a:off x="6954302" y="0"/>
              <a:ext cx="4170084" cy="4338638"/>
            </a:xfrm>
            <a:custGeom>
              <a:avLst/>
              <a:gdLst>
                <a:gd name="T0" fmla="*/ 553 w 668"/>
                <a:gd name="T1" fmla="*/ 0 h 695"/>
                <a:gd name="T2" fmla="*/ 668 w 668"/>
                <a:gd name="T3" fmla="*/ 0 h 695"/>
                <a:gd name="T4" fmla="*/ 115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8" name="Freeform 8642"/>
            <p:cNvSpPr/>
            <p:nvPr/>
          </p:nvSpPr>
          <p:spPr bwMode="auto">
            <a:xfrm>
              <a:off x="8514963" y="0"/>
              <a:ext cx="3626976" cy="4338638"/>
            </a:xfrm>
            <a:custGeom>
              <a:avLst/>
              <a:gdLst>
                <a:gd name="T0" fmla="*/ 553 w 581"/>
                <a:gd name="T1" fmla="*/ 0 h 695"/>
                <a:gd name="T2" fmla="*/ 581 w 581"/>
                <a:gd name="T3" fmla="*/ 0 h 695"/>
                <a:gd name="T4" fmla="*/ 581 w 581"/>
                <a:gd name="T5" fmla="*/ 109 h 695"/>
                <a:gd name="T6" fmla="*/ 115 w 581"/>
                <a:gd name="T7" fmla="*/ 695 h 695"/>
                <a:gd name="T8" fmla="*/ 0 w 581"/>
                <a:gd name="T9" fmla="*/ 695 h 695"/>
                <a:gd name="T10" fmla="*/ 553 w 581"/>
                <a:gd name="T11" fmla="*/ 0 h 695"/>
              </a:gdLst>
              <a:ahLst/>
              <a:cxnLst>
                <a:cxn ang="0">
                  <a:pos x="T0" y="T1"/>
                </a:cxn>
                <a:cxn ang="0">
                  <a:pos x="T2" y="T3"/>
                </a:cxn>
                <a:cxn ang="0">
                  <a:pos x="T4" y="T5"/>
                </a:cxn>
                <a:cxn ang="0">
                  <a:pos x="T6" y="T7"/>
                </a:cxn>
                <a:cxn ang="0">
                  <a:pos x="T8" y="T9"/>
                </a:cxn>
                <a:cxn ang="0">
                  <a:pos x="T10" y="T11"/>
                </a:cxn>
              </a:cxnLst>
              <a:rect l="0" t="0" r="r" b="b"/>
              <a:pathLst>
                <a:path w="581" h="695">
                  <a:moveTo>
                    <a:pt x="553" y="0"/>
                  </a:moveTo>
                  <a:lnTo>
                    <a:pt x="581" y="0"/>
                  </a:lnTo>
                  <a:lnTo>
                    <a:pt x="581" y="109"/>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9" name="Freeform 8643"/>
            <p:cNvSpPr/>
            <p:nvPr/>
          </p:nvSpPr>
          <p:spPr bwMode="auto">
            <a:xfrm>
              <a:off x="9988226" y="1629328"/>
              <a:ext cx="2153713" cy="2709307"/>
            </a:xfrm>
            <a:custGeom>
              <a:avLst/>
              <a:gdLst>
                <a:gd name="T0" fmla="*/ 345 w 345"/>
                <a:gd name="T1" fmla="*/ 0 h 434"/>
                <a:gd name="T2" fmla="*/ 345 w 345"/>
                <a:gd name="T3" fmla="*/ 145 h 434"/>
                <a:gd name="T4" fmla="*/ 116 w 345"/>
                <a:gd name="T5" fmla="*/ 434 h 434"/>
                <a:gd name="T6" fmla="*/ 0 w 345"/>
                <a:gd name="T7" fmla="*/ 434 h 434"/>
                <a:gd name="T8" fmla="*/ 345 w 345"/>
                <a:gd name="T9" fmla="*/ 0 h 434"/>
              </a:gdLst>
              <a:ahLst/>
              <a:cxnLst>
                <a:cxn ang="0">
                  <a:pos x="T0" y="T1"/>
                </a:cxn>
                <a:cxn ang="0">
                  <a:pos x="T2" y="T3"/>
                </a:cxn>
                <a:cxn ang="0">
                  <a:pos x="T4" y="T5"/>
                </a:cxn>
                <a:cxn ang="0">
                  <a:pos x="T6" y="T7"/>
                </a:cxn>
                <a:cxn ang="0">
                  <a:pos x="T8" y="T9"/>
                </a:cxn>
              </a:cxnLst>
              <a:rect l="0" t="0" r="r" b="b"/>
              <a:pathLst>
                <a:path w="345" h="434">
                  <a:moveTo>
                    <a:pt x="345" y="0"/>
                  </a:moveTo>
                  <a:lnTo>
                    <a:pt x="345" y="145"/>
                  </a:lnTo>
                  <a:lnTo>
                    <a:pt x="116" y="434"/>
                  </a:lnTo>
                  <a:lnTo>
                    <a:pt x="0" y="434"/>
                  </a:lnTo>
                  <a:lnTo>
                    <a:pt x="345"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0" name="Freeform 8644"/>
            <p:cNvSpPr/>
            <p:nvPr/>
          </p:nvSpPr>
          <p:spPr bwMode="auto">
            <a:xfrm>
              <a:off x="11492704" y="3520850"/>
              <a:ext cx="649235" cy="817788"/>
            </a:xfrm>
            <a:custGeom>
              <a:avLst/>
              <a:gdLst>
                <a:gd name="T0" fmla="*/ 104 w 104"/>
                <a:gd name="T1" fmla="*/ 0 h 131"/>
                <a:gd name="T2" fmla="*/ 104 w 104"/>
                <a:gd name="T3" fmla="*/ 131 h 131"/>
                <a:gd name="T4" fmla="*/ 0 w 104"/>
                <a:gd name="T5" fmla="*/ 131 h 131"/>
                <a:gd name="T6" fmla="*/ 104 w 104"/>
                <a:gd name="T7" fmla="*/ 0 h 131"/>
              </a:gdLst>
              <a:ahLst/>
              <a:cxnLst>
                <a:cxn ang="0">
                  <a:pos x="T0" y="T1"/>
                </a:cxn>
                <a:cxn ang="0">
                  <a:pos x="T2" y="T3"/>
                </a:cxn>
                <a:cxn ang="0">
                  <a:pos x="T4" y="T5"/>
                </a:cxn>
                <a:cxn ang="0">
                  <a:pos x="T6" y="T7"/>
                </a:cxn>
              </a:cxnLst>
              <a:rect l="0" t="0" r="r" b="b"/>
              <a:pathLst>
                <a:path w="104" h="131">
                  <a:moveTo>
                    <a:pt x="104" y="0"/>
                  </a:moveTo>
                  <a:lnTo>
                    <a:pt x="104" y="131"/>
                  </a:lnTo>
                  <a:lnTo>
                    <a:pt x="0" y="131"/>
                  </a:lnTo>
                  <a:lnTo>
                    <a:pt x="104"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1" name="Rectangle 8645"/>
            <p:cNvSpPr>
              <a:spLocks noChangeArrowheads="1"/>
            </p:cNvSpPr>
            <p:nvPr/>
          </p:nvSpPr>
          <p:spPr bwMode="auto">
            <a:xfrm>
              <a:off x="292234" y="188219"/>
              <a:ext cx="11557470" cy="3962200"/>
            </a:xfrm>
            <a:prstGeom prst="rect">
              <a:avLst/>
            </a:prstGeom>
            <a:solidFill>
              <a:srgbClr val="1A4730"/>
            </a:solidFill>
            <a:ln w="0">
              <a:solidFill>
                <a:srgbClr val="1A4730"/>
              </a:solidFill>
              <a:prstDash val="solid"/>
              <a:miter lim="800000"/>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grpSp>
      <p:sp>
        <p:nvSpPr>
          <p:cNvPr id="5" name="PA_库_矩形 4"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1"/>
            </p:custDataLst>
          </p:nvPr>
        </p:nvSpPr>
        <p:spPr>
          <a:xfrm>
            <a:off x="5298705" y="642106"/>
            <a:ext cx="1620957" cy="523220"/>
          </a:xfrm>
          <a:prstGeom prst="rect">
            <a:avLst/>
          </a:prstGeom>
        </p:spPr>
        <p:txBody>
          <a:bodyPr wrap="none">
            <a:spAutoFit/>
          </a:bodyPr>
          <a:lstStyle/>
          <a:p>
            <a:pPr algn="ctr" fontAlgn="ctr">
              <a:spcBef>
                <a:spcPct val="0"/>
              </a:spcBef>
              <a:spcAft>
                <a:spcPct val="0"/>
              </a:spcAft>
            </a:pPr>
            <a:r>
              <a:rPr lang="zh-CN" altLang="en-US" sz="2800" dirty="0">
                <a:solidFill>
                  <a:schemeClr val="bg1"/>
                </a:solidFill>
                <a:cs typeface="+mn-ea"/>
                <a:sym typeface="+mn-lt"/>
              </a:rPr>
              <a:t>活动布置</a:t>
            </a:r>
            <a:endParaRPr lang="en-US" altLang="zh-CN" sz="2800" dirty="0">
              <a:solidFill>
                <a:schemeClr val="bg1"/>
              </a:solidFill>
              <a:cs typeface="+mn-ea"/>
              <a:sym typeface="+mn-lt"/>
            </a:endParaRPr>
          </a:p>
        </p:txBody>
      </p:sp>
      <p:sp>
        <p:nvSpPr>
          <p:cNvPr id="7" name="PA_库_矩形 6"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2"/>
            </p:custDataLst>
          </p:nvPr>
        </p:nvSpPr>
        <p:spPr>
          <a:xfrm>
            <a:off x="2286000" y="1126407"/>
            <a:ext cx="7632592" cy="328936"/>
          </a:xfrm>
          <a:prstGeom prst="rect">
            <a:avLst/>
          </a:prstGeom>
          <a:effectLst/>
        </p:spPr>
        <p:txBody>
          <a:bodyPr wrap="square">
            <a:spAutoFit/>
          </a:bodyPr>
          <a:lstStyle/>
          <a:p>
            <a:pPr algn="ctr">
              <a:lnSpc>
                <a:spcPct val="120000"/>
              </a:lnSpc>
            </a:pPr>
            <a:r>
              <a:rPr lang="zh-CN" altLang="en-US" sz="1400" dirty="0">
                <a:solidFill>
                  <a:schemeClr val="bg1"/>
                </a:solidFill>
                <a:cs typeface="+mn-ea"/>
                <a:sym typeface="+mn-lt"/>
              </a:rPr>
              <a:t>这是一段描述性文字，你可以在这里写上对会场布置的简短说明。</a:t>
            </a:r>
            <a:endParaRPr lang="zh-CN" altLang="zh-CN" sz="1400" dirty="0">
              <a:solidFill>
                <a:schemeClr val="bg1"/>
              </a:solidFill>
              <a:cs typeface="+mn-ea"/>
              <a:sym typeface="+mn-lt"/>
            </a:endParaRPr>
          </a:p>
        </p:txBody>
      </p:sp>
      <p:sp>
        <p:nvSpPr>
          <p:cNvPr id="2" name="e7d195523061f1c0" descr="e7d195523061f1c09d6f9b3d376af7cc83eec7fa36f660fcFABA8E4E22B65493F1579964AC498A6DD12E9A37B3F4D805B6D0115AA1C9B53E5DC593BBAD6517EC30D5C3535F30F1310ED1D1E84EABB6F0393B3AE17624DE18DF5B1959880DEA297A2DA0F666A4BC96406800F35B7137E62E4C1FAF0AD8461668FC8EBD0D834DB49BAD56707447352F" hidden="1"/>
          <p:cNvSpPr txBox="1"/>
          <p:nvPr/>
        </p:nvSpPr>
        <p:spPr>
          <a:xfrm>
            <a:off x="-355600" y="1803400"/>
            <a:ext cx="303160" cy="1016000"/>
          </a:xfrm>
          <a:prstGeom prst="rect">
            <a:avLst/>
          </a:prstGeom>
          <a:noFill/>
        </p:spPr>
        <p:txBody>
          <a:bodyPr vert="wordArtVert" rtlCol="0">
            <a:spAutoFit/>
          </a:bodyPr>
          <a:lstStyle/>
          <a:p>
            <a:r>
              <a:rPr lang="en-US" altLang="zh-CN" sz="100">
                <a:cs typeface="+mn-ea"/>
                <a:sym typeface="+mn-lt"/>
              </a:rPr>
              <a:t>e7d195523061f1c09d6f9b3d376af7cc83eec7fa36f660fcFABA8E4E22B65493F1579964AC498A6DD12E9A37B3F4D805B6D0115AA1C9B53E5DC593BBAD6517EC30D5C3535F30F1310ED1D1E84EABB6F0393B3AE17624DE18DF5B1959880DEA297A2DA0F666A4BC96406800F35B7137E62E4C1FAF0AD8461668FC8EBD0D834DB49BAD56707447352F</a:t>
            </a:r>
            <a:endParaRPr lang="zh-CN" altLang="en-US" sz="100">
              <a:cs typeface="+mn-ea"/>
              <a:sym typeface="+mn-lt"/>
            </a:endParaRPr>
          </a:p>
        </p:txBody>
      </p:sp>
      <p:pic>
        <p:nvPicPr>
          <p:cNvPr id="34" name="PA_库_PicturePlaceholder 33"/>
          <p:cNvPicPr>
            <a:picLocks noGrp="1" noChangeAspect="1"/>
          </p:cNvPicPr>
          <p:nvPr>
            <p:ph type="pic" sz="quarter" idx="13"/>
            <p:custDataLst>
              <p:tags r:id="rId3"/>
            </p:custDataLst>
          </p:nvPr>
        </p:nvPicPr>
        <p:blipFill>
          <a:blip r:embed="rId6" cstate="print">
            <a:extLst>
              <a:ext uri="{28A0092B-C50C-407E-A947-70E740481C1C}">
                <a14:useLocalDpi xmlns:a14="http://schemas.microsoft.com/office/drawing/2010/main" val="0"/>
              </a:ext>
            </a:extLst>
          </a:blip>
          <a:srcRect t="16860" b="16860"/>
          <a:stretch>
            <a:fillRect/>
          </a:stretch>
        </p:blipFill>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ppt_w"/>
                                          </p:val>
                                        </p:tav>
                                        <p:tav tm="100000">
                                          <p:val>
                                            <p:strVal val="#ppt_w"/>
                                          </p:val>
                                        </p:tav>
                                      </p:tavLst>
                                    </p:anim>
                                    <p:anim calcmode="lin" valueType="num">
                                      <p:cBhvr>
                                        <p:cTn id="12" dur="500" fill="hold"/>
                                        <p:tgtEl>
                                          <p:spTgt spid="7"/>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25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strVal val="4*#ppt_w"/>
                                          </p:val>
                                        </p:tav>
                                        <p:tav tm="100000">
                                          <p:val>
                                            <p:strVal val="#ppt_w"/>
                                          </p:val>
                                        </p:tav>
                                      </p:tavLst>
                                    </p:anim>
                                    <p:anim calcmode="lin" valueType="num">
                                      <p:cBhvr>
                                        <p:cTn id="16" dur="500" fill="hold"/>
                                        <p:tgtEl>
                                          <p:spTgt spid="3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0"/>
            <a:ext cx="12192000" cy="6858000"/>
            <a:chOff x="0" y="0"/>
            <a:chExt cx="12141939" cy="4338638"/>
          </a:xfrm>
        </p:grpSpPr>
        <p:sp>
          <p:nvSpPr>
            <p:cNvPr id="22" name="Freeform 8624"/>
            <p:cNvSpPr/>
            <p:nvPr/>
          </p:nvSpPr>
          <p:spPr bwMode="auto">
            <a:xfrm>
              <a:off x="0" y="0"/>
              <a:ext cx="3008953" cy="3783041"/>
            </a:xfrm>
            <a:custGeom>
              <a:avLst/>
              <a:gdLst>
                <a:gd name="T0" fmla="*/ 356 w 482"/>
                <a:gd name="T1" fmla="*/ 0 h 606"/>
                <a:gd name="T2" fmla="*/ 482 w 482"/>
                <a:gd name="T3" fmla="*/ 0 h 606"/>
                <a:gd name="T4" fmla="*/ 0 w 482"/>
                <a:gd name="T5" fmla="*/ 606 h 606"/>
                <a:gd name="T6" fmla="*/ 0 w 482"/>
                <a:gd name="T7" fmla="*/ 449 h 606"/>
                <a:gd name="T8" fmla="*/ 356 w 482"/>
                <a:gd name="T9" fmla="*/ 0 h 606"/>
              </a:gdLst>
              <a:ahLst/>
              <a:cxnLst>
                <a:cxn ang="0">
                  <a:pos x="T0" y="T1"/>
                </a:cxn>
                <a:cxn ang="0">
                  <a:pos x="T2" y="T3"/>
                </a:cxn>
                <a:cxn ang="0">
                  <a:pos x="T4" y="T5"/>
                </a:cxn>
                <a:cxn ang="0">
                  <a:pos x="T6" y="T7"/>
                </a:cxn>
                <a:cxn ang="0">
                  <a:pos x="T8" y="T9"/>
                </a:cxn>
              </a:cxnLst>
              <a:rect l="0" t="0" r="r" b="b"/>
              <a:pathLst>
                <a:path w="482" h="606">
                  <a:moveTo>
                    <a:pt x="356" y="0"/>
                  </a:moveTo>
                  <a:lnTo>
                    <a:pt x="482" y="0"/>
                  </a:lnTo>
                  <a:lnTo>
                    <a:pt x="0" y="606"/>
                  </a:lnTo>
                  <a:lnTo>
                    <a:pt x="0" y="449"/>
                  </a:lnTo>
                  <a:lnTo>
                    <a:pt x="35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3" name="Freeform 8625"/>
            <p:cNvSpPr/>
            <p:nvPr/>
          </p:nvSpPr>
          <p:spPr bwMode="auto">
            <a:xfrm>
              <a:off x="280921" y="0"/>
              <a:ext cx="4195055" cy="4338638"/>
            </a:xfrm>
            <a:custGeom>
              <a:avLst/>
              <a:gdLst>
                <a:gd name="T0" fmla="*/ 552 w 672"/>
                <a:gd name="T1" fmla="*/ 0 h 695"/>
                <a:gd name="T2" fmla="*/ 672 w 672"/>
                <a:gd name="T3" fmla="*/ 0 h 695"/>
                <a:gd name="T4" fmla="*/ 120 w 672"/>
                <a:gd name="T5" fmla="*/ 695 h 695"/>
                <a:gd name="T6" fmla="*/ 0 w 672"/>
                <a:gd name="T7" fmla="*/ 695 h 695"/>
                <a:gd name="T8" fmla="*/ 552 w 672"/>
                <a:gd name="T9" fmla="*/ 0 h 695"/>
              </a:gdLst>
              <a:ahLst/>
              <a:cxnLst>
                <a:cxn ang="0">
                  <a:pos x="T0" y="T1"/>
                </a:cxn>
                <a:cxn ang="0">
                  <a:pos x="T2" y="T3"/>
                </a:cxn>
                <a:cxn ang="0">
                  <a:pos x="T4" y="T5"/>
                </a:cxn>
                <a:cxn ang="0">
                  <a:pos x="T6" y="T7"/>
                </a:cxn>
                <a:cxn ang="0">
                  <a:pos x="T8" y="T9"/>
                </a:cxn>
              </a:cxnLst>
              <a:rect l="0" t="0" r="r" b="b"/>
              <a:pathLst>
                <a:path w="672" h="695">
                  <a:moveTo>
                    <a:pt x="552" y="0"/>
                  </a:moveTo>
                  <a:lnTo>
                    <a:pt x="672"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4" name="Freeform 8626"/>
            <p:cNvSpPr/>
            <p:nvPr/>
          </p:nvSpPr>
          <p:spPr bwMode="auto">
            <a:xfrm>
              <a:off x="0" y="0"/>
              <a:ext cx="1504478" cy="1897763"/>
            </a:xfrm>
            <a:custGeom>
              <a:avLst/>
              <a:gdLst>
                <a:gd name="T0" fmla="*/ 115 w 241"/>
                <a:gd name="T1" fmla="*/ 0 h 304"/>
                <a:gd name="T2" fmla="*/ 241 w 241"/>
                <a:gd name="T3" fmla="*/ 0 h 304"/>
                <a:gd name="T4" fmla="*/ 0 w 241"/>
                <a:gd name="T5" fmla="*/ 304 h 304"/>
                <a:gd name="T6" fmla="*/ 0 w 241"/>
                <a:gd name="T7" fmla="*/ 145 h 304"/>
                <a:gd name="T8" fmla="*/ 115 w 241"/>
                <a:gd name="T9" fmla="*/ 0 h 304"/>
              </a:gdLst>
              <a:ahLst/>
              <a:cxnLst>
                <a:cxn ang="0">
                  <a:pos x="T0" y="T1"/>
                </a:cxn>
                <a:cxn ang="0">
                  <a:pos x="T2" y="T3"/>
                </a:cxn>
                <a:cxn ang="0">
                  <a:pos x="T4" y="T5"/>
                </a:cxn>
                <a:cxn ang="0">
                  <a:pos x="T6" y="T7"/>
                </a:cxn>
                <a:cxn ang="0">
                  <a:pos x="T8" y="T9"/>
                </a:cxn>
              </a:cxnLst>
              <a:rect l="0" t="0" r="r" b="b"/>
              <a:pathLst>
                <a:path w="241" h="304">
                  <a:moveTo>
                    <a:pt x="115" y="0"/>
                  </a:moveTo>
                  <a:lnTo>
                    <a:pt x="241" y="0"/>
                  </a:lnTo>
                  <a:lnTo>
                    <a:pt x="0" y="304"/>
                  </a:lnTo>
                  <a:lnTo>
                    <a:pt x="0" y="145"/>
                  </a:lnTo>
                  <a:lnTo>
                    <a:pt x="115"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5" name="Freeform 8627"/>
            <p:cNvSpPr/>
            <p:nvPr/>
          </p:nvSpPr>
          <p:spPr bwMode="auto">
            <a:xfrm>
              <a:off x="1747940" y="0"/>
              <a:ext cx="4232511" cy="4338638"/>
            </a:xfrm>
            <a:custGeom>
              <a:avLst/>
              <a:gdLst>
                <a:gd name="T0" fmla="*/ 553 w 678"/>
                <a:gd name="T1" fmla="*/ 0 h 695"/>
                <a:gd name="T2" fmla="*/ 678 w 678"/>
                <a:gd name="T3" fmla="*/ 0 h 695"/>
                <a:gd name="T4" fmla="*/ 126 w 678"/>
                <a:gd name="T5" fmla="*/ 695 h 695"/>
                <a:gd name="T6" fmla="*/ 0 w 678"/>
                <a:gd name="T7" fmla="*/ 695 h 695"/>
                <a:gd name="T8" fmla="*/ 553 w 678"/>
                <a:gd name="T9" fmla="*/ 0 h 695"/>
              </a:gdLst>
              <a:ahLst/>
              <a:cxnLst>
                <a:cxn ang="0">
                  <a:pos x="T0" y="T1"/>
                </a:cxn>
                <a:cxn ang="0">
                  <a:pos x="T2" y="T3"/>
                </a:cxn>
                <a:cxn ang="0">
                  <a:pos x="T4" y="T5"/>
                </a:cxn>
                <a:cxn ang="0">
                  <a:pos x="T6" y="T7"/>
                </a:cxn>
                <a:cxn ang="0">
                  <a:pos x="T8" y="T9"/>
                </a:cxn>
              </a:cxnLst>
              <a:rect l="0" t="0" r="r" b="b"/>
              <a:pathLst>
                <a:path w="678" h="695">
                  <a:moveTo>
                    <a:pt x="553" y="0"/>
                  </a:moveTo>
                  <a:lnTo>
                    <a:pt x="678" y="0"/>
                  </a:lnTo>
                  <a:lnTo>
                    <a:pt x="126"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6" name="Freeform 8628"/>
            <p:cNvSpPr/>
            <p:nvPr/>
          </p:nvSpPr>
          <p:spPr bwMode="auto">
            <a:xfrm>
              <a:off x="3252418"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7" name="Freeform 8629"/>
            <p:cNvSpPr/>
            <p:nvPr/>
          </p:nvSpPr>
          <p:spPr bwMode="auto">
            <a:xfrm>
              <a:off x="6205185"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8" name="Freeform 8630"/>
            <p:cNvSpPr/>
            <p:nvPr/>
          </p:nvSpPr>
          <p:spPr bwMode="auto">
            <a:xfrm>
              <a:off x="9232868" y="680446"/>
              <a:ext cx="2909071" cy="3658188"/>
            </a:xfrm>
            <a:custGeom>
              <a:avLst/>
              <a:gdLst>
                <a:gd name="T0" fmla="*/ 466 w 466"/>
                <a:gd name="T1" fmla="*/ 0 h 586"/>
                <a:gd name="T2" fmla="*/ 466 w 466"/>
                <a:gd name="T3" fmla="*/ 152 h 586"/>
                <a:gd name="T4" fmla="*/ 121 w 466"/>
                <a:gd name="T5" fmla="*/ 586 h 586"/>
                <a:gd name="T6" fmla="*/ 0 w 466"/>
                <a:gd name="T7" fmla="*/ 586 h 586"/>
                <a:gd name="T8" fmla="*/ 466 w 466"/>
                <a:gd name="T9" fmla="*/ 0 h 586"/>
              </a:gdLst>
              <a:ahLst/>
              <a:cxnLst>
                <a:cxn ang="0">
                  <a:pos x="T0" y="T1"/>
                </a:cxn>
                <a:cxn ang="0">
                  <a:pos x="T2" y="T3"/>
                </a:cxn>
                <a:cxn ang="0">
                  <a:pos x="T4" y="T5"/>
                </a:cxn>
                <a:cxn ang="0">
                  <a:pos x="T6" y="T7"/>
                </a:cxn>
                <a:cxn ang="0">
                  <a:pos x="T8" y="T9"/>
                </a:cxn>
              </a:cxnLst>
              <a:rect l="0" t="0" r="r" b="b"/>
              <a:pathLst>
                <a:path w="466" h="586">
                  <a:moveTo>
                    <a:pt x="466" y="0"/>
                  </a:moveTo>
                  <a:lnTo>
                    <a:pt x="466" y="152"/>
                  </a:lnTo>
                  <a:lnTo>
                    <a:pt x="121" y="586"/>
                  </a:lnTo>
                  <a:lnTo>
                    <a:pt x="0" y="586"/>
                  </a:lnTo>
                  <a:lnTo>
                    <a:pt x="46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29" name="Freeform 8631"/>
            <p:cNvSpPr/>
            <p:nvPr/>
          </p:nvSpPr>
          <p:spPr bwMode="auto">
            <a:xfrm>
              <a:off x="4731922"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0" name="Freeform 8632"/>
            <p:cNvSpPr/>
            <p:nvPr/>
          </p:nvSpPr>
          <p:spPr bwMode="auto">
            <a:xfrm>
              <a:off x="7672208" y="0"/>
              <a:ext cx="4294937" cy="4338638"/>
            </a:xfrm>
            <a:custGeom>
              <a:avLst/>
              <a:gdLst>
                <a:gd name="T0" fmla="*/ 553 w 688"/>
                <a:gd name="T1" fmla="*/ 0 h 695"/>
                <a:gd name="T2" fmla="*/ 688 w 688"/>
                <a:gd name="T3" fmla="*/ 0 h 695"/>
                <a:gd name="T4" fmla="*/ 135 w 688"/>
                <a:gd name="T5" fmla="*/ 695 h 695"/>
                <a:gd name="T6" fmla="*/ 0 w 688"/>
                <a:gd name="T7" fmla="*/ 695 h 695"/>
                <a:gd name="T8" fmla="*/ 553 w 688"/>
                <a:gd name="T9" fmla="*/ 0 h 695"/>
              </a:gdLst>
              <a:ahLst/>
              <a:cxnLst>
                <a:cxn ang="0">
                  <a:pos x="T0" y="T1"/>
                </a:cxn>
                <a:cxn ang="0">
                  <a:pos x="T2" y="T3"/>
                </a:cxn>
                <a:cxn ang="0">
                  <a:pos x="T4" y="T5"/>
                </a:cxn>
                <a:cxn ang="0">
                  <a:pos x="T6" y="T7"/>
                </a:cxn>
                <a:cxn ang="0">
                  <a:pos x="T8" y="T9"/>
                </a:cxn>
              </a:cxnLst>
              <a:rect l="0" t="0" r="r" b="b"/>
              <a:pathLst>
                <a:path w="688" h="695">
                  <a:moveTo>
                    <a:pt x="553" y="0"/>
                  </a:moveTo>
                  <a:lnTo>
                    <a:pt x="688" y="0"/>
                  </a:lnTo>
                  <a:lnTo>
                    <a:pt x="135"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1" name="Freeform 8633"/>
            <p:cNvSpPr/>
            <p:nvPr/>
          </p:nvSpPr>
          <p:spPr bwMode="auto">
            <a:xfrm>
              <a:off x="10712372" y="2534513"/>
              <a:ext cx="1429567" cy="1804125"/>
            </a:xfrm>
            <a:custGeom>
              <a:avLst/>
              <a:gdLst>
                <a:gd name="T0" fmla="*/ 229 w 229"/>
                <a:gd name="T1" fmla="*/ 0 h 289"/>
                <a:gd name="T2" fmla="*/ 229 w 229"/>
                <a:gd name="T3" fmla="*/ 158 h 289"/>
                <a:gd name="T4" fmla="*/ 125 w 229"/>
                <a:gd name="T5" fmla="*/ 289 h 289"/>
                <a:gd name="T6" fmla="*/ 0 w 229"/>
                <a:gd name="T7" fmla="*/ 289 h 289"/>
                <a:gd name="T8" fmla="*/ 229 w 229"/>
                <a:gd name="T9" fmla="*/ 0 h 289"/>
              </a:gdLst>
              <a:ahLst/>
              <a:cxnLst>
                <a:cxn ang="0">
                  <a:pos x="T0" y="T1"/>
                </a:cxn>
                <a:cxn ang="0">
                  <a:pos x="T2" y="T3"/>
                </a:cxn>
                <a:cxn ang="0">
                  <a:pos x="T4" y="T5"/>
                </a:cxn>
                <a:cxn ang="0">
                  <a:pos x="T6" y="T7"/>
                </a:cxn>
                <a:cxn ang="0">
                  <a:pos x="T8" y="T9"/>
                </a:cxn>
              </a:cxnLst>
              <a:rect l="0" t="0" r="r" b="b"/>
              <a:pathLst>
                <a:path w="229" h="289">
                  <a:moveTo>
                    <a:pt x="229" y="0"/>
                  </a:moveTo>
                  <a:lnTo>
                    <a:pt x="229" y="158"/>
                  </a:lnTo>
                  <a:lnTo>
                    <a:pt x="125" y="289"/>
                  </a:lnTo>
                  <a:lnTo>
                    <a:pt x="0" y="289"/>
                  </a:lnTo>
                  <a:lnTo>
                    <a:pt x="229"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2" name="Freeform 8634"/>
            <p:cNvSpPr/>
            <p:nvPr/>
          </p:nvSpPr>
          <p:spPr bwMode="auto">
            <a:xfrm>
              <a:off x="0" y="0"/>
              <a:ext cx="717906" cy="905185"/>
            </a:xfrm>
            <a:custGeom>
              <a:avLst/>
              <a:gdLst>
                <a:gd name="T0" fmla="*/ 0 w 115"/>
                <a:gd name="T1" fmla="*/ 0 h 145"/>
                <a:gd name="T2" fmla="*/ 115 w 115"/>
                <a:gd name="T3" fmla="*/ 0 h 145"/>
                <a:gd name="T4" fmla="*/ 0 w 115"/>
                <a:gd name="T5" fmla="*/ 145 h 145"/>
                <a:gd name="T6" fmla="*/ 0 w 115"/>
                <a:gd name="T7" fmla="*/ 0 h 145"/>
                <a:gd name="T8" fmla="*/ 0 w 115"/>
                <a:gd name="T9" fmla="*/ 0 h 145"/>
              </a:gdLst>
              <a:ahLst/>
              <a:cxnLst>
                <a:cxn ang="0">
                  <a:pos x="T0" y="T1"/>
                </a:cxn>
                <a:cxn ang="0">
                  <a:pos x="T2" y="T3"/>
                </a:cxn>
                <a:cxn ang="0">
                  <a:pos x="T4" y="T5"/>
                </a:cxn>
                <a:cxn ang="0">
                  <a:pos x="T6" y="T7"/>
                </a:cxn>
                <a:cxn ang="0">
                  <a:pos x="T8" y="T9"/>
                </a:cxn>
              </a:cxnLst>
              <a:rect l="0" t="0" r="r" b="b"/>
              <a:pathLst>
                <a:path w="115" h="145">
                  <a:moveTo>
                    <a:pt x="0" y="0"/>
                  </a:moveTo>
                  <a:lnTo>
                    <a:pt x="115" y="0"/>
                  </a:lnTo>
                  <a:lnTo>
                    <a:pt x="0" y="145"/>
                  </a:lnTo>
                  <a:lnTo>
                    <a:pt x="0" y="0"/>
                  </a:lnTo>
                  <a:lnTo>
                    <a:pt x="0"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3" name="Freeform 8635"/>
            <p:cNvSpPr/>
            <p:nvPr/>
          </p:nvSpPr>
          <p:spPr bwMode="auto">
            <a:xfrm>
              <a:off x="0" y="0"/>
              <a:ext cx="2222380" cy="2802948"/>
            </a:xfrm>
            <a:custGeom>
              <a:avLst/>
              <a:gdLst>
                <a:gd name="T0" fmla="*/ 241 w 356"/>
                <a:gd name="T1" fmla="*/ 0 h 449"/>
                <a:gd name="T2" fmla="*/ 356 w 356"/>
                <a:gd name="T3" fmla="*/ 0 h 449"/>
                <a:gd name="T4" fmla="*/ 0 w 356"/>
                <a:gd name="T5" fmla="*/ 449 h 449"/>
                <a:gd name="T6" fmla="*/ 0 w 356"/>
                <a:gd name="T7" fmla="*/ 304 h 449"/>
                <a:gd name="T8" fmla="*/ 241 w 356"/>
                <a:gd name="T9" fmla="*/ 0 h 449"/>
              </a:gdLst>
              <a:ahLst/>
              <a:cxnLst>
                <a:cxn ang="0">
                  <a:pos x="T0" y="T1"/>
                </a:cxn>
                <a:cxn ang="0">
                  <a:pos x="T2" y="T3"/>
                </a:cxn>
                <a:cxn ang="0">
                  <a:pos x="T4" y="T5"/>
                </a:cxn>
                <a:cxn ang="0">
                  <a:pos x="T6" y="T7"/>
                </a:cxn>
                <a:cxn ang="0">
                  <a:pos x="T8" y="T9"/>
                </a:cxn>
              </a:cxnLst>
              <a:rect l="0" t="0" r="r" b="b"/>
              <a:pathLst>
                <a:path w="356" h="449">
                  <a:moveTo>
                    <a:pt x="241" y="0"/>
                  </a:moveTo>
                  <a:lnTo>
                    <a:pt x="356" y="0"/>
                  </a:lnTo>
                  <a:lnTo>
                    <a:pt x="0" y="449"/>
                  </a:lnTo>
                  <a:lnTo>
                    <a:pt x="0" y="304"/>
                  </a:lnTo>
                  <a:lnTo>
                    <a:pt x="241"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4" name="Freeform 8636"/>
            <p:cNvSpPr/>
            <p:nvPr/>
          </p:nvSpPr>
          <p:spPr bwMode="auto">
            <a:xfrm>
              <a:off x="0" y="0"/>
              <a:ext cx="3726859" cy="4338638"/>
            </a:xfrm>
            <a:custGeom>
              <a:avLst/>
              <a:gdLst>
                <a:gd name="T0" fmla="*/ 482 w 597"/>
                <a:gd name="T1" fmla="*/ 0 h 695"/>
                <a:gd name="T2" fmla="*/ 597 w 597"/>
                <a:gd name="T3" fmla="*/ 0 h 695"/>
                <a:gd name="T4" fmla="*/ 45 w 597"/>
                <a:gd name="T5" fmla="*/ 695 h 695"/>
                <a:gd name="T6" fmla="*/ 0 w 597"/>
                <a:gd name="T7" fmla="*/ 695 h 695"/>
                <a:gd name="T8" fmla="*/ 0 w 597"/>
                <a:gd name="T9" fmla="*/ 606 h 695"/>
                <a:gd name="T10" fmla="*/ 482 w 597"/>
                <a:gd name="T11" fmla="*/ 0 h 695"/>
              </a:gdLst>
              <a:ahLst/>
              <a:cxnLst>
                <a:cxn ang="0">
                  <a:pos x="T0" y="T1"/>
                </a:cxn>
                <a:cxn ang="0">
                  <a:pos x="T2" y="T3"/>
                </a:cxn>
                <a:cxn ang="0">
                  <a:pos x="T4" y="T5"/>
                </a:cxn>
                <a:cxn ang="0">
                  <a:pos x="T6" y="T7"/>
                </a:cxn>
                <a:cxn ang="0">
                  <a:pos x="T8" y="T9"/>
                </a:cxn>
                <a:cxn ang="0">
                  <a:pos x="T10" y="T11"/>
                </a:cxn>
              </a:cxnLst>
              <a:rect l="0" t="0" r="r" b="b"/>
              <a:pathLst>
                <a:path w="597" h="695">
                  <a:moveTo>
                    <a:pt x="482" y="0"/>
                  </a:moveTo>
                  <a:lnTo>
                    <a:pt x="597" y="0"/>
                  </a:lnTo>
                  <a:lnTo>
                    <a:pt x="45" y="695"/>
                  </a:lnTo>
                  <a:lnTo>
                    <a:pt x="0" y="695"/>
                  </a:lnTo>
                  <a:lnTo>
                    <a:pt x="0" y="606"/>
                  </a:lnTo>
                  <a:lnTo>
                    <a:pt x="48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5" name="Freeform 8637"/>
            <p:cNvSpPr/>
            <p:nvPr/>
          </p:nvSpPr>
          <p:spPr bwMode="auto">
            <a:xfrm>
              <a:off x="1030038" y="0"/>
              <a:ext cx="4170084" cy="4338638"/>
            </a:xfrm>
            <a:custGeom>
              <a:avLst/>
              <a:gdLst>
                <a:gd name="T0" fmla="*/ 552 w 668"/>
                <a:gd name="T1" fmla="*/ 0 h 695"/>
                <a:gd name="T2" fmla="*/ 668 w 668"/>
                <a:gd name="T3" fmla="*/ 0 h 695"/>
                <a:gd name="T4" fmla="*/ 115 w 668"/>
                <a:gd name="T5" fmla="*/ 695 h 695"/>
                <a:gd name="T6" fmla="*/ 0 w 668"/>
                <a:gd name="T7" fmla="*/ 695 h 695"/>
                <a:gd name="T8" fmla="*/ 552 w 668"/>
                <a:gd name="T9" fmla="*/ 0 h 695"/>
              </a:gdLst>
              <a:ahLst/>
              <a:cxnLst>
                <a:cxn ang="0">
                  <a:pos x="T0" y="T1"/>
                </a:cxn>
                <a:cxn ang="0">
                  <a:pos x="T2" y="T3"/>
                </a:cxn>
                <a:cxn ang="0">
                  <a:pos x="T4" y="T5"/>
                </a:cxn>
                <a:cxn ang="0">
                  <a:pos x="T6" y="T7"/>
                </a:cxn>
                <a:cxn ang="0">
                  <a:pos x="T8" y="T9"/>
                </a:cxn>
              </a:cxnLst>
              <a:rect l="0" t="0" r="r" b="b"/>
              <a:pathLst>
                <a:path w="668" h="695">
                  <a:moveTo>
                    <a:pt x="552" y="0"/>
                  </a:moveTo>
                  <a:lnTo>
                    <a:pt x="668"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6" name="Freeform 8638"/>
            <p:cNvSpPr/>
            <p:nvPr/>
          </p:nvSpPr>
          <p:spPr bwMode="auto">
            <a:xfrm>
              <a:off x="2534512" y="0"/>
              <a:ext cx="4163844" cy="4338638"/>
            </a:xfrm>
            <a:custGeom>
              <a:avLst/>
              <a:gdLst>
                <a:gd name="T0" fmla="*/ 552 w 667"/>
                <a:gd name="T1" fmla="*/ 0 h 695"/>
                <a:gd name="T2" fmla="*/ 667 w 667"/>
                <a:gd name="T3" fmla="*/ 0 h 695"/>
                <a:gd name="T4" fmla="*/ 115 w 667"/>
                <a:gd name="T5" fmla="*/ 695 h 695"/>
                <a:gd name="T6" fmla="*/ 0 w 667"/>
                <a:gd name="T7" fmla="*/ 695 h 695"/>
                <a:gd name="T8" fmla="*/ 552 w 667"/>
                <a:gd name="T9" fmla="*/ 0 h 695"/>
              </a:gdLst>
              <a:ahLst/>
              <a:cxnLst>
                <a:cxn ang="0">
                  <a:pos x="T0" y="T1"/>
                </a:cxn>
                <a:cxn ang="0">
                  <a:pos x="T2" y="T3"/>
                </a:cxn>
                <a:cxn ang="0">
                  <a:pos x="T4" y="T5"/>
                </a:cxn>
                <a:cxn ang="0">
                  <a:pos x="T6" y="T7"/>
                </a:cxn>
                <a:cxn ang="0">
                  <a:pos x="T8" y="T9"/>
                </a:cxn>
              </a:cxnLst>
              <a:rect l="0" t="0" r="r" b="b"/>
              <a:pathLst>
                <a:path w="667" h="695">
                  <a:moveTo>
                    <a:pt x="552" y="0"/>
                  </a:moveTo>
                  <a:lnTo>
                    <a:pt x="667"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7" name="Freeform 8639"/>
            <p:cNvSpPr/>
            <p:nvPr/>
          </p:nvSpPr>
          <p:spPr bwMode="auto">
            <a:xfrm>
              <a:off x="4001535" y="0"/>
              <a:ext cx="4176329" cy="4338638"/>
            </a:xfrm>
            <a:custGeom>
              <a:avLst/>
              <a:gdLst>
                <a:gd name="T0" fmla="*/ 553 w 669"/>
                <a:gd name="T1" fmla="*/ 0 h 695"/>
                <a:gd name="T2" fmla="*/ 669 w 669"/>
                <a:gd name="T3" fmla="*/ 0 h 695"/>
                <a:gd name="T4" fmla="*/ 117 w 669"/>
                <a:gd name="T5" fmla="*/ 695 h 695"/>
                <a:gd name="T6" fmla="*/ 0 w 669"/>
                <a:gd name="T7" fmla="*/ 695 h 695"/>
                <a:gd name="T8" fmla="*/ 553 w 669"/>
                <a:gd name="T9" fmla="*/ 0 h 695"/>
              </a:gdLst>
              <a:ahLst/>
              <a:cxnLst>
                <a:cxn ang="0">
                  <a:pos x="T0" y="T1"/>
                </a:cxn>
                <a:cxn ang="0">
                  <a:pos x="T2" y="T3"/>
                </a:cxn>
                <a:cxn ang="0">
                  <a:pos x="T4" y="T5"/>
                </a:cxn>
                <a:cxn ang="0">
                  <a:pos x="T6" y="T7"/>
                </a:cxn>
                <a:cxn ang="0">
                  <a:pos x="T8" y="T9"/>
                </a:cxn>
              </a:cxnLst>
              <a:rect l="0" t="0" r="r" b="b"/>
              <a:pathLst>
                <a:path w="669" h="695">
                  <a:moveTo>
                    <a:pt x="553" y="0"/>
                  </a:moveTo>
                  <a:lnTo>
                    <a:pt x="669" y="0"/>
                  </a:lnTo>
                  <a:lnTo>
                    <a:pt x="117"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8" name="Freeform 8640"/>
            <p:cNvSpPr/>
            <p:nvPr/>
          </p:nvSpPr>
          <p:spPr bwMode="auto">
            <a:xfrm>
              <a:off x="5481039" y="0"/>
              <a:ext cx="4170084" cy="4338638"/>
            </a:xfrm>
            <a:custGeom>
              <a:avLst/>
              <a:gdLst>
                <a:gd name="T0" fmla="*/ 553 w 668"/>
                <a:gd name="T1" fmla="*/ 0 h 695"/>
                <a:gd name="T2" fmla="*/ 668 w 668"/>
                <a:gd name="T3" fmla="*/ 0 h 695"/>
                <a:gd name="T4" fmla="*/ 116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6"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39" name="Freeform 8641"/>
            <p:cNvSpPr/>
            <p:nvPr/>
          </p:nvSpPr>
          <p:spPr bwMode="auto">
            <a:xfrm>
              <a:off x="6954302" y="0"/>
              <a:ext cx="4170084" cy="4338638"/>
            </a:xfrm>
            <a:custGeom>
              <a:avLst/>
              <a:gdLst>
                <a:gd name="T0" fmla="*/ 553 w 668"/>
                <a:gd name="T1" fmla="*/ 0 h 695"/>
                <a:gd name="T2" fmla="*/ 668 w 668"/>
                <a:gd name="T3" fmla="*/ 0 h 695"/>
                <a:gd name="T4" fmla="*/ 115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40" name="Freeform 8642"/>
            <p:cNvSpPr/>
            <p:nvPr/>
          </p:nvSpPr>
          <p:spPr bwMode="auto">
            <a:xfrm>
              <a:off x="8514963" y="0"/>
              <a:ext cx="3626976" cy="4338638"/>
            </a:xfrm>
            <a:custGeom>
              <a:avLst/>
              <a:gdLst>
                <a:gd name="T0" fmla="*/ 553 w 581"/>
                <a:gd name="T1" fmla="*/ 0 h 695"/>
                <a:gd name="T2" fmla="*/ 581 w 581"/>
                <a:gd name="T3" fmla="*/ 0 h 695"/>
                <a:gd name="T4" fmla="*/ 581 w 581"/>
                <a:gd name="T5" fmla="*/ 109 h 695"/>
                <a:gd name="T6" fmla="*/ 115 w 581"/>
                <a:gd name="T7" fmla="*/ 695 h 695"/>
                <a:gd name="T8" fmla="*/ 0 w 581"/>
                <a:gd name="T9" fmla="*/ 695 h 695"/>
                <a:gd name="T10" fmla="*/ 553 w 581"/>
                <a:gd name="T11" fmla="*/ 0 h 695"/>
              </a:gdLst>
              <a:ahLst/>
              <a:cxnLst>
                <a:cxn ang="0">
                  <a:pos x="T0" y="T1"/>
                </a:cxn>
                <a:cxn ang="0">
                  <a:pos x="T2" y="T3"/>
                </a:cxn>
                <a:cxn ang="0">
                  <a:pos x="T4" y="T5"/>
                </a:cxn>
                <a:cxn ang="0">
                  <a:pos x="T6" y="T7"/>
                </a:cxn>
                <a:cxn ang="0">
                  <a:pos x="T8" y="T9"/>
                </a:cxn>
                <a:cxn ang="0">
                  <a:pos x="T10" y="T11"/>
                </a:cxn>
              </a:cxnLst>
              <a:rect l="0" t="0" r="r" b="b"/>
              <a:pathLst>
                <a:path w="581" h="695">
                  <a:moveTo>
                    <a:pt x="553" y="0"/>
                  </a:moveTo>
                  <a:lnTo>
                    <a:pt x="581" y="0"/>
                  </a:lnTo>
                  <a:lnTo>
                    <a:pt x="581" y="109"/>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41" name="Freeform 8643"/>
            <p:cNvSpPr/>
            <p:nvPr/>
          </p:nvSpPr>
          <p:spPr bwMode="auto">
            <a:xfrm>
              <a:off x="9988226" y="1629328"/>
              <a:ext cx="2153713" cy="2709307"/>
            </a:xfrm>
            <a:custGeom>
              <a:avLst/>
              <a:gdLst>
                <a:gd name="T0" fmla="*/ 345 w 345"/>
                <a:gd name="T1" fmla="*/ 0 h 434"/>
                <a:gd name="T2" fmla="*/ 345 w 345"/>
                <a:gd name="T3" fmla="*/ 145 h 434"/>
                <a:gd name="T4" fmla="*/ 116 w 345"/>
                <a:gd name="T5" fmla="*/ 434 h 434"/>
                <a:gd name="T6" fmla="*/ 0 w 345"/>
                <a:gd name="T7" fmla="*/ 434 h 434"/>
                <a:gd name="T8" fmla="*/ 345 w 345"/>
                <a:gd name="T9" fmla="*/ 0 h 434"/>
              </a:gdLst>
              <a:ahLst/>
              <a:cxnLst>
                <a:cxn ang="0">
                  <a:pos x="T0" y="T1"/>
                </a:cxn>
                <a:cxn ang="0">
                  <a:pos x="T2" y="T3"/>
                </a:cxn>
                <a:cxn ang="0">
                  <a:pos x="T4" y="T5"/>
                </a:cxn>
                <a:cxn ang="0">
                  <a:pos x="T6" y="T7"/>
                </a:cxn>
                <a:cxn ang="0">
                  <a:pos x="T8" y="T9"/>
                </a:cxn>
              </a:cxnLst>
              <a:rect l="0" t="0" r="r" b="b"/>
              <a:pathLst>
                <a:path w="345" h="434">
                  <a:moveTo>
                    <a:pt x="345" y="0"/>
                  </a:moveTo>
                  <a:lnTo>
                    <a:pt x="345" y="145"/>
                  </a:lnTo>
                  <a:lnTo>
                    <a:pt x="116" y="434"/>
                  </a:lnTo>
                  <a:lnTo>
                    <a:pt x="0" y="434"/>
                  </a:lnTo>
                  <a:lnTo>
                    <a:pt x="345"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42" name="Freeform 8644"/>
            <p:cNvSpPr/>
            <p:nvPr/>
          </p:nvSpPr>
          <p:spPr bwMode="auto">
            <a:xfrm>
              <a:off x="11492704" y="3520850"/>
              <a:ext cx="649235" cy="817788"/>
            </a:xfrm>
            <a:custGeom>
              <a:avLst/>
              <a:gdLst>
                <a:gd name="T0" fmla="*/ 104 w 104"/>
                <a:gd name="T1" fmla="*/ 0 h 131"/>
                <a:gd name="T2" fmla="*/ 104 w 104"/>
                <a:gd name="T3" fmla="*/ 131 h 131"/>
                <a:gd name="T4" fmla="*/ 0 w 104"/>
                <a:gd name="T5" fmla="*/ 131 h 131"/>
                <a:gd name="T6" fmla="*/ 104 w 104"/>
                <a:gd name="T7" fmla="*/ 0 h 131"/>
              </a:gdLst>
              <a:ahLst/>
              <a:cxnLst>
                <a:cxn ang="0">
                  <a:pos x="T0" y="T1"/>
                </a:cxn>
                <a:cxn ang="0">
                  <a:pos x="T2" y="T3"/>
                </a:cxn>
                <a:cxn ang="0">
                  <a:pos x="T4" y="T5"/>
                </a:cxn>
                <a:cxn ang="0">
                  <a:pos x="T6" y="T7"/>
                </a:cxn>
              </a:cxnLst>
              <a:rect l="0" t="0" r="r" b="b"/>
              <a:pathLst>
                <a:path w="104" h="131">
                  <a:moveTo>
                    <a:pt x="104" y="0"/>
                  </a:moveTo>
                  <a:lnTo>
                    <a:pt x="104" y="131"/>
                  </a:lnTo>
                  <a:lnTo>
                    <a:pt x="0" y="131"/>
                  </a:lnTo>
                  <a:lnTo>
                    <a:pt x="104"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sp>
          <p:nvSpPr>
            <p:cNvPr id="43" name="Rectangle 8645"/>
            <p:cNvSpPr>
              <a:spLocks noChangeArrowheads="1"/>
            </p:cNvSpPr>
            <p:nvPr/>
          </p:nvSpPr>
          <p:spPr bwMode="auto">
            <a:xfrm>
              <a:off x="292234" y="188219"/>
              <a:ext cx="11557470" cy="3962200"/>
            </a:xfrm>
            <a:prstGeom prst="rect">
              <a:avLst/>
            </a:prstGeom>
            <a:solidFill>
              <a:srgbClr val="1A4730"/>
            </a:solidFill>
            <a:ln w="0">
              <a:solidFill>
                <a:srgbClr val="1A4730"/>
              </a:solidFill>
              <a:prstDash val="solid"/>
              <a:miter lim="800000"/>
            </a:ln>
          </p:spPr>
          <p:txBody>
            <a:bodyPr vert="horz" wrap="square" lIns="91440" tIns="45720" rIns="91440" bIns="45720" numCol="1" anchor="t" anchorCtr="0" compatLnSpc="1"/>
            <a:lstStyle/>
            <a:p>
              <a:endParaRPr lang="zh-CN" altLang="en-US" sz="3200">
                <a:solidFill>
                  <a:schemeClr val="bg1"/>
                </a:solidFill>
                <a:cs typeface="+mn-ea"/>
                <a:sym typeface="+mn-lt"/>
              </a:endParaRPr>
            </a:p>
          </p:txBody>
        </p:sp>
      </p:grpSp>
      <p:sp>
        <p:nvSpPr>
          <p:cNvPr id="7" name="矩形 6"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nvSpPr>
        <p:spPr>
          <a:xfrm>
            <a:off x="5196113" y="642106"/>
            <a:ext cx="1826142" cy="584775"/>
          </a:xfrm>
          <a:prstGeom prst="rect">
            <a:avLst/>
          </a:prstGeom>
        </p:spPr>
        <p:txBody>
          <a:bodyPr wrap="none">
            <a:spAutoFit/>
          </a:bodyPr>
          <a:lstStyle/>
          <a:p>
            <a:pPr algn="ctr" fontAlgn="ctr">
              <a:spcBef>
                <a:spcPct val="0"/>
              </a:spcBef>
              <a:spcAft>
                <a:spcPct val="0"/>
              </a:spcAft>
            </a:pPr>
            <a:r>
              <a:rPr lang="zh-CN" altLang="en-US" sz="3200" dirty="0">
                <a:solidFill>
                  <a:schemeClr val="bg1"/>
                </a:solidFill>
                <a:cs typeface="+mn-ea"/>
                <a:sym typeface="+mn-lt"/>
              </a:rPr>
              <a:t>活动布置</a:t>
            </a:r>
            <a:endParaRPr lang="en-US" altLang="zh-CN" sz="3200" dirty="0">
              <a:solidFill>
                <a:schemeClr val="bg1"/>
              </a:solidFill>
              <a:cs typeface="+mn-ea"/>
              <a:sym typeface="+mn-lt"/>
            </a:endParaRPr>
          </a:p>
        </p:txBody>
      </p:sp>
      <p:sp>
        <p:nvSpPr>
          <p:cNvPr id="13" name="PA_库_矩形 12"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1"/>
            </p:custDataLst>
          </p:nvPr>
        </p:nvSpPr>
        <p:spPr>
          <a:xfrm>
            <a:off x="1097592" y="5257800"/>
            <a:ext cx="4922208" cy="511037"/>
          </a:xfrm>
          <a:prstGeom prst="rect">
            <a:avLst/>
          </a:prstGeom>
          <a:effectLst/>
        </p:spPr>
        <p:txBody>
          <a:bodyPr wrap="square">
            <a:spAutoFit/>
          </a:bodyPr>
          <a:lstStyle/>
          <a:p>
            <a:pPr>
              <a:lnSpc>
                <a:spcPct val="130000"/>
              </a:lnSpc>
            </a:pPr>
            <a:r>
              <a:rPr lang="zh-CN" altLang="en-US" sz="1100" dirty="0">
                <a:solidFill>
                  <a:schemeClr val="bg1"/>
                </a:solidFill>
                <a:cs typeface="+mn-ea"/>
                <a:sym typeface="+mn-lt"/>
              </a:rPr>
              <a:t>这是一段描述性文字，你可以在这里写上对会场布置的简短说明。这是一段描述性文字，你可以在这里写上对会场布置的简短说明。</a:t>
            </a:r>
            <a:endParaRPr lang="zh-CN" altLang="zh-CN" sz="1100" dirty="0">
              <a:solidFill>
                <a:schemeClr val="bg1"/>
              </a:solidFill>
              <a:cs typeface="+mn-ea"/>
              <a:sym typeface="+mn-lt"/>
            </a:endParaRPr>
          </a:p>
        </p:txBody>
      </p:sp>
      <p:sp>
        <p:nvSpPr>
          <p:cNvPr id="14" name="PA_库_矩形 13"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2"/>
            </p:custDataLst>
          </p:nvPr>
        </p:nvSpPr>
        <p:spPr>
          <a:xfrm>
            <a:off x="6227712" y="5257799"/>
            <a:ext cx="4916537" cy="511037"/>
          </a:xfrm>
          <a:prstGeom prst="rect">
            <a:avLst/>
          </a:prstGeom>
          <a:effectLst/>
        </p:spPr>
        <p:txBody>
          <a:bodyPr wrap="square">
            <a:spAutoFit/>
          </a:bodyPr>
          <a:lstStyle/>
          <a:p>
            <a:pPr>
              <a:lnSpc>
                <a:spcPct val="130000"/>
              </a:lnSpc>
            </a:pPr>
            <a:r>
              <a:rPr lang="zh-CN" altLang="en-US" sz="1100" dirty="0">
                <a:solidFill>
                  <a:schemeClr val="bg1"/>
                </a:solidFill>
                <a:cs typeface="+mn-ea"/>
                <a:sym typeface="+mn-lt"/>
              </a:rPr>
              <a:t>这是一段描述性文字，你可以在这里写上对会场布置的简短说明。这是一段描述性文字，你可以在这里写上对会场布置的简短说明。</a:t>
            </a:r>
            <a:endParaRPr lang="zh-CN" altLang="zh-CN" sz="1100" dirty="0">
              <a:solidFill>
                <a:schemeClr val="bg1"/>
              </a:solidFill>
              <a:cs typeface="+mn-ea"/>
              <a:sym typeface="+mn-lt"/>
            </a:endParaRPr>
          </a:p>
        </p:txBody>
      </p:sp>
      <p:cxnSp>
        <p:nvCxnSpPr>
          <p:cNvPr id="16" name="PA_库_直接连接符 15"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CxnSpPr/>
          <p:nvPr>
            <p:custDataLst>
              <p:tags r:id="rId3"/>
            </p:custDataLst>
          </p:nvPr>
        </p:nvCxnSpPr>
        <p:spPr>
          <a:xfrm>
            <a:off x="1182688" y="5143500"/>
            <a:ext cx="46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PA_库_直接连接符 17"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CxnSpPr/>
          <p:nvPr>
            <p:custDataLst>
              <p:tags r:id="rId4"/>
            </p:custDataLst>
          </p:nvPr>
        </p:nvCxnSpPr>
        <p:spPr>
          <a:xfrm>
            <a:off x="6332488" y="5143500"/>
            <a:ext cx="46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A_库_矩形 18"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5"/>
            </p:custDataLst>
          </p:nvPr>
        </p:nvSpPr>
        <p:spPr>
          <a:xfrm>
            <a:off x="1074663" y="4769247"/>
            <a:ext cx="1723550" cy="400110"/>
          </a:xfrm>
          <a:prstGeom prst="rect">
            <a:avLst/>
          </a:prstGeom>
        </p:spPr>
        <p:txBody>
          <a:bodyPr wrap="none">
            <a:spAutoFit/>
          </a:bodyPr>
          <a:lstStyle/>
          <a:p>
            <a:pPr algn="ctr" fontAlgn="ctr">
              <a:spcBef>
                <a:spcPct val="0"/>
              </a:spcBef>
              <a:spcAft>
                <a:spcPct val="0"/>
              </a:spcAft>
            </a:pPr>
            <a:r>
              <a:rPr lang="zh-CN" altLang="en-US" sz="2000" dirty="0">
                <a:solidFill>
                  <a:schemeClr val="bg1"/>
                </a:solidFill>
                <a:cs typeface="+mn-ea"/>
                <a:sym typeface="+mn-lt"/>
              </a:rPr>
              <a:t>效果图（一）</a:t>
            </a:r>
            <a:endParaRPr lang="en-US" altLang="zh-CN" sz="2000" dirty="0">
              <a:solidFill>
                <a:schemeClr val="bg1"/>
              </a:solidFill>
              <a:cs typeface="+mn-ea"/>
              <a:sym typeface="+mn-lt"/>
            </a:endParaRPr>
          </a:p>
        </p:txBody>
      </p:sp>
      <p:sp>
        <p:nvSpPr>
          <p:cNvPr id="20" name="PA_库_矩形 19"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6"/>
            </p:custDataLst>
          </p:nvPr>
        </p:nvSpPr>
        <p:spPr>
          <a:xfrm>
            <a:off x="6204784" y="4769247"/>
            <a:ext cx="1723550" cy="400110"/>
          </a:xfrm>
          <a:prstGeom prst="rect">
            <a:avLst/>
          </a:prstGeom>
        </p:spPr>
        <p:txBody>
          <a:bodyPr wrap="none">
            <a:spAutoFit/>
          </a:bodyPr>
          <a:lstStyle/>
          <a:p>
            <a:pPr algn="ctr" fontAlgn="ctr">
              <a:spcBef>
                <a:spcPct val="0"/>
              </a:spcBef>
              <a:spcAft>
                <a:spcPct val="0"/>
              </a:spcAft>
            </a:pPr>
            <a:r>
              <a:rPr lang="zh-CN" altLang="en-US" sz="2000" dirty="0">
                <a:solidFill>
                  <a:schemeClr val="bg1"/>
                </a:solidFill>
                <a:cs typeface="+mn-ea"/>
                <a:sym typeface="+mn-lt"/>
              </a:rPr>
              <a:t>效果图（二）</a:t>
            </a:r>
            <a:endParaRPr lang="en-US" altLang="zh-CN" sz="2000" dirty="0">
              <a:solidFill>
                <a:schemeClr val="bg1"/>
              </a:solidFill>
              <a:cs typeface="+mn-ea"/>
              <a:sym typeface="+mn-lt"/>
            </a:endParaRPr>
          </a:p>
        </p:txBody>
      </p:sp>
      <p:sp>
        <p:nvSpPr>
          <p:cNvPr id="2" name="e7d195523061f1c0" descr="e7d195523061f1c09d6f9b3d376af7cc83eec7fa36f660fcFABA8E4E22B65493F1579964AC498A6DD12E9A37B3F4D805B6D0115AA1C9B53E5DC593BBAD6517EC30D5C3535F30F1310ED1D1E84EABB6F0393B3AE17624DE18DF5B1959880DEA297A2DA0F666A4BC96406800F35B7137E62E4C1FAF0AD8461668FC8EBD0D834DB49BAD56707447352F" hidden="1"/>
          <p:cNvSpPr txBox="1"/>
          <p:nvPr/>
        </p:nvSpPr>
        <p:spPr>
          <a:xfrm>
            <a:off x="-355600" y="1803400"/>
            <a:ext cx="303160" cy="1016000"/>
          </a:xfrm>
          <a:prstGeom prst="rect">
            <a:avLst/>
          </a:prstGeom>
          <a:noFill/>
        </p:spPr>
        <p:txBody>
          <a:bodyPr vert="wordArtVert" rtlCol="0">
            <a:spAutoFit/>
          </a:bodyPr>
          <a:lstStyle/>
          <a:p>
            <a:r>
              <a:rPr lang="en-US" altLang="zh-CN" sz="100">
                <a:cs typeface="+mn-ea"/>
                <a:sym typeface="+mn-lt"/>
              </a:rPr>
              <a:t>e7d195523061f1c09d6f9b3d376af7cc83eec7fa36f660fcFABA8E4E22B65493F1579964AC498A6DD12E9A37B3F4D805B6D0115AA1C9B53E5DC593BBAD6517EC30D5C3535F30F1310ED1D1E84EABB6F0393B3AE17624DE18DF5B1959880DEA297A2DA0F666A4BC96406800F35B7137E62E4C1FAF0AD8461668FC8EBD0D834DB49BAD56707447352F</a:t>
            </a:r>
            <a:endParaRPr lang="zh-CN" altLang="en-US" sz="100">
              <a:cs typeface="+mn-ea"/>
              <a:sym typeface="+mn-lt"/>
            </a:endParaRPr>
          </a:p>
        </p:txBody>
      </p:sp>
      <p:pic>
        <p:nvPicPr>
          <p:cNvPr id="5" name="PA_库_PicturePlaceholder 4"/>
          <p:cNvPicPr>
            <a:picLocks noGrp="1" noChangeAspect="1"/>
          </p:cNvPicPr>
          <p:nvPr>
            <p:ph type="pic" sz="quarter" idx="13"/>
            <p:custDataLst>
              <p:tags r:id="rId7"/>
            </p:custDataLst>
          </p:nvPr>
        </p:nvPicPr>
        <p:blipFill>
          <a:blip r:embed="rId11" cstate="print">
            <a:extLst>
              <a:ext uri="{28A0092B-C50C-407E-A947-70E740481C1C}">
                <a14:useLocalDpi xmlns:a14="http://schemas.microsoft.com/office/drawing/2010/main" val="0"/>
              </a:ext>
            </a:extLst>
          </a:blip>
          <a:srcRect t="2374" b="2374"/>
          <a:stretch>
            <a:fillRect/>
          </a:stretch>
        </p:blipFill>
        <p:spPr/>
      </p:pic>
      <p:pic>
        <p:nvPicPr>
          <p:cNvPr id="9" name="PA_库_PicturePlaceholder 8"/>
          <p:cNvPicPr>
            <a:picLocks noGrp="1" noChangeAspect="1"/>
          </p:cNvPicPr>
          <p:nvPr>
            <p:ph type="pic" sz="quarter" idx="14"/>
            <p:custDataLst>
              <p:tags r:id="rId8"/>
            </p:custDataLst>
          </p:nvPr>
        </p:nvPicPr>
        <p:blipFill>
          <a:blip r:embed="rId12" cstate="print">
            <a:extLst>
              <a:ext uri="{28A0092B-C50C-407E-A947-70E740481C1C}">
                <a14:useLocalDpi xmlns:a14="http://schemas.microsoft.com/office/drawing/2010/main" val="0"/>
              </a:ext>
            </a:extLst>
          </a:blip>
          <a:srcRect t="2303" b="2303"/>
          <a:stretch>
            <a:fillRect/>
          </a:stretch>
        </p:blipFill>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4*#ppt_w"/>
                                          </p:val>
                                        </p:tav>
                                        <p:tav tm="100000">
                                          <p:val>
                                            <p:strVal val="#ppt_w"/>
                                          </p:val>
                                        </p:tav>
                                      </p:tavLst>
                                    </p:anim>
                                    <p:anim calcmode="lin" valueType="num">
                                      <p:cBhvr>
                                        <p:cTn id="12" dur="500" fill="hold"/>
                                        <p:tgtEl>
                                          <p:spTgt spid="14"/>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4*#ppt_w"/>
                                          </p:val>
                                        </p:tav>
                                        <p:tav tm="100000">
                                          <p:val>
                                            <p:strVal val="#ppt_w"/>
                                          </p:val>
                                        </p:tav>
                                      </p:tavLst>
                                    </p:anim>
                                    <p:anim calcmode="lin" valueType="num">
                                      <p:cBhvr>
                                        <p:cTn id="16" dur="500" fill="hold"/>
                                        <p:tgtEl>
                                          <p:spTgt spid="16"/>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4*#ppt_w"/>
                                          </p:val>
                                        </p:tav>
                                        <p:tav tm="100000">
                                          <p:val>
                                            <p:strVal val="#ppt_w"/>
                                          </p:val>
                                        </p:tav>
                                      </p:tavLst>
                                    </p:anim>
                                    <p:anim calcmode="lin" valueType="num">
                                      <p:cBhvr>
                                        <p:cTn id="20" dur="500" fill="hold"/>
                                        <p:tgtEl>
                                          <p:spTgt spid="18"/>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strVal val="4*#ppt_w"/>
                                          </p:val>
                                        </p:tav>
                                        <p:tav tm="100000">
                                          <p:val>
                                            <p:strVal val="#ppt_w"/>
                                          </p:val>
                                        </p:tav>
                                      </p:tavLst>
                                    </p:anim>
                                    <p:anim calcmode="lin" valueType="num">
                                      <p:cBhvr>
                                        <p:cTn id="24" dur="500" fill="hold"/>
                                        <p:tgtEl>
                                          <p:spTgt spid="19"/>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strVal val="4/3*#ppt_w"/>
                                          </p:val>
                                        </p:tav>
                                        <p:tav tm="100000">
                                          <p:val>
                                            <p:strVal val="#ppt_w"/>
                                          </p:val>
                                        </p:tav>
                                      </p:tavLst>
                                    </p:anim>
                                    <p:anim calcmode="lin" valueType="num">
                                      <p:cBhvr>
                                        <p:cTn id="28" dur="500" fill="hold"/>
                                        <p:tgtEl>
                                          <p:spTgt spid="20"/>
                                        </p:tgtEl>
                                        <p:attrNameLst>
                                          <p:attrName>ppt_h</p:attrName>
                                        </p:attrNameLst>
                                      </p:cBhvr>
                                      <p:tavLst>
                                        <p:tav tm="0">
                                          <p:val>
                                            <p:strVal val="4/3*#ppt_h"/>
                                          </p:val>
                                        </p:tav>
                                        <p:tav tm="100000">
                                          <p:val>
                                            <p:strVal val="#ppt_h"/>
                                          </p:val>
                                        </p:tav>
                                      </p:tavLst>
                                    </p:anim>
                                  </p:childTnLst>
                                </p:cTn>
                              </p:par>
                              <p:par>
                                <p:cTn id="29" presetID="23" presetClass="entr" presetSubtype="288" fill="hold" nodeType="withEffect">
                                  <p:stCondLst>
                                    <p:cond delay="25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4/3*#ppt_w"/>
                                          </p:val>
                                        </p:tav>
                                        <p:tav tm="100000">
                                          <p:val>
                                            <p:strVal val="#ppt_w"/>
                                          </p:val>
                                        </p:tav>
                                      </p:tavLst>
                                    </p:anim>
                                    <p:anim calcmode="lin" valueType="num">
                                      <p:cBhvr>
                                        <p:cTn id="32" dur="500" fill="hold"/>
                                        <p:tgtEl>
                                          <p:spTgt spid="5"/>
                                        </p:tgtEl>
                                        <p:attrNameLst>
                                          <p:attrName>ppt_h</p:attrName>
                                        </p:attrNameLst>
                                      </p:cBhvr>
                                      <p:tavLst>
                                        <p:tav tm="0">
                                          <p:val>
                                            <p:strVal val="4/3*#ppt_h"/>
                                          </p:val>
                                        </p:tav>
                                        <p:tav tm="100000">
                                          <p:val>
                                            <p:strVal val="#ppt_h"/>
                                          </p:val>
                                        </p:tav>
                                      </p:tavLst>
                                    </p:anim>
                                  </p:childTnLst>
                                </p:cTn>
                              </p:par>
                              <p:par>
                                <p:cTn id="33" presetID="23" presetClass="entr" presetSubtype="288"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3*#ppt_w"/>
                                          </p:val>
                                        </p:tav>
                                        <p:tav tm="100000">
                                          <p:val>
                                            <p:strVal val="#ppt_w"/>
                                          </p:val>
                                        </p:tav>
                                      </p:tavLst>
                                    </p:anim>
                                    <p:anim calcmode="lin" valueType="num">
                                      <p:cBhvr>
                                        <p:cTn id="36" dur="50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41939" cy="4338638"/>
          </a:xfrm>
        </p:grpSpPr>
        <p:sp>
          <p:nvSpPr>
            <p:cNvPr id="15" name="Freeform 8624"/>
            <p:cNvSpPr/>
            <p:nvPr/>
          </p:nvSpPr>
          <p:spPr bwMode="auto">
            <a:xfrm>
              <a:off x="0" y="0"/>
              <a:ext cx="3008953" cy="3783041"/>
            </a:xfrm>
            <a:custGeom>
              <a:avLst/>
              <a:gdLst>
                <a:gd name="T0" fmla="*/ 356 w 482"/>
                <a:gd name="T1" fmla="*/ 0 h 606"/>
                <a:gd name="T2" fmla="*/ 482 w 482"/>
                <a:gd name="T3" fmla="*/ 0 h 606"/>
                <a:gd name="T4" fmla="*/ 0 w 482"/>
                <a:gd name="T5" fmla="*/ 606 h 606"/>
                <a:gd name="T6" fmla="*/ 0 w 482"/>
                <a:gd name="T7" fmla="*/ 449 h 606"/>
                <a:gd name="T8" fmla="*/ 356 w 482"/>
                <a:gd name="T9" fmla="*/ 0 h 606"/>
              </a:gdLst>
              <a:ahLst/>
              <a:cxnLst>
                <a:cxn ang="0">
                  <a:pos x="T0" y="T1"/>
                </a:cxn>
                <a:cxn ang="0">
                  <a:pos x="T2" y="T3"/>
                </a:cxn>
                <a:cxn ang="0">
                  <a:pos x="T4" y="T5"/>
                </a:cxn>
                <a:cxn ang="0">
                  <a:pos x="T6" y="T7"/>
                </a:cxn>
                <a:cxn ang="0">
                  <a:pos x="T8" y="T9"/>
                </a:cxn>
              </a:cxnLst>
              <a:rect l="0" t="0" r="r" b="b"/>
              <a:pathLst>
                <a:path w="482" h="606">
                  <a:moveTo>
                    <a:pt x="356" y="0"/>
                  </a:moveTo>
                  <a:lnTo>
                    <a:pt x="482" y="0"/>
                  </a:lnTo>
                  <a:lnTo>
                    <a:pt x="0" y="606"/>
                  </a:lnTo>
                  <a:lnTo>
                    <a:pt x="0" y="449"/>
                  </a:lnTo>
                  <a:lnTo>
                    <a:pt x="35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16" name="Freeform 8625"/>
            <p:cNvSpPr/>
            <p:nvPr/>
          </p:nvSpPr>
          <p:spPr bwMode="auto">
            <a:xfrm>
              <a:off x="280921" y="0"/>
              <a:ext cx="4195055" cy="4338638"/>
            </a:xfrm>
            <a:custGeom>
              <a:avLst/>
              <a:gdLst>
                <a:gd name="T0" fmla="*/ 552 w 672"/>
                <a:gd name="T1" fmla="*/ 0 h 695"/>
                <a:gd name="T2" fmla="*/ 672 w 672"/>
                <a:gd name="T3" fmla="*/ 0 h 695"/>
                <a:gd name="T4" fmla="*/ 120 w 672"/>
                <a:gd name="T5" fmla="*/ 695 h 695"/>
                <a:gd name="T6" fmla="*/ 0 w 672"/>
                <a:gd name="T7" fmla="*/ 695 h 695"/>
                <a:gd name="T8" fmla="*/ 552 w 672"/>
                <a:gd name="T9" fmla="*/ 0 h 695"/>
              </a:gdLst>
              <a:ahLst/>
              <a:cxnLst>
                <a:cxn ang="0">
                  <a:pos x="T0" y="T1"/>
                </a:cxn>
                <a:cxn ang="0">
                  <a:pos x="T2" y="T3"/>
                </a:cxn>
                <a:cxn ang="0">
                  <a:pos x="T4" y="T5"/>
                </a:cxn>
                <a:cxn ang="0">
                  <a:pos x="T6" y="T7"/>
                </a:cxn>
                <a:cxn ang="0">
                  <a:pos x="T8" y="T9"/>
                </a:cxn>
              </a:cxnLst>
              <a:rect l="0" t="0" r="r" b="b"/>
              <a:pathLst>
                <a:path w="672" h="695">
                  <a:moveTo>
                    <a:pt x="552" y="0"/>
                  </a:moveTo>
                  <a:lnTo>
                    <a:pt x="672"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17" name="Freeform 8626"/>
            <p:cNvSpPr/>
            <p:nvPr/>
          </p:nvSpPr>
          <p:spPr bwMode="auto">
            <a:xfrm>
              <a:off x="0" y="0"/>
              <a:ext cx="1504478" cy="1897763"/>
            </a:xfrm>
            <a:custGeom>
              <a:avLst/>
              <a:gdLst>
                <a:gd name="T0" fmla="*/ 115 w 241"/>
                <a:gd name="T1" fmla="*/ 0 h 304"/>
                <a:gd name="T2" fmla="*/ 241 w 241"/>
                <a:gd name="T3" fmla="*/ 0 h 304"/>
                <a:gd name="T4" fmla="*/ 0 w 241"/>
                <a:gd name="T5" fmla="*/ 304 h 304"/>
                <a:gd name="T6" fmla="*/ 0 w 241"/>
                <a:gd name="T7" fmla="*/ 145 h 304"/>
                <a:gd name="T8" fmla="*/ 115 w 241"/>
                <a:gd name="T9" fmla="*/ 0 h 304"/>
              </a:gdLst>
              <a:ahLst/>
              <a:cxnLst>
                <a:cxn ang="0">
                  <a:pos x="T0" y="T1"/>
                </a:cxn>
                <a:cxn ang="0">
                  <a:pos x="T2" y="T3"/>
                </a:cxn>
                <a:cxn ang="0">
                  <a:pos x="T4" y="T5"/>
                </a:cxn>
                <a:cxn ang="0">
                  <a:pos x="T6" y="T7"/>
                </a:cxn>
                <a:cxn ang="0">
                  <a:pos x="T8" y="T9"/>
                </a:cxn>
              </a:cxnLst>
              <a:rect l="0" t="0" r="r" b="b"/>
              <a:pathLst>
                <a:path w="241" h="304">
                  <a:moveTo>
                    <a:pt x="115" y="0"/>
                  </a:moveTo>
                  <a:lnTo>
                    <a:pt x="241" y="0"/>
                  </a:lnTo>
                  <a:lnTo>
                    <a:pt x="0" y="304"/>
                  </a:lnTo>
                  <a:lnTo>
                    <a:pt x="0" y="145"/>
                  </a:lnTo>
                  <a:lnTo>
                    <a:pt x="115"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18" name="Freeform 8627"/>
            <p:cNvSpPr/>
            <p:nvPr/>
          </p:nvSpPr>
          <p:spPr bwMode="auto">
            <a:xfrm>
              <a:off x="1747940" y="0"/>
              <a:ext cx="4232511" cy="4338638"/>
            </a:xfrm>
            <a:custGeom>
              <a:avLst/>
              <a:gdLst>
                <a:gd name="T0" fmla="*/ 553 w 678"/>
                <a:gd name="T1" fmla="*/ 0 h 695"/>
                <a:gd name="T2" fmla="*/ 678 w 678"/>
                <a:gd name="T3" fmla="*/ 0 h 695"/>
                <a:gd name="T4" fmla="*/ 126 w 678"/>
                <a:gd name="T5" fmla="*/ 695 h 695"/>
                <a:gd name="T6" fmla="*/ 0 w 678"/>
                <a:gd name="T7" fmla="*/ 695 h 695"/>
                <a:gd name="T8" fmla="*/ 553 w 678"/>
                <a:gd name="T9" fmla="*/ 0 h 695"/>
              </a:gdLst>
              <a:ahLst/>
              <a:cxnLst>
                <a:cxn ang="0">
                  <a:pos x="T0" y="T1"/>
                </a:cxn>
                <a:cxn ang="0">
                  <a:pos x="T2" y="T3"/>
                </a:cxn>
                <a:cxn ang="0">
                  <a:pos x="T4" y="T5"/>
                </a:cxn>
                <a:cxn ang="0">
                  <a:pos x="T6" y="T7"/>
                </a:cxn>
                <a:cxn ang="0">
                  <a:pos x="T8" y="T9"/>
                </a:cxn>
              </a:cxnLst>
              <a:rect l="0" t="0" r="r" b="b"/>
              <a:pathLst>
                <a:path w="678" h="695">
                  <a:moveTo>
                    <a:pt x="553" y="0"/>
                  </a:moveTo>
                  <a:lnTo>
                    <a:pt x="678" y="0"/>
                  </a:lnTo>
                  <a:lnTo>
                    <a:pt x="126"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19" name="Freeform 8628"/>
            <p:cNvSpPr/>
            <p:nvPr/>
          </p:nvSpPr>
          <p:spPr bwMode="auto">
            <a:xfrm>
              <a:off x="3252418"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0" name="Freeform 8629"/>
            <p:cNvSpPr/>
            <p:nvPr/>
          </p:nvSpPr>
          <p:spPr bwMode="auto">
            <a:xfrm>
              <a:off x="6205185"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1" name="Freeform 8630"/>
            <p:cNvSpPr/>
            <p:nvPr/>
          </p:nvSpPr>
          <p:spPr bwMode="auto">
            <a:xfrm>
              <a:off x="9232868" y="680446"/>
              <a:ext cx="2909071" cy="3658188"/>
            </a:xfrm>
            <a:custGeom>
              <a:avLst/>
              <a:gdLst>
                <a:gd name="T0" fmla="*/ 466 w 466"/>
                <a:gd name="T1" fmla="*/ 0 h 586"/>
                <a:gd name="T2" fmla="*/ 466 w 466"/>
                <a:gd name="T3" fmla="*/ 152 h 586"/>
                <a:gd name="T4" fmla="*/ 121 w 466"/>
                <a:gd name="T5" fmla="*/ 586 h 586"/>
                <a:gd name="T6" fmla="*/ 0 w 466"/>
                <a:gd name="T7" fmla="*/ 586 h 586"/>
                <a:gd name="T8" fmla="*/ 466 w 466"/>
                <a:gd name="T9" fmla="*/ 0 h 586"/>
              </a:gdLst>
              <a:ahLst/>
              <a:cxnLst>
                <a:cxn ang="0">
                  <a:pos x="T0" y="T1"/>
                </a:cxn>
                <a:cxn ang="0">
                  <a:pos x="T2" y="T3"/>
                </a:cxn>
                <a:cxn ang="0">
                  <a:pos x="T4" y="T5"/>
                </a:cxn>
                <a:cxn ang="0">
                  <a:pos x="T6" y="T7"/>
                </a:cxn>
                <a:cxn ang="0">
                  <a:pos x="T8" y="T9"/>
                </a:cxn>
              </a:cxnLst>
              <a:rect l="0" t="0" r="r" b="b"/>
              <a:pathLst>
                <a:path w="466" h="586">
                  <a:moveTo>
                    <a:pt x="466" y="0"/>
                  </a:moveTo>
                  <a:lnTo>
                    <a:pt x="466" y="152"/>
                  </a:lnTo>
                  <a:lnTo>
                    <a:pt x="121" y="586"/>
                  </a:lnTo>
                  <a:lnTo>
                    <a:pt x="0" y="586"/>
                  </a:lnTo>
                  <a:lnTo>
                    <a:pt x="46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2" name="Freeform 8631"/>
            <p:cNvSpPr/>
            <p:nvPr/>
          </p:nvSpPr>
          <p:spPr bwMode="auto">
            <a:xfrm>
              <a:off x="4731922"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3" name="Freeform 8632"/>
            <p:cNvSpPr/>
            <p:nvPr/>
          </p:nvSpPr>
          <p:spPr bwMode="auto">
            <a:xfrm>
              <a:off x="7672208" y="0"/>
              <a:ext cx="4294937" cy="4338638"/>
            </a:xfrm>
            <a:custGeom>
              <a:avLst/>
              <a:gdLst>
                <a:gd name="T0" fmla="*/ 553 w 688"/>
                <a:gd name="T1" fmla="*/ 0 h 695"/>
                <a:gd name="T2" fmla="*/ 688 w 688"/>
                <a:gd name="T3" fmla="*/ 0 h 695"/>
                <a:gd name="T4" fmla="*/ 135 w 688"/>
                <a:gd name="T5" fmla="*/ 695 h 695"/>
                <a:gd name="T6" fmla="*/ 0 w 688"/>
                <a:gd name="T7" fmla="*/ 695 h 695"/>
                <a:gd name="T8" fmla="*/ 553 w 688"/>
                <a:gd name="T9" fmla="*/ 0 h 695"/>
              </a:gdLst>
              <a:ahLst/>
              <a:cxnLst>
                <a:cxn ang="0">
                  <a:pos x="T0" y="T1"/>
                </a:cxn>
                <a:cxn ang="0">
                  <a:pos x="T2" y="T3"/>
                </a:cxn>
                <a:cxn ang="0">
                  <a:pos x="T4" y="T5"/>
                </a:cxn>
                <a:cxn ang="0">
                  <a:pos x="T6" y="T7"/>
                </a:cxn>
                <a:cxn ang="0">
                  <a:pos x="T8" y="T9"/>
                </a:cxn>
              </a:cxnLst>
              <a:rect l="0" t="0" r="r" b="b"/>
              <a:pathLst>
                <a:path w="688" h="695">
                  <a:moveTo>
                    <a:pt x="553" y="0"/>
                  </a:moveTo>
                  <a:lnTo>
                    <a:pt x="688" y="0"/>
                  </a:lnTo>
                  <a:lnTo>
                    <a:pt x="135"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4" name="Freeform 8633"/>
            <p:cNvSpPr/>
            <p:nvPr/>
          </p:nvSpPr>
          <p:spPr bwMode="auto">
            <a:xfrm>
              <a:off x="10712372" y="2534513"/>
              <a:ext cx="1429567" cy="1804125"/>
            </a:xfrm>
            <a:custGeom>
              <a:avLst/>
              <a:gdLst>
                <a:gd name="T0" fmla="*/ 229 w 229"/>
                <a:gd name="T1" fmla="*/ 0 h 289"/>
                <a:gd name="T2" fmla="*/ 229 w 229"/>
                <a:gd name="T3" fmla="*/ 158 h 289"/>
                <a:gd name="T4" fmla="*/ 125 w 229"/>
                <a:gd name="T5" fmla="*/ 289 h 289"/>
                <a:gd name="T6" fmla="*/ 0 w 229"/>
                <a:gd name="T7" fmla="*/ 289 h 289"/>
                <a:gd name="T8" fmla="*/ 229 w 229"/>
                <a:gd name="T9" fmla="*/ 0 h 289"/>
              </a:gdLst>
              <a:ahLst/>
              <a:cxnLst>
                <a:cxn ang="0">
                  <a:pos x="T0" y="T1"/>
                </a:cxn>
                <a:cxn ang="0">
                  <a:pos x="T2" y="T3"/>
                </a:cxn>
                <a:cxn ang="0">
                  <a:pos x="T4" y="T5"/>
                </a:cxn>
                <a:cxn ang="0">
                  <a:pos x="T6" y="T7"/>
                </a:cxn>
                <a:cxn ang="0">
                  <a:pos x="T8" y="T9"/>
                </a:cxn>
              </a:cxnLst>
              <a:rect l="0" t="0" r="r" b="b"/>
              <a:pathLst>
                <a:path w="229" h="289">
                  <a:moveTo>
                    <a:pt x="229" y="0"/>
                  </a:moveTo>
                  <a:lnTo>
                    <a:pt x="229" y="158"/>
                  </a:lnTo>
                  <a:lnTo>
                    <a:pt x="125" y="289"/>
                  </a:lnTo>
                  <a:lnTo>
                    <a:pt x="0" y="289"/>
                  </a:lnTo>
                  <a:lnTo>
                    <a:pt x="229"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5" name="Freeform 8634"/>
            <p:cNvSpPr/>
            <p:nvPr/>
          </p:nvSpPr>
          <p:spPr bwMode="auto">
            <a:xfrm>
              <a:off x="0" y="0"/>
              <a:ext cx="717906" cy="905185"/>
            </a:xfrm>
            <a:custGeom>
              <a:avLst/>
              <a:gdLst>
                <a:gd name="T0" fmla="*/ 0 w 115"/>
                <a:gd name="T1" fmla="*/ 0 h 145"/>
                <a:gd name="T2" fmla="*/ 115 w 115"/>
                <a:gd name="T3" fmla="*/ 0 h 145"/>
                <a:gd name="T4" fmla="*/ 0 w 115"/>
                <a:gd name="T5" fmla="*/ 145 h 145"/>
                <a:gd name="T6" fmla="*/ 0 w 115"/>
                <a:gd name="T7" fmla="*/ 0 h 145"/>
                <a:gd name="T8" fmla="*/ 0 w 115"/>
                <a:gd name="T9" fmla="*/ 0 h 145"/>
              </a:gdLst>
              <a:ahLst/>
              <a:cxnLst>
                <a:cxn ang="0">
                  <a:pos x="T0" y="T1"/>
                </a:cxn>
                <a:cxn ang="0">
                  <a:pos x="T2" y="T3"/>
                </a:cxn>
                <a:cxn ang="0">
                  <a:pos x="T4" y="T5"/>
                </a:cxn>
                <a:cxn ang="0">
                  <a:pos x="T6" y="T7"/>
                </a:cxn>
                <a:cxn ang="0">
                  <a:pos x="T8" y="T9"/>
                </a:cxn>
              </a:cxnLst>
              <a:rect l="0" t="0" r="r" b="b"/>
              <a:pathLst>
                <a:path w="115" h="145">
                  <a:moveTo>
                    <a:pt x="0" y="0"/>
                  </a:moveTo>
                  <a:lnTo>
                    <a:pt x="115" y="0"/>
                  </a:lnTo>
                  <a:lnTo>
                    <a:pt x="0" y="145"/>
                  </a:lnTo>
                  <a:lnTo>
                    <a:pt x="0" y="0"/>
                  </a:lnTo>
                  <a:lnTo>
                    <a:pt x="0"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6" name="Freeform 8635"/>
            <p:cNvSpPr/>
            <p:nvPr/>
          </p:nvSpPr>
          <p:spPr bwMode="auto">
            <a:xfrm>
              <a:off x="0" y="0"/>
              <a:ext cx="2222380" cy="2802948"/>
            </a:xfrm>
            <a:custGeom>
              <a:avLst/>
              <a:gdLst>
                <a:gd name="T0" fmla="*/ 241 w 356"/>
                <a:gd name="T1" fmla="*/ 0 h 449"/>
                <a:gd name="T2" fmla="*/ 356 w 356"/>
                <a:gd name="T3" fmla="*/ 0 h 449"/>
                <a:gd name="T4" fmla="*/ 0 w 356"/>
                <a:gd name="T5" fmla="*/ 449 h 449"/>
                <a:gd name="T6" fmla="*/ 0 w 356"/>
                <a:gd name="T7" fmla="*/ 304 h 449"/>
                <a:gd name="T8" fmla="*/ 241 w 356"/>
                <a:gd name="T9" fmla="*/ 0 h 449"/>
              </a:gdLst>
              <a:ahLst/>
              <a:cxnLst>
                <a:cxn ang="0">
                  <a:pos x="T0" y="T1"/>
                </a:cxn>
                <a:cxn ang="0">
                  <a:pos x="T2" y="T3"/>
                </a:cxn>
                <a:cxn ang="0">
                  <a:pos x="T4" y="T5"/>
                </a:cxn>
                <a:cxn ang="0">
                  <a:pos x="T6" y="T7"/>
                </a:cxn>
                <a:cxn ang="0">
                  <a:pos x="T8" y="T9"/>
                </a:cxn>
              </a:cxnLst>
              <a:rect l="0" t="0" r="r" b="b"/>
              <a:pathLst>
                <a:path w="356" h="449">
                  <a:moveTo>
                    <a:pt x="241" y="0"/>
                  </a:moveTo>
                  <a:lnTo>
                    <a:pt x="356" y="0"/>
                  </a:lnTo>
                  <a:lnTo>
                    <a:pt x="0" y="449"/>
                  </a:lnTo>
                  <a:lnTo>
                    <a:pt x="0" y="304"/>
                  </a:lnTo>
                  <a:lnTo>
                    <a:pt x="241"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7" name="Freeform 8636"/>
            <p:cNvSpPr/>
            <p:nvPr/>
          </p:nvSpPr>
          <p:spPr bwMode="auto">
            <a:xfrm>
              <a:off x="0" y="0"/>
              <a:ext cx="3726859" cy="4338638"/>
            </a:xfrm>
            <a:custGeom>
              <a:avLst/>
              <a:gdLst>
                <a:gd name="T0" fmla="*/ 482 w 597"/>
                <a:gd name="T1" fmla="*/ 0 h 695"/>
                <a:gd name="T2" fmla="*/ 597 w 597"/>
                <a:gd name="T3" fmla="*/ 0 h 695"/>
                <a:gd name="T4" fmla="*/ 45 w 597"/>
                <a:gd name="T5" fmla="*/ 695 h 695"/>
                <a:gd name="T6" fmla="*/ 0 w 597"/>
                <a:gd name="T7" fmla="*/ 695 h 695"/>
                <a:gd name="T8" fmla="*/ 0 w 597"/>
                <a:gd name="T9" fmla="*/ 606 h 695"/>
                <a:gd name="T10" fmla="*/ 482 w 597"/>
                <a:gd name="T11" fmla="*/ 0 h 695"/>
              </a:gdLst>
              <a:ahLst/>
              <a:cxnLst>
                <a:cxn ang="0">
                  <a:pos x="T0" y="T1"/>
                </a:cxn>
                <a:cxn ang="0">
                  <a:pos x="T2" y="T3"/>
                </a:cxn>
                <a:cxn ang="0">
                  <a:pos x="T4" y="T5"/>
                </a:cxn>
                <a:cxn ang="0">
                  <a:pos x="T6" y="T7"/>
                </a:cxn>
                <a:cxn ang="0">
                  <a:pos x="T8" y="T9"/>
                </a:cxn>
                <a:cxn ang="0">
                  <a:pos x="T10" y="T11"/>
                </a:cxn>
              </a:cxnLst>
              <a:rect l="0" t="0" r="r" b="b"/>
              <a:pathLst>
                <a:path w="597" h="695">
                  <a:moveTo>
                    <a:pt x="482" y="0"/>
                  </a:moveTo>
                  <a:lnTo>
                    <a:pt x="597" y="0"/>
                  </a:lnTo>
                  <a:lnTo>
                    <a:pt x="45" y="695"/>
                  </a:lnTo>
                  <a:lnTo>
                    <a:pt x="0" y="695"/>
                  </a:lnTo>
                  <a:lnTo>
                    <a:pt x="0" y="606"/>
                  </a:lnTo>
                  <a:lnTo>
                    <a:pt x="48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8" name="Freeform 8637"/>
            <p:cNvSpPr/>
            <p:nvPr/>
          </p:nvSpPr>
          <p:spPr bwMode="auto">
            <a:xfrm>
              <a:off x="1030038" y="0"/>
              <a:ext cx="4170084" cy="4338638"/>
            </a:xfrm>
            <a:custGeom>
              <a:avLst/>
              <a:gdLst>
                <a:gd name="T0" fmla="*/ 552 w 668"/>
                <a:gd name="T1" fmla="*/ 0 h 695"/>
                <a:gd name="T2" fmla="*/ 668 w 668"/>
                <a:gd name="T3" fmla="*/ 0 h 695"/>
                <a:gd name="T4" fmla="*/ 115 w 668"/>
                <a:gd name="T5" fmla="*/ 695 h 695"/>
                <a:gd name="T6" fmla="*/ 0 w 668"/>
                <a:gd name="T7" fmla="*/ 695 h 695"/>
                <a:gd name="T8" fmla="*/ 552 w 668"/>
                <a:gd name="T9" fmla="*/ 0 h 695"/>
              </a:gdLst>
              <a:ahLst/>
              <a:cxnLst>
                <a:cxn ang="0">
                  <a:pos x="T0" y="T1"/>
                </a:cxn>
                <a:cxn ang="0">
                  <a:pos x="T2" y="T3"/>
                </a:cxn>
                <a:cxn ang="0">
                  <a:pos x="T4" y="T5"/>
                </a:cxn>
                <a:cxn ang="0">
                  <a:pos x="T6" y="T7"/>
                </a:cxn>
                <a:cxn ang="0">
                  <a:pos x="T8" y="T9"/>
                </a:cxn>
              </a:cxnLst>
              <a:rect l="0" t="0" r="r" b="b"/>
              <a:pathLst>
                <a:path w="668" h="695">
                  <a:moveTo>
                    <a:pt x="552" y="0"/>
                  </a:moveTo>
                  <a:lnTo>
                    <a:pt x="668"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29" name="Freeform 8638"/>
            <p:cNvSpPr/>
            <p:nvPr/>
          </p:nvSpPr>
          <p:spPr bwMode="auto">
            <a:xfrm>
              <a:off x="2534512" y="0"/>
              <a:ext cx="4163844" cy="4338638"/>
            </a:xfrm>
            <a:custGeom>
              <a:avLst/>
              <a:gdLst>
                <a:gd name="T0" fmla="*/ 552 w 667"/>
                <a:gd name="T1" fmla="*/ 0 h 695"/>
                <a:gd name="T2" fmla="*/ 667 w 667"/>
                <a:gd name="T3" fmla="*/ 0 h 695"/>
                <a:gd name="T4" fmla="*/ 115 w 667"/>
                <a:gd name="T5" fmla="*/ 695 h 695"/>
                <a:gd name="T6" fmla="*/ 0 w 667"/>
                <a:gd name="T7" fmla="*/ 695 h 695"/>
                <a:gd name="T8" fmla="*/ 552 w 667"/>
                <a:gd name="T9" fmla="*/ 0 h 695"/>
              </a:gdLst>
              <a:ahLst/>
              <a:cxnLst>
                <a:cxn ang="0">
                  <a:pos x="T0" y="T1"/>
                </a:cxn>
                <a:cxn ang="0">
                  <a:pos x="T2" y="T3"/>
                </a:cxn>
                <a:cxn ang="0">
                  <a:pos x="T4" y="T5"/>
                </a:cxn>
                <a:cxn ang="0">
                  <a:pos x="T6" y="T7"/>
                </a:cxn>
                <a:cxn ang="0">
                  <a:pos x="T8" y="T9"/>
                </a:cxn>
              </a:cxnLst>
              <a:rect l="0" t="0" r="r" b="b"/>
              <a:pathLst>
                <a:path w="667" h="695">
                  <a:moveTo>
                    <a:pt x="552" y="0"/>
                  </a:moveTo>
                  <a:lnTo>
                    <a:pt x="667"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30" name="Freeform 8639"/>
            <p:cNvSpPr/>
            <p:nvPr/>
          </p:nvSpPr>
          <p:spPr bwMode="auto">
            <a:xfrm>
              <a:off x="4001535" y="0"/>
              <a:ext cx="4176329" cy="4338638"/>
            </a:xfrm>
            <a:custGeom>
              <a:avLst/>
              <a:gdLst>
                <a:gd name="T0" fmla="*/ 553 w 669"/>
                <a:gd name="T1" fmla="*/ 0 h 695"/>
                <a:gd name="T2" fmla="*/ 669 w 669"/>
                <a:gd name="T3" fmla="*/ 0 h 695"/>
                <a:gd name="T4" fmla="*/ 117 w 669"/>
                <a:gd name="T5" fmla="*/ 695 h 695"/>
                <a:gd name="T6" fmla="*/ 0 w 669"/>
                <a:gd name="T7" fmla="*/ 695 h 695"/>
                <a:gd name="T8" fmla="*/ 553 w 669"/>
                <a:gd name="T9" fmla="*/ 0 h 695"/>
              </a:gdLst>
              <a:ahLst/>
              <a:cxnLst>
                <a:cxn ang="0">
                  <a:pos x="T0" y="T1"/>
                </a:cxn>
                <a:cxn ang="0">
                  <a:pos x="T2" y="T3"/>
                </a:cxn>
                <a:cxn ang="0">
                  <a:pos x="T4" y="T5"/>
                </a:cxn>
                <a:cxn ang="0">
                  <a:pos x="T6" y="T7"/>
                </a:cxn>
                <a:cxn ang="0">
                  <a:pos x="T8" y="T9"/>
                </a:cxn>
              </a:cxnLst>
              <a:rect l="0" t="0" r="r" b="b"/>
              <a:pathLst>
                <a:path w="669" h="695">
                  <a:moveTo>
                    <a:pt x="553" y="0"/>
                  </a:moveTo>
                  <a:lnTo>
                    <a:pt x="669" y="0"/>
                  </a:lnTo>
                  <a:lnTo>
                    <a:pt x="117"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31" name="Freeform 8640"/>
            <p:cNvSpPr/>
            <p:nvPr/>
          </p:nvSpPr>
          <p:spPr bwMode="auto">
            <a:xfrm>
              <a:off x="5481039" y="0"/>
              <a:ext cx="4170084" cy="4338638"/>
            </a:xfrm>
            <a:custGeom>
              <a:avLst/>
              <a:gdLst>
                <a:gd name="T0" fmla="*/ 553 w 668"/>
                <a:gd name="T1" fmla="*/ 0 h 695"/>
                <a:gd name="T2" fmla="*/ 668 w 668"/>
                <a:gd name="T3" fmla="*/ 0 h 695"/>
                <a:gd name="T4" fmla="*/ 116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6"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32" name="Freeform 8641"/>
            <p:cNvSpPr/>
            <p:nvPr/>
          </p:nvSpPr>
          <p:spPr bwMode="auto">
            <a:xfrm>
              <a:off x="6954302" y="0"/>
              <a:ext cx="4170084" cy="4338638"/>
            </a:xfrm>
            <a:custGeom>
              <a:avLst/>
              <a:gdLst>
                <a:gd name="T0" fmla="*/ 553 w 668"/>
                <a:gd name="T1" fmla="*/ 0 h 695"/>
                <a:gd name="T2" fmla="*/ 668 w 668"/>
                <a:gd name="T3" fmla="*/ 0 h 695"/>
                <a:gd name="T4" fmla="*/ 115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33" name="Freeform 8642"/>
            <p:cNvSpPr/>
            <p:nvPr/>
          </p:nvSpPr>
          <p:spPr bwMode="auto">
            <a:xfrm>
              <a:off x="8514963" y="0"/>
              <a:ext cx="3626976" cy="4338638"/>
            </a:xfrm>
            <a:custGeom>
              <a:avLst/>
              <a:gdLst>
                <a:gd name="T0" fmla="*/ 553 w 581"/>
                <a:gd name="T1" fmla="*/ 0 h 695"/>
                <a:gd name="T2" fmla="*/ 581 w 581"/>
                <a:gd name="T3" fmla="*/ 0 h 695"/>
                <a:gd name="T4" fmla="*/ 581 w 581"/>
                <a:gd name="T5" fmla="*/ 109 h 695"/>
                <a:gd name="T6" fmla="*/ 115 w 581"/>
                <a:gd name="T7" fmla="*/ 695 h 695"/>
                <a:gd name="T8" fmla="*/ 0 w 581"/>
                <a:gd name="T9" fmla="*/ 695 h 695"/>
                <a:gd name="T10" fmla="*/ 553 w 581"/>
                <a:gd name="T11" fmla="*/ 0 h 695"/>
              </a:gdLst>
              <a:ahLst/>
              <a:cxnLst>
                <a:cxn ang="0">
                  <a:pos x="T0" y="T1"/>
                </a:cxn>
                <a:cxn ang="0">
                  <a:pos x="T2" y="T3"/>
                </a:cxn>
                <a:cxn ang="0">
                  <a:pos x="T4" y="T5"/>
                </a:cxn>
                <a:cxn ang="0">
                  <a:pos x="T6" y="T7"/>
                </a:cxn>
                <a:cxn ang="0">
                  <a:pos x="T8" y="T9"/>
                </a:cxn>
                <a:cxn ang="0">
                  <a:pos x="T10" y="T11"/>
                </a:cxn>
              </a:cxnLst>
              <a:rect l="0" t="0" r="r" b="b"/>
              <a:pathLst>
                <a:path w="581" h="695">
                  <a:moveTo>
                    <a:pt x="553" y="0"/>
                  </a:moveTo>
                  <a:lnTo>
                    <a:pt x="581" y="0"/>
                  </a:lnTo>
                  <a:lnTo>
                    <a:pt x="581" y="109"/>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34" name="Freeform 8643"/>
            <p:cNvSpPr/>
            <p:nvPr/>
          </p:nvSpPr>
          <p:spPr bwMode="auto">
            <a:xfrm>
              <a:off x="9988226" y="1629328"/>
              <a:ext cx="2153713" cy="2709307"/>
            </a:xfrm>
            <a:custGeom>
              <a:avLst/>
              <a:gdLst>
                <a:gd name="T0" fmla="*/ 345 w 345"/>
                <a:gd name="T1" fmla="*/ 0 h 434"/>
                <a:gd name="T2" fmla="*/ 345 w 345"/>
                <a:gd name="T3" fmla="*/ 145 h 434"/>
                <a:gd name="T4" fmla="*/ 116 w 345"/>
                <a:gd name="T5" fmla="*/ 434 h 434"/>
                <a:gd name="T6" fmla="*/ 0 w 345"/>
                <a:gd name="T7" fmla="*/ 434 h 434"/>
                <a:gd name="T8" fmla="*/ 345 w 345"/>
                <a:gd name="T9" fmla="*/ 0 h 434"/>
              </a:gdLst>
              <a:ahLst/>
              <a:cxnLst>
                <a:cxn ang="0">
                  <a:pos x="T0" y="T1"/>
                </a:cxn>
                <a:cxn ang="0">
                  <a:pos x="T2" y="T3"/>
                </a:cxn>
                <a:cxn ang="0">
                  <a:pos x="T4" y="T5"/>
                </a:cxn>
                <a:cxn ang="0">
                  <a:pos x="T6" y="T7"/>
                </a:cxn>
                <a:cxn ang="0">
                  <a:pos x="T8" y="T9"/>
                </a:cxn>
              </a:cxnLst>
              <a:rect l="0" t="0" r="r" b="b"/>
              <a:pathLst>
                <a:path w="345" h="434">
                  <a:moveTo>
                    <a:pt x="345" y="0"/>
                  </a:moveTo>
                  <a:lnTo>
                    <a:pt x="345" y="145"/>
                  </a:lnTo>
                  <a:lnTo>
                    <a:pt x="116" y="434"/>
                  </a:lnTo>
                  <a:lnTo>
                    <a:pt x="0" y="434"/>
                  </a:lnTo>
                  <a:lnTo>
                    <a:pt x="345"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35" name="Freeform 8644"/>
            <p:cNvSpPr/>
            <p:nvPr/>
          </p:nvSpPr>
          <p:spPr bwMode="auto">
            <a:xfrm>
              <a:off x="11492704" y="3520850"/>
              <a:ext cx="649235" cy="817788"/>
            </a:xfrm>
            <a:custGeom>
              <a:avLst/>
              <a:gdLst>
                <a:gd name="T0" fmla="*/ 104 w 104"/>
                <a:gd name="T1" fmla="*/ 0 h 131"/>
                <a:gd name="T2" fmla="*/ 104 w 104"/>
                <a:gd name="T3" fmla="*/ 131 h 131"/>
                <a:gd name="T4" fmla="*/ 0 w 104"/>
                <a:gd name="T5" fmla="*/ 131 h 131"/>
                <a:gd name="T6" fmla="*/ 104 w 104"/>
                <a:gd name="T7" fmla="*/ 0 h 131"/>
              </a:gdLst>
              <a:ahLst/>
              <a:cxnLst>
                <a:cxn ang="0">
                  <a:pos x="T0" y="T1"/>
                </a:cxn>
                <a:cxn ang="0">
                  <a:pos x="T2" y="T3"/>
                </a:cxn>
                <a:cxn ang="0">
                  <a:pos x="T4" y="T5"/>
                </a:cxn>
                <a:cxn ang="0">
                  <a:pos x="T6" y="T7"/>
                </a:cxn>
              </a:cxnLst>
              <a:rect l="0" t="0" r="r" b="b"/>
              <a:pathLst>
                <a:path w="104" h="131">
                  <a:moveTo>
                    <a:pt x="104" y="0"/>
                  </a:moveTo>
                  <a:lnTo>
                    <a:pt x="104" y="131"/>
                  </a:lnTo>
                  <a:lnTo>
                    <a:pt x="0" y="131"/>
                  </a:lnTo>
                  <a:lnTo>
                    <a:pt x="104"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sp>
          <p:nvSpPr>
            <p:cNvPr id="36" name="Rectangle 8645"/>
            <p:cNvSpPr>
              <a:spLocks noChangeArrowheads="1"/>
            </p:cNvSpPr>
            <p:nvPr/>
          </p:nvSpPr>
          <p:spPr bwMode="auto">
            <a:xfrm>
              <a:off x="292234" y="188219"/>
              <a:ext cx="11557470" cy="3962200"/>
            </a:xfrm>
            <a:prstGeom prst="rect">
              <a:avLst/>
            </a:prstGeom>
            <a:solidFill>
              <a:srgbClr val="1A4730"/>
            </a:solidFill>
            <a:ln w="0">
              <a:solidFill>
                <a:srgbClr val="1A4730"/>
              </a:solidFill>
              <a:prstDash val="solid"/>
              <a:miter lim="800000"/>
            </a:ln>
          </p:spPr>
          <p:txBody>
            <a:bodyPr vert="horz" wrap="square" lIns="91440" tIns="45720" rIns="91440" bIns="45720" numCol="1" anchor="t" anchorCtr="0" compatLnSpc="1"/>
            <a:lstStyle/>
            <a:p>
              <a:endParaRPr lang="zh-CN" altLang="en-US" sz="3600">
                <a:solidFill>
                  <a:schemeClr val="bg1"/>
                </a:solidFill>
                <a:cs typeface="+mn-ea"/>
                <a:sym typeface="+mn-lt"/>
              </a:endParaRPr>
            </a:p>
          </p:txBody>
        </p:sp>
      </p:grpSp>
      <p:sp>
        <p:nvSpPr>
          <p:cNvPr id="78" name="PA_库_矩形 77"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1"/>
            </p:custDataLst>
          </p:nvPr>
        </p:nvSpPr>
        <p:spPr>
          <a:xfrm>
            <a:off x="2286000" y="1072823"/>
            <a:ext cx="7632592" cy="535531"/>
          </a:xfrm>
          <a:prstGeom prst="rect">
            <a:avLst/>
          </a:prstGeom>
          <a:effectLst/>
        </p:spPr>
        <p:txBody>
          <a:bodyPr wrap="square">
            <a:spAutoFit/>
          </a:bodyPr>
          <a:lstStyle/>
          <a:p>
            <a:pPr algn="ctr">
              <a:lnSpc>
                <a:spcPct val="120000"/>
              </a:lnSpc>
            </a:pPr>
            <a:r>
              <a:rPr lang="zh-CN" altLang="en-US" sz="1200" dirty="0">
                <a:solidFill>
                  <a:schemeClr val="bg1"/>
                </a:solidFill>
                <a:cs typeface="+mn-ea"/>
                <a:sym typeface="+mn-lt"/>
              </a:rPr>
              <a:t>这是一段描述性文字，你可以在这里写上对本次推介会的活动节目安排进行简短的说明。这是一段描述性文字，你可以在这里写上对本次推介会的活动节目安排进行简短的说明。这是一段描述性文字，</a:t>
            </a:r>
            <a:endParaRPr lang="zh-CN" altLang="zh-CN" sz="1200" dirty="0">
              <a:solidFill>
                <a:schemeClr val="bg1"/>
              </a:solidFill>
              <a:cs typeface="+mn-ea"/>
              <a:sym typeface="+mn-lt"/>
            </a:endParaRPr>
          </a:p>
        </p:txBody>
      </p:sp>
      <p:sp>
        <p:nvSpPr>
          <p:cNvPr id="94" name="PA_库_矩形 93"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2"/>
            </p:custDataLst>
          </p:nvPr>
        </p:nvSpPr>
        <p:spPr>
          <a:xfrm>
            <a:off x="5401298" y="561628"/>
            <a:ext cx="1415772" cy="461665"/>
          </a:xfrm>
          <a:prstGeom prst="rect">
            <a:avLst/>
          </a:prstGeom>
        </p:spPr>
        <p:txBody>
          <a:bodyPr wrap="none">
            <a:spAutoFit/>
          </a:bodyPr>
          <a:lstStyle/>
          <a:p>
            <a:pPr algn="ctr" fontAlgn="ctr">
              <a:spcBef>
                <a:spcPct val="0"/>
              </a:spcBef>
              <a:spcAft>
                <a:spcPct val="0"/>
              </a:spcAft>
            </a:pPr>
            <a:r>
              <a:rPr lang="zh-CN" altLang="en-US" sz="2400" dirty="0">
                <a:solidFill>
                  <a:schemeClr val="bg1"/>
                </a:solidFill>
                <a:cs typeface="+mn-ea"/>
                <a:sym typeface="+mn-lt"/>
              </a:rPr>
              <a:t>活动节目</a:t>
            </a:r>
            <a:endParaRPr lang="en-US" altLang="zh-CN" sz="2400" dirty="0">
              <a:solidFill>
                <a:schemeClr val="bg1"/>
              </a:solidFill>
              <a:cs typeface="+mn-ea"/>
              <a:sym typeface="+mn-lt"/>
            </a:endParaRPr>
          </a:p>
        </p:txBody>
      </p:sp>
      <p:sp>
        <p:nvSpPr>
          <p:cNvPr id="2" name="PA_库_矩形 1"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3"/>
            </p:custDataLst>
          </p:nvPr>
        </p:nvSpPr>
        <p:spPr>
          <a:xfrm>
            <a:off x="1074000" y="1741251"/>
            <a:ext cx="10044000" cy="421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3" name="e7d195523061f1c0" descr="e7d195523061f1c09d6f9b3d376af7cc83eec7fa36f660fcFABA8E4E22B65493F1579964AC498A6DD12E9A37B3F4D805B6D0115AA1C9B53E5DC593BBAD6517EC30D5C3535F30F1310ED1D1E84EABB6F0393B3AE17624DE18DF5B1959880DEA297A2DA0F666A4BC96406800F35B7137E62E4C1FAF0AD8461668FC8EBD0D834DB49BAD56707447352F" hidden="1"/>
          <p:cNvSpPr txBox="1"/>
          <p:nvPr/>
        </p:nvSpPr>
        <p:spPr>
          <a:xfrm>
            <a:off x="-355600" y="1803400"/>
            <a:ext cx="303160" cy="1016000"/>
          </a:xfrm>
          <a:prstGeom prst="rect">
            <a:avLst/>
          </a:prstGeom>
          <a:noFill/>
        </p:spPr>
        <p:txBody>
          <a:bodyPr vert="wordArtVert" rtlCol="0">
            <a:spAutoFit/>
          </a:bodyPr>
          <a:lstStyle/>
          <a:p>
            <a:r>
              <a:rPr lang="en-US" altLang="zh-CN" sz="100">
                <a:cs typeface="+mn-ea"/>
                <a:sym typeface="+mn-lt"/>
              </a:rPr>
              <a:t>e7d195523061f1c09d6f9b3d376af7cc83eec7fa36f660fcFABA8E4E22B65493F1579964AC498A6DD12E9A37B3F4D805B6D0115AA1C9B53E5DC593BBAD6517EC30D5C3535F30F1310ED1D1E84EABB6F0393B3AE17624DE18DF5B1959880DEA297A2DA0F666A4BC96406800F35B7137E62E4C1FAF0AD8461668FC8EBD0D834DB49BAD56707447352F</a:t>
            </a:r>
            <a:endParaRPr lang="zh-CN" altLang="en-US" sz="100">
              <a:cs typeface="+mn-ea"/>
              <a:sym typeface="+mn-lt"/>
            </a:endParaRPr>
          </a:p>
        </p:txBody>
      </p:sp>
      <p:pic>
        <p:nvPicPr>
          <p:cNvPr id="38" name="PA_库_PicturePlaceholder 37"/>
          <p:cNvPicPr>
            <a:picLocks noGrp="1" noChangeAspect="1"/>
          </p:cNvPicPr>
          <p:nvPr>
            <p:ph type="pic" sz="quarter" idx="25"/>
            <p:custDataLst>
              <p:tags r:id="rId4"/>
            </p:custDataLst>
          </p:nvPr>
        </p:nvPicPr>
        <p:blipFill>
          <a:blip r:embed="rId12" cstate="print">
            <a:extLst>
              <a:ext uri="{28A0092B-C50C-407E-A947-70E740481C1C}">
                <a14:useLocalDpi xmlns:a14="http://schemas.microsoft.com/office/drawing/2010/main" val="0"/>
              </a:ext>
            </a:extLst>
          </a:blip>
          <a:srcRect t="16849" b="16849"/>
          <a:stretch>
            <a:fillRect/>
          </a:stretch>
        </p:blipFill>
        <p:spPr/>
      </p:pic>
      <p:pic>
        <p:nvPicPr>
          <p:cNvPr id="40" name="PA_库_PicturePlaceholder 39"/>
          <p:cNvPicPr>
            <a:picLocks noGrp="1" noChangeAspect="1"/>
          </p:cNvPicPr>
          <p:nvPr>
            <p:ph type="pic" sz="quarter" idx="28"/>
            <p:custDataLst>
              <p:tags r:id="rId5"/>
            </p:custDataLst>
          </p:nvPr>
        </p:nvPicPr>
        <p:blipFill>
          <a:blip r:embed="rId13" cstate="print">
            <a:extLst>
              <a:ext uri="{28A0092B-C50C-407E-A947-70E740481C1C}">
                <a14:useLocalDpi xmlns:a14="http://schemas.microsoft.com/office/drawing/2010/main" val="0"/>
              </a:ext>
            </a:extLst>
          </a:blip>
          <a:srcRect l="11061" r="11061"/>
          <a:stretch>
            <a:fillRect/>
          </a:stretch>
        </p:blipFill>
        <p:spPr/>
      </p:pic>
      <p:pic>
        <p:nvPicPr>
          <p:cNvPr id="39" name="PA_库_PicturePlaceholder 38"/>
          <p:cNvPicPr>
            <a:picLocks noGrp="1" noChangeAspect="1"/>
          </p:cNvPicPr>
          <p:nvPr>
            <p:ph type="pic" sz="quarter" idx="27"/>
            <p:custDataLst>
              <p:tags r:id="rId6"/>
            </p:custDataLst>
          </p:nvPr>
        </p:nvPicPr>
        <p:blipFill>
          <a:blip r:embed="rId14" cstate="print">
            <a:extLst>
              <a:ext uri="{28A0092B-C50C-407E-A947-70E740481C1C}">
                <a14:useLocalDpi xmlns:a14="http://schemas.microsoft.com/office/drawing/2010/main" val="0"/>
              </a:ext>
            </a:extLst>
          </a:blip>
          <a:srcRect l="11028" r="11028"/>
          <a:stretch>
            <a:fillRect/>
          </a:stretch>
        </p:blipFill>
        <p:spPr/>
      </p:pic>
      <p:pic>
        <p:nvPicPr>
          <p:cNvPr id="11" name="PA_库_PicturePlaceholder 10"/>
          <p:cNvPicPr>
            <a:picLocks noGrp="1" noChangeAspect="1"/>
          </p:cNvPicPr>
          <p:nvPr>
            <p:ph type="pic" sz="quarter" idx="26"/>
            <p:custDataLst>
              <p:tags r:id="rId7"/>
            </p:custDataLst>
          </p:nvPr>
        </p:nvPicPr>
        <p:blipFill>
          <a:blip r:embed="rId15" cstate="print">
            <a:extLst>
              <a:ext uri="{28A0092B-C50C-407E-A947-70E740481C1C}">
                <a14:useLocalDpi xmlns:a14="http://schemas.microsoft.com/office/drawing/2010/main" val="0"/>
              </a:ext>
            </a:extLst>
          </a:blip>
          <a:srcRect t="20914" b="20914"/>
          <a:stretch>
            <a:fillRect/>
          </a:stretch>
        </p:blipFill>
        <p:spPr/>
      </p:pic>
      <p:pic>
        <p:nvPicPr>
          <p:cNvPr id="37" name="PA_库_PicturePlaceholder 36"/>
          <p:cNvPicPr>
            <a:picLocks noGrp="1" noChangeAspect="1"/>
          </p:cNvPicPr>
          <p:nvPr>
            <p:ph type="pic" sz="quarter" idx="29"/>
            <p:custDataLst>
              <p:tags r:id="rId8"/>
            </p:custDataLst>
          </p:nvPr>
        </p:nvPicPr>
        <p:blipFill>
          <a:blip r:embed="rId16" cstate="print">
            <a:extLst>
              <a:ext uri="{28A0092B-C50C-407E-A947-70E740481C1C}">
                <a14:useLocalDpi xmlns:a14="http://schemas.microsoft.com/office/drawing/2010/main" val="0"/>
              </a:ext>
            </a:extLst>
          </a:blip>
          <a:srcRect l="5479" r="5479"/>
          <a:stretch>
            <a:fillRect/>
          </a:stretch>
        </p:blipFill>
        <p:spPr/>
      </p:pic>
      <p:pic>
        <p:nvPicPr>
          <p:cNvPr id="13" name="PA_库_PicturePlaceholder 12"/>
          <p:cNvPicPr>
            <a:picLocks noGrp="1" noChangeAspect="1"/>
          </p:cNvPicPr>
          <p:nvPr>
            <p:ph type="pic" sz="quarter" idx="30"/>
            <p:custDataLst>
              <p:tags r:id="rId9"/>
            </p:custDataLst>
          </p:nvPr>
        </p:nvPicPr>
        <p:blipFill>
          <a:blip r:embed="rId17" cstate="print">
            <a:extLst>
              <a:ext uri="{28A0092B-C50C-407E-A947-70E740481C1C}">
                <a14:useLocalDpi xmlns:a14="http://schemas.microsoft.com/office/drawing/2010/main" val="0"/>
              </a:ext>
            </a:extLst>
          </a:blip>
          <a:srcRect l="5479" r="5479"/>
          <a:stretch>
            <a:fillRect/>
          </a:stretch>
        </p:blipFill>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500" fill="hold"/>
                                        <p:tgtEl>
                                          <p:spTgt spid="78"/>
                                        </p:tgtEl>
                                        <p:attrNameLst>
                                          <p:attrName>ppt_x</p:attrName>
                                        </p:attrNameLst>
                                      </p:cBhvr>
                                      <p:tavLst>
                                        <p:tav tm="0">
                                          <p:val>
                                            <p:strVal val="0-#ppt_w/2"/>
                                          </p:val>
                                        </p:tav>
                                        <p:tav tm="100000">
                                          <p:val>
                                            <p:strVal val="#ppt_x"/>
                                          </p:val>
                                        </p:tav>
                                      </p:tavLst>
                                    </p:anim>
                                    <p:anim calcmode="lin" valueType="num">
                                      <p:cBhvr additive="base">
                                        <p:cTn id="8" dur="1500" fill="hold"/>
                                        <p:tgtEl>
                                          <p:spTgt spid="78"/>
                                        </p:tgtEl>
                                        <p:attrNameLst>
                                          <p:attrName>ppt_y</p:attrName>
                                        </p:attrNameLst>
                                      </p:cBhvr>
                                      <p:tavLst>
                                        <p:tav tm="0">
                                          <p:val>
                                            <p:strVal val="#ppt_y"/>
                                          </p:val>
                                        </p:tav>
                                        <p:tav tm="100000">
                                          <p:val>
                                            <p:strVal val="#ppt_y"/>
                                          </p:val>
                                        </p:tav>
                                      </p:tavLst>
                                    </p:anim>
                                    <p:set>
                                      <p:cBhvr>
                                        <p:cTn id="9" dur="1" fill="hold">
                                          <p:stCondLst>
                                            <p:cond delay="0"/>
                                          </p:stCondLst>
                                        </p:cTn>
                                        <p:tgtEl>
                                          <p:spTgt spid="78"/>
                                        </p:tgtEl>
                                        <p:attrNameLst>
                                          <p:attrName>style.visibility</p:attrName>
                                        </p:attrNameLst>
                                      </p:cBhvr>
                                      <p:to>
                                        <p:strVal val="visible"/>
                                      </p:to>
                                    </p:set>
                                    <p:anim to="" calcmode="lin" valueType="num">
                                      <p:cBhvr>
                                        <p:cTn id="10" dur="1500" fill="hold">
                                          <p:stCondLst>
                                            <p:cond delay="0"/>
                                          </p:stCondLst>
                                        </p:cTn>
                                        <p:tgtEl>
                                          <p:spTgt spid="78"/>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78"/>
                                        </p:tgtEl>
                                        <p:attrNameLst>
                                          <p:attrName>ppt_h</p:attrName>
                                        </p:attrNameLst>
                                      </p:cBhvr>
                                      <p:tavLst>
                                        <p:tav tm="0">
                                          <p:val>
                                            <p:fltVal val="0"/>
                                          </p:val>
                                        </p:tav>
                                        <p:tav tm="100000">
                                          <p:val>
                                            <p:strVal val="#ppt_h"/>
                                          </p:val>
                                        </p:tav>
                                      </p:tavLst>
                                    </p:anim>
                                    <p:animEffect filter="fade">
                                      <p:cBhvr>
                                        <p:cTn id="12" dur="1500">
                                          <p:stCondLst>
                                            <p:cond delay="0"/>
                                          </p:stCondLst>
                                        </p:cTn>
                                        <p:tgtEl>
                                          <p:spTgt spid="78"/>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500" fill="hold"/>
                                        <p:tgtEl>
                                          <p:spTgt spid="94"/>
                                        </p:tgtEl>
                                        <p:attrNameLst>
                                          <p:attrName>ppt_x</p:attrName>
                                        </p:attrNameLst>
                                      </p:cBhvr>
                                      <p:tavLst>
                                        <p:tav tm="0">
                                          <p:val>
                                            <p:strVal val="0-#ppt_w/2"/>
                                          </p:val>
                                        </p:tav>
                                        <p:tav tm="100000">
                                          <p:val>
                                            <p:strVal val="#ppt_x"/>
                                          </p:val>
                                        </p:tav>
                                      </p:tavLst>
                                    </p:anim>
                                    <p:anim calcmode="lin" valueType="num">
                                      <p:cBhvr additive="base">
                                        <p:cTn id="16" dur="1500" fill="hold"/>
                                        <p:tgtEl>
                                          <p:spTgt spid="94"/>
                                        </p:tgtEl>
                                        <p:attrNameLst>
                                          <p:attrName>ppt_y</p:attrName>
                                        </p:attrNameLst>
                                      </p:cBhvr>
                                      <p:tavLst>
                                        <p:tav tm="0">
                                          <p:val>
                                            <p:strVal val="#ppt_y"/>
                                          </p:val>
                                        </p:tav>
                                        <p:tav tm="100000">
                                          <p:val>
                                            <p:strVal val="#ppt_y"/>
                                          </p:val>
                                        </p:tav>
                                      </p:tavLst>
                                    </p:anim>
                                    <p:set>
                                      <p:cBhvr>
                                        <p:cTn id="17" dur="1" fill="hold">
                                          <p:stCondLst>
                                            <p:cond delay="0"/>
                                          </p:stCondLst>
                                        </p:cTn>
                                        <p:tgtEl>
                                          <p:spTgt spid="94"/>
                                        </p:tgtEl>
                                        <p:attrNameLst>
                                          <p:attrName>style.visibility</p:attrName>
                                        </p:attrNameLst>
                                      </p:cBhvr>
                                      <p:to>
                                        <p:strVal val="visible"/>
                                      </p:to>
                                    </p:set>
                                    <p:anim to="" calcmode="lin" valueType="num">
                                      <p:cBhvr>
                                        <p:cTn id="18" dur="1500" fill="hold">
                                          <p:stCondLst>
                                            <p:cond delay="0"/>
                                          </p:stCondLst>
                                        </p:cTn>
                                        <p:tgtEl>
                                          <p:spTgt spid="94"/>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94"/>
                                        </p:tgtEl>
                                        <p:attrNameLst>
                                          <p:attrName>ppt_h</p:attrName>
                                        </p:attrNameLst>
                                      </p:cBhvr>
                                      <p:tavLst>
                                        <p:tav tm="0">
                                          <p:val>
                                            <p:fltVal val="0"/>
                                          </p:val>
                                        </p:tav>
                                        <p:tav tm="100000">
                                          <p:val>
                                            <p:strVal val="#ppt_h"/>
                                          </p:val>
                                        </p:tav>
                                      </p:tavLst>
                                    </p:anim>
                                    <p:animEffect filter="fade">
                                      <p:cBhvr>
                                        <p:cTn id="20" dur="1500">
                                          <p:stCondLst>
                                            <p:cond delay="0"/>
                                          </p:stCondLst>
                                        </p:cTn>
                                        <p:tgtEl>
                                          <p:spTgt spid="94"/>
                                        </p:tgtEl>
                                      </p:cBhvr>
                                    </p:animEffect>
                                  </p:childTnLst>
                                </p:cTn>
                              </p:par>
                              <p:par>
                                <p:cTn id="21" presetID="2" presetClass="entr" presetSubtype="8" decel="100000" fill="hold" grpId="0" nodeType="withEffect" nodePh="1">
                                  <p:stCondLst>
                                    <p:cond delay="250"/>
                                  </p:stCondLst>
                                  <p:endCondLst>
                                    <p:cond evt="begin" delay="0">
                                      <p:tn val="21"/>
                                    </p:cond>
                                  </p:endCondLst>
                                  <p:childTnLst>
                                    <p:set>
                                      <p:cBhvr>
                                        <p:cTn id="22" dur="1" fill="hold">
                                          <p:stCondLst>
                                            <p:cond delay="0"/>
                                          </p:stCondLst>
                                        </p:cTn>
                                        <p:tgtEl>
                                          <p:spTgt spid="2">
                                            <p:txEl>
                                              <p:charRg st="4294967295" end="4294967295"/>
                                            </p:txEl>
                                          </p:spTgt>
                                        </p:tgtEl>
                                        <p:attrNameLst>
                                          <p:attrName>style.visibility</p:attrName>
                                        </p:attrNameLst>
                                      </p:cBhvr>
                                      <p:to>
                                        <p:strVal val="visible"/>
                                      </p:to>
                                    </p:set>
                                    <p:anim calcmode="lin" valueType="num">
                                      <p:cBhvr additive="base">
                                        <p:cTn id="23" dur="1500" fill="hold"/>
                                        <p:tgtEl>
                                          <p:spTgt spid="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2">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2">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2">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2">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2">
                                            <p:txEl>
                                              <p:charRg st="4294967295" end="4294967295"/>
                                            </p:txEl>
                                          </p:spTgt>
                                        </p:tgtEl>
                                      </p:cBhvr>
                                    </p:animEffect>
                                  </p:childTnLst>
                                </p:cTn>
                              </p:par>
                              <p:par>
                                <p:cTn id="29" presetID="2" presetClass="entr" presetSubtype="8" decel="100000" fill="hold" nodeType="withEffect">
                                  <p:stCondLst>
                                    <p:cond delay="25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1500" fill="hold"/>
                                        <p:tgtEl>
                                          <p:spTgt spid="38"/>
                                        </p:tgtEl>
                                        <p:attrNameLst>
                                          <p:attrName>ppt_x</p:attrName>
                                        </p:attrNameLst>
                                      </p:cBhvr>
                                      <p:tavLst>
                                        <p:tav tm="0">
                                          <p:val>
                                            <p:strVal val="0-#ppt_w/2"/>
                                          </p:val>
                                        </p:tav>
                                        <p:tav tm="100000">
                                          <p:val>
                                            <p:strVal val="#ppt_x"/>
                                          </p:val>
                                        </p:tav>
                                      </p:tavLst>
                                    </p:anim>
                                    <p:anim calcmode="lin" valueType="num">
                                      <p:cBhvr additive="base">
                                        <p:cTn id="32" dur="1500" fill="hold"/>
                                        <p:tgtEl>
                                          <p:spTgt spid="38"/>
                                        </p:tgtEl>
                                        <p:attrNameLst>
                                          <p:attrName>ppt_y</p:attrName>
                                        </p:attrNameLst>
                                      </p:cBhvr>
                                      <p:tavLst>
                                        <p:tav tm="0">
                                          <p:val>
                                            <p:strVal val="#ppt_y"/>
                                          </p:val>
                                        </p:tav>
                                        <p:tav tm="100000">
                                          <p:val>
                                            <p:strVal val="#ppt_y"/>
                                          </p:val>
                                        </p:tav>
                                      </p:tavLst>
                                    </p:anim>
                                    <p:set>
                                      <p:cBhvr>
                                        <p:cTn id="33" dur="1" fill="hold">
                                          <p:stCondLst>
                                            <p:cond delay="0"/>
                                          </p:stCondLst>
                                        </p:cTn>
                                        <p:tgtEl>
                                          <p:spTgt spid="38"/>
                                        </p:tgtEl>
                                        <p:attrNameLst>
                                          <p:attrName>style.visibility</p:attrName>
                                        </p:attrNameLst>
                                      </p:cBhvr>
                                      <p:to>
                                        <p:strVal val="visible"/>
                                      </p:to>
                                    </p:set>
                                    <p:anim to="" calcmode="lin" valueType="num">
                                      <p:cBhvr>
                                        <p:cTn id="34" dur="1500" fill="hold">
                                          <p:stCondLst>
                                            <p:cond delay="0"/>
                                          </p:stCondLst>
                                        </p:cTn>
                                        <p:tgtEl>
                                          <p:spTgt spid="38"/>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38"/>
                                        </p:tgtEl>
                                        <p:attrNameLst>
                                          <p:attrName>ppt_h</p:attrName>
                                        </p:attrNameLst>
                                      </p:cBhvr>
                                      <p:tavLst>
                                        <p:tav tm="0">
                                          <p:val>
                                            <p:fltVal val="0"/>
                                          </p:val>
                                        </p:tav>
                                        <p:tav tm="100000">
                                          <p:val>
                                            <p:strVal val="#ppt_h"/>
                                          </p:val>
                                        </p:tav>
                                      </p:tavLst>
                                    </p:anim>
                                    <p:animEffect filter="fade">
                                      <p:cBhvr>
                                        <p:cTn id="36" dur="1500">
                                          <p:stCondLst>
                                            <p:cond delay="0"/>
                                          </p:stCondLst>
                                        </p:cTn>
                                        <p:tgtEl>
                                          <p:spTgt spid="38"/>
                                        </p:tgtEl>
                                      </p:cBhvr>
                                    </p:animEffect>
                                  </p:childTnLst>
                                </p:cTn>
                              </p:par>
                              <p:par>
                                <p:cTn id="37" presetID="2" presetClass="entr" presetSubtype="8" decel="100000" fill="hold" nodeType="withEffect">
                                  <p:stCondLst>
                                    <p:cond delay="25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1500" fill="hold"/>
                                        <p:tgtEl>
                                          <p:spTgt spid="40"/>
                                        </p:tgtEl>
                                        <p:attrNameLst>
                                          <p:attrName>ppt_x</p:attrName>
                                        </p:attrNameLst>
                                      </p:cBhvr>
                                      <p:tavLst>
                                        <p:tav tm="0">
                                          <p:val>
                                            <p:strVal val="0-#ppt_w/2"/>
                                          </p:val>
                                        </p:tav>
                                        <p:tav tm="100000">
                                          <p:val>
                                            <p:strVal val="#ppt_x"/>
                                          </p:val>
                                        </p:tav>
                                      </p:tavLst>
                                    </p:anim>
                                    <p:anim calcmode="lin" valueType="num">
                                      <p:cBhvr additive="base">
                                        <p:cTn id="40" dur="1500" fill="hold"/>
                                        <p:tgtEl>
                                          <p:spTgt spid="40"/>
                                        </p:tgtEl>
                                        <p:attrNameLst>
                                          <p:attrName>ppt_y</p:attrName>
                                        </p:attrNameLst>
                                      </p:cBhvr>
                                      <p:tavLst>
                                        <p:tav tm="0">
                                          <p:val>
                                            <p:strVal val="#ppt_y"/>
                                          </p:val>
                                        </p:tav>
                                        <p:tav tm="100000">
                                          <p:val>
                                            <p:strVal val="#ppt_y"/>
                                          </p:val>
                                        </p:tav>
                                      </p:tavLst>
                                    </p:anim>
                                    <p:set>
                                      <p:cBhvr>
                                        <p:cTn id="41" dur="1" fill="hold">
                                          <p:stCondLst>
                                            <p:cond delay="0"/>
                                          </p:stCondLst>
                                        </p:cTn>
                                        <p:tgtEl>
                                          <p:spTgt spid="40"/>
                                        </p:tgtEl>
                                        <p:attrNameLst>
                                          <p:attrName>style.visibility</p:attrName>
                                        </p:attrNameLst>
                                      </p:cBhvr>
                                      <p:to>
                                        <p:strVal val="visible"/>
                                      </p:to>
                                    </p:set>
                                    <p:anim to="" calcmode="lin" valueType="num">
                                      <p:cBhvr>
                                        <p:cTn id="42" dur="1500" fill="hold">
                                          <p:stCondLst>
                                            <p:cond delay="0"/>
                                          </p:stCondLst>
                                        </p:cTn>
                                        <p:tgtEl>
                                          <p:spTgt spid="40"/>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40"/>
                                        </p:tgtEl>
                                        <p:attrNameLst>
                                          <p:attrName>ppt_h</p:attrName>
                                        </p:attrNameLst>
                                      </p:cBhvr>
                                      <p:tavLst>
                                        <p:tav tm="0">
                                          <p:val>
                                            <p:fltVal val="0"/>
                                          </p:val>
                                        </p:tav>
                                        <p:tav tm="100000">
                                          <p:val>
                                            <p:strVal val="#ppt_h"/>
                                          </p:val>
                                        </p:tav>
                                      </p:tavLst>
                                    </p:anim>
                                    <p:animEffect filter="fade">
                                      <p:cBhvr>
                                        <p:cTn id="44" dur="1500">
                                          <p:stCondLst>
                                            <p:cond delay="0"/>
                                          </p:stCondLst>
                                        </p:cTn>
                                        <p:tgtEl>
                                          <p:spTgt spid="40"/>
                                        </p:tgtEl>
                                      </p:cBhvr>
                                    </p:animEffect>
                                  </p:childTnLst>
                                </p:cTn>
                              </p:par>
                              <p:par>
                                <p:cTn id="45" presetID="2" presetClass="entr" presetSubtype="8" decel="100000" fill="hold" nodeType="withEffect">
                                  <p:stCondLst>
                                    <p:cond delay="25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500" fill="hold"/>
                                        <p:tgtEl>
                                          <p:spTgt spid="39"/>
                                        </p:tgtEl>
                                        <p:attrNameLst>
                                          <p:attrName>ppt_x</p:attrName>
                                        </p:attrNameLst>
                                      </p:cBhvr>
                                      <p:tavLst>
                                        <p:tav tm="0">
                                          <p:val>
                                            <p:strVal val="0-#ppt_w/2"/>
                                          </p:val>
                                        </p:tav>
                                        <p:tav tm="100000">
                                          <p:val>
                                            <p:strVal val="#ppt_x"/>
                                          </p:val>
                                        </p:tav>
                                      </p:tavLst>
                                    </p:anim>
                                    <p:anim calcmode="lin" valueType="num">
                                      <p:cBhvr additive="base">
                                        <p:cTn id="48" dur="1500" fill="hold"/>
                                        <p:tgtEl>
                                          <p:spTgt spid="39"/>
                                        </p:tgtEl>
                                        <p:attrNameLst>
                                          <p:attrName>ppt_y</p:attrName>
                                        </p:attrNameLst>
                                      </p:cBhvr>
                                      <p:tavLst>
                                        <p:tav tm="0">
                                          <p:val>
                                            <p:strVal val="#ppt_y"/>
                                          </p:val>
                                        </p:tav>
                                        <p:tav tm="100000">
                                          <p:val>
                                            <p:strVal val="#ppt_y"/>
                                          </p:val>
                                        </p:tav>
                                      </p:tavLst>
                                    </p:anim>
                                    <p:set>
                                      <p:cBhvr>
                                        <p:cTn id="49" dur="1" fill="hold">
                                          <p:stCondLst>
                                            <p:cond delay="0"/>
                                          </p:stCondLst>
                                        </p:cTn>
                                        <p:tgtEl>
                                          <p:spTgt spid="39"/>
                                        </p:tgtEl>
                                        <p:attrNameLst>
                                          <p:attrName>style.visibility</p:attrName>
                                        </p:attrNameLst>
                                      </p:cBhvr>
                                      <p:to>
                                        <p:strVal val="visible"/>
                                      </p:to>
                                    </p:set>
                                    <p:anim to="" calcmode="lin" valueType="num">
                                      <p:cBhvr>
                                        <p:cTn id="50" dur="1500" fill="hold">
                                          <p:stCondLst>
                                            <p:cond delay="0"/>
                                          </p:stCondLst>
                                        </p:cTn>
                                        <p:tgtEl>
                                          <p:spTgt spid="39"/>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39"/>
                                        </p:tgtEl>
                                        <p:attrNameLst>
                                          <p:attrName>ppt_h</p:attrName>
                                        </p:attrNameLst>
                                      </p:cBhvr>
                                      <p:tavLst>
                                        <p:tav tm="0">
                                          <p:val>
                                            <p:fltVal val="0"/>
                                          </p:val>
                                        </p:tav>
                                        <p:tav tm="100000">
                                          <p:val>
                                            <p:strVal val="#ppt_h"/>
                                          </p:val>
                                        </p:tav>
                                      </p:tavLst>
                                    </p:anim>
                                    <p:animEffect filter="fade">
                                      <p:cBhvr>
                                        <p:cTn id="52" dur="1500">
                                          <p:stCondLst>
                                            <p:cond delay="0"/>
                                          </p:stCondLst>
                                        </p:cTn>
                                        <p:tgtEl>
                                          <p:spTgt spid="39"/>
                                        </p:tgtEl>
                                      </p:cBhvr>
                                    </p:animEffect>
                                  </p:childTnLst>
                                </p:cTn>
                              </p:par>
                              <p:par>
                                <p:cTn id="53" presetID="2" presetClass="entr" presetSubtype="8" decel="100000" fill="hold" nodeType="withEffect">
                                  <p:stCondLst>
                                    <p:cond delay="25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500" fill="hold"/>
                                        <p:tgtEl>
                                          <p:spTgt spid="11"/>
                                        </p:tgtEl>
                                        <p:attrNameLst>
                                          <p:attrName>ppt_x</p:attrName>
                                        </p:attrNameLst>
                                      </p:cBhvr>
                                      <p:tavLst>
                                        <p:tav tm="0">
                                          <p:val>
                                            <p:strVal val="0-#ppt_w/2"/>
                                          </p:val>
                                        </p:tav>
                                        <p:tav tm="100000">
                                          <p:val>
                                            <p:strVal val="#ppt_x"/>
                                          </p:val>
                                        </p:tav>
                                      </p:tavLst>
                                    </p:anim>
                                    <p:anim calcmode="lin" valueType="num">
                                      <p:cBhvr additive="base">
                                        <p:cTn id="56" dur="1500" fill="hold"/>
                                        <p:tgtEl>
                                          <p:spTgt spid="11"/>
                                        </p:tgtEl>
                                        <p:attrNameLst>
                                          <p:attrName>ppt_y</p:attrName>
                                        </p:attrNameLst>
                                      </p:cBhvr>
                                      <p:tavLst>
                                        <p:tav tm="0">
                                          <p:val>
                                            <p:strVal val="#ppt_y"/>
                                          </p:val>
                                        </p:tav>
                                        <p:tav tm="100000">
                                          <p:val>
                                            <p:strVal val="#ppt_y"/>
                                          </p:val>
                                        </p:tav>
                                      </p:tavLst>
                                    </p:anim>
                                    <p:set>
                                      <p:cBhvr>
                                        <p:cTn id="57" dur="1" fill="hold">
                                          <p:stCondLst>
                                            <p:cond delay="0"/>
                                          </p:stCondLst>
                                        </p:cTn>
                                        <p:tgtEl>
                                          <p:spTgt spid="11"/>
                                        </p:tgtEl>
                                        <p:attrNameLst>
                                          <p:attrName>style.visibility</p:attrName>
                                        </p:attrNameLst>
                                      </p:cBhvr>
                                      <p:to>
                                        <p:strVal val="visible"/>
                                      </p:to>
                                    </p:set>
                                    <p:anim to="" calcmode="lin" valueType="num">
                                      <p:cBhvr>
                                        <p:cTn id="58"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60" dur="1500">
                                          <p:stCondLst>
                                            <p:cond delay="0"/>
                                          </p:stCondLst>
                                        </p:cTn>
                                        <p:tgtEl>
                                          <p:spTgt spid="11"/>
                                        </p:tgtEl>
                                      </p:cBhvr>
                                    </p:animEffect>
                                  </p:childTnLst>
                                </p:cTn>
                              </p:par>
                              <p:par>
                                <p:cTn id="61" presetID="2" presetClass="entr" presetSubtype="8" decel="100000" fill="hold" nodeType="withEffect">
                                  <p:stCondLst>
                                    <p:cond delay="25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500" fill="hold"/>
                                        <p:tgtEl>
                                          <p:spTgt spid="37"/>
                                        </p:tgtEl>
                                        <p:attrNameLst>
                                          <p:attrName>ppt_x</p:attrName>
                                        </p:attrNameLst>
                                      </p:cBhvr>
                                      <p:tavLst>
                                        <p:tav tm="0">
                                          <p:val>
                                            <p:strVal val="0-#ppt_w/2"/>
                                          </p:val>
                                        </p:tav>
                                        <p:tav tm="100000">
                                          <p:val>
                                            <p:strVal val="#ppt_x"/>
                                          </p:val>
                                        </p:tav>
                                      </p:tavLst>
                                    </p:anim>
                                    <p:anim calcmode="lin" valueType="num">
                                      <p:cBhvr additive="base">
                                        <p:cTn id="64" dur="1500" fill="hold"/>
                                        <p:tgtEl>
                                          <p:spTgt spid="37"/>
                                        </p:tgtEl>
                                        <p:attrNameLst>
                                          <p:attrName>ppt_y</p:attrName>
                                        </p:attrNameLst>
                                      </p:cBhvr>
                                      <p:tavLst>
                                        <p:tav tm="0">
                                          <p:val>
                                            <p:strVal val="#ppt_y"/>
                                          </p:val>
                                        </p:tav>
                                        <p:tav tm="100000">
                                          <p:val>
                                            <p:strVal val="#ppt_y"/>
                                          </p:val>
                                        </p:tav>
                                      </p:tavLst>
                                    </p:anim>
                                    <p:set>
                                      <p:cBhvr>
                                        <p:cTn id="65" dur="1" fill="hold">
                                          <p:stCondLst>
                                            <p:cond delay="0"/>
                                          </p:stCondLst>
                                        </p:cTn>
                                        <p:tgtEl>
                                          <p:spTgt spid="37"/>
                                        </p:tgtEl>
                                        <p:attrNameLst>
                                          <p:attrName>style.visibility</p:attrName>
                                        </p:attrNameLst>
                                      </p:cBhvr>
                                      <p:to>
                                        <p:strVal val="visible"/>
                                      </p:to>
                                    </p:set>
                                    <p:anim to="" calcmode="lin" valueType="num">
                                      <p:cBhvr>
                                        <p:cTn id="66" dur="1500" fill="hold">
                                          <p:stCondLst>
                                            <p:cond delay="0"/>
                                          </p:stCondLst>
                                        </p:cTn>
                                        <p:tgtEl>
                                          <p:spTgt spid="37"/>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37"/>
                                        </p:tgtEl>
                                        <p:attrNameLst>
                                          <p:attrName>ppt_h</p:attrName>
                                        </p:attrNameLst>
                                      </p:cBhvr>
                                      <p:tavLst>
                                        <p:tav tm="0">
                                          <p:val>
                                            <p:fltVal val="0"/>
                                          </p:val>
                                        </p:tav>
                                        <p:tav tm="100000">
                                          <p:val>
                                            <p:strVal val="#ppt_h"/>
                                          </p:val>
                                        </p:tav>
                                      </p:tavLst>
                                    </p:anim>
                                    <p:animEffect filter="fade">
                                      <p:cBhvr>
                                        <p:cTn id="68" dur="1500">
                                          <p:stCondLst>
                                            <p:cond delay="0"/>
                                          </p:stCondLst>
                                        </p:cTn>
                                        <p:tgtEl>
                                          <p:spTgt spid="37"/>
                                        </p:tgtEl>
                                      </p:cBhvr>
                                    </p:animEffect>
                                  </p:childTnLst>
                                </p:cTn>
                              </p:par>
                              <p:par>
                                <p:cTn id="69" presetID="2" presetClass="entr" presetSubtype="8" decel="100000" fill="hold" nodeType="withEffect">
                                  <p:stCondLst>
                                    <p:cond delay="25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1500" fill="hold"/>
                                        <p:tgtEl>
                                          <p:spTgt spid="13"/>
                                        </p:tgtEl>
                                        <p:attrNameLst>
                                          <p:attrName>ppt_x</p:attrName>
                                        </p:attrNameLst>
                                      </p:cBhvr>
                                      <p:tavLst>
                                        <p:tav tm="0">
                                          <p:val>
                                            <p:strVal val="0-#ppt_w/2"/>
                                          </p:val>
                                        </p:tav>
                                        <p:tav tm="100000">
                                          <p:val>
                                            <p:strVal val="#ppt_x"/>
                                          </p:val>
                                        </p:tav>
                                      </p:tavLst>
                                    </p:anim>
                                    <p:anim calcmode="lin" valueType="num">
                                      <p:cBhvr additive="base">
                                        <p:cTn id="72" dur="1500" fill="hold"/>
                                        <p:tgtEl>
                                          <p:spTgt spid="13"/>
                                        </p:tgtEl>
                                        <p:attrNameLst>
                                          <p:attrName>ppt_y</p:attrName>
                                        </p:attrNameLst>
                                      </p:cBhvr>
                                      <p:tavLst>
                                        <p:tav tm="0">
                                          <p:val>
                                            <p:strVal val="#ppt_y"/>
                                          </p:val>
                                        </p:tav>
                                        <p:tav tm="100000">
                                          <p:val>
                                            <p:strVal val="#ppt_y"/>
                                          </p:val>
                                        </p:tav>
                                      </p:tavLst>
                                    </p:anim>
                                    <p:set>
                                      <p:cBhvr>
                                        <p:cTn id="73" dur="1" fill="hold">
                                          <p:stCondLst>
                                            <p:cond delay="0"/>
                                          </p:stCondLst>
                                        </p:cTn>
                                        <p:tgtEl>
                                          <p:spTgt spid="13"/>
                                        </p:tgtEl>
                                        <p:attrNameLst>
                                          <p:attrName>style.visibility</p:attrName>
                                        </p:attrNameLst>
                                      </p:cBhvr>
                                      <p:to>
                                        <p:strVal val="visible"/>
                                      </p:to>
                                    </p:set>
                                    <p:anim to="" calcmode="lin" valueType="num">
                                      <p:cBhvr>
                                        <p:cTn id="74"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76" dur="15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utoUpdateAnimBg="0"/>
      <p:bldP spid="94" grpId="0" autoUpdateAnimBg="0"/>
      <p:bldP spid="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0" y="0"/>
            <a:ext cx="12192000" cy="6858000"/>
            <a:chOff x="0" y="0"/>
            <a:chExt cx="12141939" cy="4338638"/>
          </a:xfrm>
        </p:grpSpPr>
        <p:sp>
          <p:nvSpPr>
            <p:cNvPr id="24" name="Freeform 8624"/>
            <p:cNvSpPr/>
            <p:nvPr/>
          </p:nvSpPr>
          <p:spPr bwMode="auto">
            <a:xfrm>
              <a:off x="0" y="0"/>
              <a:ext cx="3008953" cy="3783041"/>
            </a:xfrm>
            <a:custGeom>
              <a:avLst/>
              <a:gdLst>
                <a:gd name="T0" fmla="*/ 356 w 482"/>
                <a:gd name="T1" fmla="*/ 0 h 606"/>
                <a:gd name="T2" fmla="*/ 482 w 482"/>
                <a:gd name="T3" fmla="*/ 0 h 606"/>
                <a:gd name="T4" fmla="*/ 0 w 482"/>
                <a:gd name="T5" fmla="*/ 606 h 606"/>
                <a:gd name="T6" fmla="*/ 0 w 482"/>
                <a:gd name="T7" fmla="*/ 449 h 606"/>
                <a:gd name="T8" fmla="*/ 356 w 482"/>
                <a:gd name="T9" fmla="*/ 0 h 606"/>
              </a:gdLst>
              <a:ahLst/>
              <a:cxnLst>
                <a:cxn ang="0">
                  <a:pos x="T0" y="T1"/>
                </a:cxn>
                <a:cxn ang="0">
                  <a:pos x="T2" y="T3"/>
                </a:cxn>
                <a:cxn ang="0">
                  <a:pos x="T4" y="T5"/>
                </a:cxn>
                <a:cxn ang="0">
                  <a:pos x="T6" y="T7"/>
                </a:cxn>
                <a:cxn ang="0">
                  <a:pos x="T8" y="T9"/>
                </a:cxn>
              </a:cxnLst>
              <a:rect l="0" t="0" r="r" b="b"/>
              <a:pathLst>
                <a:path w="482" h="606">
                  <a:moveTo>
                    <a:pt x="356" y="0"/>
                  </a:moveTo>
                  <a:lnTo>
                    <a:pt x="482" y="0"/>
                  </a:lnTo>
                  <a:lnTo>
                    <a:pt x="0" y="606"/>
                  </a:lnTo>
                  <a:lnTo>
                    <a:pt x="0" y="449"/>
                  </a:lnTo>
                  <a:lnTo>
                    <a:pt x="35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25" name="Freeform 8625"/>
            <p:cNvSpPr/>
            <p:nvPr/>
          </p:nvSpPr>
          <p:spPr bwMode="auto">
            <a:xfrm>
              <a:off x="280921" y="0"/>
              <a:ext cx="4195055" cy="4338638"/>
            </a:xfrm>
            <a:custGeom>
              <a:avLst/>
              <a:gdLst>
                <a:gd name="T0" fmla="*/ 552 w 672"/>
                <a:gd name="T1" fmla="*/ 0 h 695"/>
                <a:gd name="T2" fmla="*/ 672 w 672"/>
                <a:gd name="T3" fmla="*/ 0 h 695"/>
                <a:gd name="T4" fmla="*/ 120 w 672"/>
                <a:gd name="T5" fmla="*/ 695 h 695"/>
                <a:gd name="T6" fmla="*/ 0 w 672"/>
                <a:gd name="T7" fmla="*/ 695 h 695"/>
                <a:gd name="T8" fmla="*/ 552 w 672"/>
                <a:gd name="T9" fmla="*/ 0 h 695"/>
              </a:gdLst>
              <a:ahLst/>
              <a:cxnLst>
                <a:cxn ang="0">
                  <a:pos x="T0" y="T1"/>
                </a:cxn>
                <a:cxn ang="0">
                  <a:pos x="T2" y="T3"/>
                </a:cxn>
                <a:cxn ang="0">
                  <a:pos x="T4" y="T5"/>
                </a:cxn>
                <a:cxn ang="0">
                  <a:pos x="T6" y="T7"/>
                </a:cxn>
                <a:cxn ang="0">
                  <a:pos x="T8" y="T9"/>
                </a:cxn>
              </a:cxnLst>
              <a:rect l="0" t="0" r="r" b="b"/>
              <a:pathLst>
                <a:path w="672" h="695">
                  <a:moveTo>
                    <a:pt x="552" y="0"/>
                  </a:moveTo>
                  <a:lnTo>
                    <a:pt x="672"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26" name="Freeform 8626"/>
            <p:cNvSpPr/>
            <p:nvPr/>
          </p:nvSpPr>
          <p:spPr bwMode="auto">
            <a:xfrm>
              <a:off x="0" y="0"/>
              <a:ext cx="1504478" cy="1897763"/>
            </a:xfrm>
            <a:custGeom>
              <a:avLst/>
              <a:gdLst>
                <a:gd name="T0" fmla="*/ 115 w 241"/>
                <a:gd name="T1" fmla="*/ 0 h 304"/>
                <a:gd name="T2" fmla="*/ 241 w 241"/>
                <a:gd name="T3" fmla="*/ 0 h 304"/>
                <a:gd name="T4" fmla="*/ 0 w 241"/>
                <a:gd name="T5" fmla="*/ 304 h 304"/>
                <a:gd name="T6" fmla="*/ 0 w 241"/>
                <a:gd name="T7" fmla="*/ 145 h 304"/>
                <a:gd name="T8" fmla="*/ 115 w 241"/>
                <a:gd name="T9" fmla="*/ 0 h 304"/>
              </a:gdLst>
              <a:ahLst/>
              <a:cxnLst>
                <a:cxn ang="0">
                  <a:pos x="T0" y="T1"/>
                </a:cxn>
                <a:cxn ang="0">
                  <a:pos x="T2" y="T3"/>
                </a:cxn>
                <a:cxn ang="0">
                  <a:pos x="T4" y="T5"/>
                </a:cxn>
                <a:cxn ang="0">
                  <a:pos x="T6" y="T7"/>
                </a:cxn>
                <a:cxn ang="0">
                  <a:pos x="T8" y="T9"/>
                </a:cxn>
              </a:cxnLst>
              <a:rect l="0" t="0" r="r" b="b"/>
              <a:pathLst>
                <a:path w="241" h="304">
                  <a:moveTo>
                    <a:pt x="115" y="0"/>
                  </a:moveTo>
                  <a:lnTo>
                    <a:pt x="241" y="0"/>
                  </a:lnTo>
                  <a:lnTo>
                    <a:pt x="0" y="304"/>
                  </a:lnTo>
                  <a:lnTo>
                    <a:pt x="0" y="145"/>
                  </a:lnTo>
                  <a:lnTo>
                    <a:pt x="115"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27" name="Freeform 8627"/>
            <p:cNvSpPr/>
            <p:nvPr/>
          </p:nvSpPr>
          <p:spPr bwMode="auto">
            <a:xfrm>
              <a:off x="1747940" y="0"/>
              <a:ext cx="4232511" cy="4338638"/>
            </a:xfrm>
            <a:custGeom>
              <a:avLst/>
              <a:gdLst>
                <a:gd name="T0" fmla="*/ 553 w 678"/>
                <a:gd name="T1" fmla="*/ 0 h 695"/>
                <a:gd name="T2" fmla="*/ 678 w 678"/>
                <a:gd name="T3" fmla="*/ 0 h 695"/>
                <a:gd name="T4" fmla="*/ 126 w 678"/>
                <a:gd name="T5" fmla="*/ 695 h 695"/>
                <a:gd name="T6" fmla="*/ 0 w 678"/>
                <a:gd name="T7" fmla="*/ 695 h 695"/>
                <a:gd name="T8" fmla="*/ 553 w 678"/>
                <a:gd name="T9" fmla="*/ 0 h 695"/>
              </a:gdLst>
              <a:ahLst/>
              <a:cxnLst>
                <a:cxn ang="0">
                  <a:pos x="T0" y="T1"/>
                </a:cxn>
                <a:cxn ang="0">
                  <a:pos x="T2" y="T3"/>
                </a:cxn>
                <a:cxn ang="0">
                  <a:pos x="T4" y="T5"/>
                </a:cxn>
                <a:cxn ang="0">
                  <a:pos x="T6" y="T7"/>
                </a:cxn>
                <a:cxn ang="0">
                  <a:pos x="T8" y="T9"/>
                </a:cxn>
              </a:cxnLst>
              <a:rect l="0" t="0" r="r" b="b"/>
              <a:pathLst>
                <a:path w="678" h="695">
                  <a:moveTo>
                    <a:pt x="553" y="0"/>
                  </a:moveTo>
                  <a:lnTo>
                    <a:pt x="678" y="0"/>
                  </a:lnTo>
                  <a:lnTo>
                    <a:pt x="126"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28" name="Freeform 8628"/>
            <p:cNvSpPr/>
            <p:nvPr/>
          </p:nvSpPr>
          <p:spPr bwMode="auto">
            <a:xfrm>
              <a:off x="3252418"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29" name="Freeform 8629"/>
            <p:cNvSpPr/>
            <p:nvPr/>
          </p:nvSpPr>
          <p:spPr bwMode="auto">
            <a:xfrm>
              <a:off x="6205185"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0" name="Freeform 8630"/>
            <p:cNvSpPr/>
            <p:nvPr/>
          </p:nvSpPr>
          <p:spPr bwMode="auto">
            <a:xfrm>
              <a:off x="9232868" y="680446"/>
              <a:ext cx="2909071" cy="3658188"/>
            </a:xfrm>
            <a:custGeom>
              <a:avLst/>
              <a:gdLst>
                <a:gd name="T0" fmla="*/ 466 w 466"/>
                <a:gd name="T1" fmla="*/ 0 h 586"/>
                <a:gd name="T2" fmla="*/ 466 w 466"/>
                <a:gd name="T3" fmla="*/ 152 h 586"/>
                <a:gd name="T4" fmla="*/ 121 w 466"/>
                <a:gd name="T5" fmla="*/ 586 h 586"/>
                <a:gd name="T6" fmla="*/ 0 w 466"/>
                <a:gd name="T7" fmla="*/ 586 h 586"/>
                <a:gd name="T8" fmla="*/ 466 w 466"/>
                <a:gd name="T9" fmla="*/ 0 h 586"/>
              </a:gdLst>
              <a:ahLst/>
              <a:cxnLst>
                <a:cxn ang="0">
                  <a:pos x="T0" y="T1"/>
                </a:cxn>
                <a:cxn ang="0">
                  <a:pos x="T2" y="T3"/>
                </a:cxn>
                <a:cxn ang="0">
                  <a:pos x="T4" y="T5"/>
                </a:cxn>
                <a:cxn ang="0">
                  <a:pos x="T6" y="T7"/>
                </a:cxn>
                <a:cxn ang="0">
                  <a:pos x="T8" y="T9"/>
                </a:cxn>
              </a:cxnLst>
              <a:rect l="0" t="0" r="r" b="b"/>
              <a:pathLst>
                <a:path w="466" h="586">
                  <a:moveTo>
                    <a:pt x="466" y="0"/>
                  </a:moveTo>
                  <a:lnTo>
                    <a:pt x="466" y="152"/>
                  </a:lnTo>
                  <a:lnTo>
                    <a:pt x="121" y="586"/>
                  </a:lnTo>
                  <a:lnTo>
                    <a:pt x="0" y="586"/>
                  </a:lnTo>
                  <a:lnTo>
                    <a:pt x="466"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1" name="Freeform 8631"/>
            <p:cNvSpPr/>
            <p:nvPr/>
          </p:nvSpPr>
          <p:spPr bwMode="auto">
            <a:xfrm>
              <a:off x="4731922"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2" name="Freeform 8632"/>
            <p:cNvSpPr/>
            <p:nvPr/>
          </p:nvSpPr>
          <p:spPr bwMode="auto">
            <a:xfrm>
              <a:off x="7672208" y="0"/>
              <a:ext cx="4294937" cy="4338638"/>
            </a:xfrm>
            <a:custGeom>
              <a:avLst/>
              <a:gdLst>
                <a:gd name="T0" fmla="*/ 553 w 688"/>
                <a:gd name="T1" fmla="*/ 0 h 695"/>
                <a:gd name="T2" fmla="*/ 688 w 688"/>
                <a:gd name="T3" fmla="*/ 0 h 695"/>
                <a:gd name="T4" fmla="*/ 135 w 688"/>
                <a:gd name="T5" fmla="*/ 695 h 695"/>
                <a:gd name="T6" fmla="*/ 0 w 688"/>
                <a:gd name="T7" fmla="*/ 695 h 695"/>
                <a:gd name="T8" fmla="*/ 553 w 688"/>
                <a:gd name="T9" fmla="*/ 0 h 695"/>
              </a:gdLst>
              <a:ahLst/>
              <a:cxnLst>
                <a:cxn ang="0">
                  <a:pos x="T0" y="T1"/>
                </a:cxn>
                <a:cxn ang="0">
                  <a:pos x="T2" y="T3"/>
                </a:cxn>
                <a:cxn ang="0">
                  <a:pos x="T4" y="T5"/>
                </a:cxn>
                <a:cxn ang="0">
                  <a:pos x="T6" y="T7"/>
                </a:cxn>
                <a:cxn ang="0">
                  <a:pos x="T8" y="T9"/>
                </a:cxn>
              </a:cxnLst>
              <a:rect l="0" t="0" r="r" b="b"/>
              <a:pathLst>
                <a:path w="688" h="695">
                  <a:moveTo>
                    <a:pt x="553" y="0"/>
                  </a:moveTo>
                  <a:lnTo>
                    <a:pt x="688" y="0"/>
                  </a:lnTo>
                  <a:lnTo>
                    <a:pt x="135" y="695"/>
                  </a:lnTo>
                  <a:lnTo>
                    <a:pt x="0" y="695"/>
                  </a:lnTo>
                  <a:lnTo>
                    <a:pt x="553"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3" name="Freeform 8633"/>
            <p:cNvSpPr/>
            <p:nvPr/>
          </p:nvSpPr>
          <p:spPr bwMode="auto">
            <a:xfrm>
              <a:off x="10712372" y="2534513"/>
              <a:ext cx="1429567" cy="1804125"/>
            </a:xfrm>
            <a:custGeom>
              <a:avLst/>
              <a:gdLst>
                <a:gd name="T0" fmla="*/ 229 w 229"/>
                <a:gd name="T1" fmla="*/ 0 h 289"/>
                <a:gd name="T2" fmla="*/ 229 w 229"/>
                <a:gd name="T3" fmla="*/ 158 h 289"/>
                <a:gd name="T4" fmla="*/ 125 w 229"/>
                <a:gd name="T5" fmla="*/ 289 h 289"/>
                <a:gd name="T6" fmla="*/ 0 w 229"/>
                <a:gd name="T7" fmla="*/ 289 h 289"/>
                <a:gd name="T8" fmla="*/ 229 w 229"/>
                <a:gd name="T9" fmla="*/ 0 h 289"/>
              </a:gdLst>
              <a:ahLst/>
              <a:cxnLst>
                <a:cxn ang="0">
                  <a:pos x="T0" y="T1"/>
                </a:cxn>
                <a:cxn ang="0">
                  <a:pos x="T2" y="T3"/>
                </a:cxn>
                <a:cxn ang="0">
                  <a:pos x="T4" y="T5"/>
                </a:cxn>
                <a:cxn ang="0">
                  <a:pos x="T6" y="T7"/>
                </a:cxn>
                <a:cxn ang="0">
                  <a:pos x="T8" y="T9"/>
                </a:cxn>
              </a:cxnLst>
              <a:rect l="0" t="0" r="r" b="b"/>
              <a:pathLst>
                <a:path w="229" h="289">
                  <a:moveTo>
                    <a:pt x="229" y="0"/>
                  </a:moveTo>
                  <a:lnTo>
                    <a:pt x="229" y="158"/>
                  </a:lnTo>
                  <a:lnTo>
                    <a:pt x="125" y="289"/>
                  </a:lnTo>
                  <a:lnTo>
                    <a:pt x="0" y="289"/>
                  </a:lnTo>
                  <a:lnTo>
                    <a:pt x="229" y="0"/>
                  </a:lnTo>
                  <a:close/>
                </a:path>
              </a:pathLst>
            </a:custGeom>
            <a:solidFill>
              <a:srgbClr val="FAFCE0"/>
            </a:solidFill>
            <a:ln w="0">
              <a:solidFill>
                <a:srgbClr val="FAFCE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4" name="Freeform 8634"/>
            <p:cNvSpPr/>
            <p:nvPr/>
          </p:nvSpPr>
          <p:spPr bwMode="auto">
            <a:xfrm>
              <a:off x="0" y="0"/>
              <a:ext cx="717906" cy="905185"/>
            </a:xfrm>
            <a:custGeom>
              <a:avLst/>
              <a:gdLst>
                <a:gd name="T0" fmla="*/ 0 w 115"/>
                <a:gd name="T1" fmla="*/ 0 h 145"/>
                <a:gd name="T2" fmla="*/ 115 w 115"/>
                <a:gd name="T3" fmla="*/ 0 h 145"/>
                <a:gd name="T4" fmla="*/ 0 w 115"/>
                <a:gd name="T5" fmla="*/ 145 h 145"/>
                <a:gd name="T6" fmla="*/ 0 w 115"/>
                <a:gd name="T7" fmla="*/ 0 h 145"/>
                <a:gd name="T8" fmla="*/ 0 w 115"/>
                <a:gd name="T9" fmla="*/ 0 h 145"/>
              </a:gdLst>
              <a:ahLst/>
              <a:cxnLst>
                <a:cxn ang="0">
                  <a:pos x="T0" y="T1"/>
                </a:cxn>
                <a:cxn ang="0">
                  <a:pos x="T2" y="T3"/>
                </a:cxn>
                <a:cxn ang="0">
                  <a:pos x="T4" y="T5"/>
                </a:cxn>
                <a:cxn ang="0">
                  <a:pos x="T6" y="T7"/>
                </a:cxn>
                <a:cxn ang="0">
                  <a:pos x="T8" y="T9"/>
                </a:cxn>
              </a:cxnLst>
              <a:rect l="0" t="0" r="r" b="b"/>
              <a:pathLst>
                <a:path w="115" h="145">
                  <a:moveTo>
                    <a:pt x="0" y="0"/>
                  </a:moveTo>
                  <a:lnTo>
                    <a:pt x="115" y="0"/>
                  </a:lnTo>
                  <a:lnTo>
                    <a:pt x="0" y="145"/>
                  </a:lnTo>
                  <a:lnTo>
                    <a:pt x="0" y="0"/>
                  </a:lnTo>
                  <a:lnTo>
                    <a:pt x="0"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5" name="Freeform 8635"/>
            <p:cNvSpPr/>
            <p:nvPr/>
          </p:nvSpPr>
          <p:spPr bwMode="auto">
            <a:xfrm>
              <a:off x="0" y="0"/>
              <a:ext cx="2222380" cy="2802948"/>
            </a:xfrm>
            <a:custGeom>
              <a:avLst/>
              <a:gdLst>
                <a:gd name="T0" fmla="*/ 241 w 356"/>
                <a:gd name="T1" fmla="*/ 0 h 449"/>
                <a:gd name="T2" fmla="*/ 356 w 356"/>
                <a:gd name="T3" fmla="*/ 0 h 449"/>
                <a:gd name="T4" fmla="*/ 0 w 356"/>
                <a:gd name="T5" fmla="*/ 449 h 449"/>
                <a:gd name="T6" fmla="*/ 0 w 356"/>
                <a:gd name="T7" fmla="*/ 304 h 449"/>
                <a:gd name="T8" fmla="*/ 241 w 356"/>
                <a:gd name="T9" fmla="*/ 0 h 449"/>
              </a:gdLst>
              <a:ahLst/>
              <a:cxnLst>
                <a:cxn ang="0">
                  <a:pos x="T0" y="T1"/>
                </a:cxn>
                <a:cxn ang="0">
                  <a:pos x="T2" y="T3"/>
                </a:cxn>
                <a:cxn ang="0">
                  <a:pos x="T4" y="T5"/>
                </a:cxn>
                <a:cxn ang="0">
                  <a:pos x="T6" y="T7"/>
                </a:cxn>
                <a:cxn ang="0">
                  <a:pos x="T8" y="T9"/>
                </a:cxn>
              </a:cxnLst>
              <a:rect l="0" t="0" r="r" b="b"/>
              <a:pathLst>
                <a:path w="356" h="449">
                  <a:moveTo>
                    <a:pt x="241" y="0"/>
                  </a:moveTo>
                  <a:lnTo>
                    <a:pt x="356" y="0"/>
                  </a:lnTo>
                  <a:lnTo>
                    <a:pt x="0" y="449"/>
                  </a:lnTo>
                  <a:lnTo>
                    <a:pt x="0" y="304"/>
                  </a:lnTo>
                  <a:lnTo>
                    <a:pt x="241"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6" name="Freeform 8636"/>
            <p:cNvSpPr/>
            <p:nvPr/>
          </p:nvSpPr>
          <p:spPr bwMode="auto">
            <a:xfrm>
              <a:off x="0" y="0"/>
              <a:ext cx="3726859" cy="4338638"/>
            </a:xfrm>
            <a:custGeom>
              <a:avLst/>
              <a:gdLst>
                <a:gd name="T0" fmla="*/ 482 w 597"/>
                <a:gd name="T1" fmla="*/ 0 h 695"/>
                <a:gd name="T2" fmla="*/ 597 w 597"/>
                <a:gd name="T3" fmla="*/ 0 h 695"/>
                <a:gd name="T4" fmla="*/ 45 w 597"/>
                <a:gd name="T5" fmla="*/ 695 h 695"/>
                <a:gd name="T6" fmla="*/ 0 w 597"/>
                <a:gd name="T7" fmla="*/ 695 h 695"/>
                <a:gd name="T8" fmla="*/ 0 w 597"/>
                <a:gd name="T9" fmla="*/ 606 h 695"/>
                <a:gd name="T10" fmla="*/ 482 w 597"/>
                <a:gd name="T11" fmla="*/ 0 h 695"/>
              </a:gdLst>
              <a:ahLst/>
              <a:cxnLst>
                <a:cxn ang="0">
                  <a:pos x="T0" y="T1"/>
                </a:cxn>
                <a:cxn ang="0">
                  <a:pos x="T2" y="T3"/>
                </a:cxn>
                <a:cxn ang="0">
                  <a:pos x="T4" y="T5"/>
                </a:cxn>
                <a:cxn ang="0">
                  <a:pos x="T6" y="T7"/>
                </a:cxn>
                <a:cxn ang="0">
                  <a:pos x="T8" y="T9"/>
                </a:cxn>
                <a:cxn ang="0">
                  <a:pos x="T10" y="T11"/>
                </a:cxn>
              </a:cxnLst>
              <a:rect l="0" t="0" r="r" b="b"/>
              <a:pathLst>
                <a:path w="597" h="695">
                  <a:moveTo>
                    <a:pt x="482" y="0"/>
                  </a:moveTo>
                  <a:lnTo>
                    <a:pt x="597" y="0"/>
                  </a:lnTo>
                  <a:lnTo>
                    <a:pt x="45" y="695"/>
                  </a:lnTo>
                  <a:lnTo>
                    <a:pt x="0" y="695"/>
                  </a:lnTo>
                  <a:lnTo>
                    <a:pt x="0" y="606"/>
                  </a:lnTo>
                  <a:lnTo>
                    <a:pt x="48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7" name="Freeform 8637"/>
            <p:cNvSpPr/>
            <p:nvPr/>
          </p:nvSpPr>
          <p:spPr bwMode="auto">
            <a:xfrm>
              <a:off x="1030038" y="0"/>
              <a:ext cx="4170084" cy="4338638"/>
            </a:xfrm>
            <a:custGeom>
              <a:avLst/>
              <a:gdLst>
                <a:gd name="T0" fmla="*/ 552 w 668"/>
                <a:gd name="T1" fmla="*/ 0 h 695"/>
                <a:gd name="T2" fmla="*/ 668 w 668"/>
                <a:gd name="T3" fmla="*/ 0 h 695"/>
                <a:gd name="T4" fmla="*/ 115 w 668"/>
                <a:gd name="T5" fmla="*/ 695 h 695"/>
                <a:gd name="T6" fmla="*/ 0 w 668"/>
                <a:gd name="T7" fmla="*/ 695 h 695"/>
                <a:gd name="T8" fmla="*/ 552 w 668"/>
                <a:gd name="T9" fmla="*/ 0 h 695"/>
              </a:gdLst>
              <a:ahLst/>
              <a:cxnLst>
                <a:cxn ang="0">
                  <a:pos x="T0" y="T1"/>
                </a:cxn>
                <a:cxn ang="0">
                  <a:pos x="T2" y="T3"/>
                </a:cxn>
                <a:cxn ang="0">
                  <a:pos x="T4" y="T5"/>
                </a:cxn>
                <a:cxn ang="0">
                  <a:pos x="T6" y="T7"/>
                </a:cxn>
                <a:cxn ang="0">
                  <a:pos x="T8" y="T9"/>
                </a:cxn>
              </a:cxnLst>
              <a:rect l="0" t="0" r="r" b="b"/>
              <a:pathLst>
                <a:path w="668" h="695">
                  <a:moveTo>
                    <a:pt x="552" y="0"/>
                  </a:moveTo>
                  <a:lnTo>
                    <a:pt x="668"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8" name="Freeform 8638"/>
            <p:cNvSpPr/>
            <p:nvPr/>
          </p:nvSpPr>
          <p:spPr bwMode="auto">
            <a:xfrm>
              <a:off x="2534512" y="0"/>
              <a:ext cx="4163844" cy="4338638"/>
            </a:xfrm>
            <a:custGeom>
              <a:avLst/>
              <a:gdLst>
                <a:gd name="T0" fmla="*/ 552 w 667"/>
                <a:gd name="T1" fmla="*/ 0 h 695"/>
                <a:gd name="T2" fmla="*/ 667 w 667"/>
                <a:gd name="T3" fmla="*/ 0 h 695"/>
                <a:gd name="T4" fmla="*/ 115 w 667"/>
                <a:gd name="T5" fmla="*/ 695 h 695"/>
                <a:gd name="T6" fmla="*/ 0 w 667"/>
                <a:gd name="T7" fmla="*/ 695 h 695"/>
                <a:gd name="T8" fmla="*/ 552 w 667"/>
                <a:gd name="T9" fmla="*/ 0 h 695"/>
              </a:gdLst>
              <a:ahLst/>
              <a:cxnLst>
                <a:cxn ang="0">
                  <a:pos x="T0" y="T1"/>
                </a:cxn>
                <a:cxn ang="0">
                  <a:pos x="T2" y="T3"/>
                </a:cxn>
                <a:cxn ang="0">
                  <a:pos x="T4" y="T5"/>
                </a:cxn>
                <a:cxn ang="0">
                  <a:pos x="T6" y="T7"/>
                </a:cxn>
                <a:cxn ang="0">
                  <a:pos x="T8" y="T9"/>
                </a:cxn>
              </a:cxnLst>
              <a:rect l="0" t="0" r="r" b="b"/>
              <a:pathLst>
                <a:path w="667" h="695">
                  <a:moveTo>
                    <a:pt x="552" y="0"/>
                  </a:moveTo>
                  <a:lnTo>
                    <a:pt x="667" y="0"/>
                  </a:lnTo>
                  <a:lnTo>
                    <a:pt x="115" y="695"/>
                  </a:lnTo>
                  <a:lnTo>
                    <a:pt x="0" y="695"/>
                  </a:lnTo>
                  <a:lnTo>
                    <a:pt x="552"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9" name="Freeform 8639"/>
            <p:cNvSpPr/>
            <p:nvPr/>
          </p:nvSpPr>
          <p:spPr bwMode="auto">
            <a:xfrm>
              <a:off x="4001535" y="0"/>
              <a:ext cx="4176329" cy="4338638"/>
            </a:xfrm>
            <a:custGeom>
              <a:avLst/>
              <a:gdLst>
                <a:gd name="T0" fmla="*/ 553 w 669"/>
                <a:gd name="T1" fmla="*/ 0 h 695"/>
                <a:gd name="T2" fmla="*/ 669 w 669"/>
                <a:gd name="T3" fmla="*/ 0 h 695"/>
                <a:gd name="T4" fmla="*/ 117 w 669"/>
                <a:gd name="T5" fmla="*/ 695 h 695"/>
                <a:gd name="T6" fmla="*/ 0 w 669"/>
                <a:gd name="T7" fmla="*/ 695 h 695"/>
                <a:gd name="T8" fmla="*/ 553 w 669"/>
                <a:gd name="T9" fmla="*/ 0 h 695"/>
              </a:gdLst>
              <a:ahLst/>
              <a:cxnLst>
                <a:cxn ang="0">
                  <a:pos x="T0" y="T1"/>
                </a:cxn>
                <a:cxn ang="0">
                  <a:pos x="T2" y="T3"/>
                </a:cxn>
                <a:cxn ang="0">
                  <a:pos x="T4" y="T5"/>
                </a:cxn>
                <a:cxn ang="0">
                  <a:pos x="T6" y="T7"/>
                </a:cxn>
                <a:cxn ang="0">
                  <a:pos x="T8" y="T9"/>
                </a:cxn>
              </a:cxnLst>
              <a:rect l="0" t="0" r="r" b="b"/>
              <a:pathLst>
                <a:path w="669" h="695">
                  <a:moveTo>
                    <a:pt x="553" y="0"/>
                  </a:moveTo>
                  <a:lnTo>
                    <a:pt x="669" y="0"/>
                  </a:lnTo>
                  <a:lnTo>
                    <a:pt x="117"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0" name="Freeform 8640"/>
            <p:cNvSpPr/>
            <p:nvPr/>
          </p:nvSpPr>
          <p:spPr bwMode="auto">
            <a:xfrm>
              <a:off x="5481039" y="0"/>
              <a:ext cx="4170084" cy="4338638"/>
            </a:xfrm>
            <a:custGeom>
              <a:avLst/>
              <a:gdLst>
                <a:gd name="T0" fmla="*/ 553 w 668"/>
                <a:gd name="T1" fmla="*/ 0 h 695"/>
                <a:gd name="T2" fmla="*/ 668 w 668"/>
                <a:gd name="T3" fmla="*/ 0 h 695"/>
                <a:gd name="T4" fmla="*/ 116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6"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1" name="Freeform 8641"/>
            <p:cNvSpPr/>
            <p:nvPr/>
          </p:nvSpPr>
          <p:spPr bwMode="auto">
            <a:xfrm>
              <a:off x="6954302" y="0"/>
              <a:ext cx="4170084" cy="4338638"/>
            </a:xfrm>
            <a:custGeom>
              <a:avLst/>
              <a:gdLst>
                <a:gd name="T0" fmla="*/ 553 w 668"/>
                <a:gd name="T1" fmla="*/ 0 h 695"/>
                <a:gd name="T2" fmla="*/ 668 w 668"/>
                <a:gd name="T3" fmla="*/ 0 h 695"/>
                <a:gd name="T4" fmla="*/ 115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2" name="Freeform 8642"/>
            <p:cNvSpPr/>
            <p:nvPr/>
          </p:nvSpPr>
          <p:spPr bwMode="auto">
            <a:xfrm>
              <a:off x="8514963" y="0"/>
              <a:ext cx="3626976" cy="4338638"/>
            </a:xfrm>
            <a:custGeom>
              <a:avLst/>
              <a:gdLst>
                <a:gd name="T0" fmla="*/ 553 w 581"/>
                <a:gd name="T1" fmla="*/ 0 h 695"/>
                <a:gd name="T2" fmla="*/ 581 w 581"/>
                <a:gd name="T3" fmla="*/ 0 h 695"/>
                <a:gd name="T4" fmla="*/ 581 w 581"/>
                <a:gd name="T5" fmla="*/ 109 h 695"/>
                <a:gd name="T6" fmla="*/ 115 w 581"/>
                <a:gd name="T7" fmla="*/ 695 h 695"/>
                <a:gd name="T8" fmla="*/ 0 w 581"/>
                <a:gd name="T9" fmla="*/ 695 h 695"/>
                <a:gd name="T10" fmla="*/ 553 w 581"/>
                <a:gd name="T11" fmla="*/ 0 h 695"/>
              </a:gdLst>
              <a:ahLst/>
              <a:cxnLst>
                <a:cxn ang="0">
                  <a:pos x="T0" y="T1"/>
                </a:cxn>
                <a:cxn ang="0">
                  <a:pos x="T2" y="T3"/>
                </a:cxn>
                <a:cxn ang="0">
                  <a:pos x="T4" y="T5"/>
                </a:cxn>
                <a:cxn ang="0">
                  <a:pos x="T6" y="T7"/>
                </a:cxn>
                <a:cxn ang="0">
                  <a:pos x="T8" y="T9"/>
                </a:cxn>
                <a:cxn ang="0">
                  <a:pos x="T10" y="T11"/>
                </a:cxn>
              </a:cxnLst>
              <a:rect l="0" t="0" r="r" b="b"/>
              <a:pathLst>
                <a:path w="581" h="695">
                  <a:moveTo>
                    <a:pt x="553" y="0"/>
                  </a:moveTo>
                  <a:lnTo>
                    <a:pt x="581" y="0"/>
                  </a:lnTo>
                  <a:lnTo>
                    <a:pt x="581" y="109"/>
                  </a:lnTo>
                  <a:lnTo>
                    <a:pt x="115" y="695"/>
                  </a:lnTo>
                  <a:lnTo>
                    <a:pt x="0" y="695"/>
                  </a:lnTo>
                  <a:lnTo>
                    <a:pt x="553"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3" name="Freeform 8643"/>
            <p:cNvSpPr/>
            <p:nvPr/>
          </p:nvSpPr>
          <p:spPr bwMode="auto">
            <a:xfrm>
              <a:off x="9988226" y="1629328"/>
              <a:ext cx="2153713" cy="2709307"/>
            </a:xfrm>
            <a:custGeom>
              <a:avLst/>
              <a:gdLst>
                <a:gd name="T0" fmla="*/ 345 w 345"/>
                <a:gd name="T1" fmla="*/ 0 h 434"/>
                <a:gd name="T2" fmla="*/ 345 w 345"/>
                <a:gd name="T3" fmla="*/ 145 h 434"/>
                <a:gd name="T4" fmla="*/ 116 w 345"/>
                <a:gd name="T5" fmla="*/ 434 h 434"/>
                <a:gd name="T6" fmla="*/ 0 w 345"/>
                <a:gd name="T7" fmla="*/ 434 h 434"/>
                <a:gd name="T8" fmla="*/ 345 w 345"/>
                <a:gd name="T9" fmla="*/ 0 h 434"/>
              </a:gdLst>
              <a:ahLst/>
              <a:cxnLst>
                <a:cxn ang="0">
                  <a:pos x="T0" y="T1"/>
                </a:cxn>
                <a:cxn ang="0">
                  <a:pos x="T2" y="T3"/>
                </a:cxn>
                <a:cxn ang="0">
                  <a:pos x="T4" y="T5"/>
                </a:cxn>
                <a:cxn ang="0">
                  <a:pos x="T6" y="T7"/>
                </a:cxn>
                <a:cxn ang="0">
                  <a:pos x="T8" y="T9"/>
                </a:cxn>
              </a:cxnLst>
              <a:rect l="0" t="0" r="r" b="b"/>
              <a:pathLst>
                <a:path w="345" h="434">
                  <a:moveTo>
                    <a:pt x="345" y="0"/>
                  </a:moveTo>
                  <a:lnTo>
                    <a:pt x="345" y="145"/>
                  </a:lnTo>
                  <a:lnTo>
                    <a:pt x="116" y="434"/>
                  </a:lnTo>
                  <a:lnTo>
                    <a:pt x="0" y="434"/>
                  </a:lnTo>
                  <a:lnTo>
                    <a:pt x="345"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4" name="Freeform 8644"/>
            <p:cNvSpPr/>
            <p:nvPr/>
          </p:nvSpPr>
          <p:spPr bwMode="auto">
            <a:xfrm>
              <a:off x="11492704" y="3520850"/>
              <a:ext cx="649235" cy="817788"/>
            </a:xfrm>
            <a:custGeom>
              <a:avLst/>
              <a:gdLst>
                <a:gd name="T0" fmla="*/ 104 w 104"/>
                <a:gd name="T1" fmla="*/ 0 h 131"/>
                <a:gd name="T2" fmla="*/ 104 w 104"/>
                <a:gd name="T3" fmla="*/ 131 h 131"/>
                <a:gd name="T4" fmla="*/ 0 w 104"/>
                <a:gd name="T5" fmla="*/ 131 h 131"/>
                <a:gd name="T6" fmla="*/ 104 w 104"/>
                <a:gd name="T7" fmla="*/ 0 h 131"/>
              </a:gdLst>
              <a:ahLst/>
              <a:cxnLst>
                <a:cxn ang="0">
                  <a:pos x="T0" y="T1"/>
                </a:cxn>
                <a:cxn ang="0">
                  <a:pos x="T2" y="T3"/>
                </a:cxn>
                <a:cxn ang="0">
                  <a:pos x="T4" y="T5"/>
                </a:cxn>
                <a:cxn ang="0">
                  <a:pos x="T6" y="T7"/>
                </a:cxn>
              </a:cxnLst>
              <a:rect l="0" t="0" r="r" b="b"/>
              <a:pathLst>
                <a:path w="104" h="131">
                  <a:moveTo>
                    <a:pt x="104" y="0"/>
                  </a:moveTo>
                  <a:lnTo>
                    <a:pt x="104" y="131"/>
                  </a:lnTo>
                  <a:lnTo>
                    <a:pt x="0" y="131"/>
                  </a:lnTo>
                  <a:lnTo>
                    <a:pt x="104" y="0"/>
                  </a:lnTo>
                  <a:close/>
                </a:path>
              </a:pathLst>
            </a:custGeom>
            <a:solidFill>
              <a:srgbClr val="DE1F26"/>
            </a:solidFill>
            <a:ln w="0">
              <a:solidFill>
                <a:srgbClr val="EC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5" name="Rectangle 8645"/>
            <p:cNvSpPr>
              <a:spLocks noChangeArrowheads="1"/>
            </p:cNvSpPr>
            <p:nvPr/>
          </p:nvSpPr>
          <p:spPr bwMode="auto">
            <a:xfrm>
              <a:off x="292234" y="188219"/>
              <a:ext cx="11557470" cy="3962200"/>
            </a:xfrm>
            <a:prstGeom prst="rect">
              <a:avLst/>
            </a:prstGeom>
            <a:solidFill>
              <a:srgbClr val="1A4730"/>
            </a:solidFill>
            <a:ln w="0">
              <a:solidFill>
                <a:srgbClr val="1A4730"/>
              </a:solidFill>
              <a:prstDash val="solid"/>
              <a:miter lim="800000"/>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grpSp>
      <p:sp>
        <p:nvSpPr>
          <p:cNvPr id="9" name="PA_库_矩形 8"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1"/>
            </p:custDataLst>
          </p:nvPr>
        </p:nvSpPr>
        <p:spPr>
          <a:xfrm>
            <a:off x="2286000" y="1153301"/>
            <a:ext cx="7632592" cy="701731"/>
          </a:xfrm>
          <a:prstGeom prst="rect">
            <a:avLst/>
          </a:prstGeom>
          <a:effectLst/>
        </p:spPr>
        <p:txBody>
          <a:bodyPr wrap="square">
            <a:spAutoFit/>
          </a:bodyPr>
          <a:lstStyle/>
          <a:p>
            <a:pPr algn="ctr">
              <a:lnSpc>
                <a:spcPct val="120000"/>
              </a:lnSpc>
            </a:pPr>
            <a:r>
              <a:rPr lang="zh-CN" altLang="en-US" sz="1100" dirty="0">
                <a:solidFill>
                  <a:schemeClr val="bg1"/>
                </a:solidFill>
                <a:cs typeface="+mn-ea"/>
                <a:sym typeface="+mn-lt"/>
              </a:rPr>
              <a:t>这是一段描述性文字，你可以在这里写上对本次推介会的活动节目安排进行简短的说明。这是一段描述性文字，你可以在这里写上对本次推介会的活动节目安排进行简短的说明。</a:t>
            </a:r>
            <a:endParaRPr lang="zh-CN" altLang="zh-CN" sz="1100" dirty="0">
              <a:solidFill>
                <a:schemeClr val="bg1"/>
              </a:solidFill>
              <a:cs typeface="+mn-ea"/>
              <a:sym typeface="+mn-lt"/>
            </a:endParaRPr>
          </a:p>
          <a:p>
            <a:pPr algn="ctr">
              <a:lnSpc>
                <a:spcPct val="120000"/>
              </a:lnSpc>
            </a:pPr>
            <a:endParaRPr lang="zh-CN" altLang="zh-CN" sz="1100" dirty="0">
              <a:solidFill>
                <a:schemeClr val="bg1"/>
              </a:solidFill>
              <a:cs typeface="+mn-ea"/>
              <a:sym typeface="+mn-lt"/>
            </a:endParaRPr>
          </a:p>
        </p:txBody>
      </p:sp>
      <p:sp>
        <p:nvSpPr>
          <p:cNvPr id="11" name="PA_库_矩形 10"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2"/>
            </p:custDataLst>
          </p:nvPr>
        </p:nvSpPr>
        <p:spPr>
          <a:xfrm>
            <a:off x="5503889" y="642106"/>
            <a:ext cx="1210589" cy="400110"/>
          </a:xfrm>
          <a:prstGeom prst="rect">
            <a:avLst/>
          </a:prstGeom>
        </p:spPr>
        <p:txBody>
          <a:bodyPr wrap="none">
            <a:spAutoFit/>
          </a:bodyPr>
          <a:lstStyle/>
          <a:p>
            <a:pPr algn="ctr" fontAlgn="ctr">
              <a:spcBef>
                <a:spcPct val="0"/>
              </a:spcBef>
              <a:spcAft>
                <a:spcPct val="0"/>
              </a:spcAft>
            </a:pPr>
            <a:r>
              <a:rPr lang="zh-CN" altLang="en-US" sz="2000" dirty="0">
                <a:solidFill>
                  <a:schemeClr val="bg1"/>
                </a:solidFill>
                <a:cs typeface="+mn-ea"/>
                <a:sym typeface="+mn-lt"/>
              </a:rPr>
              <a:t>活动节目</a:t>
            </a:r>
            <a:endParaRPr lang="en-US" altLang="zh-CN" sz="2000" dirty="0">
              <a:solidFill>
                <a:schemeClr val="bg1"/>
              </a:solidFill>
              <a:cs typeface="+mn-ea"/>
              <a:sym typeface="+mn-lt"/>
            </a:endParaRPr>
          </a:p>
        </p:txBody>
      </p:sp>
      <p:sp>
        <p:nvSpPr>
          <p:cNvPr id="15" name="PA_库_矩形 14"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3"/>
            </p:custDataLst>
          </p:nvPr>
        </p:nvSpPr>
        <p:spPr>
          <a:xfrm>
            <a:off x="410308" y="3200399"/>
            <a:ext cx="11336215" cy="251460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7" name="PA_库_矩形 16"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4"/>
            </p:custDataLst>
          </p:nvPr>
        </p:nvSpPr>
        <p:spPr>
          <a:xfrm>
            <a:off x="2286000" y="1832868"/>
            <a:ext cx="7632592" cy="701731"/>
          </a:xfrm>
          <a:prstGeom prst="rect">
            <a:avLst/>
          </a:prstGeom>
          <a:effectLst/>
        </p:spPr>
        <p:txBody>
          <a:bodyPr wrap="square">
            <a:spAutoFit/>
          </a:bodyPr>
          <a:lstStyle/>
          <a:p>
            <a:pPr algn="ctr">
              <a:lnSpc>
                <a:spcPct val="120000"/>
              </a:lnSpc>
            </a:pPr>
            <a:r>
              <a:rPr lang="zh-CN" altLang="en-US" sz="1100" dirty="0">
                <a:solidFill>
                  <a:schemeClr val="bg1"/>
                </a:solidFill>
                <a:cs typeface="+mn-ea"/>
                <a:sym typeface="+mn-lt"/>
              </a:rPr>
              <a:t>这是一段描述性文字，你可以在这里写上对本次推介会的活动节目安排进行简短的说明。这是一段描述性文字，你可以在这里写上对本次推介会的活动节目安排进行简短的说明。</a:t>
            </a:r>
            <a:endParaRPr lang="zh-CN" altLang="zh-CN" sz="1100" dirty="0">
              <a:solidFill>
                <a:schemeClr val="bg1"/>
              </a:solidFill>
              <a:cs typeface="+mn-ea"/>
              <a:sym typeface="+mn-lt"/>
            </a:endParaRPr>
          </a:p>
          <a:p>
            <a:pPr algn="ctr">
              <a:lnSpc>
                <a:spcPct val="120000"/>
              </a:lnSpc>
            </a:pPr>
            <a:endParaRPr lang="zh-CN" altLang="zh-CN" sz="1100" dirty="0">
              <a:solidFill>
                <a:schemeClr val="bg1"/>
              </a:solidFill>
              <a:cs typeface="+mn-ea"/>
              <a:sym typeface="+mn-lt"/>
            </a:endParaRPr>
          </a:p>
        </p:txBody>
      </p:sp>
      <p:sp>
        <p:nvSpPr>
          <p:cNvPr id="2" name="PA_库_等腰三角形 1"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5"/>
            </p:custDataLst>
          </p:nvPr>
        </p:nvSpPr>
        <p:spPr>
          <a:xfrm flipV="1">
            <a:off x="5967026" y="2628246"/>
            <a:ext cx="257947" cy="222368"/>
          </a:xfrm>
          <a:prstGeom prst="triangl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9" name="PA_库_等腰三角形 18"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6"/>
            </p:custDataLst>
          </p:nvPr>
        </p:nvSpPr>
        <p:spPr>
          <a:xfrm flipV="1">
            <a:off x="5965308" y="2519362"/>
            <a:ext cx="257947" cy="22236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 name="e7d195523061f1c0" descr="e7d195523061f1c09d6f9b3d376af7cc83eec7fa36f660fcFABA8E4E22B65493F1579964AC498A6DD12E9A37B3F4D805B6D0115AA1C9B53E5DC593BBAD6517EC30D5C3535F30F1310ED1D1E84EABB6F0393B3AE17624DE18DF5B1959880DEA297A2DA0F666A4BC96406800F35B7137E62E4C1FAF0AD8461668FC8EBD0D834DB49BAD56707447352F" hidden="1"/>
          <p:cNvSpPr txBox="1"/>
          <p:nvPr/>
        </p:nvSpPr>
        <p:spPr>
          <a:xfrm>
            <a:off x="-355600" y="1803400"/>
            <a:ext cx="303160" cy="1016000"/>
          </a:xfrm>
          <a:prstGeom prst="rect">
            <a:avLst/>
          </a:prstGeom>
          <a:noFill/>
        </p:spPr>
        <p:txBody>
          <a:bodyPr vert="wordArtVert" rtlCol="0">
            <a:spAutoFit/>
          </a:bodyPr>
          <a:lstStyle/>
          <a:p>
            <a:r>
              <a:rPr lang="en-US" altLang="zh-CN" sz="100">
                <a:cs typeface="+mn-ea"/>
                <a:sym typeface="+mn-lt"/>
              </a:rPr>
              <a:t>e7d195523061f1c09d6f9b3d376af7cc83eec7fa36f660fcFABA8E4E22B65493F1579964AC498A6DD12E9A37B3F4D805B6D0115AA1C9B53E5DC593BBAD6517EC30D5C3535F30F1310ED1D1E84EABB6F0393B3AE17624DE18DF5B1959880DEA297A2DA0F666A4BC96406800F35B7137E62E4C1FAF0AD8461668FC8EBD0D834DB49BAD56707447352F</a:t>
            </a:r>
            <a:endParaRPr lang="zh-CN" altLang="en-US" sz="100">
              <a:cs typeface="+mn-ea"/>
              <a:sym typeface="+mn-lt"/>
            </a:endParaRPr>
          </a:p>
        </p:txBody>
      </p:sp>
      <p:pic>
        <p:nvPicPr>
          <p:cNvPr id="8" name="PA_库_PicturePlaceholder 7"/>
          <p:cNvPicPr>
            <a:picLocks noGrp="1" noChangeAspect="1"/>
          </p:cNvPicPr>
          <p:nvPr>
            <p:ph type="pic" sz="quarter" idx="14"/>
            <p:custDataLst>
              <p:tags r:id="rId7"/>
            </p:custDataLst>
          </p:nvPr>
        </p:nvPicPr>
        <p:blipFill>
          <a:blip r:embed="rId13" cstate="print">
            <a:extLst>
              <a:ext uri="{28A0092B-C50C-407E-A947-70E740481C1C}">
                <a14:useLocalDpi xmlns:a14="http://schemas.microsoft.com/office/drawing/2010/main" val="0"/>
              </a:ext>
            </a:extLst>
          </a:blip>
          <a:srcRect l="4010" r="4010"/>
          <a:stretch>
            <a:fillRect/>
          </a:stretch>
        </p:blipFill>
        <p:spPr>
          <a:xfrm>
            <a:off x="458012" y="3348680"/>
            <a:ext cx="2614697" cy="2236573"/>
          </a:xfrm>
        </p:spPr>
      </p:pic>
      <p:pic>
        <p:nvPicPr>
          <p:cNvPr id="18" name="PA_库_PicturePlaceholder 17"/>
          <p:cNvPicPr>
            <a:picLocks noGrp="1" noChangeAspect="1"/>
          </p:cNvPicPr>
          <p:nvPr>
            <p:ph type="pic" sz="quarter" idx="13"/>
            <p:custDataLst>
              <p:tags r:id="rId8"/>
            </p:custDataLst>
          </p:nvPr>
        </p:nvPicPr>
        <p:blipFill>
          <a:blip r:embed="rId14" cstate="print">
            <a:extLst>
              <a:ext uri="{28A0092B-C50C-407E-A947-70E740481C1C}">
                <a14:useLocalDpi xmlns:a14="http://schemas.microsoft.com/office/drawing/2010/main" val="0"/>
              </a:ext>
            </a:extLst>
          </a:blip>
          <a:srcRect l="4034" r="4034"/>
          <a:stretch>
            <a:fillRect/>
          </a:stretch>
        </p:blipFill>
        <p:spPr/>
      </p:pic>
      <p:pic>
        <p:nvPicPr>
          <p:cNvPr id="21" name="PA_库_PicturePlaceholder 20"/>
          <p:cNvPicPr>
            <a:picLocks noGrp="1" noChangeAspect="1"/>
          </p:cNvPicPr>
          <p:nvPr>
            <p:ph type="pic" sz="quarter" idx="12"/>
            <p:custDataLst>
              <p:tags r:id="rId9"/>
            </p:custDataLst>
          </p:nvPr>
        </p:nvPicPr>
        <p:blipFill>
          <a:blip r:embed="rId15" cstate="print">
            <a:extLst>
              <a:ext uri="{28A0092B-C50C-407E-A947-70E740481C1C}">
                <a14:useLocalDpi xmlns:a14="http://schemas.microsoft.com/office/drawing/2010/main" val="0"/>
              </a:ext>
            </a:extLst>
          </a:blip>
          <a:srcRect l="4103" r="4103"/>
          <a:stretch>
            <a:fillRect/>
          </a:stretch>
        </p:blipFill>
        <p:spPr/>
      </p:pic>
      <p:pic>
        <p:nvPicPr>
          <p:cNvPr id="22" name="PA_库_PicturePlaceholder 21"/>
          <p:cNvPicPr>
            <a:picLocks noGrp="1" noChangeAspect="1"/>
          </p:cNvPicPr>
          <p:nvPr>
            <p:ph type="pic" sz="quarter" idx="11"/>
            <p:custDataLst>
              <p:tags r:id="rId10"/>
            </p:custDataLst>
          </p:nvPr>
        </p:nvPicPr>
        <p:blipFill>
          <a:blip r:embed="rId16" cstate="print">
            <a:extLst>
              <a:ext uri="{28A0092B-C50C-407E-A947-70E740481C1C}">
                <a14:useLocalDpi xmlns:a14="http://schemas.microsoft.com/office/drawing/2010/main" val="0"/>
              </a:ext>
            </a:extLst>
          </a:blip>
          <a:srcRect l="4006" r="4006"/>
          <a:stretch>
            <a:fillRect/>
          </a:stretch>
        </p:blipFill>
        <p:spPr>
          <a:xfrm>
            <a:off x="9242855" y="3348680"/>
            <a:ext cx="2503668" cy="2236573"/>
          </a:xfr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4*#ppt_w"/>
                                          </p:val>
                                        </p:tav>
                                        <p:tav tm="100000">
                                          <p:val>
                                            <p:strVal val="#ppt_w"/>
                                          </p:val>
                                        </p:tav>
                                      </p:tavLst>
                                    </p:anim>
                                    <p:anim calcmode="lin" valueType="num">
                                      <p:cBhvr>
                                        <p:cTn id="12" dur="500" fill="hold"/>
                                        <p:tgtEl>
                                          <p:spTgt spid="11"/>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strVal val="4*#ppt_w"/>
                                          </p:val>
                                        </p:tav>
                                        <p:tav tm="100000">
                                          <p:val>
                                            <p:strVal val="#ppt_w"/>
                                          </p:val>
                                        </p:tav>
                                      </p:tavLst>
                                    </p:anim>
                                    <p:anim calcmode="lin" valueType="num">
                                      <p:cBhvr>
                                        <p:cTn id="20" dur="500" fill="hold"/>
                                        <p:tgtEl>
                                          <p:spTgt spid="1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strVal val="4*#ppt_w"/>
                                          </p:val>
                                        </p:tav>
                                        <p:tav tm="100000">
                                          <p:val>
                                            <p:strVal val="#ppt_w"/>
                                          </p:val>
                                        </p:tav>
                                      </p:tavLst>
                                    </p:anim>
                                    <p:anim calcmode="lin" valueType="num">
                                      <p:cBhvr>
                                        <p:cTn id="28" dur="500" fill="hold"/>
                                        <p:tgtEl>
                                          <p:spTgt spid="19"/>
                                        </p:tgtEl>
                                        <p:attrNameLst>
                                          <p:attrName>ppt_h</p:attrName>
                                        </p:attrNameLst>
                                      </p:cBhvr>
                                      <p:tavLst>
                                        <p:tav tm="0">
                                          <p:val>
                                            <p:strVal val="4/3*#ppt_h"/>
                                          </p:val>
                                        </p:tav>
                                        <p:tav tm="100000">
                                          <p:val>
                                            <p:strVal val="#ppt_h"/>
                                          </p:val>
                                        </p:tav>
                                      </p:tavLst>
                                    </p:anim>
                                  </p:childTnLst>
                                </p:cTn>
                              </p:par>
                              <p:par>
                                <p:cTn id="29" presetID="23" presetClass="entr" presetSubtype="288"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4*#ppt_w"/>
                                          </p:val>
                                        </p:tav>
                                        <p:tav tm="100000">
                                          <p:val>
                                            <p:strVal val="#ppt_w"/>
                                          </p:val>
                                        </p:tav>
                                      </p:tavLst>
                                    </p:anim>
                                    <p:anim calcmode="lin" valueType="num">
                                      <p:cBhvr>
                                        <p:cTn id="32" dur="500" fill="hold"/>
                                        <p:tgtEl>
                                          <p:spTgt spid="8"/>
                                        </p:tgtEl>
                                        <p:attrNameLst>
                                          <p:attrName>ppt_h</p:attrName>
                                        </p:attrNameLst>
                                      </p:cBhvr>
                                      <p:tavLst>
                                        <p:tav tm="0">
                                          <p:val>
                                            <p:strVal val="4/3*#ppt_h"/>
                                          </p:val>
                                        </p:tav>
                                        <p:tav tm="100000">
                                          <p:val>
                                            <p:strVal val="#ppt_h"/>
                                          </p:val>
                                        </p:tav>
                                      </p:tavLst>
                                    </p:anim>
                                  </p:childTnLst>
                                </p:cTn>
                              </p:par>
                              <p:par>
                                <p:cTn id="33" presetID="23" presetClass="entr" presetSubtype="288"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4*#ppt_w"/>
                                          </p:val>
                                        </p:tav>
                                        <p:tav tm="100000">
                                          <p:val>
                                            <p:strVal val="#ppt_w"/>
                                          </p:val>
                                        </p:tav>
                                      </p:tavLst>
                                    </p:anim>
                                    <p:anim calcmode="lin" valueType="num">
                                      <p:cBhvr>
                                        <p:cTn id="36" dur="500" fill="hold"/>
                                        <p:tgtEl>
                                          <p:spTgt spid="18"/>
                                        </p:tgtEl>
                                        <p:attrNameLst>
                                          <p:attrName>ppt_h</p:attrName>
                                        </p:attrNameLst>
                                      </p:cBhvr>
                                      <p:tavLst>
                                        <p:tav tm="0">
                                          <p:val>
                                            <p:strVal val="4/3*#ppt_h"/>
                                          </p:val>
                                        </p:tav>
                                        <p:tav tm="100000">
                                          <p:val>
                                            <p:strVal val="#ppt_h"/>
                                          </p:val>
                                        </p:tav>
                                      </p:tavLst>
                                    </p:anim>
                                  </p:childTnLst>
                                </p:cTn>
                              </p:par>
                              <p:par>
                                <p:cTn id="37" presetID="23" presetClass="entr" presetSubtype="288"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strVal val="4*#ppt_w"/>
                                          </p:val>
                                        </p:tav>
                                        <p:tav tm="100000">
                                          <p:val>
                                            <p:strVal val="#ppt_w"/>
                                          </p:val>
                                        </p:tav>
                                      </p:tavLst>
                                    </p:anim>
                                    <p:anim calcmode="lin" valueType="num">
                                      <p:cBhvr>
                                        <p:cTn id="40" dur="500" fill="hold"/>
                                        <p:tgtEl>
                                          <p:spTgt spid="21"/>
                                        </p:tgtEl>
                                        <p:attrNameLst>
                                          <p:attrName>ppt_h</p:attrName>
                                        </p:attrNameLst>
                                      </p:cBhvr>
                                      <p:tavLst>
                                        <p:tav tm="0">
                                          <p:val>
                                            <p:strVal val="4/3*#ppt_h"/>
                                          </p:val>
                                        </p:tav>
                                        <p:tav tm="100000">
                                          <p:val>
                                            <p:strVal val="#ppt_h"/>
                                          </p:val>
                                        </p:tav>
                                      </p:tavLst>
                                    </p:anim>
                                  </p:childTnLst>
                                </p:cTn>
                              </p:par>
                              <p:par>
                                <p:cTn id="41" presetID="23" presetClass="entr" presetSubtype="288" fill="hold" nodeType="withEffect">
                                  <p:stCondLst>
                                    <p:cond delay="25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strVal val="4*#ppt_w"/>
                                          </p:val>
                                        </p:tav>
                                        <p:tav tm="100000">
                                          <p:val>
                                            <p:strVal val="#ppt_w"/>
                                          </p:val>
                                        </p:tav>
                                      </p:tavLst>
                                    </p:anim>
                                    <p:anim calcmode="lin" valueType="num">
                                      <p:cBhvr>
                                        <p:cTn id="44" dur="500" fill="hold"/>
                                        <p:tgtEl>
                                          <p:spTgt spid="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animBg="1"/>
      <p:bldP spid="17" grpId="0"/>
      <p:bldP spid="2"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0"/>
            <a:ext cx="12192000" cy="6858000"/>
            <a:chOff x="0" y="0"/>
            <a:chExt cx="12141939" cy="4338638"/>
          </a:xfrm>
        </p:grpSpPr>
        <p:sp>
          <p:nvSpPr>
            <p:cNvPr id="27" name="Freeform 8624"/>
            <p:cNvSpPr/>
            <p:nvPr/>
          </p:nvSpPr>
          <p:spPr bwMode="auto">
            <a:xfrm>
              <a:off x="0" y="0"/>
              <a:ext cx="3008953" cy="3783041"/>
            </a:xfrm>
            <a:custGeom>
              <a:avLst/>
              <a:gdLst>
                <a:gd name="T0" fmla="*/ 356 w 482"/>
                <a:gd name="T1" fmla="*/ 0 h 606"/>
                <a:gd name="T2" fmla="*/ 482 w 482"/>
                <a:gd name="T3" fmla="*/ 0 h 606"/>
                <a:gd name="T4" fmla="*/ 0 w 482"/>
                <a:gd name="T5" fmla="*/ 606 h 606"/>
                <a:gd name="T6" fmla="*/ 0 w 482"/>
                <a:gd name="T7" fmla="*/ 449 h 606"/>
                <a:gd name="T8" fmla="*/ 356 w 482"/>
                <a:gd name="T9" fmla="*/ 0 h 606"/>
              </a:gdLst>
              <a:ahLst/>
              <a:cxnLst>
                <a:cxn ang="0">
                  <a:pos x="T0" y="T1"/>
                </a:cxn>
                <a:cxn ang="0">
                  <a:pos x="T2" y="T3"/>
                </a:cxn>
                <a:cxn ang="0">
                  <a:pos x="T4" y="T5"/>
                </a:cxn>
                <a:cxn ang="0">
                  <a:pos x="T6" y="T7"/>
                </a:cxn>
                <a:cxn ang="0">
                  <a:pos x="T8" y="T9"/>
                </a:cxn>
              </a:cxnLst>
              <a:rect l="0" t="0" r="r" b="b"/>
              <a:pathLst>
                <a:path w="482" h="606">
                  <a:moveTo>
                    <a:pt x="356" y="0"/>
                  </a:moveTo>
                  <a:lnTo>
                    <a:pt x="482" y="0"/>
                  </a:lnTo>
                  <a:lnTo>
                    <a:pt x="0" y="606"/>
                  </a:lnTo>
                  <a:lnTo>
                    <a:pt x="0" y="449"/>
                  </a:lnTo>
                  <a:lnTo>
                    <a:pt x="356"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28" name="Freeform 8625"/>
            <p:cNvSpPr/>
            <p:nvPr/>
          </p:nvSpPr>
          <p:spPr bwMode="auto">
            <a:xfrm>
              <a:off x="280921" y="0"/>
              <a:ext cx="4195055" cy="4338638"/>
            </a:xfrm>
            <a:custGeom>
              <a:avLst/>
              <a:gdLst>
                <a:gd name="T0" fmla="*/ 552 w 672"/>
                <a:gd name="T1" fmla="*/ 0 h 695"/>
                <a:gd name="T2" fmla="*/ 672 w 672"/>
                <a:gd name="T3" fmla="*/ 0 h 695"/>
                <a:gd name="T4" fmla="*/ 120 w 672"/>
                <a:gd name="T5" fmla="*/ 695 h 695"/>
                <a:gd name="T6" fmla="*/ 0 w 672"/>
                <a:gd name="T7" fmla="*/ 695 h 695"/>
                <a:gd name="T8" fmla="*/ 552 w 672"/>
                <a:gd name="T9" fmla="*/ 0 h 695"/>
              </a:gdLst>
              <a:ahLst/>
              <a:cxnLst>
                <a:cxn ang="0">
                  <a:pos x="T0" y="T1"/>
                </a:cxn>
                <a:cxn ang="0">
                  <a:pos x="T2" y="T3"/>
                </a:cxn>
                <a:cxn ang="0">
                  <a:pos x="T4" y="T5"/>
                </a:cxn>
                <a:cxn ang="0">
                  <a:pos x="T6" y="T7"/>
                </a:cxn>
                <a:cxn ang="0">
                  <a:pos x="T8" y="T9"/>
                </a:cxn>
              </a:cxnLst>
              <a:rect l="0" t="0" r="r" b="b"/>
              <a:pathLst>
                <a:path w="672" h="695">
                  <a:moveTo>
                    <a:pt x="552" y="0"/>
                  </a:moveTo>
                  <a:lnTo>
                    <a:pt x="672" y="0"/>
                  </a:lnTo>
                  <a:lnTo>
                    <a:pt x="120" y="695"/>
                  </a:lnTo>
                  <a:lnTo>
                    <a:pt x="0" y="695"/>
                  </a:lnTo>
                  <a:lnTo>
                    <a:pt x="552"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29" name="Freeform 8626"/>
            <p:cNvSpPr/>
            <p:nvPr/>
          </p:nvSpPr>
          <p:spPr bwMode="auto">
            <a:xfrm>
              <a:off x="0" y="0"/>
              <a:ext cx="1504478" cy="1897763"/>
            </a:xfrm>
            <a:custGeom>
              <a:avLst/>
              <a:gdLst>
                <a:gd name="T0" fmla="*/ 115 w 241"/>
                <a:gd name="T1" fmla="*/ 0 h 304"/>
                <a:gd name="T2" fmla="*/ 241 w 241"/>
                <a:gd name="T3" fmla="*/ 0 h 304"/>
                <a:gd name="T4" fmla="*/ 0 w 241"/>
                <a:gd name="T5" fmla="*/ 304 h 304"/>
                <a:gd name="T6" fmla="*/ 0 w 241"/>
                <a:gd name="T7" fmla="*/ 145 h 304"/>
                <a:gd name="T8" fmla="*/ 115 w 241"/>
                <a:gd name="T9" fmla="*/ 0 h 304"/>
              </a:gdLst>
              <a:ahLst/>
              <a:cxnLst>
                <a:cxn ang="0">
                  <a:pos x="T0" y="T1"/>
                </a:cxn>
                <a:cxn ang="0">
                  <a:pos x="T2" y="T3"/>
                </a:cxn>
                <a:cxn ang="0">
                  <a:pos x="T4" y="T5"/>
                </a:cxn>
                <a:cxn ang="0">
                  <a:pos x="T6" y="T7"/>
                </a:cxn>
                <a:cxn ang="0">
                  <a:pos x="T8" y="T9"/>
                </a:cxn>
              </a:cxnLst>
              <a:rect l="0" t="0" r="r" b="b"/>
              <a:pathLst>
                <a:path w="241" h="304">
                  <a:moveTo>
                    <a:pt x="115" y="0"/>
                  </a:moveTo>
                  <a:lnTo>
                    <a:pt x="241" y="0"/>
                  </a:lnTo>
                  <a:lnTo>
                    <a:pt x="0" y="304"/>
                  </a:lnTo>
                  <a:lnTo>
                    <a:pt x="0" y="145"/>
                  </a:lnTo>
                  <a:lnTo>
                    <a:pt x="115"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0" name="Freeform 8627"/>
            <p:cNvSpPr/>
            <p:nvPr/>
          </p:nvSpPr>
          <p:spPr bwMode="auto">
            <a:xfrm>
              <a:off x="1747940" y="0"/>
              <a:ext cx="4232511" cy="4338638"/>
            </a:xfrm>
            <a:custGeom>
              <a:avLst/>
              <a:gdLst>
                <a:gd name="T0" fmla="*/ 553 w 678"/>
                <a:gd name="T1" fmla="*/ 0 h 695"/>
                <a:gd name="T2" fmla="*/ 678 w 678"/>
                <a:gd name="T3" fmla="*/ 0 h 695"/>
                <a:gd name="T4" fmla="*/ 126 w 678"/>
                <a:gd name="T5" fmla="*/ 695 h 695"/>
                <a:gd name="T6" fmla="*/ 0 w 678"/>
                <a:gd name="T7" fmla="*/ 695 h 695"/>
                <a:gd name="T8" fmla="*/ 553 w 678"/>
                <a:gd name="T9" fmla="*/ 0 h 695"/>
              </a:gdLst>
              <a:ahLst/>
              <a:cxnLst>
                <a:cxn ang="0">
                  <a:pos x="T0" y="T1"/>
                </a:cxn>
                <a:cxn ang="0">
                  <a:pos x="T2" y="T3"/>
                </a:cxn>
                <a:cxn ang="0">
                  <a:pos x="T4" y="T5"/>
                </a:cxn>
                <a:cxn ang="0">
                  <a:pos x="T6" y="T7"/>
                </a:cxn>
                <a:cxn ang="0">
                  <a:pos x="T8" y="T9"/>
                </a:cxn>
              </a:cxnLst>
              <a:rect l="0" t="0" r="r" b="b"/>
              <a:pathLst>
                <a:path w="678" h="695">
                  <a:moveTo>
                    <a:pt x="553" y="0"/>
                  </a:moveTo>
                  <a:lnTo>
                    <a:pt x="678" y="0"/>
                  </a:lnTo>
                  <a:lnTo>
                    <a:pt x="126" y="695"/>
                  </a:lnTo>
                  <a:lnTo>
                    <a:pt x="0" y="695"/>
                  </a:lnTo>
                  <a:lnTo>
                    <a:pt x="553"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1" name="Freeform 8628"/>
            <p:cNvSpPr/>
            <p:nvPr/>
          </p:nvSpPr>
          <p:spPr bwMode="auto">
            <a:xfrm>
              <a:off x="3252418"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2" name="Freeform 8629"/>
            <p:cNvSpPr/>
            <p:nvPr/>
          </p:nvSpPr>
          <p:spPr bwMode="auto">
            <a:xfrm>
              <a:off x="6205185"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4" name="Freeform 8630"/>
            <p:cNvSpPr/>
            <p:nvPr/>
          </p:nvSpPr>
          <p:spPr bwMode="auto">
            <a:xfrm>
              <a:off x="9232868" y="680446"/>
              <a:ext cx="2909071" cy="3658188"/>
            </a:xfrm>
            <a:custGeom>
              <a:avLst/>
              <a:gdLst>
                <a:gd name="T0" fmla="*/ 466 w 466"/>
                <a:gd name="T1" fmla="*/ 0 h 586"/>
                <a:gd name="T2" fmla="*/ 466 w 466"/>
                <a:gd name="T3" fmla="*/ 152 h 586"/>
                <a:gd name="T4" fmla="*/ 121 w 466"/>
                <a:gd name="T5" fmla="*/ 586 h 586"/>
                <a:gd name="T6" fmla="*/ 0 w 466"/>
                <a:gd name="T7" fmla="*/ 586 h 586"/>
                <a:gd name="T8" fmla="*/ 466 w 466"/>
                <a:gd name="T9" fmla="*/ 0 h 586"/>
              </a:gdLst>
              <a:ahLst/>
              <a:cxnLst>
                <a:cxn ang="0">
                  <a:pos x="T0" y="T1"/>
                </a:cxn>
                <a:cxn ang="0">
                  <a:pos x="T2" y="T3"/>
                </a:cxn>
                <a:cxn ang="0">
                  <a:pos x="T4" y="T5"/>
                </a:cxn>
                <a:cxn ang="0">
                  <a:pos x="T6" y="T7"/>
                </a:cxn>
                <a:cxn ang="0">
                  <a:pos x="T8" y="T9"/>
                </a:cxn>
              </a:cxnLst>
              <a:rect l="0" t="0" r="r" b="b"/>
              <a:pathLst>
                <a:path w="466" h="586">
                  <a:moveTo>
                    <a:pt x="466" y="0"/>
                  </a:moveTo>
                  <a:lnTo>
                    <a:pt x="466" y="152"/>
                  </a:lnTo>
                  <a:lnTo>
                    <a:pt x="121" y="586"/>
                  </a:lnTo>
                  <a:lnTo>
                    <a:pt x="0" y="586"/>
                  </a:lnTo>
                  <a:lnTo>
                    <a:pt x="466"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35" name="Freeform 8631"/>
            <p:cNvSpPr/>
            <p:nvPr/>
          </p:nvSpPr>
          <p:spPr bwMode="auto">
            <a:xfrm>
              <a:off x="4731922" y="0"/>
              <a:ext cx="4201299" cy="4338638"/>
            </a:xfrm>
            <a:custGeom>
              <a:avLst/>
              <a:gdLst>
                <a:gd name="T0" fmla="*/ 552 w 673"/>
                <a:gd name="T1" fmla="*/ 0 h 695"/>
                <a:gd name="T2" fmla="*/ 673 w 673"/>
                <a:gd name="T3" fmla="*/ 0 h 695"/>
                <a:gd name="T4" fmla="*/ 120 w 673"/>
                <a:gd name="T5" fmla="*/ 695 h 695"/>
                <a:gd name="T6" fmla="*/ 0 w 673"/>
                <a:gd name="T7" fmla="*/ 695 h 695"/>
                <a:gd name="T8" fmla="*/ 552 w 673"/>
                <a:gd name="T9" fmla="*/ 0 h 695"/>
              </a:gdLst>
              <a:ahLst/>
              <a:cxnLst>
                <a:cxn ang="0">
                  <a:pos x="T0" y="T1"/>
                </a:cxn>
                <a:cxn ang="0">
                  <a:pos x="T2" y="T3"/>
                </a:cxn>
                <a:cxn ang="0">
                  <a:pos x="T4" y="T5"/>
                </a:cxn>
                <a:cxn ang="0">
                  <a:pos x="T6" y="T7"/>
                </a:cxn>
                <a:cxn ang="0">
                  <a:pos x="T8" y="T9"/>
                </a:cxn>
              </a:cxnLst>
              <a:rect l="0" t="0" r="r" b="b"/>
              <a:pathLst>
                <a:path w="673" h="695">
                  <a:moveTo>
                    <a:pt x="552" y="0"/>
                  </a:moveTo>
                  <a:lnTo>
                    <a:pt x="673" y="0"/>
                  </a:lnTo>
                  <a:lnTo>
                    <a:pt x="120" y="695"/>
                  </a:lnTo>
                  <a:lnTo>
                    <a:pt x="0" y="695"/>
                  </a:lnTo>
                  <a:lnTo>
                    <a:pt x="552"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1" name="Freeform 8632"/>
            <p:cNvSpPr/>
            <p:nvPr/>
          </p:nvSpPr>
          <p:spPr bwMode="auto">
            <a:xfrm>
              <a:off x="7672208" y="0"/>
              <a:ext cx="4294937" cy="4338638"/>
            </a:xfrm>
            <a:custGeom>
              <a:avLst/>
              <a:gdLst>
                <a:gd name="T0" fmla="*/ 553 w 688"/>
                <a:gd name="T1" fmla="*/ 0 h 695"/>
                <a:gd name="T2" fmla="*/ 688 w 688"/>
                <a:gd name="T3" fmla="*/ 0 h 695"/>
                <a:gd name="T4" fmla="*/ 135 w 688"/>
                <a:gd name="T5" fmla="*/ 695 h 695"/>
                <a:gd name="T6" fmla="*/ 0 w 688"/>
                <a:gd name="T7" fmla="*/ 695 h 695"/>
                <a:gd name="T8" fmla="*/ 553 w 688"/>
                <a:gd name="T9" fmla="*/ 0 h 695"/>
              </a:gdLst>
              <a:ahLst/>
              <a:cxnLst>
                <a:cxn ang="0">
                  <a:pos x="T0" y="T1"/>
                </a:cxn>
                <a:cxn ang="0">
                  <a:pos x="T2" y="T3"/>
                </a:cxn>
                <a:cxn ang="0">
                  <a:pos x="T4" y="T5"/>
                </a:cxn>
                <a:cxn ang="0">
                  <a:pos x="T6" y="T7"/>
                </a:cxn>
                <a:cxn ang="0">
                  <a:pos x="T8" y="T9"/>
                </a:cxn>
              </a:cxnLst>
              <a:rect l="0" t="0" r="r" b="b"/>
              <a:pathLst>
                <a:path w="688" h="695">
                  <a:moveTo>
                    <a:pt x="553" y="0"/>
                  </a:moveTo>
                  <a:lnTo>
                    <a:pt x="688" y="0"/>
                  </a:lnTo>
                  <a:lnTo>
                    <a:pt x="135" y="695"/>
                  </a:lnTo>
                  <a:lnTo>
                    <a:pt x="0" y="695"/>
                  </a:lnTo>
                  <a:lnTo>
                    <a:pt x="553"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5" name="Freeform 8633"/>
            <p:cNvSpPr/>
            <p:nvPr/>
          </p:nvSpPr>
          <p:spPr bwMode="auto">
            <a:xfrm>
              <a:off x="10712372" y="2534513"/>
              <a:ext cx="1429567" cy="1804125"/>
            </a:xfrm>
            <a:custGeom>
              <a:avLst/>
              <a:gdLst>
                <a:gd name="T0" fmla="*/ 229 w 229"/>
                <a:gd name="T1" fmla="*/ 0 h 289"/>
                <a:gd name="T2" fmla="*/ 229 w 229"/>
                <a:gd name="T3" fmla="*/ 158 h 289"/>
                <a:gd name="T4" fmla="*/ 125 w 229"/>
                <a:gd name="T5" fmla="*/ 289 h 289"/>
                <a:gd name="T6" fmla="*/ 0 w 229"/>
                <a:gd name="T7" fmla="*/ 289 h 289"/>
                <a:gd name="T8" fmla="*/ 229 w 229"/>
                <a:gd name="T9" fmla="*/ 0 h 289"/>
              </a:gdLst>
              <a:ahLst/>
              <a:cxnLst>
                <a:cxn ang="0">
                  <a:pos x="T0" y="T1"/>
                </a:cxn>
                <a:cxn ang="0">
                  <a:pos x="T2" y="T3"/>
                </a:cxn>
                <a:cxn ang="0">
                  <a:pos x="T4" y="T5"/>
                </a:cxn>
                <a:cxn ang="0">
                  <a:pos x="T6" y="T7"/>
                </a:cxn>
                <a:cxn ang="0">
                  <a:pos x="T8" y="T9"/>
                </a:cxn>
              </a:cxnLst>
              <a:rect l="0" t="0" r="r" b="b"/>
              <a:pathLst>
                <a:path w="229" h="289">
                  <a:moveTo>
                    <a:pt x="229" y="0"/>
                  </a:moveTo>
                  <a:lnTo>
                    <a:pt x="229" y="158"/>
                  </a:lnTo>
                  <a:lnTo>
                    <a:pt x="125" y="289"/>
                  </a:lnTo>
                  <a:lnTo>
                    <a:pt x="0" y="289"/>
                  </a:lnTo>
                  <a:lnTo>
                    <a:pt x="229" y="0"/>
                  </a:lnTo>
                  <a:close/>
                </a:path>
              </a:pathLst>
            </a:custGeom>
            <a:solidFill>
              <a:srgbClr val="FAFCE0"/>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6" name="Freeform 8634"/>
            <p:cNvSpPr/>
            <p:nvPr/>
          </p:nvSpPr>
          <p:spPr bwMode="auto">
            <a:xfrm>
              <a:off x="0" y="0"/>
              <a:ext cx="717906" cy="905185"/>
            </a:xfrm>
            <a:custGeom>
              <a:avLst/>
              <a:gdLst>
                <a:gd name="T0" fmla="*/ 0 w 115"/>
                <a:gd name="T1" fmla="*/ 0 h 145"/>
                <a:gd name="T2" fmla="*/ 115 w 115"/>
                <a:gd name="T3" fmla="*/ 0 h 145"/>
                <a:gd name="T4" fmla="*/ 0 w 115"/>
                <a:gd name="T5" fmla="*/ 145 h 145"/>
                <a:gd name="T6" fmla="*/ 0 w 115"/>
                <a:gd name="T7" fmla="*/ 0 h 145"/>
                <a:gd name="T8" fmla="*/ 0 w 115"/>
                <a:gd name="T9" fmla="*/ 0 h 145"/>
              </a:gdLst>
              <a:ahLst/>
              <a:cxnLst>
                <a:cxn ang="0">
                  <a:pos x="T0" y="T1"/>
                </a:cxn>
                <a:cxn ang="0">
                  <a:pos x="T2" y="T3"/>
                </a:cxn>
                <a:cxn ang="0">
                  <a:pos x="T4" y="T5"/>
                </a:cxn>
                <a:cxn ang="0">
                  <a:pos x="T6" y="T7"/>
                </a:cxn>
                <a:cxn ang="0">
                  <a:pos x="T8" y="T9"/>
                </a:cxn>
              </a:cxnLst>
              <a:rect l="0" t="0" r="r" b="b"/>
              <a:pathLst>
                <a:path w="115" h="145">
                  <a:moveTo>
                    <a:pt x="0" y="0"/>
                  </a:moveTo>
                  <a:lnTo>
                    <a:pt x="115" y="0"/>
                  </a:lnTo>
                  <a:lnTo>
                    <a:pt x="0" y="145"/>
                  </a:lnTo>
                  <a:lnTo>
                    <a:pt x="0" y="0"/>
                  </a:lnTo>
                  <a:lnTo>
                    <a:pt x="0"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7" name="Freeform 8635"/>
            <p:cNvSpPr/>
            <p:nvPr/>
          </p:nvSpPr>
          <p:spPr bwMode="auto">
            <a:xfrm>
              <a:off x="0" y="0"/>
              <a:ext cx="2222380" cy="2802948"/>
            </a:xfrm>
            <a:custGeom>
              <a:avLst/>
              <a:gdLst>
                <a:gd name="T0" fmla="*/ 241 w 356"/>
                <a:gd name="T1" fmla="*/ 0 h 449"/>
                <a:gd name="T2" fmla="*/ 356 w 356"/>
                <a:gd name="T3" fmla="*/ 0 h 449"/>
                <a:gd name="T4" fmla="*/ 0 w 356"/>
                <a:gd name="T5" fmla="*/ 449 h 449"/>
                <a:gd name="T6" fmla="*/ 0 w 356"/>
                <a:gd name="T7" fmla="*/ 304 h 449"/>
                <a:gd name="T8" fmla="*/ 241 w 356"/>
                <a:gd name="T9" fmla="*/ 0 h 449"/>
              </a:gdLst>
              <a:ahLst/>
              <a:cxnLst>
                <a:cxn ang="0">
                  <a:pos x="T0" y="T1"/>
                </a:cxn>
                <a:cxn ang="0">
                  <a:pos x="T2" y="T3"/>
                </a:cxn>
                <a:cxn ang="0">
                  <a:pos x="T4" y="T5"/>
                </a:cxn>
                <a:cxn ang="0">
                  <a:pos x="T6" y="T7"/>
                </a:cxn>
                <a:cxn ang="0">
                  <a:pos x="T8" y="T9"/>
                </a:cxn>
              </a:cxnLst>
              <a:rect l="0" t="0" r="r" b="b"/>
              <a:pathLst>
                <a:path w="356" h="449">
                  <a:moveTo>
                    <a:pt x="241" y="0"/>
                  </a:moveTo>
                  <a:lnTo>
                    <a:pt x="356" y="0"/>
                  </a:lnTo>
                  <a:lnTo>
                    <a:pt x="0" y="449"/>
                  </a:lnTo>
                  <a:lnTo>
                    <a:pt x="0" y="304"/>
                  </a:lnTo>
                  <a:lnTo>
                    <a:pt x="241"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8" name="Freeform 8636"/>
            <p:cNvSpPr/>
            <p:nvPr/>
          </p:nvSpPr>
          <p:spPr bwMode="auto">
            <a:xfrm>
              <a:off x="0" y="0"/>
              <a:ext cx="3726859" cy="4338638"/>
            </a:xfrm>
            <a:custGeom>
              <a:avLst/>
              <a:gdLst>
                <a:gd name="T0" fmla="*/ 482 w 597"/>
                <a:gd name="T1" fmla="*/ 0 h 695"/>
                <a:gd name="T2" fmla="*/ 597 w 597"/>
                <a:gd name="T3" fmla="*/ 0 h 695"/>
                <a:gd name="T4" fmla="*/ 45 w 597"/>
                <a:gd name="T5" fmla="*/ 695 h 695"/>
                <a:gd name="T6" fmla="*/ 0 w 597"/>
                <a:gd name="T7" fmla="*/ 695 h 695"/>
                <a:gd name="T8" fmla="*/ 0 w 597"/>
                <a:gd name="T9" fmla="*/ 606 h 695"/>
                <a:gd name="T10" fmla="*/ 482 w 597"/>
                <a:gd name="T11" fmla="*/ 0 h 695"/>
              </a:gdLst>
              <a:ahLst/>
              <a:cxnLst>
                <a:cxn ang="0">
                  <a:pos x="T0" y="T1"/>
                </a:cxn>
                <a:cxn ang="0">
                  <a:pos x="T2" y="T3"/>
                </a:cxn>
                <a:cxn ang="0">
                  <a:pos x="T4" y="T5"/>
                </a:cxn>
                <a:cxn ang="0">
                  <a:pos x="T6" y="T7"/>
                </a:cxn>
                <a:cxn ang="0">
                  <a:pos x="T8" y="T9"/>
                </a:cxn>
                <a:cxn ang="0">
                  <a:pos x="T10" y="T11"/>
                </a:cxn>
              </a:cxnLst>
              <a:rect l="0" t="0" r="r" b="b"/>
              <a:pathLst>
                <a:path w="597" h="695">
                  <a:moveTo>
                    <a:pt x="482" y="0"/>
                  </a:moveTo>
                  <a:lnTo>
                    <a:pt x="597" y="0"/>
                  </a:lnTo>
                  <a:lnTo>
                    <a:pt x="45" y="695"/>
                  </a:lnTo>
                  <a:lnTo>
                    <a:pt x="0" y="695"/>
                  </a:lnTo>
                  <a:lnTo>
                    <a:pt x="0" y="606"/>
                  </a:lnTo>
                  <a:lnTo>
                    <a:pt x="482"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49" name="Freeform 8637"/>
            <p:cNvSpPr/>
            <p:nvPr/>
          </p:nvSpPr>
          <p:spPr bwMode="auto">
            <a:xfrm>
              <a:off x="1030038" y="0"/>
              <a:ext cx="4170084" cy="4338638"/>
            </a:xfrm>
            <a:custGeom>
              <a:avLst/>
              <a:gdLst>
                <a:gd name="T0" fmla="*/ 552 w 668"/>
                <a:gd name="T1" fmla="*/ 0 h 695"/>
                <a:gd name="T2" fmla="*/ 668 w 668"/>
                <a:gd name="T3" fmla="*/ 0 h 695"/>
                <a:gd name="T4" fmla="*/ 115 w 668"/>
                <a:gd name="T5" fmla="*/ 695 h 695"/>
                <a:gd name="T6" fmla="*/ 0 w 668"/>
                <a:gd name="T7" fmla="*/ 695 h 695"/>
                <a:gd name="T8" fmla="*/ 552 w 668"/>
                <a:gd name="T9" fmla="*/ 0 h 695"/>
              </a:gdLst>
              <a:ahLst/>
              <a:cxnLst>
                <a:cxn ang="0">
                  <a:pos x="T0" y="T1"/>
                </a:cxn>
                <a:cxn ang="0">
                  <a:pos x="T2" y="T3"/>
                </a:cxn>
                <a:cxn ang="0">
                  <a:pos x="T4" y="T5"/>
                </a:cxn>
                <a:cxn ang="0">
                  <a:pos x="T6" y="T7"/>
                </a:cxn>
                <a:cxn ang="0">
                  <a:pos x="T8" y="T9"/>
                </a:cxn>
              </a:cxnLst>
              <a:rect l="0" t="0" r="r" b="b"/>
              <a:pathLst>
                <a:path w="668" h="695">
                  <a:moveTo>
                    <a:pt x="552" y="0"/>
                  </a:moveTo>
                  <a:lnTo>
                    <a:pt x="668" y="0"/>
                  </a:lnTo>
                  <a:lnTo>
                    <a:pt x="115" y="695"/>
                  </a:lnTo>
                  <a:lnTo>
                    <a:pt x="0" y="695"/>
                  </a:lnTo>
                  <a:lnTo>
                    <a:pt x="552"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0" name="Freeform 8638"/>
            <p:cNvSpPr/>
            <p:nvPr/>
          </p:nvSpPr>
          <p:spPr bwMode="auto">
            <a:xfrm>
              <a:off x="2534512" y="0"/>
              <a:ext cx="4163844" cy="4338638"/>
            </a:xfrm>
            <a:custGeom>
              <a:avLst/>
              <a:gdLst>
                <a:gd name="T0" fmla="*/ 552 w 667"/>
                <a:gd name="T1" fmla="*/ 0 h 695"/>
                <a:gd name="T2" fmla="*/ 667 w 667"/>
                <a:gd name="T3" fmla="*/ 0 h 695"/>
                <a:gd name="T4" fmla="*/ 115 w 667"/>
                <a:gd name="T5" fmla="*/ 695 h 695"/>
                <a:gd name="T6" fmla="*/ 0 w 667"/>
                <a:gd name="T7" fmla="*/ 695 h 695"/>
                <a:gd name="T8" fmla="*/ 552 w 667"/>
                <a:gd name="T9" fmla="*/ 0 h 695"/>
              </a:gdLst>
              <a:ahLst/>
              <a:cxnLst>
                <a:cxn ang="0">
                  <a:pos x="T0" y="T1"/>
                </a:cxn>
                <a:cxn ang="0">
                  <a:pos x="T2" y="T3"/>
                </a:cxn>
                <a:cxn ang="0">
                  <a:pos x="T4" y="T5"/>
                </a:cxn>
                <a:cxn ang="0">
                  <a:pos x="T6" y="T7"/>
                </a:cxn>
                <a:cxn ang="0">
                  <a:pos x="T8" y="T9"/>
                </a:cxn>
              </a:cxnLst>
              <a:rect l="0" t="0" r="r" b="b"/>
              <a:pathLst>
                <a:path w="667" h="695">
                  <a:moveTo>
                    <a:pt x="552" y="0"/>
                  </a:moveTo>
                  <a:lnTo>
                    <a:pt x="667" y="0"/>
                  </a:lnTo>
                  <a:lnTo>
                    <a:pt x="115" y="695"/>
                  </a:lnTo>
                  <a:lnTo>
                    <a:pt x="0" y="695"/>
                  </a:lnTo>
                  <a:lnTo>
                    <a:pt x="552"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1" name="Freeform 8639"/>
            <p:cNvSpPr/>
            <p:nvPr/>
          </p:nvSpPr>
          <p:spPr bwMode="auto">
            <a:xfrm>
              <a:off x="4001535" y="0"/>
              <a:ext cx="4176329" cy="4338638"/>
            </a:xfrm>
            <a:custGeom>
              <a:avLst/>
              <a:gdLst>
                <a:gd name="T0" fmla="*/ 553 w 669"/>
                <a:gd name="T1" fmla="*/ 0 h 695"/>
                <a:gd name="T2" fmla="*/ 669 w 669"/>
                <a:gd name="T3" fmla="*/ 0 h 695"/>
                <a:gd name="T4" fmla="*/ 117 w 669"/>
                <a:gd name="T5" fmla="*/ 695 h 695"/>
                <a:gd name="T6" fmla="*/ 0 w 669"/>
                <a:gd name="T7" fmla="*/ 695 h 695"/>
                <a:gd name="T8" fmla="*/ 553 w 669"/>
                <a:gd name="T9" fmla="*/ 0 h 695"/>
              </a:gdLst>
              <a:ahLst/>
              <a:cxnLst>
                <a:cxn ang="0">
                  <a:pos x="T0" y="T1"/>
                </a:cxn>
                <a:cxn ang="0">
                  <a:pos x="T2" y="T3"/>
                </a:cxn>
                <a:cxn ang="0">
                  <a:pos x="T4" y="T5"/>
                </a:cxn>
                <a:cxn ang="0">
                  <a:pos x="T6" y="T7"/>
                </a:cxn>
                <a:cxn ang="0">
                  <a:pos x="T8" y="T9"/>
                </a:cxn>
              </a:cxnLst>
              <a:rect l="0" t="0" r="r" b="b"/>
              <a:pathLst>
                <a:path w="669" h="695">
                  <a:moveTo>
                    <a:pt x="553" y="0"/>
                  </a:moveTo>
                  <a:lnTo>
                    <a:pt x="669" y="0"/>
                  </a:lnTo>
                  <a:lnTo>
                    <a:pt x="117" y="695"/>
                  </a:lnTo>
                  <a:lnTo>
                    <a:pt x="0" y="695"/>
                  </a:lnTo>
                  <a:lnTo>
                    <a:pt x="553"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2" name="Freeform 8640"/>
            <p:cNvSpPr/>
            <p:nvPr/>
          </p:nvSpPr>
          <p:spPr bwMode="auto">
            <a:xfrm>
              <a:off x="5481039" y="0"/>
              <a:ext cx="4170084" cy="4338638"/>
            </a:xfrm>
            <a:custGeom>
              <a:avLst/>
              <a:gdLst>
                <a:gd name="T0" fmla="*/ 553 w 668"/>
                <a:gd name="T1" fmla="*/ 0 h 695"/>
                <a:gd name="T2" fmla="*/ 668 w 668"/>
                <a:gd name="T3" fmla="*/ 0 h 695"/>
                <a:gd name="T4" fmla="*/ 116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6" y="695"/>
                  </a:lnTo>
                  <a:lnTo>
                    <a:pt x="0" y="695"/>
                  </a:lnTo>
                  <a:lnTo>
                    <a:pt x="553"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3" name="Freeform 8641"/>
            <p:cNvSpPr/>
            <p:nvPr/>
          </p:nvSpPr>
          <p:spPr bwMode="auto">
            <a:xfrm>
              <a:off x="6954302" y="0"/>
              <a:ext cx="4170084" cy="4338638"/>
            </a:xfrm>
            <a:custGeom>
              <a:avLst/>
              <a:gdLst>
                <a:gd name="T0" fmla="*/ 553 w 668"/>
                <a:gd name="T1" fmla="*/ 0 h 695"/>
                <a:gd name="T2" fmla="*/ 668 w 668"/>
                <a:gd name="T3" fmla="*/ 0 h 695"/>
                <a:gd name="T4" fmla="*/ 115 w 668"/>
                <a:gd name="T5" fmla="*/ 695 h 695"/>
                <a:gd name="T6" fmla="*/ 0 w 668"/>
                <a:gd name="T7" fmla="*/ 695 h 695"/>
                <a:gd name="T8" fmla="*/ 553 w 668"/>
                <a:gd name="T9" fmla="*/ 0 h 695"/>
              </a:gdLst>
              <a:ahLst/>
              <a:cxnLst>
                <a:cxn ang="0">
                  <a:pos x="T0" y="T1"/>
                </a:cxn>
                <a:cxn ang="0">
                  <a:pos x="T2" y="T3"/>
                </a:cxn>
                <a:cxn ang="0">
                  <a:pos x="T4" y="T5"/>
                </a:cxn>
                <a:cxn ang="0">
                  <a:pos x="T6" y="T7"/>
                </a:cxn>
                <a:cxn ang="0">
                  <a:pos x="T8" y="T9"/>
                </a:cxn>
              </a:cxnLst>
              <a:rect l="0" t="0" r="r" b="b"/>
              <a:pathLst>
                <a:path w="668" h="695">
                  <a:moveTo>
                    <a:pt x="553" y="0"/>
                  </a:moveTo>
                  <a:lnTo>
                    <a:pt x="668" y="0"/>
                  </a:lnTo>
                  <a:lnTo>
                    <a:pt x="115" y="695"/>
                  </a:lnTo>
                  <a:lnTo>
                    <a:pt x="0" y="695"/>
                  </a:lnTo>
                  <a:lnTo>
                    <a:pt x="553"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4" name="Freeform 8642"/>
            <p:cNvSpPr/>
            <p:nvPr/>
          </p:nvSpPr>
          <p:spPr bwMode="auto">
            <a:xfrm>
              <a:off x="8514963" y="0"/>
              <a:ext cx="3626976" cy="4338638"/>
            </a:xfrm>
            <a:custGeom>
              <a:avLst/>
              <a:gdLst>
                <a:gd name="T0" fmla="*/ 553 w 581"/>
                <a:gd name="T1" fmla="*/ 0 h 695"/>
                <a:gd name="T2" fmla="*/ 581 w 581"/>
                <a:gd name="T3" fmla="*/ 0 h 695"/>
                <a:gd name="T4" fmla="*/ 581 w 581"/>
                <a:gd name="T5" fmla="*/ 109 h 695"/>
                <a:gd name="T6" fmla="*/ 115 w 581"/>
                <a:gd name="T7" fmla="*/ 695 h 695"/>
                <a:gd name="T8" fmla="*/ 0 w 581"/>
                <a:gd name="T9" fmla="*/ 695 h 695"/>
                <a:gd name="T10" fmla="*/ 553 w 581"/>
                <a:gd name="T11" fmla="*/ 0 h 695"/>
              </a:gdLst>
              <a:ahLst/>
              <a:cxnLst>
                <a:cxn ang="0">
                  <a:pos x="T0" y="T1"/>
                </a:cxn>
                <a:cxn ang="0">
                  <a:pos x="T2" y="T3"/>
                </a:cxn>
                <a:cxn ang="0">
                  <a:pos x="T4" y="T5"/>
                </a:cxn>
                <a:cxn ang="0">
                  <a:pos x="T6" y="T7"/>
                </a:cxn>
                <a:cxn ang="0">
                  <a:pos x="T8" y="T9"/>
                </a:cxn>
                <a:cxn ang="0">
                  <a:pos x="T10" y="T11"/>
                </a:cxn>
              </a:cxnLst>
              <a:rect l="0" t="0" r="r" b="b"/>
              <a:pathLst>
                <a:path w="581" h="695">
                  <a:moveTo>
                    <a:pt x="553" y="0"/>
                  </a:moveTo>
                  <a:lnTo>
                    <a:pt x="581" y="0"/>
                  </a:lnTo>
                  <a:lnTo>
                    <a:pt x="581" y="109"/>
                  </a:lnTo>
                  <a:lnTo>
                    <a:pt x="115" y="695"/>
                  </a:lnTo>
                  <a:lnTo>
                    <a:pt x="0" y="695"/>
                  </a:lnTo>
                  <a:lnTo>
                    <a:pt x="553"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5" name="Freeform 8643"/>
            <p:cNvSpPr/>
            <p:nvPr/>
          </p:nvSpPr>
          <p:spPr bwMode="auto">
            <a:xfrm>
              <a:off x="9988226" y="1629328"/>
              <a:ext cx="2153713" cy="2709307"/>
            </a:xfrm>
            <a:custGeom>
              <a:avLst/>
              <a:gdLst>
                <a:gd name="T0" fmla="*/ 345 w 345"/>
                <a:gd name="T1" fmla="*/ 0 h 434"/>
                <a:gd name="T2" fmla="*/ 345 w 345"/>
                <a:gd name="T3" fmla="*/ 145 h 434"/>
                <a:gd name="T4" fmla="*/ 116 w 345"/>
                <a:gd name="T5" fmla="*/ 434 h 434"/>
                <a:gd name="T6" fmla="*/ 0 w 345"/>
                <a:gd name="T7" fmla="*/ 434 h 434"/>
                <a:gd name="T8" fmla="*/ 345 w 345"/>
                <a:gd name="T9" fmla="*/ 0 h 434"/>
              </a:gdLst>
              <a:ahLst/>
              <a:cxnLst>
                <a:cxn ang="0">
                  <a:pos x="T0" y="T1"/>
                </a:cxn>
                <a:cxn ang="0">
                  <a:pos x="T2" y="T3"/>
                </a:cxn>
                <a:cxn ang="0">
                  <a:pos x="T4" y="T5"/>
                </a:cxn>
                <a:cxn ang="0">
                  <a:pos x="T6" y="T7"/>
                </a:cxn>
                <a:cxn ang="0">
                  <a:pos x="T8" y="T9"/>
                </a:cxn>
              </a:cxnLst>
              <a:rect l="0" t="0" r="r" b="b"/>
              <a:pathLst>
                <a:path w="345" h="434">
                  <a:moveTo>
                    <a:pt x="345" y="0"/>
                  </a:moveTo>
                  <a:lnTo>
                    <a:pt x="345" y="145"/>
                  </a:lnTo>
                  <a:lnTo>
                    <a:pt x="116" y="434"/>
                  </a:lnTo>
                  <a:lnTo>
                    <a:pt x="0" y="434"/>
                  </a:lnTo>
                  <a:lnTo>
                    <a:pt x="345"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6" name="Freeform 8644"/>
            <p:cNvSpPr/>
            <p:nvPr/>
          </p:nvSpPr>
          <p:spPr bwMode="auto">
            <a:xfrm>
              <a:off x="11492704" y="3520850"/>
              <a:ext cx="649235" cy="817788"/>
            </a:xfrm>
            <a:custGeom>
              <a:avLst/>
              <a:gdLst>
                <a:gd name="T0" fmla="*/ 104 w 104"/>
                <a:gd name="T1" fmla="*/ 0 h 131"/>
                <a:gd name="T2" fmla="*/ 104 w 104"/>
                <a:gd name="T3" fmla="*/ 131 h 131"/>
                <a:gd name="T4" fmla="*/ 0 w 104"/>
                <a:gd name="T5" fmla="*/ 131 h 131"/>
                <a:gd name="T6" fmla="*/ 104 w 104"/>
                <a:gd name="T7" fmla="*/ 0 h 131"/>
              </a:gdLst>
              <a:ahLst/>
              <a:cxnLst>
                <a:cxn ang="0">
                  <a:pos x="T0" y="T1"/>
                </a:cxn>
                <a:cxn ang="0">
                  <a:pos x="T2" y="T3"/>
                </a:cxn>
                <a:cxn ang="0">
                  <a:pos x="T4" y="T5"/>
                </a:cxn>
                <a:cxn ang="0">
                  <a:pos x="T6" y="T7"/>
                </a:cxn>
              </a:cxnLst>
              <a:rect l="0" t="0" r="r" b="b"/>
              <a:pathLst>
                <a:path w="104" h="131">
                  <a:moveTo>
                    <a:pt x="104" y="0"/>
                  </a:moveTo>
                  <a:lnTo>
                    <a:pt x="104" y="131"/>
                  </a:lnTo>
                  <a:lnTo>
                    <a:pt x="0" y="131"/>
                  </a:lnTo>
                  <a:lnTo>
                    <a:pt x="104" y="0"/>
                  </a:lnTo>
                  <a:close/>
                </a:path>
              </a:pathLst>
            </a:custGeom>
            <a:solidFill>
              <a:srgbClr val="DE1F26"/>
            </a:solidFill>
            <a:ln w="0">
              <a:solidFill>
                <a:srgbClr val="000000"/>
              </a:solidFill>
              <a:prstDash val="solid"/>
              <a:round/>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sp>
          <p:nvSpPr>
            <p:cNvPr id="57" name="Rectangle 8645"/>
            <p:cNvSpPr>
              <a:spLocks noChangeArrowheads="1"/>
            </p:cNvSpPr>
            <p:nvPr/>
          </p:nvSpPr>
          <p:spPr bwMode="auto">
            <a:xfrm>
              <a:off x="292234" y="188219"/>
              <a:ext cx="11557470" cy="3962200"/>
            </a:xfrm>
            <a:prstGeom prst="rect">
              <a:avLst/>
            </a:prstGeom>
            <a:solidFill>
              <a:srgbClr val="1A4730"/>
            </a:solidFill>
            <a:ln w="0">
              <a:solidFill>
                <a:srgbClr val="000000"/>
              </a:solidFill>
              <a:prstDash val="solid"/>
              <a:miter lim="800000"/>
            </a:ln>
          </p:spPr>
          <p:txBody>
            <a:bodyPr vert="horz" wrap="square" lIns="91440" tIns="45720" rIns="91440" bIns="45720" numCol="1" anchor="t" anchorCtr="0" compatLnSpc="1"/>
            <a:lstStyle/>
            <a:p>
              <a:endParaRPr lang="zh-CN" altLang="en-US" sz="4400">
                <a:solidFill>
                  <a:schemeClr val="bg1"/>
                </a:solidFill>
                <a:cs typeface="+mn-ea"/>
                <a:sym typeface="+mn-lt"/>
              </a:endParaRPr>
            </a:p>
          </p:txBody>
        </p:sp>
      </p:grpSp>
      <p:sp>
        <p:nvSpPr>
          <p:cNvPr id="7" name="矩形 6"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nvSpPr>
        <p:spPr>
          <a:xfrm>
            <a:off x="5196112" y="642106"/>
            <a:ext cx="1826142" cy="584775"/>
          </a:xfrm>
          <a:prstGeom prst="rect">
            <a:avLst/>
          </a:prstGeom>
        </p:spPr>
        <p:txBody>
          <a:bodyPr wrap="none">
            <a:spAutoFit/>
          </a:bodyPr>
          <a:lstStyle/>
          <a:p>
            <a:pPr algn="ctr" fontAlgn="ctr">
              <a:spcBef>
                <a:spcPct val="0"/>
              </a:spcBef>
              <a:spcAft>
                <a:spcPct val="0"/>
              </a:spcAft>
            </a:pPr>
            <a:r>
              <a:rPr lang="zh-CN" altLang="en-US" sz="3200" dirty="0">
                <a:solidFill>
                  <a:schemeClr val="bg1"/>
                </a:solidFill>
                <a:cs typeface="+mn-ea"/>
                <a:sym typeface="+mn-lt"/>
              </a:rPr>
              <a:t>活动节目</a:t>
            </a:r>
            <a:endParaRPr lang="en-US" altLang="zh-CN" sz="3200" dirty="0">
              <a:solidFill>
                <a:schemeClr val="bg1"/>
              </a:solidFill>
              <a:cs typeface="+mn-ea"/>
              <a:sym typeface="+mn-lt"/>
            </a:endParaRPr>
          </a:p>
        </p:txBody>
      </p:sp>
      <p:sp>
        <p:nvSpPr>
          <p:cNvPr id="40" name="PA_库_矩形 39"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1"/>
            </p:custDataLst>
          </p:nvPr>
        </p:nvSpPr>
        <p:spPr>
          <a:xfrm>
            <a:off x="1880830" y="3531704"/>
            <a:ext cx="697627" cy="492443"/>
          </a:xfrm>
          <a:prstGeom prst="rect">
            <a:avLst/>
          </a:prstGeom>
        </p:spPr>
        <p:txBody>
          <a:bodyPr wrap="none">
            <a:spAutoFit/>
          </a:bodyPr>
          <a:lstStyle/>
          <a:p>
            <a:pPr algn="ctr" fontAlgn="ctr">
              <a:lnSpc>
                <a:spcPct val="130000"/>
              </a:lnSpc>
              <a:spcBef>
                <a:spcPct val="0"/>
              </a:spcBef>
              <a:spcAft>
                <a:spcPct val="0"/>
              </a:spcAft>
            </a:pPr>
            <a:r>
              <a:rPr lang="zh-CN" altLang="en-US" sz="1000" dirty="0">
                <a:solidFill>
                  <a:schemeClr val="bg2"/>
                </a:solidFill>
                <a:cs typeface="+mn-ea"/>
                <a:sym typeface="+mn-lt"/>
              </a:rPr>
              <a:t>活动节目</a:t>
            </a:r>
            <a:endParaRPr lang="en-US" altLang="zh-CN" sz="1000" dirty="0">
              <a:solidFill>
                <a:schemeClr val="bg2"/>
              </a:solidFill>
              <a:cs typeface="+mn-ea"/>
              <a:sym typeface="+mn-lt"/>
            </a:endParaRPr>
          </a:p>
          <a:p>
            <a:pPr algn="ctr" fontAlgn="ctr">
              <a:lnSpc>
                <a:spcPct val="130000"/>
              </a:lnSpc>
              <a:spcBef>
                <a:spcPct val="0"/>
              </a:spcBef>
              <a:spcAft>
                <a:spcPct val="0"/>
              </a:spcAft>
            </a:pPr>
            <a:r>
              <a:rPr lang="zh-CN" altLang="en-US" sz="1000" dirty="0">
                <a:solidFill>
                  <a:schemeClr val="bg2"/>
                </a:solidFill>
                <a:cs typeface="+mn-ea"/>
                <a:sym typeface="+mn-lt"/>
              </a:rPr>
              <a:t>（一）</a:t>
            </a:r>
            <a:endParaRPr lang="en-US" altLang="zh-CN" sz="1000" dirty="0">
              <a:solidFill>
                <a:schemeClr val="bg2"/>
              </a:solidFill>
              <a:cs typeface="+mn-ea"/>
              <a:sym typeface="+mn-lt"/>
            </a:endParaRPr>
          </a:p>
        </p:txBody>
      </p:sp>
      <p:sp>
        <p:nvSpPr>
          <p:cNvPr id="42" name="PA_库_矩形 41"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2"/>
            </p:custDataLst>
          </p:nvPr>
        </p:nvSpPr>
        <p:spPr>
          <a:xfrm>
            <a:off x="4459453" y="3531704"/>
            <a:ext cx="697627" cy="492443"/>
          </a:xfrm>
          <a:prstGeom prst="rect">
            <a:avLst/>
          </a:prstGeom>
        </p:spPr>
        <p:txBody>
          <a:bodyPr wrap="none">
            <a:spAutoFit/>
          </a:bodyPr>
          <a:lstStyle/>
          <a:p>
            <a:pPr algn="ctr" fontAlgn="ctr">
              <a:lnSpc>
                <a:spcPct val="130000"/>
              </a:lnSpc>
              <a:spcBef>
                <a:spcPct val="0"/>
              </a:spcBef>
              <a:spcAft>
                <a:spcPct val="0"/>
              </a:spcAft>
            </a:pPr>
            <a:r>
              <a:rPr lang="zh-CN" altLang="en-US" sz="1000" dirty="0">
                <a:solidFill>
                  <a:schemeClr val="bg2"/>
                </a:solidFill>
                <a:cs typeface="+mn-ea"/>
                <a:sym typeface="+mn-lt"/>
              </a:rPr>
              <a:t>活动节目</a:t>
            </a:r>
            <a:endParaRPr lang="en-US" altLang="zh-CN" sz="1000" dirty="0">
              <a:solidFill>
                <a:schemeClr val="bg2"/>
              </a:solidFill>
              <a:cs typeface="+mn-ea"/>
              <a:sym typeface="+mn-lt"/>
            </a:endParaRPr>
          </a:p>
          <a:p>
            <a:pPr algn="ctr" fontAlgn="ctr">
              <a:lnSpc>
                <a:spcPct val="130000"/>
              </a:lnSpc>
              <a:spcBef>
                <a:spcPct val="0"/>
              </a:spcBef>
              <a:spcAft>
                <a:spcPct val="0"/>
              </a:spcAft>
            </a:pPr>
            <a:r>
              <a:rPr lang="zh-CN" altLang="en-US" sz="1000" dirty="0">
                <a:solidFill>
                  <a:schemeClr val="bg2"/>
                </a:solidFill>
                <a:cs typeface="+mn-ea"/>
                <a:sym typeface="+mn-lt"/>
              </a:rPr>
              <a:t>（二）</a:t>
            </a:r>
            <a:endParaRPr lang="en-US" altLang="zh-CN" sz="1000" dirty="0">
              <a:solidFill>
                <a:schemeClr val="bg2"/>
              </a:solidFill>
              <a:cs typeface="+mn-ea"/>
              <a:sym typeface="+mn-lt"/>
            </a:endParaRPr>
          </a:p>
        </p:txBody>
      </p:sp>
      <p:sp>
        <p:nvSpPr>
          <p:cNvPr id="43" name="PA_库_矩形 42"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3"/>
            </p:custDataLst>
          </p:nvPr>
        </p:nvSpPr>
        <p:spPr>
          <a:xfrm>
            <a:off x="7038082" y="3531704"/>
            <a:ext cx="697627" cy="492443"/>
          </a:xfrm>
          <a:prstGeom prst="rect">
            <a:avLst/>
          </a:prstGeom>
        </p:spPr>
        <p:txBody>
          <a:bodyPr wrap="none">
            <a:spAutoFit/>
          </a:bodyPr>
          <a:lstStyle/>
          <a:p>
            <a:pPr algn="ctr" fontAlgn="ctr">
              <a:lnSpc>
                <a:spcPct val="130000"/>
              </a:lnSpc>
              <a:spcBef>
                <a:spcPct val="0"/>
              </a:spcBef>
              <a:spcAft>
                <a:spcPct val="0"/>
              </a:spcAft>
            </a:pPr>
            <a:r>
              <a:rPr lang="zh-CN" altLang="en-US" sz="1000" dirty="0">
                <a:solidFill>
                  <a:schemeClr val="bg2"/>
                </a:solidFill>
                <a:cs typeface="+mn-ea"/>
                <a:sym typeface="+mn-lt"/>
              </a:rPr>
              <a:t>活动节目</a:t>
            </a:r>
            <a:endParaRPr lang="en-US" altLang="zh-CN" sz="1000" dirty="0">
              <a:solidFill>
                <a:schemeClr val="bg2"/>
              </a:solidFill>
              <a:cs typeface="+mn-ea"/>
              <a:sym typeface="+mn-lt"/>
            </a:endParaRPr>
          </a:p>
          <a:p>
            <a:pPr algn="ctr" fontAlgn="ctr">
              <a:lnSpc>
                <a:spcPct val="130000"/>
              </a:lnSpc>
              <a:spcBef>
                <a:spcPct val="0"/>
              </a:spcBef>
              <a:spcAft>
                <a:spcPct val="0"/>
              </a:spcAft>
            </a:pPr>
            <a:r>
              <a:rPr lang="zh-CN" altLang="en-US" sz="1000" dirty="0">
                <a:solidFill>
                  <a:schemeClr val="bg2"/>
                </a:solidFill>
                <a:cs typeface="+mn-ea"/>
                <a:sym typeface="+mn-lt"/>
              </a:rPr>
              <a:t>（三）</a:t>
            </a:r>
            <a:endParaRPr lang="en-US" altLang="zh-CN" sz="1000" dirty="0">
              <a:solidFill>
                <a:schemeClr val="bg2"/>
              </a:solidFill>
              <a:cs typeface="+mn-ea"/>
              <a:sym typeface="+mn-lt"/>
            </a:endParaRPr>
          </a:p>
        </p:txBody>
      </p:sp>
      <p:sp>
        <p:nvSpPr>
          <p:cNvPr id="44" name="PA_库_矩形 43" descr="e7d195523061f1c09d6f9b3d376af7cc83eec7fa36f660fcFABA8E4E22B65493F1579964AC498A6DD12E9A37B3F4D805B6D0115AA1C9B53E5DC593BBAD6517EC30D5C3535F30F1310ED1D1E84EABB6F0393B3AE17624DE18DF5B1959880DEA297A2DA0F666A4BC96406800F35B7137E62E4C1FAF0AD8461668FC8EBD0D834DB49BAD56707447352F"/>
          <p:cNvSpPr/>
          <p:nvPr>
            <p:custDataLst>
              <p:tags r:id="rId4"/>
            </p:custDataLst>
          </p:nvPr>
        </p:nvSpPr>
        <p:spPr>
          <a:xfrm>
            <a:off x="9613541" y="3531704"/>
            <a:ext cx="697627" cy="492443"/>
          </a:xfrm>
          <a:prstGeom prst="rect">
            <a:avLst/>
          </a:prstGeom>
        </p:spPr>
        <p:txBody>
          <a:bodyPr wrap="none">
            <a:spAutoFit/>
          </a:bodyPr>
          <a:lstStyle/>
          <a:p>
            <a:pPr algn="ctr" fontAlgn="ctr">
              <a:lnSpc>
                <a:spcPct val="130000"/>
              </a:lnSpc>
              <a:spcBef>
                <a:spcPct val="0"/>
              </a:spcBef>
              <a:spcAft>
                <a:spcPct val="0"/>
              </a:spcAft>
            </a:pPr>
            <a:r>
              <a:rPr lang="zh-CN" altLang="en-US" sz="1000" dirty="0">
                <a:solidFill>
                  <a:schemeClr val="bg2"/>
                </a:solidFill>
                <a:cs typeface="+mn-ea"/>
                <a:sym typeface="+mn-lt"/>
              </a:rPr>
              <a:t>活动节目</a:t>
            </a:r>
            <a:endParaRPr lang="en-US" altLang="zh-CN" sz="1000" dirty="0">
              <a:solidFill>
                <a:schemeClr val="bg2"/>
              </a:solidFill>
              <a:cs typeface="+mn-ea"/>
              <a:sym typeface="+mn-lt"/>
            </a:endParaRPr>
          </a:p>
          <a:p>
            <a:pPr algn="ctr" fontAlgn="ctr">
              <a:lnSpc>
                <a:spcPct val="130000"/>
              </a:lnSpc>
              <a:spcBef>
                <a:spcPct val="0"/>
              </a:spcBef>
              <a:spcAft>
                <a:spcPct val="0"/>
              </a:spcAft>
            </a:pPr>
            <a:r>
              <a:rPr lang="zh-CN" altLang="en-US" sz="1000" dirty="0">
                <a:solidFill>
                  <a:schemeClr val="bg2"/>
                </a:solidFill>
                <a:cs typeface="+mn-ea"/>
                <a:sym typeface="+mn-lt"/>
              </a:rPr>
              <a:t>（四）</a:t>
            </a:r>
            <a:endParaRPr lang="en-US" altLang="zh-CN" sz="1000" dirty="0">
              <a:solidFill>
                <a:schemeClr val="bg2"/>
              </a:solidFill>
              <a:cs typeface="+mn-ea"/>
              <a:sym typeface="+mn-lt"/>
            </a:endParaRPr>
          </a:p>
        </p:txBody>
      </p:sp>
      <p:sp>
        <p:nvSpPr>
          <p:cNvPr id="2" name="e7d195523061f1c0" descr="e7d195523061f1c09d6f9b3d376af7cc83eec7fa36f660fcFABA8E4E22B65493F1579964AC498A6DD12E9A37B3F4D805B6D0115AA1C9B53E5DC593BBAD6517EC30D5C3535F30F1310ED1D1E84EABB6F0393B3AE17624DE18DF5B1959880DEA297A2DA0F666A4BC96406800F35B7137E62E4C1FAF0AD8461668FC8EBD0D834DB49BAD56707447352F" hidden="1"/>
          <p:cNvSpPr txBox="1"/>
          <p:nvPr/>
        </p:nvSpPr>
        <p:spPr>
          <a:xfrm>
            <a:off x="-355600" y="1803400"/>
            <a:ext cx="303160" cy="1016000"/>
          </a:xfrm>
          <a:prstGeom prst="rect">
            <a:avLst/>
          </a:prstGeom>
          <a:noFill/>
        </p:spPr>
        <p:txBody>
          <a:bodyPr vert="wordArtVert" rtlCol="0">
            <a:spAutoFit/>
          </a:bodyPr>
          <a:lstStyle/>
          <a:p>
            <a:r>
              <a:rPr lang="en-US" altLang="zh-CN" sz="100">
                <a:cs typeface="+mn-ea"/>
                <a:sym typeface="+mn-lt"/>
              </a:rPr>
              <a:t>e7d195523061f1c09d6f9b3d376af7cc83eec7fa36f660fcFABA8E4E22B65493F1579964AC498A6DD12E9A37B3F4D805B6D0115AA1C9B53E5DC593BBAD6517EC30D5C3535F30F1310ED1D1E84EABB6F0393B3AE17624DE18DF5B1959880DEA297A2DA0F666A4BC96406800F35B7137E62E4C1FAF0AD8461668FC8EBD0D834DB49BAD56707447352F</a:t>
            </a:r>
            <a:endParaRPr lang="zh-CN" altLang="en-US" sz="100">
              <a:cs typeface="+mn-ea"/>
              <a:sym typeface="+mn-lt"/>
            </a:endParaRPr>
          </a:p>
        </p:txBody>
      </p:sp>
      <p:pic>
        <p:nvPicPr>
          <p:cNvPr id="11" name="PA_库_PicturePlaceholder 10"/>
          <p:cNvPicPr>
            <a:picLocks noGrp="1" noChangeAspect="1"/>
          </p:cNvPicPr>
          <p:nvPr>
            <p:ph type="pic" sz="quarter" idx="14"/>
            <p:custDataLst>
              <p:tags r:id="rId5"/>
            </p:custDataLst>
          </p:nvPr>
        </p:nvPicPr>
        <p:blipFill>
          <a:blip r:embed="rId11" cstate="print">
            <a:extLst>
              <a:ext uri="{28A0092B-C50C-407E-A947-70E740481C1C}">
                <a14:useLocalDpi xmlns:a14="http://schemas.microsoft.com/office/drawing/2010/main" val="0"/>
              </a:ext>
            </a:extLst>
          </a:blip>
          <a:srcRect l="35461" r="35461"/>
          <a:stretch>
            <a:fillRect/>
          </a:stretch>
        </p:blipFill>
        <p:spPr>
          <a:xfrm>
            <a:off x="3761317" y="1367971"/>
            <a:ext cx="2093912" cy="4800600"/>
          </a:xfrm>
          <a:prstGeom prst="rect">
            <a:avLst/>
          </a:prstGeom>
          <a:ln>
            <a:noFill/>
          </a:ln>
          <a:effectLst/>
          <a:extLst>
            <a:ext uri="{91240B29-F687-4F45-9708-019B960494DF}">
              <a14:hiddenLine xmlns:a14="http://schemas.microsoft.com/office/drawing/2010/main">
                <a:solidFill>
                  <a:srgbClr val="FF0000"/>
                </a:solidFill>
              </a14:hiddenLine>
            </a:ext>
          </a:extLst>
        </p:spPr>
      </p:pic>
      <p:pic>
        <p:nvPicPr>
          <p:cNvPr id="10" name="PA_库_PicturePlaceholder 9"/>
          <p:cNvPicPr>
            <a:picLocks noGrp="1" noChangeAspect="1"/>
          </p:cNvPicPr>
          <p:nvPr>
            <p:ph type="pic" sz="quarter" idx="13"/>
            <p:custDataLst>
              <p:tags r:id="rId6"/>
            </p:custDataLst>
          </p:nvPr>
        </p:nvPicPr>
        <p:blipFill>
          <a:blip r:embed="rId12" cstate="print">
            <a:extLst>
              <a:ext uri="{28A0092B-C50C-407E-A947-70E740481C1C}">
                <a14:useLocalDpi xmlns:a14="http://schemas.microsoft.com/office/drawing/2010/main" val="0"/>
              </a:ext>
            </a:extLst>
          </a:blip>
          <a:srcRect l="35483" r="35483"/>
          <a:stretch>
            <a:fillRect/>
          </a:stretch>
        </p:blipFill>
        <p:spPr/>
      </p:pic>
      <p:pic>
        <p:nvPicPr>
          <p:cNvPr id="13" name="PA_库_PicturePlaceholder 12"/>
          <p:cNvPicPr>
            <a:picLocks noGrp="1" noChangeAspect="1"/>
          </p:cNvPicPr>
          <p:nvPr>
            <p:ph type="pic" sz="quarter" idx="15"/>
            <p:custDataLst>
              <p:tags r:id="rId7"/>
            </p:custDataLst>
          </p:nvPr>
        </p:nvPicPr>
        <p:blipFill>
          <a:blip r:embed="rId13" cstate="print">
            <a:extLst>
              <a:ext uri="{28A0092B-C50C-407E-A947-70E740481C1C}">
                <a14:useLocalDpi xmlns:a14="http://schemas.microsoft.com/office/drawing/2010/main" val="0"/>
              </a:ext>
            </a:extLst>
          </a:blip>
          <a:srcRect l="35459" r="35459"/>
          <a:stretch>
            <a:fillRect/>
          </a:stretch>
        </p:blipFill>
        <p:spPr/>
      </p:pic>
      <p:pic>
        <p:nvPicPr>
          <p:cNvPr id="15" name="PA_库_PicturePlaceholder 14"/>
          <p:cNvPicPr>
            <a:picLocks noGrp="1" noChangeAspect="1"/>
          </p:cNvPicPr>
          <p:nvPr>
            <p:ph type="pic" sz="quarter" idx="16"/>
            <p:custDataLst>
              <p:tags r:id="rId8"/>
            </p:custDataLst>
          </p:nvPr>
        </p:nvPicPr>
        <p:blipFill>
          <a:blip r:embed="rId14" cstate="print">
            <a:extLst>
              <a:ext uri="{28A0092B-C50C-407E-A947-70E740481C1C}">
                <a14:useLocalDpi xmlns:a14="http://schemas.microsoft.com/office/drawing/2010/main" val="0"/>
              </a:ext>
            </a:extLst>
          </a:blip>
          <a:srcRect l="34705" r="34705"/>
          <a:stretch>
            <a:fillRect/>
          </a:stretch>
        </p:blipFill>
        <p:spPr>
          <a:xfrm>
            <a:off x="8918576" y="1367971"/>
            <a:ext cx="2093912" cy="4800600"/>
          </a:xfrm>
          <a:prstGeom prst="rect">
            <a:avLst/>
          </a:prstGeom>
          <a:ln>
            <a:noFill/>
          </a:ln>
          <a:effectLst/>
          <a:extLst>
            <a:ext uri="{91240B29-F687-4F45-9708-019B960494DF}">
              <a14:hiddenLine xmlns:a14="http://schemas.microsoft.com/office/drawing/2010/main">
                <a:solidFill>
                  <a:srgbClr val="FF0000"/>
                </a:solidFill>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500" fill="hold"/>
                                        <p:tgtEl>
                                          <p:spTgt spid="40"/>
                                        </p:tgtEl>
                                        <p:attrNameLst>
                                          <p:attrName>ppt_x</p:attrName>
                                        </p:attrNameLst>
                                      </p:cBhvr>
                                      <p:tavLst>
                                        <p:tav tm="0">
                                          <p:val>
                                            <p:strVal val="0-#ppt_w/2"/>
                                          </p:val>
                                        </p:tav>
                                        <p:tav tm="100000">
                                          <p:val>
                                            <p:strVal val="#ppt_x"/>
                                          </p:val>
                                        </p:tav>
                                      </p:tavLst>
                                    </p:anim>
                                    <p:anim calcmode="lin" valueType="num">
                                      <p:cBhvr additive="base">
                                        <p:cTn id="8" dur="1500" fill="hold"/>
                                        <p:tgtEl>
                                          <p:spTgt spid="40"/>
                                        </p:tgtEl>
                                        <p:attrNameLst>
                                          <p:attrName>ppt_y</p:attrName>
                                        </p:attrNameLst>
                                      </p:cBhvr>
                                      <p:tavLst>
                                        <p:tav tm="0">
                                          <p:val>
                                            <p:strVal val="#ppt_y"/>
                                          </p:val>
                                        </p:tav>
                                        <p:tav tm="100000">
                                          <p:val>
                                            <p:strVal val="#ppt_y"/>
                                          </p:val>
                                        </p:tav>
                                      </p:tavLst>
                                    </p:anim>
                                    <p:set>
                                      <p:cBhvr>
                                        <p:cTn id="9" dur="1" fill="hold">
                                          <p:stCondLst>
                                            <p:cond delay="0"/>
                                          </p:stCondLst>
                                        </p:cTn>
                                        <p:tgtEl>
                                          <p:spTgt spid="40"/>
                                        </p:tgtEl>
                                        <p:attrNameLst>
                                          <p:attrName>style.visibility</p:attrName>
                                        </p:attrNameLst>
                                      </p:cBhvr>
                                      <p:to>
                                        <p:strVal val="visible"/>
                                      </p:to>
                                    </p:set>
                                    <p:anim to="" calcmode="lin" valueType="num">
                                      <p:cBhvr>
                                        <p:cTn id="10" dur="1500" fill="hold">
                                          <p:stCondLst>
                                            <p:cond delay="0"/>
                                          </p:stCondLst>
                                        </p:cTn>
                                        <p:tgtEl>
                                          <p:spTgt spid="40"/>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40"/>
                                        </p:tgtEl>
                                        <p:attrNameLst>
                                          <p:attrName>ppt_h</p:attrName>
                                        </p:attrNameLst>
                                      </p:cBhvr>
                                      <p:tavLst>
                                        <p:tav tm="0">
                                          <p:val>
                                            <p:fltVal val="0"/>
                                          </p:val>
                                        </p:tav>
                                        <p:tav tm="100000">
                                          <p:val>
                                            <p:strVal val="#ppt_h"/>
                                          </p:val>
                                        </p:tav>
                                      </p:tavLst>
                                    </p:anim>
                                    <p:animEffect filter="fade">
                                      <p:cBhvr>
                                        <p:cTn id="12" dur="1500">
                                          <p:stCondLst>
                                            <p:cond delay="0"/>
                                          </p:stCondLst>
                                        </p:cTn>
                                        <p:tgtEl>
                                          <p:spTgt spid="40"/>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500" fill="hold"/>
                                        <p:tgtEl>
                                          <p:spTgt spid="42"/>
                                        </p:tgtEl>
                                        <p:attrNameLst>
                                          <p:attrName>ppt_x</p:attrName>
                                        </p:attrNameLst>
                                      </p:cBhvr>
                                      <p:tavLst>
                                        <p:tav tm="0">
                                          <p:val>
                                            <p:strVal val="0-#ppt_w/2"/>
                                          </p:val>
                                        </p:tav>
                                        <p:tav tm="100000">
                                          <p:val>
                                            <p:strVal val="#ppt_x"/>
                                          </p:val>
                                        </p:tav>
                                      </p:tavLst>
                                    </p:anim>
                                    <p:anim calcmode="lin" valueType="num">
                                      <p:cBhvr additive="base">
                                        <p:cTn id="16" dur="1500" fill="hold"/>
                                        <p:tgtEl>
                                          <p:spTgt spid="42"/>
                                        </p:tgtEl>
                                        <p:attrNameLst>
                                          <p:attrName>ppt_y</p:attrName>
                                        </p:attrNameLst>
                                      </p:cBhvr>
                                      <p:tavLst>
                                        <p:tav tm="0">
                                          <p:val>
                                            <p:strVal val="#ppt_y"/>
                                          </p:val>
                                        </p:tav>
                                        <p:tav tm="100000">
                                          <p:val>
                                            <p:strVal val="#ppt_y"/>
                                          </p:val>
                                        </p:tav>
                                      </p:tavLst>
                                    </p:anim>
                                    <p:set>
                                      <p:cBhvr>
                                        <p:cTn id="17" dur="1" fill="hold">
                                          <p:stCondLst>
                                            <p:cond delay="0"/>
                                          </p:stCondLst>
                                        </p:cTn>
                                        <p:tgtEl>
                                          <p:spTgt spid="42"/>
                                        </p:tgtEl>
                                        <p:attrNameLst>
                                          <p:attrName>style.visibility</p:attrName>
                                        </p:attrNameLst>
                                      </p:cBhvr>
                                      <p:to>
                                        <p:strVal val="visible"/>
                                      </p:to>
                                    </p:set>
                                    <p:anim to="" calcmode="lin" valueType="num">
                                      <p:cBhvr>
                                        <p:cTn id="18" dur="1500" fill="hold">
                                          <p:stCondLst>
                                            <p:cond delay="0"/>
                                          </p:stCondLst>
                                        </p:cTn>
                                        <p:tgtEl>
                                          <p:spTgt spid="42"/>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42"/>
                                        </p:tgtEl>
                                        <p:attrNameLst>
                                          <p:attrName>ppt_h</p:attrName>
                                        </p:attrNameLst>
                                      </p:cBhvr>
                                      <p:tavLst>
                                        <p:tav tm="0">
                                          <p:val>
                                            <p:fltVal val="0"/>
                                          </p:val>
                                        </p:tav>
                                        <p:tav tm="100000">
                                          <p:val>
                                            <p:strVal val="#ppt_h"/>
                                          </p:val>
                                        </p:tav>
                                      </p:tavLst>
                                    </p:anim>
                                    <p:animEffect filter="fade">
                                      <p:cBhvr>
                                        <p:cTn id="20" dur="1500">
                                          <p:stCondLst>
                                            <p:cond delay="0"/>
                                          </p:stCondLst>
                                        </p:cTn>
                                        <p:tgtEl>
                                          <p:spTgt spid="42"/>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1500" fill="hold"/>
                                        <p:tgtEl>
                                          <p:spTgt spid="43"/>
                                        </p:tgtEl>
                                        <p:attrNameLst>
                                          <p:attrName>ppt_x</p:attrName>
                                        </p:attrNameLst>
                                      </p:cBhvr>
                                      <p:tavLst>
                                        <p:tav tm="0">
                                          <p:val>
                                            <p:strVal val="0-#ppt_w/2"/>
                                          </p:val>
                                        </p:tav>
                                        <p:tav tm="100000">
                                          <p:val>
                                            <p:strVal val="#ppt_x"/>
                                          </p:val>
                                        </p:tav>
                                      </p:tavLst>
                                    </p:anim>
                                    <p:anim calcmode="lin" valueType="num">
                                      <p:cBhvr additive="base">
                                        <p:cTn id="24" dur="1500" fill="hold"/>
                                        <p:tgtEl>
                                          <p:spTgt spid="43"/>
                                        </p:tgtEl>
                                        <p:attrNameLst>
                                          <p:attrName>ppt_y</p:attrName>
                                        </p:attrNameLst>
                                      </p:cBhvr>
                                      <p:tavLst>
                                        <p:tav tm="0">
                                          <p:val>
                                            <p:strVal val="#ppt_y"/>
                                          </p:val>
                                        </p:tav>
                                        <p:tav tm="100000">
                                          <p:val>
                                            <p:strVal val="#ppt_y"/>
                                          </p:val>
                                        </p:tav>
                                      </p:tavLst>
                                    </p:anim>
                                    <p:set>
                                      <p:cBhvr>
                                        <p:cTn id="25" dur="1" fill="hold">
                                          <p:stCondLst>
                                            <p:cond delay="0"/>
                                          </p:stCondLst>
                                        </p:cTn>
                                        <p:tgtEl>
                                          <p:spTgt spid="43"/>
                                        </p:tgtEl>
                                        <p:attrNameLst>
                                          <p:attrName>style.visibility</p:attrName>
                                        </p:attrNameLst>
                                      </p:cBhvr>
                                      <p:to>
                                        <p:strVal val="visible"/>
                                      </p:to>
                                    </p:set>
                                    <p:anim to="" calcmode="lin" valueType="num">
                                      <p:cBhvr>
                                        <p:cTn id="26" dur="1500" fill="hold">
                                          <p:stCondLst>
                                            <p:cond delay="0"/>
                                          </p:stCondLst>
                                        </p:cTn>
                                        <p:tgtEl>
                                          <p:spTgt spid="43"/>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43"/>
                                        </p:tgtEl>
                                        <p:attrNameLst>
                                          <p:attrName>ppt_h</p:attrName>
                                        </p:attrNameLst>
                                      </p:cBhvr>
                                      <p:tavLst>
                                        <p:tav tm="0">
                                          <p:val>
                                            <p:fltVal val="0"/>
                                          </p:val>
                                        </p:tav>
                                        <p:tav tm="100000">
                                          <p:val>
                                            <p:strVal val="#ppt_h"/>
                                          </p:val>
                                        </p:tav>
                                      </p:tavLst>
                                    </p:anim>
                                    <p:animEffect filter="fade">
                                      <p:cBhvr>
                                        <p:cTn id="28" dur="1500">
                                          <p:stCondLst>
                                            <p:cond delay="0"/>
                                          </p:stCondLst>
                                        </p:cTn>
                                        <p:tgtEl>
                                          <p:spTgt spid="43"/>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0" fill="hold"/>
                                        <p:tgtEl>
                                          <p:spTgt spid="44"/>
                                        </p:tgtEl>
                                        <p:attrNameLst>
                                          <p:attrName>ppt_x</p:attrName>
                                        </p:attrNameLst>
                                      </p:cBhvr>
                                      <p:tavLst>
                                        <p:tav tm="0">
                                          <p:val>
                                            <p:strVal val="0-#ppt_w/2"/>
                                          </p:val>
                                        </p:tav>
                                        <p:tav tm="100000">
                                          <p:val>
                                            <p:strVal val="#ppt_x"/>
                                          </p:val>
                                        </p:tav>
                                      </p:tavLst>
                                    </p:anim>
                                    <p:anim calcmode="lin" valueType="num">
                                      <p:cBhvr additive="base">
                                        <p:cTn id="32" dur="1500" fill="hold"/>
                                        <p:tgtEl>
                                          <p:spTgt spid="44"/>
                                        </p:tgtEl>
                                        <p:attrNameLst>
                                          <p:attrName>ppt_y</p:attrName>
                                        </p:attrNameLst>
                                      </p:cBhvr>
                                      <p:tavLst>
                                        <p:tav tm="0">
                                          <p:val>
                                            <p:strVal val="#ppt_y"/>
                                          </p:val>
                                        </p:tav>
                                        <p:tav tm="100000">
                                          <p:val>
                                            <p:strVal val="#ppt_y"/>
                                          </p:val>
                                        </p:tav>
                                      </p:tavLst>
                                    </p:anim>
                                    <p:set>
                                      <p:cBhvr>
                                        <p:cTn id="33" dur="1" fill="hold">
                                          <p:stCondLst>
                                            <p:cond delay="0"/>
                                          </p:stCondLst>
                                        </p:cTn>
                                        <p:tgtEl>
                                          <p:spTgt spid="44"/>
                                        </p:tgtEl>
                                        <p:attrNameLst>
                                          <p:attrName>style.visibility</p:attrName>
                                        </p:attrNameLst>
                                      </p:cBhvr>
                                      <p:to>
                                        <p:strVal val="visible"/>
                                      </p:to>
                                    </p:set>
                                    <p:anim to="" calcmode="lin" valueType="num">
                                      <p:cBhvr>
                                        <p:cTn id="34" dur="1500" fill="hold">
                                          <p:stCondLst>
                                            <p:cond delay="0"/>
                                          </p:stCondLst>
                                        </p:cTn>
                                        <p:tgtEl>
                                          <p:spTgt spid="44"/>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44"/>
                                        </p:tgtEl>
                                        <p:attrNameLst>
                                          <p:attrName>ppt_h</p:attrName>
                                        </p:attrNameLst>
                                      </p:cBhvr>
                                      <p:tavLst>
                                        <p:tav tm="0">
                                          <p:val>
                                            <p:fltVal val="0"/>
                                          </p:val>
                                        </p:tav>
                                        <p:tav tm="100000">
                                          <p:val>
                                            <p:strVal val="#ppt_h"/>
                                          </p:val>
                                        </p:tav>
                                      </p:tavLst>
                                    </p:anim>
                                    <p:animEffect filter="fade">
                                      <p:cBhvr>
                                        <p:cTn id="36" dur="1500">
                                          <p:stCondLst>
                                            <p:cond delay="0"/>
                                          </p:stCondLst>
                                        </p:cTn>
                                        <p:tgtEl>
                                          <p:spTgt spid="44"/>
                                        </p:tgtEl>
                                      </p:cBhvr>
                                    </p:animEffect>
                                  </p:childTnLst>
                                </p:cTn>
                              </p:par>
                              <p:par>
                                <p:cTn id="37" presetID="2" presetClass="entr" presetSubtype="8" decel="100000" fill="hold"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500" fill="hold"/>
                                        <p:tgtEl>
                                          <p:spTgt spid="11"/>
                                        </p:tgtEl>
                                        <p:attrNameLst>
                                          <p:attrName>ppt_x</p:attrName>
                                        </p:attrNameLst>
                                      </p:cBhvr>
                                      <p:tavLst>
                                        <p:tav tm="0">
                                          <p:val>
                                            <p:strVal val="0-#ppt_w/2"/>
                                          </p:val>
                                        </p:tav>
                                        <p:tav tm="100000">
                                          <p:val>
                                            <p:strVal val="#ppt_x"/>
                                          </p:val>
                                        </p:tav>
                                      </p:tavLst>
                                    </p:anim>
                                    <p:anim calcmode="lin" valueType="num">
                                      <p:cBhvr additive="base">
                                        <p:cTn id="40" dur="1500" fill="hold"/>
                                        <p:tgtEl>
                                          <p:spTgt spid="11"/>
                                        </p:tgtEl>
                                        <p:attrNameLst>
                                          <p:attrName>ppt_y</p:attrName>
                                        </p:attrNameLst>
                                      </p:cBhvr>
                                      <p:tavLst>
                                        <p:tav tm="0">
                                          <p:val>
                                            <p:strVal val="#ppt_y"/>
                                          </p:val>
                                        </p:tav>
                                        <p:tav tm="100000">
                                          <p:val>
                                            <p:strVal val="#ppt_y"/>
                                          </p:val>
                                        </p:tav>
                                      </p:tavLst>
                                    </p:anim>
                                    <p:set>
                                      <p:cBhvr>
                                        <p:cTn id="41" dur="1" fill="hold">
                                          <p:stCondLst>
                                            <p:cond delay="0"/>
                                          </p:stCondLst>
                                        </p:cTn>
                                        <p:tgtEl>
                                          <p:spTgt spid="11"/>
                                        </p:tgtEl>
                                        <p:attrNameLst>
                                          <p:attrName>style.visibility</p:attrName>
                                        </p:attrNameLst>
                                      </p:cBhvr>
                                      <p:to>
                                        <p:strVal val="visible"/>
                                      </p:to>
                                    </p:set>
                                    <p:anim to="" calcmode="lin" valueType="num">
                                      <p:cBhvr>
                                        <p:cTn id="42"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44" dur="1500">
                                          <p:stCondLst>
                                            <p:cond delay="0"/>
                                          </p:stCondLst>
                                        </p:cTn>
                                        <p:tgtEl>
                                          <p:spTgt spid="11"/>
                                        </p:tgtEl>
                                      </p:cBhvr>
                                    </p:animEffect>
                                  </p:childTnLst>
                                </p:cTn>
                              </p:par>
                              <p:par>
                                <p:cTn id="45" presetID="2" presetClass="entr" presetSubtype="8" decel="100000" fill="hold" nodeType="withEffect">
                                  <p:stCondLst>
                                    <p:cond delay="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500" fill="hold"/>
                                        <p:tgtEl>
                                          <p:spTgt spid="10"/>
                                        </p:tgtEl>
                                        <p:attrNameLst>
                                          <p:attrName>ppt_x</p:attrName>
                                        </p:attrNameLst>
                                      </p:cBhvr>
                                      <p:tavLst>
                                        <p:tav tm="0">
                                          <p:val>
                                            <p:strVal val="0-#ppt_w/2"/>
                                          </p:val>
                                        </p:tav>
                                        <p:tav tm="100000">
                                          <p:val>
                                            <p:strVal val="#ppt_x"/>
                                          </p:val>
                                        </p:tav>
                                      </p:tavLst>
                                    </p:anim>
                                    <p:anim calcmode="lin" valueType="num">
                                      <p:cBhvr additive="base">
                                        <p:cTn id="48" dur="1500" fill="hold"/>
                                        <p:tgtEl>
                                          <p:spTgt spid="10"/>
                                        </p:tgtEl>
                                        <p:attrNameLst>
                                          <p:attrName>ppt_y</p:attrName>
                                        </p:attrNameLst>
                                      </p:cBhvr>
                                      <p:tavLst>
                                        <p:tav tm="0">
                                          <p:val>
                                            <p:strVal val="#ppt_y"/>
                                          </p:val>
                                        </p:tav>
                                        <p:tav tm="100000">
                                          <p:val>
                                            <p:strVal val="#ppt_y"/>
                                          </p:val>
                                        </p:tav>
                                      </p:tavLst>
                                    </p:anim>
                                    <p:set>
                                      <p:cBhvr>
                                        <p:cTn id="49" dur="1" fill="hold">
                                          <p:stCondLst>
                                            <p:cond delay="0"/>
                                          </p:stCondLst>
                                        </p:cTn>
                                        <p:tgtEl>
                                          <p:spTgt spid="10"/>
                                        </p:tgtEl>
                                        <p:attrNameLst>
                                          <p:attrName>style.visibility</p:attrName>
                                        </p:attrNameLst>
                                      </p:cBhvr>
                                      <p:to>
                                        <p:strVal val="visible"/>
                                      </p:to>
                                    </p:set>
                                    <p:anim to="" calcmode="lin" valueType="num">
                                      <p:cBhvr>
                                        <p:cTn id="50"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52" dur="1500">
                                          <p:stCondLst>
                                            <p:cond delay="0"/>
                                          </p:stCondLst>
                                        </p:cTn>
                                        <p:tgtEl>
                                          <p:spTgt spid="10"/>
                                        </p:tgtEl>
                                      </p:cBhvr>
                                    </p:animEffect>
                                  </p:childTnLst>
                                </p:cTn>
                              </p:par>
                              <p:par>
                                <p:cTn id="53" presetID="2" presetClass="entr" presetSubtype="8" decel="100000" fill="hold" nodeType="withEffect">
                                  <p:stCondLst>
                                    <p:cond delay="25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500" fill="hold"/>
                                        <p:tgtEl>
                                          <p:spTgt spid="13"/>
                                        </p:tgtEl>
                                        <p:attrNameLst>
                                          <p:attrName>ppt_x</p:attrName>
                                        </p:attrNameLst>
                                      </p:cBhvr>
                                      <p:tavLst>
                                        <p:tav tm="0">
                                          <p:val>
                                            <p:strVal val="0-#ppt_w/2"/>
                                          </p:val>
                                        </p:tav>
                                        <p:tav tm="100000">
                                          <p:val>
                                            <p:strVal val="#ppt_x"/>
                                          </p:val>
                                        </p:tav>
                                      </p:tavLst>
                                    </p:anim>
                                    <p:anim calcmode="lin" valueType="num">
                                      <p:cBhvr additive="base">
                                        <p:cTn id="56" dur="1500" fill="hold"/>
                                        <p:tgtEl>
                                          <p:spTgt spid="13"/>
                                        </p:tgtEl>
                                        <p:attrNameLst>
                                          <p:attrName>ppt_y</p:attrName>
                                        </p:attrNameLst>
                                      </p:cBhvr>
                                      <p:tavLst>
                                        <p:tav tm="0">
                                          <p:val>
                                            <p:strVal val="#ppt_y"/>
                                          </p:val>
                                        </p:tav>
                                        <p:tav tm="100000">
                                          <p:val>
                                            <p:strVal val="#ppt_y"/>
                                          </p:val>
                                        </p:tav>
                                      </p:tavLst>
                                    </p:anim>
                                    <p:set>
                                      <p:cBhvr>
                                        <p:cTn id="57" dur="1" fill="hold">
                                          <p:stCondLst>
                                            <p:cond delay="0"/>
                                          </p:stCondLst>
                                        </p:cTn>
                                        <p:tgtEl>
                                          <p:spTgt spid="13"/>
                                        </p:tgtEl>
                                        <p:attrNameLst>
                                          <p:attrName>style.visibility</p:attrName>
                                        </p:attrNameLst>
                                      </p:cBhvr>
                                      <p:to>
                                        <p:strVal val="visible"/>
                                      </p:to>
                                    </p:set>
                                    <p:anim to="" calcmode="lin" valueType="num">
                                      <p:cBhvr>
                                        <p:cTn id="58"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60" dur="1500">
                                          <p:stCondLst>
                                            <p:cond delay="0"/>
                                          </p:stCondLst>
                                        </p:cTn>
                                        <p:tgtEl>
                                          <p:spTgt spid="13"/>
                                        </p:tgtEl>
                                      </p:cBhvr>
                                    </p:animEffect>
                                  </p:childTnLst>
                                </p:cTn>
                              </p:par>
                              <p:par>
                                <p:cTn id="61" presetID="2" presetClass="entr" presetSubtype="8" decel="100000" fill="hold" nodeType="withEffect">
                                  <p:stCondLst>
                                    <p:cond delay="25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500" fill="hold"/>
                                        <p:tgtEl>
                                          <p:spTgt spid="15"/>
                                        </p:tgtEl>
                                        <p:attrNameLst>
                                          <p:attrName>ppt_x</p:attrName>
                                        </p:attrNameLst>
                                      </p:cBhvr>
                                      <p:tavLst>
                                        <p:tav tm="0">
                                          <p:val>
                                            <p:strVal val="0-#ppt_w/2"/>
                                          </p:val>
                                        </p:tav>
                                        <p:tav tm="100000">
                                          <p:val>
                                            <p:strVal val="#ppt_x"/>
                                          </p:val>
                                        </p:tav>
                                      </p:tavLst>
                                    </p:anim>
                                    <p:anim calcmode="lin" valueType="num">
                                      <p:cBhvr additive="base">
                                        <p:cTn id="64" dur="1500" fill="hold"/>
                                        <p:tgtEl>
                                          <p:spTgt spid="15"/>
                                        </p:tgtEl>
                                        <p:attrNameLst>
                                          <p:attrName>ppt_y</p:attrName>
                                        </p:attrNameLst>
                                      </p:cBhvr>
                                      <p:tavLst>
                                        <p:tav tm="0">
                                          <p:val>
                                            <p:strVal val="#ppt_y"/>
                                          </p:val>
                                        </p:tav>
                                        <p:tav tm="100000">
                                          <p:val>
                                            <p:strVal val="#ppt_y"/>
                                          </p:val>
                                        </p:tav>
                                      </p:tavLst>
                                    </p:anim>
                                    <p:set>
                                      <p:cBhvr>
                                        <p:cTn id="65" dur="1" fill="hold">
                                          <p:stCondLst>
                                            <p:cond delay="0"/>
                                          </p:stCondLst>
                                        </p:cTn>
                                        <p:tgtEl>
                                          <p:spTgt spid="15"/>
                                        </p:tgtEl>
                                        <p:attrNameLst>
                                          <p:attrName>style.visibility</p:attrName>
                                        </p:attrNameLst>
                                      </p:cBhvr>
                                      <p:to>
                                        <p:strVal val="visible"/>
                                      </p:to>
                                    </p:set>
                                    <p:anim to="" calcmode="lin" valueType="num">
                                      <p:cBhvr>
                                        <p:cTn id="66" dur="1500" fill="hold">
                                          <p:stCondLst>
                                            <p:cond delay="0"/>
                                          </p:stCondLst>
                                        </p:cTn>
                                        <p:tgtEl>
                                          <p:spTgt spid="15"/>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15"/>
                                        </p:tgtEl>
                                        <p:attrNameLst>
                                          <p:attrName>ppt_h</p:attrName>
                                        </p:attrNameLst>
                                      </p:cBhvr>
                                      <p:tavLst>
                                        <p:tav tm="0">
                                          <p:val>
                                            <p:fltVal val="0"/>
                                          </p:val>
                                        </p:tav>
                                        <p:tav tm="100000">
                                          <p:val>
                                            <p:strVal val="#ppt_h"/>
                                          </p:val>
                                        </p:tav>
                                      </p:tavLst>
                                    </p:anim>
                                    <p:animEffect filter="fade">
                                      <p:cBhvr>
                                        <p:cTn id="68" dur="15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42" grpId="0" autoUpdateAnimBg="0"/>
      <p:bldP spid="43" grpId="0" autoUpdateAnimBg="0"/>
      <p:bldP spid="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98388" y="484947"/>
            <a:ext cx="2578213" cy="1329685"/>
            <a:chOff x="8690388" y="396047"/>
            <a:chExt cx="2578213" cy="1329685"/>
          </a:xfrm>
        </p:grpSpPr>
        <p:sp>
          <p:nvSpPr>
            <p:cNvPr id="3"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6"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7"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8"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9"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69" name="PA_库_组合 568"/>
          <p:cNvGrpSpPr/>
          <p:nvPr>
            <p:custDataLst>
              <p:tags r:id="rId1"/>
            </p:custDataLst>
          </p:nvPr>
        </p:nvGrpSpPr>
        <p:grpSpPr>
          <a:xfrm>
            <a:off x="2612880" y="1138929"/>
            <a:ext cx="7638408" cy="4369602"/>
            <a:chOff x="4403283" y="2129529"/>
            <a:chExt cx="3765573" cy="2154121"/>
          </a:xfrm>
        </p:grpSpPr>
        <p:grpSp>
          <p:nvGrpSpPr>
            <p:cNvPr id="568" name="组合 567"/>
            <p:cNvGrpSpPr/>
            <p:nvPr/>
          </p:nvGrpSpPr>
          <p:grpSpPr>
            <a:xfrm>
              <a:off x="7137562" y="2129529"/>
              <a:ext cx="1031294" cy="1891722"/>
              <a:chOff x="2847190" y="2269881"/>
              <a:chExt cx="1031294" cy="1891722"/>
            </a:xfrm>
          </p:grpSpPr>
          <p:sp>
            <p:nvSpPr>
              <p:cNvPr id="285" name="Freeform 8755"/>
              <p:cNvSpPr/>
              <p:nvPr/>
            </p:nvSpPr>
            <p:spPr bwMode="auto">
              <a:xfrm>
                <a:off x="3176715" y="3899202"/>
                <a:ext cx="30514" cy="24409"/>
              </a:xfrm>
              <a:custGeom>
                <a:avLst/>
                <a:gdLst>
                  <a:gd name="T0" fmla="*/ 2 w 5"/>
                  <a:gd name="T1" fmla="*/ 0 h 4"/>
                  <a:gd name="T2" fmla="*/ 4 w 5"/>
                  <a:gd name="T3" fmla="*/ 0 h 4"/>
                  <a:gd name="T4" fmla="*/ 5 w 5"/>
                  <a:gd name="T5" fmla="*/ 3 h 4"/>
                  <a:gd name="T6" fmla="*/ 5 w 5"/>
                  <a:gd name="T7" fmla="*/ 4 h 4"/>
                  <a:gd name="T8" fmla="*/ 2 w 5"/>
                  <a:gd name="T9" fmla="*/ 4 h 4"/>
                  <a:gd name="T10" fmla="*/ 1 w 5"/>
                  <a:gd name="T11" fmla="*/ 4 h 4"/>
                  <a:gd name="T12" fmla="*/ 0 w 5"/>
                  <a:gd name="T13" fmla="*/ 3 h 4"/>
                  <a:gd name="T14" fmla="*/ 1 w 5"/>
                  <a:gd name="T15" fmla="*/ 2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4" y="0"/>
                    </a:lnTo>
                    <a:lnTo>
                      <a:pt x="5" y="3"/>
                    </a:lnTo>
                    <a:lnTo>
                      <a:pt x="5" y="4"/>
                    </a:lnTo>
                    <a:lnTo>
                      <a:pt x="2" y="4"/>
                    </a:lnTo>
                    <a:lnTo>
                      <a:pt x="1" y="4"/>
                    </a:lnTo>
                    <a:lnTo>
                      <a:pt x="0" y="3"/>
                    </a:lnTo>
                    <a:lnTo>
                      <a:pt x="1"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6" name="Freeform 8756"/>
              <p:cNvSpPr/>
              <p:nvPr/>
            </p:nvSpPr>
            <p:spPr bwMode="auto">
              <a:xfrm>
                <a:off x="3506240" y="3710028"/>
                <a:ext cx="18309" cy="30514"/>
              </a:xfrm>
              <a:custGeom>
                <a:avLst/>
                <a:gdLst>
                  <a:gd name="T0" fmla="*/ 2 w 3"/>
                  <a:gd name="T1" fmla="*/ 0 h 5"/>
                  <a:gd name="T2" fmla="*/ 3 w 3"/>
                  <a:gd name="T3" fmla="*/ 1 h 5"/>
                  <a:gd name="T4" fmla="*/ 3 w 3"/>
                  <a:gd name="T5" fmla="*/ 2 h 5"/>
                  <a:gd name="T6" fmla="*/ 3 w 3"/>
                  <a:gd name="T7" fmla="*/ 4 h 5"/>
                  <a:gd name="T8" fmla="*/ 2 w 3"/>
                  <a:gd name="T9" fmla="*/ 5 h 5"/>
                  <a:gd name="T10" fmla="*/ 1 w 3"/>
                  <a:gd name="T11" fmla="*/ 5 h 5"/>
                  <a:gd name="T12" fmla="*/ 0 w 3"/>
                  <a:gd name="T13" fmla="*/ 2 h 5"/>
                  <a:gd name="T14" fmla="*/ 0 w 3"/>
                  <a:gd name="T15" fmla="*/ 1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3" y="1"/>
                    </a:lnTo>
                    <a:lnTo>
                      <a:pt x="3" y="2"/>
                    </a:lnTo>
                    <a:lnTo>
                      <a:pt x="3" y="4"/>
                    </a:lnTo>
                    <a:lnTo>
                      <a:pt x="2" y="5"/>
                    </a:lnTo>
                    <a:lnTo>
                      <a:pt x="1" y="5"/>
                    </a:lnTo>
                    <a:lnTo>
                      <a:pt x="0" y="2"/>
                    </a:lnTo>
                    <a:lnTo>
                      <a:pt x="0" y="1"/>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7" name="Freeform 8757"/>
              <p:cNvSpPr/>
              <p:nvPr/>
            </p:nvSpPr>
            <p:spPr bwMode="auto">
              <a:xfrm>
                <a:off x="3494036" y="3386607"/>
                <a:ext cx="24409" cy="36614"/>
              </a:xfrm>
              <a:custGeom>
                <a:avLst/>
                <a:gdLst>
                  <a:gd name="T0" fmla="*/ 2 w 4"/>
                  <a:gd name="T1" fmla="*/ 0 h 6"/>
                  <a:gd name="T2" fmla="*/ 4 w 4"/>
                  <a:gd name="T3" fmla="*/ 2 h 6"/>
                  <a:gd name="T4" fmla="*/ 4 w 4"/>
                  <a:gd name="T5" fmla="*/ 3 h 6"/>
                  <a:gd name="T6" fmla="*/ 4 w 4"/>
                  <a:gd name="T7" fmla="*/ 4 h 6"/>
                  <a:gd name="T8" fmla="*/ 3 w 4"/>
                  <a:gd name="T9" fmla="*/ 6 h 6"/>
                  <a:gd name="T10" fmla="*/ 2 w 4"/>
                  <a:gd name="T11" fmla="*/ 4 h 6"/>
                  <a:gd name="T12" fmla="*/ 0 w 4"/>
                  <a:gd name="T13" fmla="*/ 3 h 6"/>
                  <a:gd name="T14" fmla="*/ 0 w 4"/>
                  <a:gd name="T15" fmla="*/ 2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4" y="2"/>
                    </a:lnTo>
                    <a:lnTo>
                      <a:pt x="4" y="3"/>
                    </a:lnTo>
                    <a:lnTo>
                      <a:pt x="4" y="4"/>
                    </a:lnTo>
                    <a:lnTo>
                      <a:pt x="3" y="6"/>
                    </a:lnTo>
                    <a:lnTo>
                      <a:pt x="2" y="4"/>
                    </a:lnTo>
                    <a:lnTo>
                      <a:pt x="0" y="3"/>
                    </a:lnTo>
                    <a:lnTo>
                      <a:pt x="0" y="2"/>
                    </a:lnTo>
                    <a:lnTo>
                      <a:pt x="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8" name="Freeform 8758"/>
              <p:cNvSpPr>
                <a:spLocks noEditPoints="1"/>
              </p:cNvSpPr>
              <p:nvPr/>
            </p:nvSpPr>
            <p:spPr bwMode="auto">
              <a:xfrm>
                <a:off x="2847190" y="3252356"/>
                <a:ext cx="701769" cy="616336"/>
              </a:xfrm>
              <a:custGeom>
                <a:avLst/>
                <a:gdLst>
                  <a:gd name="T0" fmla="*/ 42 w 115"/>
                  <a:gd name="T1" fmla="*/ 77 h 101"/>
                  <a:gd name="T2" fmla="*/ 38 w 115"/>
                  <a:gd name="T3" fmla="*/ 75 h 101"/>
                  <a:gd name="T4" fmla="*/ 28 w 115"/>
                  <a:gd name="T5" fmla="*/ 53 h 101"/>
                  <a:gd name="T6" fmla="*/ 56 w 115"/>
                  <a:gd name="T7" fmla="*/ 63 h 101"/>
                  <a:gd name="T8" fmla="*/ 59 w 115"/>
                  <a:gd name="T9" fmla="*/ 57 h 101"/>
                  <a:gd name="T10" fmla="*/ 56 w 115"/>
                  <a:gd name="T11" fmla="*/ 53 h 101"/>
                  <a:gd name="T12" fmla="*/ 70 w 115"/>
                  <a:gd name="T13" fmla="*/ 53 h 101"/>
                  <a:gd name="T14" fmla="*/ 49 w 115"/>
                  <a:gd name="T15" fmla="*/ 59 h 101"/>
                  <a:gd name="T16" fmla="*/ 58 w 115"/>
                  <a:gd name="T17" fmla="*/ 51 h 101"/>
                  <a:gd name="T18" fmla="*/ 67 w 115"/>
                  <a:gd name="T19" fmla="*/ 50 h 101"/>
                  <a:gd name="T20" fmla="*/ 46 w 115"/>
                  <a:gd name="T21" fmla="*/ 53 h 101"/>
                  <a:gd name="T22" fmla="*/ 47 w 115"/>
                  <a:gd name="T23" fmla="*/ 43 h 101"/>
                  <a:gd name="T24" fmla="*/ 51 w 115"/>
                  <a:gd name="T25" fmla="*/ 45 h 101"/>
                  <a:gd name="T26" fmla="*/ 60 w 115"/>
                  <a:gd name="T27" fmla="*/ 49 h 101"/>
                  <a:gd name="T28" fmla="*/ 54 w 115"/>
                  <a:gd name="T29" fmla="*/ 42 h 101"/>
                  <a:gd name="T30" fmla="*/ 56 w 115"/>
                  <a:gd name="T31" fmla="*/ 40 h 101"/>
                  <a:gd name="T32" fmla="*/ 70 w 115"/>
                  <a:gd name="T33" fmla="*/ 50 h 101"/>
                  <a:gd name="T34" fmla="*/ 28 w 115"/>
                  <a:gd name="T35" fmla="*/ 50 h 101"/>
                  <a:gd name="T36" fmla="*/ 43 w 115"/>
                  <a:gd name="T37" fmla="*/ 26 h 101"/>
                  <a:gd name="T38" fmla="*/ 72 w 115"/>
                  <a:gd name="T39" fmla="*/ 28 h 101"/>
                  <a:gd name="T40" fmla="*/ 37 w 115"/>
                  <a:gd name="T41" fmla="*/ 8 h 101"/>
                  <a:gd name="T42" fmla="*/ 50 w 115"/>
                  <a:gd name="T43" fmla="*/ 15 h 101"/>
                  <a:gd name="T44" fmla="*/ 54 w 115"/>
                  <a:gd name="T45" fmla="*/ 8 h 101"/>
                  <a:gd name="T46" fmla="*/ 59 w 115"/>
                  <a:gd name="T47" fmla="*/ 9 h 101"/>
                  <a:gd name="T48" fmla="*/ 64 w 115"/>
                  <a:gd name="T49" fmla="*/ 13 h 101"/>
                  <a:gd name="T50" fmla="*/ 75 w 115"/>
                  <a:gd name="T51" fmla="*/ 21 h 101"/>
                  <a:gd name="T52" fmla="*/ 91 w 115"/>
                  <a:gd name="T53" fmla="*/ 4 h 101"/>
                  <a:gd name="T54" fmla="*/ 79 w 115"/>
                  <a:gd name="T55" fmla="*/ 26 h 101"/>
                  <a:gd name="T56" fmla="*/ 88 w 115"/>
                  <a:gd name="T57" fmla="*/ 30 h 101"/>
                  <a:gd name="T58" fmla="*/ 98 w 115"/>
                  <a:gd name="T59" fmla="*/ 29 h 101"/>
                  <a:gd name="T60" fmla="*/ 96 w 115"/>
                  <a:gd name="T61" fmla="*/ 38 h 101"/>
                  <a:gd name="T62" fmla="*/ 85 w 115"/>
                  <a:gd name="T63" fmla="*/ 38 h 101"/>
                  <a:gd name="T64" fmla="*/ 106 w 115"/>
                  <a:gd name="T65" fmla="*/ 46 h 101"/>
                  <a:gd name="T66" fmla="*/ 105 w 115"/>
                  <a:gd name="T67" fmla="*/ 55 h 101"/>
                  <a:gd name="T68" fmla="*/ 91 w 115"/>
                  <a:gd name="T69" fmla="*/ 63 h 101"/>
                  <a:gd name="T70" fmla="*/ 96 w 115"/>
                  <a:gd name="T71" fmla="*/ 67 h 101"/>
                  <a:gd name="T72" fmla="*/ 92 w 115"/>
                  <a:gd name="T73" fmla="*/ 72 h 101"/>
                  <a:gd name="T74" fmla="*/ 87 w 115"/>
                  <a:gd name="T75" fmla="*/ 75 h 101"/>
                  <a:gd name="T76" fmla="*/ 77 w 115"/>
                  <a:gd name="T77" fmla="*/ 76 h 101"/>
                  <a:gd name="T78" fmla="*/ 88 w 115"/>
                  <a:gd name="T79" fmla="*/ 100 h 101"/>
                  <a:gd name="T80" fmla="*/ 71 w 115"/>
                  <a:gd name="T81" fmla="*/ 80 h 101"/>
                  <a:gd name="T82" fmla="*/ 58 w 115"/>
                  <a:gd name="T83" fmla="*/ 85 h 101"/>
                  <a:gd name="T84" fmla="*/ 58 w 115"/>
                  <a:gd name="T85" fmla="*/ 100 h 101"/>
                  <a:gd name="T86" fmla="*/ 51 w 115"/>
                  <a:gd name="T87" fmla="*/ 93 h 101"/>
                  <a:gd name="T88" fmla="*/ 55 w 115"/>
                  <a:gd name="T89" fmla="*/ 83 h 101"/>
                  <a:gd name="T90" fmla="*/ 34 w 115"/>
                  <a:gd name="T91" fmla="*/ 94 h 101"/>
                  <a:gd name="T92" fmla="*/ 28 w 115"/>
                  <a:gd name="T93" fmla="*/ 89 h 101"/>
                  <a:gd name="T94" fmla="*/ 29 w 115"/>
                  <a:gd name="T95" fmla="*/ 75 h 101"/>
                  <a:gd name="T96" fmla="*/ 22 w 115"/>
                  <a:gd name="T97" fmla="*/ 76 h 101"/>
                  <a:gd name="T98" fmla="*/ 15 w 115"/>
                  <a:gd name="T99" fmla="*/ 75 h 101"/>
                  <a:gd name="T100" fmla="*/ 25 w 115"/>
                  <a:gd name="T101" fmla="*/ 67 h 101"/>
                  <a:gd name="T102" fmla="*/ 25 w 115"/>
                  <a:gd name="T103" fmla="*/ 55 h 101"/>
                  <a:gd name="T104" fmla="*/ 0 w 115"/>
                  <a:gd name="T105" fmla="*/ 54 h 101"/>
                  <a:gd name="T106" fmla="*/ 22 w 115"/>
                  <a:gd name="T107" fmla="*/ 49 h 101"/>
                  <a:gd name="T108" fmla="*/ 20 w 115"/>
                  <a:gd name="T109" fmla="*/ 37 h 101"/>
                  <a:gd name="T110" fmla="*/ 17 w 115"/>
                  <a:gd name="T111" fmla="*/ 32 h 101"/>
                  <a:gd name="T112" fmla="*/ 21 w 115"/>
                  <a:gd name="T113" fmla="*/ 26 h 101"/>
                  <a:gd name="T114" fmla="*/ 29 w 115"/>
                  <a:gd name="T115" fmla="*/ 26 h 101"/>
                  <a:gd name="T116" fmla="*/ 33 w 115"/>
                  <a:gd name="T117"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101">
                    <a:moveTo>
                      <a:pt x="64" y="62"/>
                    </a:moveTo>
                    <a:lnTo>
                      <a:pt x="60" y="63"/>
                    </a:lnTo>
                    <a:lnTo>
                      <a:pt x="58" y="64"/>
                    </a:lnTo>
                    <a:lnTo>
                      <a:pt x="54" y="63"/>
                    </a:lnTo>
                    <a:lnTo>
                      <a:pt x="50" y="62"/>
                    </a:lnTo>
                    <a:lnTo>
                      <a:pt x="50" y="62"/>
                    </a:lnTo>
                    <a:lnTo>
                      <a:pt x="41" y="76"/>
                    </a:lnTo>
                    <a:lnTo>
                      <a:pt x="41" y="77"/>
                    </a:lnTo>
                    <a:lnTo>
                      <a:pt x="42" y="77"/>
                    </a:lnTo>
                    <a:lnTo>
                      <a:pt x="56" y="72"/>
                    </a:lnTo>
                    <a:lnTo>
                      <a:pt x="71" y="76"/>
                    </a:lnTo>
                    <a:lnTo>
                      <a:pt x="72" y="75"/>
                    </a:lnTo>
                    <a:lnTo>
                      <a:pt x="64" y="62"/>
                    </a:lnTo>
                    <a:lnTo>
                      <a:pt x="64" y="62"/>
                    </a:lnTo>
                    <a:close/>
                    <a:moveTo>
                      <a:pt x="28" y="53"/>
                    </a:moveTo>
                    <a:lnTo>
                      <a:pt x="28" y="53"/>
                    </a:lnTo>
                    <a:lnTo>
                      <a:pt x="37" y="60"/>
                    </a:lnTo>
                    <a:lnTo>
                      <a:pt x="38" y="75"/>
                    </a:lnTo>
                    <a:lnTo>
                      <a:pt x="39" y="75"/>
                    </a:lnTo>
                    <a:lnTo>
                      <a:pt x="47" y="62"/>
                    </a:lnTo>
                    <a:lnTo>
                      <a:pt x="47" y="60"/>
                    </a:lnTo>
                    <a:lnTo>
                      <a:pt x="46" y="59"/>
                    </a:lnTo>
                    <a:lnTo>
                      <a:pt x="43" y="55"/>
                    </a:lnTo>
                    <a:lnTo>
                      <a:pt x="43" y="53"/>
                    </a:lnTo>
                    <a:lnTo>
                      <a:pt x="43" y="53"/>
                    </a:lnTo>
                    <a:lnTo>
                      <a:pt x="43" y="53"/>
                    </a:lnTo>
                    <a:lnTo>
                      <a:pt x="28" y="53"/>
                    </a:lnTo>
                    <a:close/>
                    <a:moveTo>
                      <a:pt x="56" y="53"/>
                    </a:moveTo>
                    <a:lnTo>
                      <a:pt x="55" y="53"/>
                    </a:lnTo>
                    <a:lnTo>
                      <a:pt x="55" y="54"/>
                    </a:lnTo>
                    <a:lnTo>
                      <a:pt x="55" y="57"/>
                    </a:lnTo>
                    <a:lnTo>
                      <a:pt x="54" y="59"/>
                    </a:lnTo>
                    <a:lnTo>
                      <a:pt x="54" y="60"/>
                    </a:lnTo>
                    <a:lnTo>
                      <a:pt x="55" y="62"/>
                    </a:lnTo>
                    <a:lnTo>
                      <a:pt x="56" y="63"/>
                    </a:lnTo>
                    <a:lnTo>
                      <a:pt x="56" y="63"/>
                    </a:lnTo>
                    <a:lnTo>
                      <a:pt x="56" y="63"/>
                    </a:lnTo>
                    <a:lnTo>
                      <a:pt x="58" y="62"/>
                    </a:lnTo>
                    <a:lnTo>
                      <a:pt x="58" y="59"/>
                    </a:lnTo>
                    <a:lnTo>
                      <a:pt x="56" y="57"/>
                    </a:lnTo>
                    <a:lnTo>
                      <a:pt x="56" y="53"/>
                    </a:lnTo>
                    <a:close/>
                    <a:moveTo>
                      <a:pt x="56" y="53"/>
                    </a:moveTo>
                    <a:lnTo>
                      <a:pt x="56" y="53"/>
                    </a:lnTo>
                    <a:lnTo>
                      <a:pt x="58" y="55"/>
                    </a:lnTo>
                    <a:lnTo>
                      <a:pt x="59" y="57"/>
                    </a:lnTo>
                    <a:lnTo>
                      <a:pt x="60" y="59"/>
                    </a:lnTo>
                    <a:lnTo>
                      <a:pt x="63" y="60"/>
                    </a:lnTo>
                    <a:lnTo>
                      <a:pt x="64" y="59"/>
                    </a:lnTo>
                    <a:lnTo>
                      <a:pt x="64" y="59"/>
                    </a:lnTo>
                    <a:lnTo>
                      <a:pt x="64" y="59"/>
                    </a:lnTo>
                    <a:lnTo>
                      <a:pt x="64" y="58"/>
                    </a:lnTo>
                    <a:lnTo>
                      <a:pt x="63" y="57"/>
                    </a:lnTo>
                    <a:lnTo>
                      <a:pt x="60" y="54"/>
                    </a:lnTo>
                    <a:lnTo>
                      <a:pt x="56" y="53"/>
                    </a:lnTo>
                    <a:close/>
                    <a:moveTo>
                      <a:pt x="70" y="53"/>
                    </a:moveTo>
                    <a:lnTo>
                      <a:pt x="68" y="57"/>
                    </a:lnTo>
                    <a:lnTo>
                      <a:pt x="66" y="60"/>
                    </a:lnTo>
                    <a:lnTo>
                      <a:pt x="66" y="60"/>
                    </a:lnTo>
                    <a:lnTo>
                      <a:pt x="73" y="74"/>
                    </a:lnTo>
                    <a:lnTo>
                      <a:pt x="75" y="62"/>
                    </a:lnTo>
                    <a:lnTo>
                      <a:pt x="85" y="53"/>
                    </a:lnTo>
                    <a:lnTo>
                      <a:pt x="85" y="53"/>
                    </a:lnTo>
                    <a:lnTo>
                      <a:pt x="70" y="53"/>
                    </a:lnTo>
                    <a:lnTo>
                      <a:pt x="70" y="53"/>
                    </a:lnTo>
                    <a:close/>
                    <a:moveTo>
                      <a:pt x="55" y="53"/>
                    </a:moveTo>
                    <a:lnTo>
                      <a:pt x="55" y="53"/>
                    </a:lnTo>
                    <a:lnTo>
                      <a:pt x="53" y="53"/>
                    </a:lnTo>
                    <a:lnTo>
                      <a:pt x="51" y="54"/>
                    </a:lnTo>
                    <a:lnTo>
                      <a:pt x="49" y="57"/>
                    </a:lnTo>
                    <a:lnTo>
                      <a:pt x="47" y="58"/>
                    </a:lnTo>
                    <a:lnTo>
                      <a:pt x="47" y="59"/>
                    </a:lnTo>
                    <a:lnTo>
                      <a:pt x="49" y="59"/>
                    </a:lnTo>
                    <a:lnTo>
                      <a:pt x="49" y="59"/>
                    </a:lnTo>
                    <a:lnTo>
                      <a:pt x="50" y="59"/>
                    </a:lnTo>
                    <a:lnTo>
                      <a:pt x="51" y="58"/>
                    </a:lnTo>
                    <a:lnTo>
                      <a:pt x="53" y="55"/>
                    </a:lnTo>
                    <a:lnTo>
                      <a:pt x="55" y="53"/>
                    </a:lnTo>
                    <a:close/>
                    <a:moveTo>
                      <a:pt x="64" y="50"/>
                    </a:moveTo>
                    <a:lnTo>
                      <a:pt x="62" y="50"/>
                    </a:lnTo>
                    <a:lnTo>
                      <a:pt x="56" y="51"/>
                    </a:lnTo>
                    <a:lnTo>
                      <a:pt x="58" y="51"/>
                    </a:lnTo>
                    <a:lnTo>
                      <a:pt x="59" y="53"/>
                    </a:lnTo>
                    <a:lnTo>
                      <a:pt x="62" y="53"/>
                    </a:lnTo>
                    <a:lnTo>
                      <a:pt x="63" y="53"/>
                    </a:lnTo>
                    <a:lnTo>
                      <a:pt x="66" y="53"/>
                    </a:lnTo>
                    <a:lnTo>
                      <a:pt x="67" y="53"/>
                    </a:lnTo>
                    <a:lnTo>
                      <a:pt x="68" y="51"/>
                    </a:lnTo>
                    <a:lnTo>
                      <a:pt x="68" y="51"/>
                    </a:lnTo>
                    <a:lnTo>
                      <a:pt x="67" y="50"/>
                    </a:lnTo>
                    <a:lnTo>
                      <a:pt x="67" y="50"/>
                    </a:lnTo>
                    <a:lnTo>
                      <a:pt x="64" y="50"/>
                    </a:lnTo>
                    <a:close/>
                    <a:moveTo>
                      <a:pt x="47" y="50"/>
                    </a:moveTo>
                    <a:lnTo>
                      <a:pt x="46" y="50"/>
                    </a:lnTo>
                    <a:lnTo>
                      <a:pt x="45" y="51"/>
                    </a:lnTo>
                    <a:lnTo>
                      <a:pt x="45" y="51"/>
                    </a:lnTo>
                    <a:lnTo>
                      <a:pt x="45" y="51"/>
                    </a:lnTo>
                    <a:lnTo>
                      <a:pt x="45" y="51"/>
                    </a:lnTo>
                    <a:lnTo>
                      <a:pt x="45" y="53"/>
                    </a:lnTo>
                    <a:lnTo>
                      <a:pt x="46" y="53"/>
                    </a:lnTo>
                    <a:lnTo>
                      <a:pt x="49" y="53"/>
                    </a:lnTo>
                    <a:lnTo>
                      <a:pt x="51" y="53"/>
                    </a:lnTo>
                    <a:lnTo>
                      <a:pt x="53" y="53"/>
                    </a:lnTo>
                    <a:lnTo>
                      <a:pt x="54" y="51"/>
                    </a:lnTo>
                    <a:lnTo>
                      <a:pt x="55" y="51"/>
                    </a:lnTo>
                    <a:lnTo>
                      <a:pt x="50" y="50"/>
                    </a:lnTo>
                    <a:lnTo>
                      <a:pt x="47" y="50"/>
                    </a:lnTo>
                    <a:close/>
                    <a:moveTo>
                      <a:pt x="49" y="43"/>
                    </a:moveTo>
                    <a:lnTo>
                      <a:pt x="47" y="43"/>
                    </a:lnTo>
                    <a:lnTo>
                      <a:pt x="47" y="43"/>
                    </a:lnTo>
                    <a:lnTo>
                      <a:pt x="47" y="45"/>
                    </a:lnTo>
                    <a:lnTo>
                      <a:pt x="49" y="46"/>
                    </a:lnTo>
                    <a:lnTo>
                      <a:pt x="50" y="49"/>
                    </a:lnTo>
                    <a:lnTo>
                      <a:pt x="53" y="50"/>
                    </a:lnTo>
                    <a:lnTo>
                      <a:pt x="54" y="50"/>
                    </a:lnTo>
                    <a:lnTo>
                      <a:pt x="55" y="51"/>
                    </a:lnTo>
                    <a:lnTo>
                      <a:pt x="53" y="47"/>
                    </a:lnTo>
                    <a:lnTo>
                      <a:pt x="51" y="45"/>
                    </a:lnTo>
                    <a:lnTo>
                      <a:pt x="49" y="43"/>
                    </a:lnTo>
                    <a:lnTo>
                      <a:pt x="49" y="43"/>
                    </a:lnTo>
                    <a:close/>
                    <a:moveTo>
                      <a:pt x="63" y="42"/>
                    </a:moveTo>
                    <a:lnTo>
                      <a:pt x="62" y="43"/>
                    </a:lnTo>
                    <a:lnTo>
                      <a:pt x="60" y="46"/>
                    </a:lnTo>
                    <a:lnTo>
                      <a:pt x="59" y="47"/>
                    </a:lnTo>
                    <a:lnTo>
                      <a:pt x="58" y="50"/>
                    </a:lnTo>
                    <a:lnTo>
                      <a:pt x="56" y="50"/>
                    </a:lnTo>
                    <a:lnTo>
                      <a:pt x="60" y="49"/>
                    </a:lnTo>
                    <a:lnTo>
                      <a:pt x="63" y="46"/>
                    </a:lnTo>
                    <a:lnTo>
                      <a:pt x="64" y="45"/>
                    </a:lnTo>
                    <a:lnTo>
                      <a:pt x="66" y="43"/>
                    </a:lnTo>
                    <a:lnTo>
                      <a:pt x="66" y="43"/>
                    </a:lnTo>
                    <a:lnTo>
                      <a:pt x="64" y="43"/>
                    </a:lnTo>
                    <a:lnTo>
                      <a:pt x="63" y="42"/>
                    </a:lnTo>
                    <a:close/>
                    <a:moveTo>
                      <a:pt x="56" y="40"/>
                    </a:moveTo>
                    <a:lnTo>
                      <a:pt x="55" y="40"/>
                    </a:lnTo>
                    <a:lnTo>
                      <a:pt x="54" y="42"/>
                    </a:lnTo>
                    <a:lnTo>
                      <a:pt x="54" y="43"/>
                    </a:lnTo>
                    <a:lnTo>
                      <a:pt x="55" y="46"/>
                    </a:lnTo>
                    <a:lnTo>
                      <a:pt x="55" y="47"/>
                    </a:lnTo>
                    <a:lnTo>
                      <a:pt x="55" y="50"/>
                    </a:lnTo>
                    <a:lnTo>
                      <a:pt x="56" y="50"/>
                    </a:lnTo>
                    <a:lnTo>
                      <a:pt x="56" y="46"/>
                    </a:lnTo>
                    <a:lnTo>
                      <a:pt x="58" y="42"/>
                    </a:lnTo>
                    <a:lnTo>
                      <a:pt x="58" y="41"/>
                    </a:lnTo>
                    <a:lnTo>
                      <a:pt x="56" y="40"/>
                    </a:lnTo>
                    <a:lnTo>
                      <a:pt x="56" y="40"/>
                    </a:lnTo>
                    <a:lnTo>
                      <a:pt x="56" y="40"/>
                    </a:lnTo>
                    <a:close/>
                    <a:moveTo>
                      <a:pt x="75" y="29"/>
                    </a:moveTo>
                    <a:lnTo>
                      <a:pt x="67" y="42"/>
                    </a:lnTo>
                    <a:lnTo>
                      <a:pt x="66" y="42"/>
                    </a:lnTo>
                    <a:lnTo>
                      <a:pt x="68" y="46"/>
                    </a:lnTo>
                    <a:lnTo>
                      <a:pt x="70" y="50"/>
                    </a:lnTo>
                    <a:lnTo>
                      <a:pt x="70" y="50"/>
                    </a:lnTo>
                    <a:lnTo>
                      <a:pt x="70" y="50"/>
                    </a:lnTo>
                    <a:lnTo>
                      <a:pt x="70" y="50"/>
                    </a:lnTo>
                    <a:lnTo>
                      <a:pt x="85" y="50"/>
                    </a:lnTo>
                    <a:lnTo>
                      <a:pt x="75" y="43"/>
                    </a:lnTo>
                    <a:lnTo>
                      <a:pt x="75" y="29"/>
                    </a:lnTo>
                    <a:close/>
                    <a:moveTo>
                      <a:pt x="41" y="26"/>
                    </a:moveTo>
                    <a:lnTo>
                      <a:pt x="41" y="28"/>
                    </a:lnTo>
                    <a:lnTo>
                      <a:pt x="38" y="41"/>
                    </a:lnTo>
                    <a:lnTo>
                      <a:pt x="28" y="50"/>
                    </a:lnTo>
                    <a:lnTo>
                      <a:pt x="28" y="50"/>
                    </a:lnTo>
                    <a:lnTo>
                      <a:pt x="43" y="50"/>
                    </a:lnTo>
                    <a:lnTo>
                      <a:pt x="43" y="50"/>
                    </a:lnTo>
                    <a:lnTo>
                      <a:pt x="43" y="46"/>
                    </a:lnTo>
                    <a:lnTo>
                      <a:pt x="46" y="43"/>
                    </a:lnTo>
                    <a:lnTo>
                      <a:pt x="49" y="41"/>
                    </a:lnTo>
                    <a:lnTo>
                      <a:pt x="47" y="41"/>
                    </a:lnTo>
                    <a:lnTo>
                      <a:pt x="41" y="26"/>
                    </a:lnTo>
                    <a:close/>
                    <a:moveTo>
                      <a:pt x="43" y="25"/>
                    </a:moveTo>
                    <a:lnTo>
                      <a:pt x="43" y="26"/>
                    </a:lnTo>
                    <a:lnTo>
                      <a:pt x="50" y="40"/>
                    </a:lnTo>
                    <a:lnTo>
                      <a:pt x="50" y="40"/>
                    </a:lnTo>
                    <a:lnTo>
                      <a:pt x="53" y="38"/>
                    </a:lnTo>
                    <a:lnTo>
                      <a:pt x="55" y="38"/>
                    </a:lnTo>
                    <a:lnTo>
                      <a:pt x="58" y="38"/>
                    </a:lnTo>
                    <a:lnTo>
                      <a:pt x="62" y="40"/>
                    </a:lnTo>
                    <a:lnTo>
                      <a:pt x="64" y="41"/>
                    </a:lnTo>
                    <a:lnTo>
                      <a:pt x="64" y="41"/>
                    </a:lnTo>
                    <a:lnTo>
                      <a:pt x="72" y="28"/>
                    </a:lnTo>
                    <a:lnTo>
                      <a:pt x="72" y="26"/>
                    </a:lnTo>
                    <a:lnTo>
                      <a:pt x="72" y="26"/>
                    </a:lnTo>
                    <a:lnTo>
                      <a:pt x="56" y="30"/>
                    </a:lnTo>
                    <a:lnTo>
                      <a:pt x="43" y="25"/>
                    </a:lnTo>
                    <a:close/>
                    <a:moveTo>
                      <a:pt x="32" y="0"/>
                    </a:moveTo>
                    <a:lnTo>
                      <a:pt x="34" y="2"/>
                    </a:lnTo>
                    <a:lnTo>
                      <a:pt x="37" y="3"/>
                    </a:lnTo>
                    <a:lnTo>
                      <a:pt x="37" y="5"/>
                    </a:lnTo>
                    <a:lnTo>
                      <a:pt x="37" y="8"/>
                    </a:lnTo>
                    <a:lnTo>
                      <a:pt x="36" y="11"/>
                    </a:lnTo>
                    <a:lnTo>
                      <a:pt x="39" y="20"/>
                    </a:lnTo>
                    <a:lnTo>
                      <a:pt x="42" y="20"/>
                    </a:lnTo>
                    <a:lnTo>
                      <a:pt x="43" y="21"/>
                    </a:lnTo>
                    <a:lnTo>
                      <a:pt x="45" y="22"/>
                    </a:lnTo>
                    <a:lnTo>
                      <a:pt x="56" y="28"/>
                    </a:lnTo>
                    <a:lnTo>
                      <a:pt x="56" y="20"/>
                    </a:lnTo>
                    <a:lnTo>
                      <a:pt x="51" y="16"/>
                    </a:lnTo>
                    <a:lnTo>
                      <a:pt x="50" y="15"/>
                    </a:lnTo>
                    <a:lnTo>
                      <a:pt x="51" y="13"/>
                    </a:lnTo>
                    <a:lnTo>
                      <a:pt x="51" y="13"/>
                    </a:lnTo>
                    <a:lnTo>
                      <a:pt x="53" y="13"/>
                    </a:lnTo>
                    <a:lnTo>
                      <a:pt x="56" y="17"/>
                    </a:lnTo>
                    <a:lnTo>
                      <a:pt x="56" y="13"/>
                    </a:lnTo>
                    <a:lnTo>
                      <a:pt x="53" y="11"/>
                    </a:lnTo>
                    <a:lnTo>
                      <a:pt x="53" y="9"/>
                    </a:lnTo>
                    <a:lnTo>
                      <a:pt x="53" y="8"/>
                    </a:lnTo>
                    <a:lnTo>
                      <a:pt x="54" y="8"/>
                    </a:lnTo>
                    <a:lnTo>
                      <a:pt x="54" y="8"/>
                    </a:lnTo>
                    <a:lnTo>
                      <a:pt x="56" y="9"/>
                    </a:lnTo>
                    <a:lnTo>
                      <a:pt x="56" y="4"/>
                    </a:lnTo>
                    <a:lnTo>
                      <a:pt x="56" y="3"/>
                    </a:lnTo>
                    <a:lnTo>
                      <a:pt x="58" y="3"/>
                    </a:lnTo>
                    <a:lnTo>
                      <a:pt x="58" y="3"/>
                    </a:lnTo>
                    <a:lnTo>
                      <a:pt x="58" y="3"/>
                    </a:lnTo>
                    <a:lnTo>
                      <a:pt x="59" y="4"/>
                    </a:lnTo>
                    <a:lnTo>
                      <a:pt x="59" y="9"/>
                    </a:lnTo>
                    <a:lnTo>
                      <a:pt x="60" y="8"/>
                    </a:lnTo>
                    <a:lnTo>
                      <a:pt x="62" y="8"/>
                    </a:lnTo>
                    <a:lnTo>
                      <a:pt x="63" y="8"/>
                    </a:lnTo>
                    <a:lnTo>
                      <a:pt x="63" y="9"/>
                    </a:lnTo>
                    <a:lnTo>
                      <a:pt x="62" y="11"/>
                    </a:lnTo>
                    <a:lnTo>
                      <a:pt x="59" y="13"/>
                    </a:lnTo>
                    <a:lnTo>
                      <a:pt x="59" y="17"/>
                    </a:lnTo>
                    <a:lnTo>
                      <a:pt x="63" y="13"/>
                    </a:lnTo>
                    <a:lnTo>
                      <a:pt x="64" y="13"/>
                    </a:lnTo>
                    <a:lnTo>
                      <a:pt x="64" y="13"/>
                    </a:lnTo>
                    <a:lnTo>
                      <a:pt x="66" y="15"/>
                    </a:lnTo>
                    <a:lnTo>
                      <a:pt x="64" y="16"/>
                    </a:lnTo>
                    <a:lnTo>
                      <a:pt x="59" y="20"/>
                    </a:lnTo>
                    <a:lnTo>
                      <a:pt x="59" y="28"/>
                    </a:lnTo>
                    <a:lnTo>
                      <a:pt x="72" y="25"/>
                    </a:lnTo>
                    <a:lnTo>
                      <a:pt x="72" y="24"/>
                    </a:lnTo>
                    <a:lnTo>
                      <a:pt x="73" y="22"/>
                    </a:lnTo>
                    <a:lnTo>
                      <a:pt x="75" y="21"/>
                    </a:lnTo>
                    <a:lnTo>
                      <a:pt x="76" y="21"/>
                    </a:lnTo>
                    <a:lnTo>
                      <a:pt x="83" y="12"/>
                    </a:lnTo>
                    <a:lnTo>
                      <a:pt x="81" y="11"/>
                    </a:lnTo>
                    <a:lnTo>
                      <a:pt x="80" y="8"/>
                    </a:lnTo>
                    <a:lnTo>
                      <a:pt x="81" y="5"/>
                    </a:lnTo>
                    <a:lnTo>
                      <a:pt x="83" y="3"/>
                    </a:lnTo>
                    <a:lnTo>
                      <a:pt x="85" y="3"/>
                    </a:lnTo>
                    <a:lnTo>
                      <a:pt x="88" y="3"/>
                    </a:lnTo>
                    <a:lnTo>
                      <a:pt x="91" y="4"/>
                    </a:lnTo>
                    <a:lnTo>
                      <a:pt x="92" y="7"/>
                    </a:lnTo>
                    <a:lnTo>
                      <a:pt x="91" y="9"/>
                    </a:lnTo>
                    <a:lnTo>
                      <a:pt x="89" y="12"/>
                    </a:lnTo>
                    <a:lnTo>
                      <a:pt x="87" y="13"/>
                    </a:lnTo>
                    <a:lnTo>
                      <a:pt x="84" y="13"/>
                    </a:lnTo>
                    <a:lnTo>
                      <a:pt x="79" y="22"/>
                    </a:lnTo>
                    <a:lnTo>
                      <a:pt x="79" y="22"/>
                    </a:lnTo>
                    <a:lnTo>
                      <a:pt x="79" y="25"/>
                    </a:lnTo>
                    <a:lnTo>
                      <a:pt x="79" y="26"/>
                    </a:lnTo>
                    <a:lnTo>
                      <a:pt x="77" y="28"/>
                    </a:lnTo>
                    <a:lnTo>
                      <a:pt x="77" y="28"/>
                    </a:lnTo>
                    <a:lnTo>
                      <a:pt x="77" y="41"/>
                    </a:lnTo>
                    <a:lnTo>
                      <a:pt x="84" y="37"/>
                    </a:lnTo>
                    <a:lnTo>
                      <a:pt x="85" y="30"/>
                    </a:lnTo>
                    <a:lnTo>
                      <a:pt x="87" y="29"/>
                    </a:lnTo>
                    <a:lnTo>
                      <a:pt x="87" y="29"/>
                    </a:lnTo>
                    <a:lnTo>
                      <a:pt x="88" y="29"/>
                    </a:lnTo>
                    <a:lnTo>
                      <a:pt x="88" y="30"/>
                    </a:lnTo>
                    <a:lnTo>
                      <a:pt x="87" y="36"/>
                    </a:lnTo>
                    <a:lnTo>
                      <a:pt x="91" y="33"/>
                    </a:lnTo>
                    <a:lnTo>
                      <a:pt x="91" y="29"/>
                    </a:lnTo>
                    <a:lnTo>
                      <a:pt x="92" y="29"/>
                    </a:lnTo>
                    <a:lnTo>
                      <a:pt x="92" y="29"/>
                    </a:lnTo>
                    <a:lnTo>
                      <a:pt x="93" y="29"/>
                    </a:lnTo>
                    <a:lnTo>
                      <a:pt x="93" y="30"/>
                    </a:lnTo>
                    <a:lnTo>
                      <a:pt x="93" y="32"/>
                    </a:lnTo>
                    <a:lnTo>
                      <a:pt x="98" y="29"/>
                    </a:lnTo>
                    <a:lnTo>
                      <a:pt x="100" y="29"/>
                    </a:lnTo>
                    <a:lnTo>
                      <a:pt x="100" y="30"/>
                    </a:lnTo>
                    <a:lnTo>
                      <a:pt x="100" y="30"/>
                    </a:lnTo>
                    <a:lnTo>
                      <a:pt x="100" y="32"/>
                    </a:lnTo>
                    <a:lnTo>
                      <a:pt x="94" y="34"/>
                    </a:lnTo>
                    <a:lnTo>
                      <a:pt x="96" y="36"/>
                    </a:lnTo>
                    <a:lnTo>
                      <a:pt x="97" y="36"/>
                    </a:lnTo>
                    <a:lnTo>
                      <a:pt x="97" y="37"/>
                    </a:lnTo>
                    <a:lnTo>
                      <a:pt x="96" y="38"/>
                    </a:lnTo>
                    <a:lnTo>
                      <a:pt x="96" y="37"/>
                    </a:lnTo>
                    <a:lnTo>
                      <a:pt x="92" y="36"/>
                    </a:lnTo>
                    <a:lnTo>
                      <a:pt x="88" y="37"/>
                    </a:lnTo>
                    <a:lnTo>
                      <a:pt x="93" y="40"/>
                    </a:lnTo>
                    <a:lnTo>
                      <a:pt x="93" y="41"/>
                    </a:lnTo>
                    <a:lnTo>
                      <a:pt x="93" y="42"/>
                    </a:lnTo>
                    <a:lnTo>
                      <a:pt x="93" y="42"/>
                    </a:lnTo>
                    <a:lnTo>
                      <a:pt x="92" y="42"/>
                    </a:lnTo>
                    <a:lnTo>
                      <a:pt x="85" y="38"/>
                    </a:lnTo>
                    <a:lnTo>
                      <a:pt x="79" y="42"/>
                    </a:lnTo>
                    <a:lnTo>
                      <a:pt x="87" y="49"/>
                    </a:lnTo>
                    <a:lnTo>
                      <a:pt x="89" y="47"/>
                    </a:lnTo>
                    <a:lnTo>
                      <a:pt x="91" y="49"/>
                    </a:lnTo>
                    <a:lnTo>
                      <a:pt x="92" y="50"/>
                    </a:lnTo>
                    <a:lnTo>
                      <a:pt x="92" y="50"/>
                    </a:lnTo>
                    <a:lnTo>
                      <a:pt x="104" y="50"/>
                    </a:lnTo>
                    <a:lnTo>
                      <a:pt x="105" y="47"/>
                    </a:lnTo>
                    <a:lnTo>
                      <a:pt x="106" y="46"/>
                    </a:lnTo>
                    <a:lnTo>
                      <a:pt x="109" y="46"/>
                    </a:lnTo>
                    <a:lnTo>
                      <a:pt x="111" y="46"/>
                    </a:lnTo>
                    <a:lnTo>
                      <a:pt x="114" y="49"/>
                    </a:lnTo>
                    <a:lnTo>
                      <a:pt x="115" y="51"/>
                    </a:lnTo>
                    <a:lnTo>
                      <a:pt x="114" y="54"/>
                    </a:lnTo>
                    <a:lnTo>
                      <a:pt x="113" y="55"/>
                    </a:lnTo>
                    <a:lnTo>
                      <a:pt x="110" y="57"/>
                    </a:lnTo>
                    <a:lnTo>
                      <a:pt x="108" y="57"/>
                    </a:lnTo>
                    <a:lnTo>
                      <a:pt x="105" y="55"/>
                    </a:lnTo>
                    <a:lnTo>
                      <a:pt x="104" y="53"/>
                    </a:lnTo>
                    <a:lnTo>
                      <a:pt x="92" y="53"/>
                    </a:lnTo>
                    <a:lnTo>
                      <a:pt x="92" y="54"/>
                    </a:lnTo>
                    <a:lnTo>
                      <a:pt x="91" y="54"/>
                    </a:lnTo>
                    <a:lnTo>
                      <a:pt x="89" y="55"/>
                    </a:lnTo>
                    <a:lnTo>
                      <a:pt x="87" y="54"/>
                    </a:lnTo>
                    <a:lnTo>
                      <a:pt x="77" y="62"/>
                    </a:lnTo>
                    <a:lnTo>
                      <a:pt x="84" y="66"/>
                    </a:lnTo>
                    <a:lnTo>
                      <a:pt x="91" y="63"/>
                    </a:lnTo>
                    <a:lnTo>
                      <a:pt x="92" y="63"/>
                    </a:lnTo>
                    <a:lnTo>
                      <a:pt x="92" y="63"/>
                    </a:lnTo>
                    <a:lnTo>
                      <a:pt x="92" y="64"/>
                    </a:lnTo>
                    <a:lnTo>
                      <a:pt x="92" y="64"/>
                    </a:lnTo>
                    <a:lnTo>
                      <a:pt x="87" y="67"/>
                    </a:lnTo>
                    <a:lnTo>
                      <a:pt x="91" y="68"/>
                    </a:lnTo>
                    <a:lnTo>
                      <a:pt x="94" y="67"/>
                    </a:lnTo>
                    <a:lnTo>
                      <a:pt x="94" y="67"/>
                    </a:lnTo>
                    <a:lnTo>
                      <a:pt x="96" y="67"/>
                    </a:lnTo>
                    <a:lnTo>
                      <a:pt x="96" y="68"/>
                    </a:lnTo>
                    <a:lnTo>
                      <a:pt x="96" y="70"/>
                    </a:lnTo>
                    <a:lnTo>
                      <a:pt x="93" y="70"/>
                    </a:lnTo>
                    <a:lnTo>
                      <a:pt x="98" y="74"/>
                    </a:lnTo>
                    <a:lnTo>
                      <a:pt x="98" y="74"/>
                    </a:lnTo>
                    <a:lnTo>
                      <a:pt x="98" y="75"/>
                    </a:lnTo>
                    <a:lnTo>
                      <a:pt x="97" y="75"/>
                    </a:lnTo>
                    <a:lnTo>
                      <a:pt x="97" y="75"/>
                    </a:lnTo>
                    <a:lnTo>
                      <a:pt x="92" y="72"/>
                    </a:lnTo>
                    <a:lnTo>
                      <a:pt x="92" y="75"/>
                    </a:lnTo>
                    <a:lnTo>
                      <a:pt x="92" y="76"/>
                    </a:lnTo>
                    <a:lnTo>
                      <a:pt x="91" y="76"/>
                    </a:lnTo>
                    <a:lnTo>
                      <a:pt x="91" y="76"/>
                    </a:lnTo>
                    <a:lnTo>
                      <a:pt x="91" y="76"/>
                    </a:lnTo>
                    <a:lnTo>
                      <a:pt x="89" y="75"/>
                    </a:lnTo>
                    <a:lnTo>
                      <a:pt x="89" y="71"/>
                    </a:lnTo>
                    <a:lnTo>
                      <a:pt x="85" y="68"/>
                    </a:lnTo>
                    <a:lnTo>
                      <a:pt x="87" y="75"/>
                    </a:lnTo>
                    <a:lnTo>
                      <a:pt x="87" y="75"/>
                    </a:lnTo>
                    <a:lnTo>
                      <a:pt x="85" y="76"/>
                    </a:lnTo>
                    <a:lnTo>
                      <a:pt x="85" y="76"/>
                    </a:lnTo>
                    <a:lnTo>
                      <a:pt x="85" y="76"/>
                    </a:lnTo>
                    <a:lnTo>
                      <a:pt x="84" y="75"/>
                    </a:lnTo>
                    <a:lnTo>
                      <a:pt x="84" y="67"/>
                    </a:lnTo>
                    <a:lnTo>
                      <a:pt x="76" y="63"/>
                    </a:lnTo>
                    <a:lnTo>
                      <a:pt x="76" y="75"/>
                    </a:lnTo>
                    <a:lnTo>
                      <a:pt x="77" y="76"/>
                    </a:lnTo>
                    <a:lnTo>
                      <a:pt x="77" y="77"/>
                    </a:lnTo>
                    <a:lnTo>
                      <a:pt x="77" y="80"/>
                    </a:lnTo>
                    <a:lnTo>
                      <a:pt x="83" y="91"/>
                    </a:lnTo>
                    <a:lnTo>
                      <a:pt x="84" y="89"/>
                    </a:lnTo>
                    <a:lnTo>
                      <a:pt x="87" y="91"/>
                    </a:lnTo>
                    <a:lnTo>
                      <a:pt x="89" y="92"/>
                    </a:lnTo>
                    <a:lnTo>
                      <a:pt x="91" y="94"/>
                    </a:lnTo>
                    <a:lnTo>
                      <a:pt x="89" y="97"/>
                    </a:lnTo>
                    <a:lnTo>
                      <a:pt x="88" y="100"/>
                    </a:lnTo>
                    <a:lnTo>
                      <a:pt x="85" y="101"/>
                    </a:lnTo>
                    <a:lnTo>
                      <a:pt x="83" y="100"/>
                    </a:lnTo>
                    <a:lnTo>
                      <a:pt x="80" y="98"/>
                    </a:lnTo>
                    <a:lnTo>
                      <a:pt x="79" y="96"/>
                    </a:lnTo>
                    <a:lnTo>
                      <a:pt x="80" y="93"/>
                    </a:lnTo>
                    <a:lnTo>
                      <a:pt x="81" y="92"/>
                    </a:lnTo>
                    <a:lnTo>
                      <a:pt x="75" y="81"/>
                    </a:lnTo>
                    <a:lnTo>
                      <a:pt x="73" y="81"/>
                    </a:lnTo>
                    <a:lnTo>
                      <a:pt x="71" y="80"/>
                    </a:lnTo>
                    <a:lnTo>
                      <a:pt x="71" y="79"/>
                    </a:lnTo>
                    <a:lnTo>
                      <a:pt x="58" y="75"/>
                    </a:lnTo>
                    <a:lnTo>
                      <a:pt x="58" y="83"/>
                    </a:lnTo>
                    <a:lnTo>
                      <a:pt x="63" y="87"/>
                    </a:lnTo>
                    <a:lnTo>
                      <a:pt x="64" y="88"/>
                    </a:lnTo>
                    <a:lnTo>
                      <a:pt x="63" y="88"/>
                    </a:lnTo>
                    <a:lnTo>
                      <a:pt x="63" y="89"/>
                    </a:lnTo>
                    <a:lnTo>
                      <a:pt x="62" y="89"/>
                    </a:lnTo>
                    <a:lnTo>
                      <a:pt x="58" y="85"/>
                    </a:lnTo>
                    <a:lnTo>
                      <a:pt x="58" y="89"/>
                    </a:lnTo>
                    <a:lnTo>
                      <a:pt x="62" y="92"/>
                    </a:lnTo>
                    <a:lnTo>
                      <a:pt x="62" y="93"/>
                    </a:lnTo>
                    <a:lnTo>
                      <a:pt x="62" y="93"/>
                    </a:lnTo>
                    <a:lnTo>
                      <a:pt x="60" y="94"/>
                    </a:lnTo>
                    <a:lnTo>
                      <a:pt x="60" y="93"/>
                    </a:lnTo>
                    <a:lnTo>
                      <a:pt x="58" y="92"/>
                    </a:lnTo>
                    <a:lnTo>
                      <a:pt x="58" y="98"/>
                    </a:lnTo>
                    <a:lnTo>
                      <a:pt x="58" y="100"/>
                    </a:lnTo>
                    <a:lnTo>
                      <a:pt x="56" y="100"/>
                    </a:lnTo>
                    <a:lnTo>
                      <a:pt x="56" y="100"/>
                    </a:lnTo>
                    <a:lnTo>
                      <a:pt x="56" y="100"/>
                    </a:lnTo>
                    <a:lnTo>
                      <a:pt x="55" y="98"/>
                    </a:lnTo>
                    <a:lnTo>
                      <a:pt x="55" y="92"/>
                    </a:lnTo>
                    <a:lnTo>
                      <a:pt x="54" y="93"/>
                    </a:lnTo>
                    <a:lnTo>
                      <a:pt x="53" y="94"/>
                    </a:lnTo>
                    <a:lnTo>
                      <a:pt x="51" y="93"/>
                    </a:lnTo>
                    <a:lnTo>
                      <a:pt x="51" y="93"/>
                    </a:lnTo>
                    <a:lnTo>
                      <a:pt x="53" y="92"/>
                    </a:lnTo>
                    <a:lnTo>
                      <a:pt x="55" y="89"/>
                    </a:lnTo>
                    <a:lnTo>
                      <a:pt x="55" y="85"/>
                    </a:lnTo>
                    <a:lnTo>
                      <a:pt x="51" y="89"/>
                    </a:lnTo>
                    <a:lnTo>
                      <a:pt x="50" y="89"/>
                    </a:lnTo>
                    <a:lnTo>
                      <a:pt x="49" y="88"/>
                    </a:lnTo>
                    <a:lnTo>
                      <a:pt x="49" y="88"/>
                    </a:lnTo>
                    <a:lnTo>
                      <a:pt x="50" y="87"/>
                    </a:lnTo>
                    <a:lnTo>
                      <a:pt x="55" y="83"/>
                    </a:lnTo>
                    <a:lnTo>
                      <a:pt x="55" y="75"/>
                    </a:lnTo>
                    <a:lnTo>
                      <a:pt x="42" y="80"/>
                    </a:lnTo>
                    <a:lnTo>
                      <a:pt x="41" y="81"/>
                    </a:lnTo>
                    <a:lnTo>
                      <a:pt x="41" y="81"/>
                    </a:lnTo>
                    <a:lnTo>
                      <a:pt x="39" y="83"/>
                    </a:lnTo>
                    <a:lnTo>
                      <a:pt x="38" y="83"/>
                    </a:lnTo>
                    <a:lnTo>
                      <a:pt x="32" y="91"/>
                    </a:lnTo>
                    <a:lnTo>
                      <a:pt x="33" y="92"/>
                    </a:lnTo>
                    <a:lnTo>
                      <a:pt x="34" y="94"/>
                    </a:lnTo>
                    <a:lnTo>
                      <a:pt x="33" y="97"/>
                    </a:lnTo>
                    <a:lnTo>
                      <a:pt x="32" y="100"/>
                    </a:lnTo>
                    <a:lnTo>
                      <a:pt x="29" y="100"/>
                    </a:lnTo>
                    <a:lnTo>
                      <a:pt x="26" y="100"/>
                    </a:lnTo>
                    <a:lnTo>
                      <a:pt x="24" y="98"/>
                    </a:lnTo>
                    <a:lnTo>
                      <a:pt x="22" y="96"/>
                    </a:lnTo>
                    <a:lnTo>
                      <a:pt x="24" y="92"/>
                    </a:lnTo>
                    <a:lnTo>
                      <a:pt x="25" y="91"/>
                    </a:lnTo>
                    <a:lnTo>
                      <a:pt x="28" y="89"/>
                    </a:lnTo>
                    <a:lnTo>
                      <a:pt x="30" y="89"/>
                    </a:lnTo>
                    <a:lnTo>
                      <a:pt x="36" y="81"/>
                    </a:lnTo>
                    <a:lnTo>
                      <a:pt x="36" y="81"/>
                    </a:lnTo>
                    <a:lnTo>
                      <a:pt x="34" y="79"/>
                    </a:lnTo>
                    <a:lnTo>
                      <a:pt x="36" y="77"/>
                    </a:lnTo>
                    <a:lnTo>
                      <a:pt x="37" y="76"/>
                    </a:lnTo>
                    <a:lnTo>
                      <a:pt x="36" y="63"/>
                    </a:lnTo>
                    <a:lnTo>
                      <a:pt x="29" y="68"/>
                    </a:lnTo>
                    <a:lnTo>
                      <a:pt x="29" y="75"/>
                    </a:lnTo>
                    <a:lnTo>
                      <a:pt x="28" y="75"/>
                    </a:lnTo>
                    <a:lnTo>
                      <a:pt x="28" y="76"/>
                    </a:lnTo>
                    <a:lnTo>
                      <a:pt x="28" y="76"/>
                    </a:lnTo>
                    <a:lnTo>
                      <a:pt x="26" y="75"/>
                    </a:lnTo>
                    <a:lnTo>
                      <a:pt x="26" y="75"/>
                    </a:lnTo>
                    <a:lnTo>
                      <a:pt x="26" y="70"/>
                    </a:lnTo>
                    <a:lnTo>
                      <a:pt x="24" y="71"/>
                    </a:lnTo>
                    <a:lnTo>
                      <a:pt x="22" y="76"/>
                    </a:lnTo>
                    <a:lnTo>
                      <a:pt x="22" y="76"/>
                    </a:lnTo>
                    <a:lnTo>
                      <a:pt x="22" y="76"/>
                    </a:lnTo>
                    <a:lnTo>
                      <a:pt x="21" y="76"/>
                    </a:lnTo>
                    <a:lnTo>
                      <a:pt x="21" y="76"/>
                    </a:lnTo>
                    <a:lnTo>
                      <a:pt x="21" y="75"/>
                    </a:lnTo>
                    <a:lnTo>
                      <a:pt x="21" y="74"/>
                    </a:lnTo>
                    <a:lnTo>
                      <a:pt x="16" y="76"/>
                    </a:lnTo>
                    <a:lnTo>
                      <a:pt x="15" y="76"/>
                    </a:lnTo>
                    <a:lnTo>
                      <a:pt x="15" y="76"/>
                    </a:lnTo>
                    <a:lnTo>
                      <a:pt x="15" y="75"/>
                    </a:lnTo>
                    <a:lnTo>
                      <a:pt x="15" y="75"/>
                    </a:lnTo>
                    <a:lnTo>
                      <a:pt x="20" y="71"/>
                    </a:lnTo>
                    <a:lnTo>
                      <a:pt x="17" y="71"/>
                    </a:lnTo>
                    <a:lnTo>
                      <a:pt x="16" y="70"/>
                    </a:lnTo>
                    <a:lnTo>
                      <a:pt x="16" y="68"/>
                    </a:lnTo>
                    <a:lnTo>
                      <a:pt x="17" y="68"/>
                    </a:lnTo>
                    <a:lnTo>
                      <a:pt x="17" y="68"/>
                    </a:lnTo>
                    <a:lnTo>
                      <a:pt x="22" y="70"/>
                    </a:lnTo>
                    <a:lnTo>
                      <a:pt x="25" y="67"/>
                    </a:lnTo>
                    <a:lnTo>
                      <a:pt x="20" y="66"/>
                    </a:lnTo>
                    <a:lnTo>
                      <a:pt x="19" y="64"/>
                    </a:lnTo>
                    <a:lnTo>
                      <a:pt x="19" y="64"/>
                    </a:lnTo>
                    <a:lnTo>
                      <a:pt x="20" y="63"/>
                    </a:lnTo>
                    <a:lnTo>
                      <a:pt x="21" y="63"/>
                    </a:lnTo>
                    <a:lnTo>
                      <a:pt x="28" y="66"/>
                    </a:lnTo>
                    <a:lnTo>
                      <a:pt x="34" y="62"/>
                    </a:lnTo>
                    <a:lnTo>
                      <a:pt x="26" y="55"/>
                    </a:lnTo>
                    <a:lnTo>
                      <a:pt x="25" y="55"/>
                    </a:lnTo>
                    <a:lnTo>
                      <a:pt x="22" y="55"/>
                    </a:lnTo>
                    <a:lnTo>
                      <a:pt x="21" y="54"/>
                    </a:lnTo>
                    <a:lnTo>
                      <a:pt x="21" y="53"/>
                    </a:lnTo>
                    <a:lnTo>
                      <a:pt x="11" y="53"/>
                    </a:lnTo>
                    <a:lnTo>
                      <a:pt x="9" y="54"/>
                    </a:lnTo>
                    <a:lnTo>
                      <a:pt x="8" y="55"/>
                    </a:lnTo>
                    <a:lnTo>
                      <a:pt x="5" y="57"/>
                    </a:lnTo>
                    <a:lnTo>
                      <a:pt x="3" y="57"/>
                    </a:lnTo>
                    <a:lnTo>
                      <a:pt x="0" y="54"/>
                    </a:lnTo>
                    <a:lnTo>
                      <a:pt x="0" y="51"/>
                    </a:lnTo>
                    <a:lnTo>
                      <a:pt x="0" y="49"/>
                    </a:lnTo>
                    <a:lnTo>
                      <a:pt x="1" y="46"/>
                    </a:lnTo>
                    <a:lnTo>
                      <a:pt x="4" y="46"/>
                    </a:lnTo>
                    <a:lnTo>
                      <a:pt x="7" y="46"/>
                    </a:lnTo>
                    <a:lnTo>
                      <a:pt x="9" y="47"/>
                    </a:lnTo>
                    <a:lnTo>
                      <a:pt x="11" y="50"/>
                    </a:lnTo>
                    <a:lnTo>
                      <a:pt x="21" y="50"/>
                    </a:lnTo>
                    <a:lnTo>
                      <a:pt x="22" y="49"/>
                    </a:lnTo>
                    <a:lnTo>
                      <a:pt x="24" y="49"/>
                    </a:lnTo>
                    <a:lnTo>
                      <a:pt x="26" y="49"/>
                    </a:lnTo>
                    <a:lnTo>
                      <a:pt x="36" y="41"/>
                    </a:lnTo>
                    <a:lnTo>
                      <a:pt x="28" y="37"/>
                    </a:lnTo>
                    <a:lnTo>
                      <a:pt x="21" y="38"/>
                    </a:lnTo>
                    <a:lnTo>
                      <a:pt x="21" y="40"/>
                    </a:lnTo>
                    <a:lnTo>
                      <a:pt x="21" y="38"/>
                    </a:lnTo>
                    <a:lnTo>
                      <a:pt x="20" y="38"/>
                    </a:lnTo>
                    <a:lnTo>
                      <a:pt x="20" y="37"/>
                    </a:lnTo>
                    <a:lnTo>
                      <a:pt x="21" y="37"/>
                    </a:lnTo>
                    <a:lnTo>
                      <a:pt x="25" y="34"/>
                    </a:lnTo>
                    <a:lnTo>
                      <a:pt x="22" y="33"/>
                    </a:lnTo>
                    <a:lnTo>
                      <a:pt x="19" y="34"/>
                    </a:lnTo>
                    <a:lnTo>
                      <a:pt x="19" y="34"/>
                    </a:lnTo>
                    <a:lnTo>
                      <a:pt x="17" y="34"/>
                    </a:lnTo>
                    <a:lnTo>
                      <a:pt x="17" y="34"/>
                    </a:lnTo>
                    <a:lnTo>
                      <a:pt x="17" y="33"/>
                    </a:lnTo>
                    <a:lnTo>
                      <a:pt x="17" y="32"/>
                    </a:lnTo>
                    <a:lnTo>
                      <a:pt x="20" y="32"/>
                    </a:lnTo>
                    <a:lnTo>
                      <a:pt x="15" y="28"/>
                    </a:lnTo>
                    <a:lnTo>
                      <a:pt x="15" y="28"/>
                    </a:lnTo>
                    <a:lnTo>
                      <a:pt x="15" y="26"/>
                    </a:lnTo>
                    <a:lnTo>
                      <a:pt x="15" y="26"/>
                    </a:lnTo>
                    <a:lnTo>
                      <a:pt x="16" y="26"/>
                    </a:lnTo>
                    <a:lnTo>
                      <a:pt x="21" y="29"/>
                    </a:lnTo>
                    <a:lnTo>
                      <a:pt x="21" y="26"/>
                    </a:lnTo>
                    <a:lnTo>
                      <a:pt x="21" y="26"/>
                    </a:lnTo>
                    <a:lnTo>
                      <a:pt x="22" y="25"/>
                    </a:lnTo>
                    <a:lnTo>
                      <a:pt x="22" y="26"/>
                    </a:lnTo>
                    <a:lnTo>
                      <a:pt x="24" y="26"/>
                    </a:lnTo>
                    <a:lnTo>
                      <a:pt x="24" y="30"/>
                    </a:lnTo>
                    <a:lnTo>
                      <a:pt x="26" y="33"/>
                    </a:lnTo>
                    <a:lnTo>
                      <a:pt x="26" y="28"/>
                    </a:lnTo>
                    <a:lnTo>
                      <a:pt x="26" y="26"/>
                    </a:lnTo>
                    <a:lnTo>
                      <a:pt x="28" y="26"/>
                    </a:lnTo>
                    <a:lnTo>
                      <a:pt x="29" y="26"/>
                    </a:lnTo>
                    <a:lnTo>
                      <a:pt x="29" y="26"/>
                    </a:lnTo>
                    <a:lnTo>
                      <a:pt x="29" y="34"/>
                    </a:lnTo>
                    <a:lnTo>
                      <a:pt x="36" y="38"/>
                    </a:lnTo>
                    <a:lnTo>
                      <a:pt x="38" y="26"/>
                    </a:lnTo>
                    <a:lnTo>
                      <a:pt x="38" y="25"/>
                    </a:lnTo>
                    <a:lnTo>
                      <a:pt x="37" y="24"/>
                    </a:lnTo>
                    <a:lnTo>
                      <a:pt x="38" y="21"/>
                    </a:lnTo>
                    <a:lnTo>
                      <a:pt x="33" y="12"/>
                    </a:lnTo>
                    <a:lnTo>
                      <a:pt x="33" y="12"/>
                    </a:lnTo>
                    <a:lnTo>
                      <a:pt x="30" y="11"/>
                    </a:lnTo>
                    <a:lnTo>
                      <a:pt x="28" y="9"/>
                    </a:lnTo>
                    <a:lnTo>
                      <a:pt x="26" y="7"/>
                    </a:lnTo>
                    <a:lnTo>
                      <a:pt x="28" y="4"/>
                    </a:lnTo>
                    <a:lnTo>
                      <a:pt x="29" y="2"/>
                    </a:lnTo>
                    <a:lnTo>
                      <a:pt x="32" y="0"/>
                    </a:lnTo>
                    <a:close/>
                  </a:path>
                </a:pathLst>
              </a:custGeom>
              <a:solidFill>
                <a:srgbClr val="FE0208"/>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89" name="Freeform 8764"/>
              <p:cNvSpPr/>
              <p:nvPr/>
            </p:nvSpPr>
            <p:spPr bwMode="auto">
              <a:xfrm>
                <a:off x="3487935" y="2892318"/>
                <a:ext cx="152560" cy="152560"/>
              </a:xfrm>
              <a:custGeom>
                <a:avLst/>
                <a:gdLst>
                  <a:gd name="T0" fmla="*/ 8 w 25"/>
                  <a:gd name="T1" fmla="*/ 0 h 25"/>
                  <a:gd name="T2" fmla="*/ 14 w 25"/>
                  <a:gd name="T3" fmla="*/ 6 h 25"/>
                  <a:gd name="T4" fmla="*/ 22 w 25"/>
                  <a:gd name="T5" fmla="*/ 4 h 25"/>
                  <a:gd name="T6" fmla="*/ 20 w 25"/>
                  <a:gd name="T7" fmla="*/ 12 h 25"/>
                  <a:gd name="T8" fmla="*/ 25 w 25"/>
                  <a:gd name="T9" fmla="*/ 19 h 25"/>
                  <a:gd name="T10" fmla="*/ 16 w 25"/>
                  <a:gd name="T11" fmla="*/ 19 h 25"/>
                  <a:gd name="T12" fmla="*/ 10 w 25"/>
                  <a:gd name="T13" fmla="*/ 25 h 25"/>
                  <a:gd name="T14" fmla="*/ 8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6"/>
                    </a:lnTo>
                    <a:lnTo>
                      <a:pt x="22" y="4"/>
                    </a:lnTo>
                    <a:lnTo>
                      <a:pt x="20" y="12"/>
                    </a:lnTo>
                    <a:lnTo>
                      <a:pt x="25" y="19"/>
                    </a:lnTo>
                    <a:lnTo>
                      <a:pt x="16" y="19"/>
                    </a:lnTo>
                    <a:lnTo>
                      <a:pt x="10" y="25"/>
                    </a:lnTo>
                    <a:lnTo>
                      <a:pt x="8"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0" name="Freeform 8766"/>
              <p:cNvSpPr/>
              <p:nvPr/>
            </p:nvSpPr>
            <p:spPr bwMode="auto">
              <a:xfrm>
                <a:off x="3524549" y="2269881"/>
                <a:ext cx="189174" cy="183070"/>
              </a:xfrm>
              <a:custGeom>
                <a:avLst/>
                <a:gdLst>
                  <a:gd name="T0" fmla="*/ 10 w 31"/>
                  <a:gd name="T1" fmla="*/ 0 h 30"/>
                  <a:gd name="T2" fmla="*/ 17 w 31"/>
                  <a:gd name="T3" fmla="*/ 7 h 30"/>
                  <a:gd name="T4" fmla="*/ 28 w 31"/>
                  <a:gd name="T5" fmla="*/ 3 h 30"/>
                  <a:gd name="T6" fmla="*/ 24 w 31"/>
                  <a:gd name="T7" fmla="*/ 13 h 30"/>
                  <a:gd name="T8" fmla="*/ 31 w 31"/>
                  <a:gd name="T9" fmla="*/ 22 h 30"/>
                  <a:gd name="T10" fmla="*/ 20 w 31"/>
                  <a:gd name="T11" fmla="*/ 21 h 30"/>
                  <a:gd name="T12" fmla="*/ 14 w 31"/>
                  <a:gd name="T13" fmla="*/ 30 h 30"/>
                  <a:gd name="T14" fmla="*/ 11 w 31"/>
                  <a:gd name="T15" fmla="*/ 20 h 30"/>
                  <a:gd name="T16" fmla="*/ 0 w 31"/>
                  <a:gd name="T17" fmla="*/ 16 h 30"/>
                  <a:gd name="T18" fmla="*/ 10 w 31"/>
                  <a:gd name="T19" fmla="*/ 11 h 30"/>
                  <a:gd name="T20" fmla="*/ 10 w 3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0" y="0"/>
                    </a:moveTo>
                    <a:lnTo>
                      <a:pt x="17" y="7"/>
                    </a:lnTo>
                    <a:lnTo>
                      <a:pt x="28" y="3"/>
                    </a:lnTo>
                    <a:lnTo>
                      <a:pt x="24" y="13"/>
                    </a:lnTo>
                    <a:lnTo>
                      <a:pt x="31" y="22"/>
                    </a:lnTo>
                    <a:lnTo>
                      <a:pt x="20" y="21"/>
                    </a:lnTo>
                    <a:lnTo>
                      <a:pt x="14" y="30"/>
                    </a:lnTo>
                    <a:lnTo>
                      <a:pt x="11" y="20"/>
                    </a:lnTo>
                    <a:lnTo>
                      <a:pt x="0" y="16"/>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1" name="Freeform 8768"/>
              <p:cNvSpPr>
                <a:spLocks noEditPoints="1"/>
              </p:cNvSpPr>
              <p:nvPr/>
            </p:nvSpPr>
            <p:spPr bwMode="auto">
              <a:xfrm>
                <a:off x="3591673" y="3862588"/>
                <a:ext cx="286811" cy="299015"/>
              </a:xfrm>
              <a:custGeom>
                <a:avLst/>
                <a:gdLst>
                  <a:gd name="T0" fmla="*/ 22 w 47"/>
                  <a:gd name="T1" fmla="*/ 48 h 49"/>
                  <a:gd name="T2" fmla="*/ 26 w 47"/>
                  <a:gd name="T3" fmla="*/ 40 h 49"/>
                  <a:gd name="T4" fmla="*/ 23 w 47"/>
                  <a:gd name="T5" fmla="*/ 43 h 49"/>
                  <a:gd name="T6" fmla="*/ 21 w 47"/>
                  <a:gd name="T7" fmla="*/ 42 h 49"/>
                  <a:gd name="T8" fmla="*/ 21 w 47"/>
                  <a:gd name="T9" fmla="*/ 30 h 49"/>
                  <a:gd name="T10" fmla="*/ 26 w 47"/>
                  <a:gd name="T11" fmla="*/ 30 h 49"/>
                  <a:gd name="T12" fmla="*/ 35 w 47"/>
                  <a:gd name="T13" fmla="*/ 32 h 49"/>
                  <a:gd name="T14" fmla="*/ 39 w 47"/>
                  <a:gd name="T15" fmla="*/ 34 h 49"/>
                  <a:gd name="T16" fmla="*/ 38 w 47"/>
                  <a:gd name="T17" fmla="*/ 35 h 49"/>
                  <a:gd name="T18" fmla="*/ 35 w 47"/>
                  <a:gd name="T19" fmla="*/ 36 h 49"/>
                  <a:gd name="T20" fmla="*/ 43 w 47"/>
                  <a:gd name="T21" fmla="*/ 39 h 49"/>
                  <a:gd name="T22" fmla="*/ 27 w 47"/>
                  <a:gd name="T23" fmla="*/ 30 h 49"/>
                  <a:gd name="T24" fmla="*/ 23 w 47"/>
                  <a:gd name="T25" fmla="*/ 26 h 49"/>
                  <a:gd name="T26" fmla="*/ 23 w 47"/>
                  <a:gd name="T27" fmla="*/ 26 h 49"/>
                  <a:gd name="T28" fmla="*/ 26 w 47"/>
                  <a:gd name="T29" fmla="*/ 27 h 49"/>
                  <a:gd name="T30" fmla="*/ 21 w 47"/>
                  <a:gd name="T31" fmla="*/ 27 h 49"/>
                  <a:gd name="T32" fmla="*/ 27 w 47"/>
                  <a:gd name="T33" fmla="*/ 27 h 49"/>
                  <a:gd name="T34" fmla="*/ 12 w 47"/>
                  <a:gd name="T35" fmla="*/ 23 h 49"/>
                  <a:gd name="T36" fmla="*/ 18 w 47"/>
                  <a:gd name="T37" fmla="*/ 25 h 49"/>
                  <a:gd name="T38" fmla="*/ 22 w 47"/>
                  <a:gd name="T39" fmla="*/ 25 h 49"/>
                  <a:gd name="T40" fmla="*/ 14 w 47"/>
                  <a:gd name="T41" fmla="*/ 38 h 49"/>
                  <a:gd name="T42" fmla="*/ 10 w 47"/>
                  <a:gd name="T43" fmla="*/ 34 h 49"/>
                  <a:gd name="T44" fmla="*/ 5 w 47"/>
                  <a:gd name="T45" fmla="*/ 34 h 49"/>
                  <a:gd name="T46" fmla="*/ 9 w 47"/>
                  <a:gd name="T47" fmla="*/ 30 h 49"/>
                  <a:gd name="T48" fmla="*/ 8 w 47"/>
                  <a:gd name="T49" fmla="*/ 23 h 49"/>
                  <a:gd name="T50" fmla="*/ 29 w 47"/>
                  <a:gd name="T51" fmla="*/ 23 h 49"/>
                  <a:gd name="T52" fmla="*/ 23 w 47"/>
                  <a:gd name="T53" fmla="*/ 22 h 49"/>
                  <a:gd name="T54" fmla="*/ 25 w 47"/>
                  <a:gd name="T55" fmla="*/ 25 h 49"/>
                  <a:gd name="T56" fmla="*/ 29 w 47"/>
                  <a:gd name="T57" fmla="*/ 22 h 49"/>
                  <a:gd name="T58" fmla="*/ 30 w 47"/>
                  <a:gd name="T59" fmla="*/ 15 h 49"/>
                  <a:gd name="T60" fmla="*/ 21 w 47"/>
                  <a:gd name="T61" fmla="*/ 21 h 49"/>
                  <a:gd name="T62" fmla="*/ 23 w 47"/>
                  <a:gd name="T63" fmla="*/ 19 h 49"/>
                  <a:gd name="T64" fmla="*/ 31 w 47"/>
                  <a:gd name="T65" fmla="*/ 13 h 49"/>
                  <a:gd name="T66" fmla="*/ 37 w 47"/>
                  <a:gd name="T67" fmla="*/ 18 h 49"/>
                  <a:gd name="T68" fmla="*/ 42 w 47"/>
                  <a:gd name="T69" fmla="*/ 17 h 49"/>
                  <a:gd name="T70" fmla="*/ 37 w 47"/>
                  <a:gd name="T71" fmla="*/ 19 h 49"/>
                  <a:gd name="T72" fmla="*/ 38 w 47"/>
                  <a:gd name="T73" fmla="*/ 26 h 49"/>
                  <a:gd name="T74" fmla="*/ 5 w 47"/>
                  <a:gd name="T75" fmla="*/ 12 h 49"/>
                  <a:gd name="T76" fmla="*/ 16 w 47"/>
                  <a:gd name="T77" fmla="*/ 19 h 49"/>
                  <a:gd name="T78" fmla="*/ 9 w 47"/>
                  <a:gd name="T79" fmla="*/ 15 h 49"/>
                  <a:gd name="T80" fmla="*/ 12 w 47"/>
                  <a:gd name="T81" fmla="*/ 13 h 49"/>
                  <a:gd name="T82" fmla="*/ 14 w 47"/>
                  <a:gd name="T83" fmla="*/ 14 h 49"/>
                  <a:gd name="T84" fmla="*/ 23 w 47"/>
                  <a:gd name="T85" fmla="*/ 1 h 49"/>
                  <a:gd name="T86" fmla="*/ 22 w 47"/>
                  <a:gd name="T87" fmla="*/ 10 h 49"/>
                  <a:gd name="T88" fmla="*/ 23 w 47"/>
                  <a:gd name="T89" fmla="*/ 8 h 49"/>
                  <a:gd name="T90" fmla="*/ 26 w 47"/>
                  <a:gd name="T91" fmla="*/ 8 h 49"/>
                  <a:gd name="T92" fmla="*/ 25 w 47"/>
                  <a:gd name="T93" fmla="*/ 12 h 49"/>
                  <a:gd name="T94" fmla="*/ 23 w 47"/>
                  <a:gd name="T95" fmla="*/ 1 h 49"/>
                  <a:gd name="T96" fmla="*/ 34 w 47"/>
                  <a:gd name="T97" fmla="*/ 5 h 49"/>
                  <a:gd name="T98" fmla="*/ 44 w 47"/>
                  <a:gd name="T99" fmla="*/ 14 h 49"/>
                  <a:gd name="T100" fmla="*/ 43 w 47"/>
                  <a:gd name="T101" fmla="*/ 27 h 49"/>
                  <a:gd name="T102" fmla="*/ 43 w 47"/>
                  <a:gd name="T103" fmla="*/ 27 h 49"/>
                  <a:gd name="T104" fmla="*/ 43 w 47"/>
                  <a:gd name="T105" fmla="*/ 39 h 49"/>
                  <a:gd name="T106" fmla="*/ 31 w 47"/>
                  <a:gd name="T107" fmla="*/ 46 h 49"/>
                  <a:gd name="T108" fmla="*/ 21 w 47"/>
                  <a:gd name="T109" fmla="*/ 48 h 49"/>
                  <a:gd name="T110" fmla="*/ 9 w 47"/>
                  <a:gd name="T111" fmla="*/ 42 h 49"/>
                  <a:gd name="T112" fmla="*/ 1 w 47"/>
                  <a:gd name="T113" fmla="*/ 36 h 49"/>
                  <a:gd name="T114" fmla="*/ 4 w 47"/>
                  <a:gd name="T115" fmla="*/ 23 h 49"/>
                  <a:gd name="T116" fmla="*/ 4 w 47"/>
                  <a:gd name="T117" fmla="*/ 22 h 49"/>
                  <a:gd name="T118" fmla="*/ 5 w 47"/>
                  <a:gd name="T119" fmla="*/ 10 h 49"/>
                  <a:gd name="T120" fmla="*/ 16 w 47"/>
                  <a:gd name="T12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9">
                    <a:moveTo>
                      <a:pt x="22" y="35"/>
                    </a:moveTo>
                    <a:lnTo>
                      <a:pt x="18" y="36"/>
                    </a:lnTo>
                    <a:lnTo>
                      <a:pt x="18" y="36"/>
                    </a:lnTo>
                    <a:lnTo>
                      <a:pt x="17" y="38"/>
                    </a:lnTo>
                    <a:lnTo>
                      <a:pt x="16" y="38"/>
                    </a:lnTo>
                    <a:lnTo>
                      <a:pt x="16" y="39"/>
                    </a:lnTo>
                    <a:lnTo>
                      <a:pt x="22" y="48"/>
                    </a:lnTo>
                    <a:lnTo>
                      <a:pt x="22" y="48"/>
                    </a:lnTo>
                    <a:lnTo>
                      <a:pt x="30" y="39"/>
                    </a:lnTo>
                    <a:lnTo>
                      <a:pt x="30" y="39"/>
                    </a:lnTo>
                    <a:lnTo>
                      <a:pt x="29" y="38"/>
                    </a:lnTo>
                    <a:lnTo>
                      <a:pt x="29" y="38"/>
                    </a:lnTo>
                    <a:lnTo>
                      <a:pt x="23" y="35"/>
                    </a:lnTo>
                    <a:lnTo>
                      <a:pt x="23" y="39"/>
                    </a:lnTo>
                    <a:lnTo>
                      <a:pt x="26" y="40"/>
                    </a:lnTo>
                    <a:lnTo>
                      <a:pt x="26" y="40"/>
                    </a:lnTo>
                    <a:lnTo>
                      <a:pt x="26" y="42"/>
                    </a:lnTo>
                    <a:lnTo>
                      <a:pt x="25" y="42"/>
                    </a:lnTo>
                    <a:lnTo>
                      <a:pt x="23" y="39"/>
                    </a:lnTo>
                    <a:lnTo>
                      <a:pt x="23" y="42"/>
                    </a:lnTo>
                    <a:lnTo>
                      <a:pt x="25" y="43"/>
                    </a:lnTo>
                    <a:lnTo>
                      <a:pt x="25" y="43"/>
                    </a:lnTo>
                    <a:lnTo>
                      <a:pt x="25" y="43"/>
                    </a:lnTo>
                    <a:lnTo>
                      <a:pt x="23" y="43"/>
                    </a:lnTo>
                    <a:lnTo>
                      <a:pt x="23" y="43"/>
                    </a:lnTo>
                    <a:lnTo>
                      <a:pt x="23" y="46"/>
                    </a:lnTo>
                    <a:lnTo>
                      <a:pt x="22" y="46"/>
                    </a:lnTo>
                    <a:lnTo>
                      <a:pt x="22" y="44"/>
                    </a:lnTo>
                    <a:lnTo>
                      <a:pt x="22" y="43"/>
                    </a:lnTo>
                    <a:lnTo>
                      <a:pt x="21" y="43"/>
                    </a:lnTo>
                    <a:lnTo>
                      <a:pt x="21" y="43"/>
                    </a:lnTo>
                    <a:lnTo>
                      <a:pt x="21" y="42"/>
                    </a:lnTo>
                    <a:lnTo>
                      <a:pt x="22" y="42"/>
                    </a:lnTo>
                    <a:lnTo>
                      <a:pt x="22" y="39"/>
                    </a:lnTo>
                    <a:lnTo>
                      <a:pt x="21" y="40"/>
                    </a:lnTo>
                    <a:lnTo>
                      <a:pt x="20" y="40"/>
                    </a:lnTo>
                    <a:lnTo>
                      <a:pt x="20" y="40"/>
                    </a:lnTo>
                    <a:lnTo>
                      <a:pt x="22" y="38"/>
                    </a:lnTo>
                    <a:lnTo>
                      <a:pt x="22" y="35"/>
                    </a:lnTo>
                    <a:close/>
                    <a:moveTo>
                      <a:pt x="21" y="30"/>
                    </a:moveTo>
                    <a:lnTo>
                      <a:pt x="21" y="30"/>
                    </a:lnTo>
                    <a:lnTo>
                      <a:pt x="18" y="35"/>
                    </a:lnTo>
                    <a:lnTo>
                      <a:pt x="18" y="35"/>
                    </a:lnTo>
                    <a:lnTo>
                      <a:pt x="23" y="34"/>
                    </a:lnTo>
                    <a:lnTo>
                      <a:pt x="29" y="36"/>
                    </a:lnTo>
                    <a:lnTo>
                      <a:pt x="29" y="36"/>
                    </a:lnTo>
                    <a:lnTo>
                      <a:pt x="26" y="30"/>
                    </a:lnTo>
                    <a:lnTo>
                      <a:pt x="26" y="30"/>
                    </a:lnTo>
                    <a:lnTo>
                      <a:pt x="23" y="31"/>
                    </a:lnTo>
                    <a:lnTo>
                      <a:pt x="21" y="30"/>
                    </a:lnTo>
                    <a:close/>
                    <a:moveTo>
                      <a:pt x="39" y="27"/>
                    </a:moveTo>
                    <a:lnTo>
                      <a:pt x="39" y="27"/>
                    </a:lnTo>
                    <a:lnTo>
                      <a:pt x="38" y="29"/>
                    </a:lnTo>
                    <a:lnTo>
                      <a:pt x="37" y="29"/>
                    </a:lnTo>
                    <a:lnTo>
                      <a:pt x="33" y="31"/>
                    </a:lnTo>
                    <a:lnTo>
                      <a:pt x="35" y="32"/>
                    </a:lnTo>
                    <a:lnTo>
                      <a:pt x="38" y="31"/>
                    </a:lnTo>
                    <a:lnTo>
                      <a:pt x="38" y="31"/>
                    </a:lnTo>
                    <a:lnTo>
                      <a:pt x="38" y="31"/>
                    </a:lnTo>
                    <a:lnTo>
                      <a:pt x="38" y="32"/>
                    </a:lnTo>
                    <a:lnTo>
                      <a:pt x="37" y="32"/>
                    </a:lnTo>
                    <a:lnTo>
                      <a:pt x="38" y="34"/>
                    </a:lnTo>
                    <a:lnTo>
                      <a:pt x="39" y="34"/>
                    </a:lnTo>
                    <a:lnTo>
                      <a:pt x="39" y="34"/>
                    </a:lnTo>
                    <a:lnTo>
                      <a:pt x="39" y="34"/>
                    </a:lnTo>
                    <a:lnTo>
                      <a:pt x="39" y="34"/>
                    </a:lnTo>
                    <a:lnTo>
                      <a:pt x="38" y="34"/>
                    </a:lnTo>
                    <a:lnTo>
                      <a:pt x="41" y="35"/>
                    </a:lnTo>
                    <a:lnTo>
                      <a:pt x="41" y="36"/>
                    </a:lnTo>
                    <a:lnTo>
                      <a:pt x="41" y="36"/>
                    </a:lnTo>
                    <a:lnTo>
                      <a:pt x="41" y="36"/>
                    </a:lnTo>
                    <a:lnTo>
                      <a:pt x="38" y="35"/>
                    </a:lnTo>
                    <a:lnTo>
                      <a:pt x="38" y="36"/>
                    </a:lnTo>
                    <a:lnTo>
                      <a:pt x="38" y="36"/>
                    </a:lnTo>
                    <a:lnTo>
                      <a:pt x="37" y="36"/>
                    </a:lnTo>
                    <a:lnTo>
                      <a:pt x="37" y="35"/>
                    </a:lnTo>
                    <a:lnTo>
                      <a:pt x="35" y="34"/>
                    </a:lnTo>
                    <a:lnTo>
                      <a:pt x="35" y="36"/>
                    </a:lnTo>
                    <a:lnTo>
                      <a:pt x="35" y="36"/>
                    </a:lnTo>
                    <a:lnTo>
                      <a:pt x="35" y="36"/>
                    </a:lnTo>
                    <a:lnTo>
                      <a:pt x="34" y="34"/>
                    </a:lnTo>
                    <a:lnTo>
                      <a:pt x="31" y="31"/>
                    </a:lnTo>
                    <a:lnTo>
                      <a:pt x="30" y="36"/>
                    </a:lnTo>
                    <a:lnTo>
                      <a:pt x="31" y="36"/>
                    </a:lnTo>
                    <a:lnTo>
                      <a:pt x="31" y="38"/>
                    </a:lnTo>
                    <a:lnTo>
                      <a:pt x="30" y="38"/>
                    </a:lnTo>
                    <a:lnTo>
                      <a:pt x="31" y="39"/>
                    </a:lnTo>
                    <a:lnTo>
                      <a:pt x="43" y="39"/>
                    </a:lnTo>
                    <a:lnTo>
                      <a:pt x="43" y="39"/>
                    </a:lnTo>
                    <a:lnTo>
                      <a:pt x="39" y="27"/>
                    </a:lnTo>
                    <a:lnTo>
                      <a:pt x="39" y="27"/>
                    </a:lnTo>
                    <a:close/>
                    <a:moveTo>
                      <a:pt x="29" y="26"/>
                    </a:moveTo>
                    <a:lnTo>
                      <a:pt x="29" y="29"/>
                    </a:lnTo>
                    <a:lnTo>
                      <a:pt x="26" y="30"/>
                    </a:lnTo>
                    <a:lnTo>
                      <a:pt x="27" y="30"/>
                    </a:lnTo>
                    <a:lnTo>
                      <a:pt x="27" y="30"/>
                    </a:lnTo>
                    <a:lnTo>
                      <a:pt x="30" y="35"/>
                    </a:lnTo>
                    <a:lnTo>
                      <a:pt x="30" y="35"/>
                    </a:lnTo>
                    <a:lnTo>
                      <a:pt x="31" y="30"/>
                    </a:lnTo>
                    <a:lnTo>
                      <a:pt x="37" y="27"/>
                    </a:lnTo>
                    <a:lnTo>
                      <a:pt x="37" y="27"/>
                    </a:lnTo>
                    <a:lnTo>
                      <a:pt x="29" y="26"/>
                    </a:lnTo>
                    <a:lnTo>
                      <a:pt x="29" y="26"/>
                    </a:lnTo>
                    <a:close/>
                    <a:moveTo>
                      <a:pt x="23" y="26"/>
                    </a:moveTo>
                    <a:lnTo>
                      <a:pt x="22" y="29"/>
                    </a:lnTo>
                    <a:lnTo>
                      <a:pt x="22" y="30"/>
                    </a:lnTo>
                    <a:lnTo>
                      <a:pt x="22" y="30"/>
                    </a:lnTo>
                    <a:lnTo>
                      <a:pt x="22" y="30"/>
                    </a:lnTo>
                    <a:lnTo>
                      <a:pt x="23" y="30"/>
                    </a:lnTo>
                    <a:lnTo>
                      <a:pt x="23" y="29"/>
                    </a:lnTo>
                    <a:lnTo>
                      <a:pt x="23" y="26"/>
                    </a:lnTo>
                    <a:lnTo>
                      <a:pt x="23" y="26"/>
                    </a:lnTo>
                    <a:close/>
                    <a:moveTo>
                      <a:pt x="25" y="26"/>
                    </a:moveTo>
                    <a:lnTo>
                      <a:pt x="25" y="29"/>
                    </a:lnTo>
                    <a:lnTo>
                      <a:pt x="26" y="30"/>
                    </a:lnTo>
                    <a:lnTo>
                      <a:pt x="26" y="30"/>
                    </a:lnTo>
                    <a:lnTo>
                      <a:pt x="26" y="30"/>
                    </a:lnTo>
                    <a:lnTo>
                      <a:pt x="26" y="30"/>
                    </a:lnTo>
                    <a:lnTo>
                      <a:pt x="26" y="29"/>
                    </a:lnTo>
                    <a:lnTo>
                      <a:pt x="26" y="27"/>
                    </a:lnTo>
                    <a:lnTo>
                      <a:pt x="25" y="26"/>
                    </a:lnTo>
                    <a:lnTo>
                      <a:pt x="25" y="26"/>
                    </a:lnTo>
                    <a:close/>
                    <a:moveTo>
                      <a:pt x="23" y="26"/>
                    </a:moveTo>
                    <a:lnTo>
                      <a:pt x="21" y="26"/>
                    </a:lnTo>
                    <a:lnTo>
                      <a:pt x="20" y="27"/>
                    </a:lnTo>
                    <a:lnTo>
                      <a:pt x="20" y="27"/>
                    </a:lnTo>
                    <a:lnTo>
                      <a:pt x="20" y="27"/>
                    </a:lnTo>
                    <a:lnTo>
                      <a:pt x="21" y="27"/>
                    </a:lnTo>
                    <a:lnTo>
                      <a:pt x="22" y="27"/>
                    </a:lnTo>
                    <a:lnTo>
                      <a:pt x="23" y="26"/>
                    </a:lnTo>
                    <a:lnTo>
                      <a:pt x="23" y="26"/>
                    </a:lnTo>
                    <a:close/>
                    <a:moveTo>
                      <a:pt x="25" y="26"/>
                    </a:moveTo>
                    <a:lnTo>
                      <a:pt x="25" y="26"/>
                    </a:lnTo>
                    <a:lnTo>
                      <a:pt x="26" y="26"/>
                    </a:lnTo>
                    <a:lnTo>
                      <a:pt x="26" y="27"/>
                    </a:lnTo>
                    <a:lnTo>
                      <a:pt x="27" y="27"/>
                    </a:lnTo>
                    <a:lnTo>
                      <a:pt x="29" y="27"/>
                    </a:lnTo>
                    <a:lnTo>
                      <a:pt x="29" y="27"/>
                    </a:lnTo>
                    <a:lnTo>
                      <a:pt x="27" y="26"/>
                    </a:lnTo>
                    <a:lnTo>
                      <a:pt x="26" y="26"/>
                    </a:lnTo>
                    <a:lnTo>
                      <a:pt x="25" y="26"/>
                    </a:lnTo>
                    <a:close/>
                    <a:moveTo>
                      <a:pt x="12" y="23"/>
                    </a:moveTo>
                    <a:lnTo>
                      <a:pt x="12" y="23"/>
                    </a:lnTo>
                    <a:lnTo>
                      <a:pt x="12" y="23"/>
                    </a:lnTo>
                    <a:lnTo>
                      <a:pt x="16" y="29"/>
                    </a:lnTo>
                    <a:lnTo>
                      <a:pt x="17" y="35"/>
                    </a:lnTo>
                    <a:lnTo>
                      <a:pt x="17" y="35"/>
                    </a:lnTo>
                    <a:lnTo>
                      <a:pt x="21" y="30"/>
                    </a:lnTo>
                    <a:lnTo>
                      <a:pt x="21" y="30"/>
                    </a:lnTo>
                    <a:lnTo>
                      <a:pt x="20" y="29"/>
                    </a:lnTo>
                    <a:lnTo>
                      <a:pt x="18" y="26"/>
                    </a:lnTo>
                    <a:lnTo>
                      <a:pt x="18" y="25"/>
                    </a:lnTo>
                    <a:lnTo>
                      <a:pt x="18" y="25"/>
                    </a:lnTo>
                    <a:lnTo>
                      <a:pt x="12" y="23"/>
                    </a:lnTo>
                    <a:close/>
                    <a:moveTo>
                      <a:pt x="20" y="23"/>
                    </a:moveTo>
                    <a:lnTo>
                      <a:pt x="20" y="23"/>
                    </a:lnTo>
                    <a:lnTo>
                      <a:pt x="20" y="23"/>
                    </a:lnTo>
                    <a:lnTo>
                      <a:pt x="20" y="25"/>
                    </a:lnTo>
                    <a:lnTo>
                      <a:pt x="21" y="25"/>
                    </a:lnTo>
                    <a:lnTo>
                      <a:pt x="22" y="25"/>
                    </a:lnTo>
                    <a:lnTo>
                      <a:pt x="23" y="25"/>
                    </a:lnTo>
                    <a:lnTo>
                      <a:pt x="21" y="23"/>
                    </a:lnTo>
                    <a:lnTo>
                      <a:pt x="20" y="23"/>
                    </a:lnTo>
                    <a:close/>
                    <a:moveTo>
                      <a:pt x="8" y="23"/>
                    </a:moveTo>
                    <a:lnTo>
                      <a:pt x="3" y="35"/>
                    </a:lnTo>
                    <a:lnTo>
                      <a:pt x="3" y="35"/>
                    </a:lnTo>
                    <a:lnTo>
                      <a:pt x="3" y="35"/>
                    </a:lnTo>
                    <a:lnTo>
                      <a:pt x="14" y="38"/>
                    </a:lnTo>
                    <a:lnTo>
                      <a:pt x="16" y="36"/>
                    </a:lnTo>
                    <a:lnTo>
                      <a:pt x="16" y="35"/>
                    </a:lnTo>
                    <a:lnTo>
                      <a:pt x="16" y="35"/>
                    </a:lnTo>
                    <a:lnTo>
                      <a:pt x="16" y="30"/>
                    </a:lnTo>
                    <a:lnTo>
                      <a:pt x="12" y="31"/>
                    </a:lnTo>
                    <a:lnTo>
                      <a:pt x="12" y="34"/>
                    </a:lnTo>
                    <a:lnTo>
                      <a:pt x="10" y="34"/>
                    </a:lnTo>
                    <a:lnTo>
                      <a:pt x="10" y="34"/>
                    </a:lnTo>
                    <a:lnTo>
                      <a:pt x="10" y="31"/>
                    </a:lnTo>
                    <a:lnTo>
                      <a:pt x="9" y="32"/>
                    </a:lnTo>
                    <a:lnTo>
                      <a:pt x="9" y="34"/>
                    </a:lnTo>
                    <a:lnTo>
                      <a:pt x="9" y="34"/>
                    </a:lnTo>
                    <a:lnTo>
                      <a:pt x="8" y="34"/>
                    </a:lnTo>
                    <a:lnTo>
                      <a:pt x="9" y="32"/>
                    </a:lnTo>
                    <a:lnTo>
                      <a:pt x="6" y="34"/>
                    </a:lnTo>
                    <a:lnTo>
                      <a:pt x="5" y="34"/>
                    </a:lnTo>
                    <a:lnTo>
                      <a:pt x="5" y="32"/>
                    </a:lnTo>
                    <a:lnTo>
                      <a:pt x="8" y="32"/>
                    </a:lnTo>
                    <a:lnTo>
                      <a:pt x="6" y="31"/>
                    </a:lnTo>
                    <a:lnTo>
                      <a:pt x="6" y="31"/>
                    </a:lnTo>
                    <a:lnTo>
                      <a:pt x="8" y="31"/>
                    </a:lnTo>
                    <a:lnTo>
                      <a:pt x="9" y="31"/>
                    </a:lnTo>
                    <a:lnTo>
                      <a:pt x="10" y="31"/>
                    </a:lnTo>
                    <a:lnTo>
                      <a:pt x="9" y="30"/>
                    </a:lnTo>
                    <a:lnTo>
                      <a:pt x="8" y="29"/>
                    </a:lnTo>
                    <a:lnTo>
                      <a:pt x="9" y="29"/>
                    </a:lnTo>
                    <a:lnTo>
                      <a:pt x="12" y="30"/>
                    </a:lnTo>
                    <a:lnTo>
                      <a:pt x="14" y="29"/>
                    </a:lnTo>
                    <a:lnTo>
                      <a:pt x="10" y="25"/>
                    </a:lnTo>
                    <a:lnTo>
                      <a:pt x="10" y="25"/>
                    </a:lnTo>
                    <a:lnTo>
                      <a:pt x="9" y="23"/>
                    </a:lnTo>
                    <a:lnTo>
                      <a:pt x="8" y="23"/>
                    </a:lnTo>
                    <a:close/>
                    <a:moveTo>
                      <a:pt x="29" y="23"/>
                    </a:moveTo>
                    <a:lnTo>
                      <a:pt x="27" y="23"/>
                    </a:lnTo>
                    <a:lnTo>
                      <a:pt x="26" y="23"/>
                    </a:lnTo>
                    <a:lnTo>
                      <a:pt x="25" y="25"/>
                    </a:lnTo>
                    <a:lnTo>
                      <a:pt x="25" y="25"/>
                    </a:lnTo>
                    <a:lnTo>
                      <a:pt x="26" y="25"/>
                    </a:lnTo>
                    <a:lnTo>
                      <a:pt x="27" y="25"/>
                    </a:lnTo>
                    <a:lnTo>
                      <a:pt x="29" y="23"/>
                    </a:lnTo>
                    <a:lnTo>
                      <a:pt x="29" y="23"/>
                    </a:lnTo>
                    <a:close/>
                    <a:moveTo>
                      <a:pt x="22" y="21"/>
                    </a:moveTo>
                    <a:lnTo>
                      <a:pt x="22" y="21"/>
                    </a:lnTo>
                    <a:lnTo>
                      <a:pt x="22" y="22"/>
                    </a:lnTo>
                    <a:lnTo>
                      <a:pt x="22" y="23"/>
                    </a:lnTo>
                    <a:lnTo>
                      <a:pt x="23" y="25"/>
                    </a:lnTo>
                    <a:lnTo>
                      <a:pt x="23" y="25"/>
                    </a:lnTo>
                    <a:lnTo>
                      <a:pt x="23" y="22"/>
                    </a:lnTo>
                    <a:lnTo>
                      <a:pt x="22" y="21"/>
                    </a:lnTo>
                    <a:lnTo>
                      <a:pt x="22" y="21"/>
                    </a:lnTo>
                    <a:close/>
                    <a:moveTo>
                      <a:pt x="26" y="21"/>
                    </a:moveTo>
                    <a:lnTo>
                      <a:pt x="25" y="21"/>
                    </a:lnTo>
                    <a:lnTo>
                      <a:pt x="25" y="21"/>
                    </a:lnTo>
                    <a:lnTo>
                      <a:pt x="25" y="22"/>
                    </a:lnTo>
                    <a:lnTo>
                      <a:pt x="23" y="25"/>
                    </a:lnTo>
                    <a:lnTo>
                      <a:pt x="25" y="25"/>
                    </a:lnTo>
                    <a:lnTo>
                      <a:pt x="25" y="23"/>
                    </a:lnTo>
                    <a:lnTo>
                      <a:pt x="26" y="22"/>
                    </a:lnTo>
                    <a:lnTo>
                      <a:pt x="26" y="21"/>
                    </a:lnTo>
                    <a:lnTo>
                      <a:pt x="26" y="21"/>
                    </a:lnTo>
                    <a:close/>
                    <a:moveTo>
                      <a:pt x="30" y="15"/>
                    </a:moveTo>
                    <a:lnTo>
                      <a:pt x="26" y="21"/>
                    </a:lnTo>
                    <a:lnTo>
                      <a:pt x="26" y="21"/>
                    </a:lnTo>
                    <a:lnTo>
                      <a:pt x="29" y="22"/>
                    </a:lnTo>
                    <a:lnTo>
                      <a:pt x="29" y="25"/>
                    </a:lnTo>
                    <a:lnTo>
                      <a:pt x="29" y="26"/>
                    </a:lnTo>
                    <a:lnTo>
                      <a:pt x="29" y="26"/>
                    </a:lnTo>
                    <a:lnTo>
                      <a:pt x="37" y="26"/>
                    </a:lnTo>
                    <a:lnTo>
                      <a:pt x="37" y="26"/>
                    </a:lnTo>
                    <a:lnTo>
                      <a:pt x="37" y="26"/>
                    </a:lnTo>
                    <a:lnTo>
                      <a:pt x="31" y="21"/>
                    </a:lnTo>
                    <a:lnTo>
                      <a:pt x="30" y="15"/>
                    </a:lnTo>
                    <a:lnTo>
                      <a:pt x="30" y="15"/>
                    </a:lnTo>
                    <a:close/>
                    <a:moveTo>
                      <a:pt x="18" y="14"/>
                    </a:moveTo>
                    <a:lnTo>
                      <a:pt x="17" y="19"/>
                    </a:lnTo>
                    <a:lnTo>
                      <a:pt x="12" y="22"/>
                    </a:lnTo>
                    <a:lnTo>
                      <a:pt x="18" y="23"/>
                    </a:lnTo>
                    <a:lnTo>
                      <a:pt x="18" y="23"/>
                    </a:lnTo>
                    <a:lnTo>
                      <a:pt x="20" y="22"/>
                    </a:lnTo>
                    <a:lnTo>
                      <a:pt x="21" y="21"/>
                    </a:lnTo>
                    <a:lnTo>
                      <a:pt x="21" y="21"/>
                    </a:lnTo>
                    <a:lnTo>
                      <a:pt x="21" y="21"/>
                    </a:lnTo>
                    <a:lnTo>
                      <a:pt x="18" y="14"/>
                    </a:lnTo>
                    <a:close/>
                    <a:moveTo>
                      <a:pt x="20" y="14"/>
                    </a:moveTo>
                    <a:lnTo>
                      <a:pt x="18" y="14"/>
                    </a:lnTo>
                    <a:lnTo>
                      <a:pt x="22" y="21"/>
                    </a:lnTo>
                    <a:lnTo>
                      <a:pt x="22" y="21"/>
                    </a:lnTo>
                    <a:lnTo>
                      <a:pt x="23" y="19"/>
                    </a:lnTo>
                    <a:lnTo>
                      <a:pt x="25" y="21"/>
                    </a:lnTo>
                    <a:lnTo>
                      <a:pt x="26" y="19"/>
                    </a:lnTo>
                    <a:lnTo>
                      <a:pt x="29" y="14"/>
                    </a:lnTo>
                    <a:lnTo>
                      <a:pt x="25" y="17"/>
                    </a:lnTo>
                    <a:lnTo>
                      <a:pt x="20" y="14"/>
                    </a:lnTo>
                    <a:close/>
                    <a:moveTo>
                      <a:pt x="33" y="12"/>
                    </a:moveTo>
                    <a:lnTo>
                      <a:pt x="31" y="13"/>
                    </a:lnTo>
                    <a:lnTo>
                      <a:pt x="31" y="13"/>
                    </a:lnTo>
                    <a:lnTo>
                      <a:pt x="31" y="14"/>
                    </a:lnTo>
                    <a:lnTo>
                      <a:pt x="31" y="14"/>
                    </a:lnTo>
                    <a:lnTo>
                      <a:pt x="33" y="21"/>
                    </a:lnTo>
                    <a:lnTo>
                      <a:pt x="35" y="19"/>
                    </a:lnTo>
                    <a:lnTo>
                      <a:pt x="35" y="15"/>
                    </a:lnTo>
                    <a:lnTo>
                      <a:pt x="37" y="15"/>
                    </a:lnTo>
                    <a:lnTo>
                      <a:pt x="37" y="17"/>
                    </a:lnTo>
                    <a:lnTo>
                      <a:pt x="37" y="18"/>
                    </a:lnTo>
                    <a:lnTo>
                      <a:pt x="38" y="18"/>
                    </a:lnTo>
                    <a:lnTo>
                      <a:pt x="38" y="15"/>
                    </a:lnTo>
                    <a:lnTo>
                      <a:pt x="39" y="15"/>
                    </a:lnTo>
                    <a:lnTo>
                      <a:pt x="39" y="17"/>
                    </a:lnTo>
                    <a:lnTo>
                      <a:pt x="39" y="17"/>
                    </a:lnTo>
                    <a:lnTo>
                      <a:pt x="41" y="15"/>
                    </a:lnTo>
                    <a:lnTo>
                      <a:pt x="42" y="17"/>
                    </a:lnTo>
                    <a:lnTo>
                      <a:pt x="42" y="17"/>
                    </a:lnTo>
                    <a:lnTo>
                      <a:pt x="42" y="17"/>
                    </a:lnTo>
                    <a:lnTo>
                      <a:pt x="39" y="18"/>
                    </a:lnTo>
                    <a:lnTo>
                      <a:pt x="41" y="18"/>
                    </a:lnTo>
                    <a:lnTo>
                      <a:pt x="41" y="18"/>
                    </a:lnTo>
                    <a:lnTo>
                      <a:pt x="41" y="19"/>
                    </a:lnTo>
                    <a:lnTo>
                      <a:pt x="39" y="19"/>
                    </a:lnTo>
                    <a:lnTo>
                      <a:pt x="38" y="18"/>
                    </a:lnTo>
                    <a:lnTo>
                      <a:pt x="37" y="19"/>
                    </a:lnTo>
                    <a:lnTo>
                      <a:pt x="39" y="21"/>
                    </a:lnTo>
                    <a:lnTo>
                      <a:pt x="39" y="21"/>
                    </a:lnTo>
                    <a:lnTo>
                      <a:pt x="39" y="21"/>
                    </a:lnTo>
                    <a:lnTo>
                      <a:pt x="38" y="21"/>
                    </a:lnTo>
                    <a:lnTo>
                      <a:pt x="35" y="19"/>
                    </a:lnTo>
                    <a:lnTo>
                      <a:pt x="33" y="21"/>
                    </a:lnTo>
                    <a:lnTo>
                      <a:pt x="37" y="26"/>
                    </a:lnTo>
                    <a:lnTo>
                      <a:pt x="38" y="26"/>
                    </a:lnTo>
                    <a:lnTo>
                      <a:pt x="39" y="26"/>
                    </a:lnTo>
                    <a:lnTo>
                      <a:pt x="39" y="27"/>
                    </a:lnTo>
                    <a:lnTo>
                      <a:pt x="44" y="15"/>
                    </a:lnTo>
                    <a:lnTo>
                      <a:pt x="44" y="15"/>
                    </a:lnTo>
                    <a:lnTo>
                      <a:pt x="44" y="14"/>
                    </a:lnTo>
                    <a:lnTo>
                      <a:pt x="33" y="12"/>
                    </a:lnTo>
                    <a:close/>
                    <a:moveTo>
                      <a:pt x="16" y="10"/>
                    </a:moveTo>
                    <a:lnTo>
                      <a:pt x="5" y="12"/>
                    </a:lnTo>
                    <a:lnTo>
                      <a:pt x="5" y="12"/>
                    </a:lnTo>
                    <a:lnTo>
                      <a:pt x="8" y="22"/>
                    </a:lnTo>
                    <a:lnTo>
                      <a:pt x="9" y="22"/>
                    </a:lnTo>
                    <a:lnTo>
                      <a:pt x="9" y="22"/>
                    </a:lnTo>
                    <a:lnTo>
                      <a:pt x="10" y="22"/>
                    </a:lnTo>
                    <a:lnTo>
                      <a:pt x="12" y="22"/>
                    </a:lnTo>
                    <a:lnTo>
                      <a:pt x="12" y="22"/>
                    </a:lnTo>
                    <a:lnTo>
                      <a:pt x="16" y="19"/>
                    </a:lnTo>
                    <a:lnTo>
                      <a:pt x="13" y="18"/>
                    </a:lnTo>
                    <a:lnTo>
                      <a:pt x="10" y="18"/>
                    </a:lnTo>
                    <a:lnTo>
                      <a:pt x="10" y="18"/>
                    </a:lnTo>
                    <a:lnTo>
                      <a:pt x="10" y="17"/>
                    </a:lnTo>
                    <a:lnTo>
                      <a:pt x="12" y="17"/>
                    </a:lnTo>
                    <a:lnTo>
                      <a:pt x="10" y="15"/>
                    </a:lnTo>
                    <a:lnTo>
                      <a:pt x="9" y="17"/>
                    </a:lnTo>
                    <a:lnTo>
                      <a:pt x="9" y="15"/>
                    </a:lnTo>
                    <a:lnTo>
                      <a:pt x="9" y="15"/>
                    </a:lnTo>
                    <a:lnTo>
                      <a:pt x="10" y="15"/>
                    </a:lnTo>
                    <a:lnTo>
                      <a:pt x="8" y="14"/>
                    </a:lnTo>
                    <a:lnTo>
                      <a:pt x="8" y="13"/>
                    </a:lnTo>
                    <a:lnTo>
                      <a:pt x="9" y="13"/>
                    </a:lnTo>
                    <a:lnTo>
                      <a:pt x="10" y="14"/>
                    </a:lnTo>
                    <a:lnTo>
                      <a:pt x="10" y="13"/>
                    </a:lnTo>
                    <a:lnTo>
                      <a:pt x="12" y="13"/>
                    </a:lnTo>
                    <a:lnTo>
                      <a:pt x="12" y="13"/>
                    </a:lnTo>
                    <a:lnTo>
                      <a:pt x="12" y="13"/>
                    </a:lnTo>
                    <a:lnTo>
                      <a:pt x="12" y="15"/>
                    </a:lnTo>
                    <a:lnTo>
                      <a:pt x="13" y="15"/>
                    </a:lnTo>
                    <a:lnTo>
                      <a:pt x="13" y="14"/>
                    </a:lnTo>
                    <a:lnTo>
                      <a:pt x="13" y="13"/>
                    </a:lnTo>
                    <a:lnTo>
                      <a:pt x="14" y="13"/>
                    </a:lnTo>
                    <a:lnTo>
                      <a:pt x="14" y="14"/>
                    </a:lnTo>
                    <a:lnTo>
                      <a:pt x="14" y="17"/>
                    </a:lnTo>
                    <a:lnTo>
                      <a:pt x="17" y="18"/>
                    </a:lnTo>
                    <a:lnTo>
                      <a:pt x="17" y="14"/>
                    </a:lnTo>
                    <a:lnTo>
                      <a:pt x="17" y="13"/>
                    </a:lnTo>
                    <a:lnTo>
                      <a:pt x="17" y="13"/>
                    </a:lnTo>
                    <a:lnTo>
                      <a:pt x="17" y="12"/>
                    </a:lnTo>
                    <a:lnTo>
                      <a:pt x="16" y="10"/>
                    </a:lnTo>
                    <a:close/>
                    <a:moveTo>
                      <a:pt x="23" y="1"/>
                    </a:moveTo>
                    <a:lnTo>
                      <a:pt x="17" y="10"/>
                    </a:lnTo>
                    <a:lnTo>
                      <a:pt x="18" y="12"/>
                    </a:lnTo>
                    <a:lnTo>
                      <a:pt x="18" y="12"/>
                    </a:lnTo>
                    <a:lnTo>
                      <a:pt x="20" y="13"/>
                    </a:lnTo>
                    <a:lnTo>
                      <a:pt x="20" y="13"/>
                    </a:lnTo>
                    <a:lnTo>
                      <a:pt x="23" y="15"/>
                    </a:lnTo>
                    <a:lnTo>
                      <a:pt x="23" y="12"/>
                    </a:lnTo>
                    <a:lnTo>
                      <a:pt x="22" y="10"/>
                    </a:lnTo>
                    <a:lnTo>
                      <a:pt x="22" y="10"/>
                    </a:lnTo>
                    <a:lnTo>
                      <a:pt x="22" y="9"/>
                    </a:lnTo>
                    <a:lnTo>
                      <a:pt x="23" y="10"/>
                    </a:lnTo>
                    <a:lnTo>
                      <a:pt x="23" y="9"/>
                    </a:lnTo>
                    <a:lnTo>
                      <a:pt x="22" y="8"/>
                    </a:lnTo>
                    <a:lnTo>
                      <a:pt x="22" y="8"/>
                    </a:lnTo>
                    <a:lnTo>
                      <a:pt x="23" y="8"/>
                    </a:lnTo>
                    <a:lnTo>
                      <a:pt x="23" y="8"/>
                    </a:lnTo>
                    <a:lnTo>
                      <a:pt x="25" y="5"/>
                    </a:lnTo>
                    <a:lnTo>
                      <a:pt x="25" y="5"/>
                    </a:lnTo>
                    <a:lnTo>
                      <a:pt x="25" y="5"/>
                    </a:lnTo>
                    <a:lnTo>
                      <a:pt x="25" y="6"/>
                    </a:lnTo>
                    <a:lnTo>
                      <a:pt x="25" y="8"/>
                    </a:lnTo>
                    <a:lnTo>
                      <a:pt x="26" y="8"/>
                    </a:lnTo>
                    <a:lnTo>
                      <a:pt x="26" y="8"/>
                    </a:lnTo>
                    <a:lnTo>
                      <a:pt x="26" y="8"/>
                    </a:lnTo>
                    <a:lnTo>
                      <a:pt x="26" y="9"/>
                    </a:lnTo>
                    <a:lnTo>
                      <a:pt x="25" y="9"/>
                    </a:lnTo>
                    <a:lnTo>
                      <a:pt x="25" y="12"/>
                    </a:lnTo>
                    <a:lnTo>
                      <a:pt x="27" y="10"/>
                    </a:lnTo>
                    <a:lnTo>
                      <a:pt x="27" y="10"/>
                    </a:lnTo>
                    <a:lnTo>
                      <a:pt x="27" y="10"/>
                    </a:lnTo>
                    <a:lnTo>
                      <a:pt x="27" y="10"/>
                    </a:lnTo>
                    <a:lnTo>
                      <a:pt x="25" y="12"/>
                    </a:lnTo>
                    <a:lnTo>
                      <a:pt x="25" y="15"/>
                    </a:lnTo>
                    <a:lnTo>
                      <a:pt x="29" y="14"/>
                    </a:lnTo>
                    <a:lnTo>
                      <a:pt x="29" y="13"/>
                    </a:lnTo>
                    <a:lnTo>
                      <a:pt x="30" y="13"/>
                    </a:lnTo>
                    <a:lnTo>
                      <a:pt x="30" y="13"/>
                    </a:lnTo>
                    <a:lnTo>
                      <a:pt x="31" y="12"/>
                    </a:lnTo>
                    <a:lnTo>
                      <a:pt x="23" y="1"/>
                    </a:lnTo>
                    <a:lnTo>
                      <a:pt x="23" y="1"/>
                    </a:lnTo>
                    <a:close/>
                    <a:moveTo>
                      <a:pt x="23" y="0"/>
                    </a:moveTo>
                    <a:lnTo>
                      <a:pt x="25" y="0"/>
                    </a:lnTo>
                    <a:lnTo>
                      <a:pt x="25" y="1"/>
                    </a:lnTo>
                    <a:lnTo>
                      <a:pt x="31" y="10"/>
                    </a:lnTo>
                    <a:lnTo>
                      <a:pt x="34" y="8"/>
                    </a:lnTo>
                    <a:lnTo>
                      <a:pt x="33" y="8"/>
                    </a:lnTo>
                    <a:lnTo>
                      <a:pt x="33" y="6"/>
                    </a:lnTo>
                    <a:lnTo>
                      <a:pt x="34" y="5"/>
                    </a:lnTo>
                    <a:lnTo>
                      <a:pt x="35" y="5"/>
                    </a:lnTo>
                    <a:lnTo>
                      <a:pt x="37" y="5"/>
                    </a:lnTo>
                    <a:lnTo>
                      <a:pt x="37" y="8"/>
                    </a:lnTo>
                    <a:lnTo>
                      <a:pt x="37" y="9"/>
                    </a:lnTo>
                    <a:lnTo>
                      <a:pt x="35" y="9"/>
                    </a:lnTo>
                    <a:lnTo>
                      <a:pt x="34" y="9"/>
                    </a:lnTo>
                    <a:lnTo>
                      <a:pt x="33" y="10"/>
                    </a:lnTo>
                    <a:lnTo>
                      <a:pt x="44" y="14"/>
                    </a:lnTo>
                    <a:lnTo>
                      <a:pt x="44" y="14"/>
                    </a:lnTo>
                    <a:lnTo>
                      <a:pt x="46" y="14"/>
                    </a:lnTo>
                    <a:lnTo>
                      <a:pt x="46" y="14"/>
                    </a:lnTo>
                    <a:lnTo>
                      <a:pt x="46" y="14"/>
                    </a:lnTo>
                    <a:lnTo>
                      <a:pt x="46" y="15"/>
                    </a:lnTo>
                    <a:lnTo>
                      <a:pt x="46" y="15"/>
                    </a:lnTo>
                    <a:lnTo>
                      <a:pt x="41" y="27"/>
                    </a:lnTo>
                    <a:lnTo>
                      <a:pt x="43" y="27"/>
                    </a:lnTo>
                    <a:lnTo>
                      <a:pt x="44" y="26"/>
                    </a:lnTo>
                    <a:lnTo>
                      <a:pt x="46" y="26"/>
                    </a:lnTo>
                    <a:lnTo>
                      <a:pt x="47" y="26"/>
                    </a:lnTo>
                    <a:lnTo>
                      <a:pt x="47" y="29"/>
                    </a:lnTo>
                    <a:lnTo>
                      <a:pt x="46" y="30"/>
                    </a:lnTo>
                    <a:lnTo>
                      <a:pt x="44" y="30"/>
                    </a:lnTo>
                    <a:lnTo>
                      <a:pt x="43" y="29"/>
                    </a:lnTo>
                    <a:lnTo>
                      <a:pt x="43" y="27"/>
                    </a:lnTo>
                    <a:lnTo>
                      <a:pt x="41" y="27"/>
                    </a:lnTo>
                    <a:lnTo>
                      <a:pt x="43" y="38"/>
                    </a:lnTo>
                    <a:lnTo>
                      <a:pt x="44" y="39"/>
                    </a:lnTo>
                    <a:lnTo>
                      <a:pt x="44" y="39"/>
                    </a:lnTo>
                    <a:lnTo>
                      <a:pt x="44" y="40"/>
                    </a:lnTo>
                    <a:lnTo>
                      <a:pt x="43" y="40"/>
                    </a:lnTo>
                    <a:lnTo>
                      <a:pt x="43" y="39"/>
                    </a:lnTo>
                    <a:lnTo>
                      <a:pt x="43" y="39"/>
                    </a:lnTo>
                    <a:lnTo>
                      <a:pt x="31" y="40"/>
                    </a:lnTo>
                    <a:lnTo>
                      <a:pt x="33" y="42"/>
                    </a:lnTo>
                    <a:lnTo>
                      <a:pt x="34" y="42"/>
                    </a:lnTo>
                    <a:lnTo>
                      <a:pt x="35" y="43"/>
                    </a:lnTo>
                    <a:lnTo>
                      <a:pt x="35" y="44"/>
                    </a:lnTo>
                    <a:lnTo>
                      <a:pt x="34" y="47"/>
                    </a:lnTo>
                    <a:lnTo>
                      <a:pt x="33" y="47"/>
                    </a:lnTo>
                    <a:lnTo>
                      <a:pt x="31" y="46"/>
                    </a:lnTo>
                    <a:lnTo>
                      <a:pt x="31" y="44"/>
                    </a:lnTo>
                    <a:lnTo>
                      <a:pt x="31" y="43"/>
                    </a:lnTo>
                    <a:lnTo>
                      <a:pt x="30" y="40"/>
                    </a:lnTo>
                    <a:lnTo>
                      <a:pt x="22" y="49"/>
                    </a:lnTo>
                    <a:lnTo>
                      <a:pt x="22" y="49"/>
                    </a:lnTo>
                    <a:lnTo>
                      <a:pt x="21" y="49"/>
                    </a:lnTo>
                    <a:lnTo>
                      <a:pt x="21" y="49"/>
                    </a:lnTo>
                    <a:lnTo>
                      <a:pt x="21" y="48"/>
                    </a:lnTo>
                    <a:lnTo>
                      <a:pt x="14" y="39"/>
                    </a:lnTo>
                    <a:lnTo>
                      <a:pt x="13" y="42"/>
                    </a:lnTo>
                    <a:lnTo>
                      <a:pt x="13" y="42"/>
                    </a:lnTo>
                    <a:lnTo>
                      <a:pt x="14" y="43"/>
                    </a:lnTo>
                    <a:lnTo>
                      <a:pt x="13" y="44"/>
                    </a:lnTo>
                    <a:lnTo>
                      <a:pt x="10" y="44"/>
                    </a:lnTo>
                    <a:lnTo>
                      <a:pt x="9" y="44"/>
                    </a:lnTo>
                    <a:lnTo>
                      <a:pt x="9" y="42"/>
                    </a:lnTo>
                    <a:lnTo>
                      <a:pt x="10" y="40"/>
                    </a:lnTo>
                    <a:lnTo>
                      <a:pt x="12" y="40"/>
                    </a:lnTo>
                    <a:lnTo>
                      <a:pt x="13" y="40"/>
                    </a:lnTo>
                    <a:lnTo>
                      <a:pt x="14" y="39"/>
                    </a:lnTo>
                    <a:lnTo>
                      <a:pt x="3" y="36"/>
                    </a:lnTo>
                    <a:lnTo>
                      <a:pt x="3" y="36"/>
                    </a:lnTo>
                    <a:lnTo>
                      <a:pt x="3" y="36"/>
                    </a:lnTo>
                    <a:lnTo>
                      <a:pt x="1" y="36"/>
                    </a:lnTo>
                    <a:lnTo>
                      <a:pt x="1" y="36"/>
                    </a:lnTo>
                    <a:lnTo>
                      <a:pt x="1" y="36"/>
                    </a:lnTo>
                    <a:lnTo>
                      <a:pt x="1" y="36"/>
                    </a:lnTo>
                    <a:lnTo>
                      <a:pt x="1" y="35"/>
                    </a:lnTo>
                    <a:lnTo>
                      <a:pt x="1" y="35"/>
                    </a:lnTo>
                    <a:lnTo>
                      <a:pt x="1" y="35"/>
                    </a:lnTo>
                    <a:lnTo>
                      <a:pt x="6" y="23"/>
                    </a:lnTo>
                    <a:lnTo>
                      <a:pt x="4" y="23"/>
                    </a:lnTo>
                    <a:lnTo>
                      <a:pt x="4" y="25"/>
                    </a:lnTo>
                    <a:lnTo>
                      <a:pt x="1" y="25"/>
                    </a:lnTo>
                    <a:lnTo>
                      <a:pt x="0" y="23"/>
                    </a:lnTo>
                    <a:lnTo>
                      <a:pt x="0" y="22"/>
                    </a:lnTo>
                    <a:lnTo>
                      <a:pt x="1" y="21"/>
                    </a:lnTo>
                    <a:lnTo>
                      <a:pt x="3" y="19"/>
                    </a:lnTo>
                    <a:lnTo>
                      <a:pt x="4" y="21"/>
                    </a:lnTo>
                    <a:lnTo>
                      <a:pt x="4" y="22"/>
                    </a:lnTo>
                    <a:lnTo>
                      <a:pt x="6" y="22"/>
                    </a:lnTo>
                    <a:lnTo>
                      <a:pt x="4" y="12"/>
                    </a:lnTo>
                    <a:lnTo>
                      <a:pt x="4" y="12"/>
                    </a:lnTo>
                    <a:lnTo>
                      <a:pt x="4" y="10"/>
                    </a:lnTo>
                    <a:lnTo>
                      <a:pt x="4" y="10"/>
                    </a:lnTo>
                    <a:lnTo>
                      <a:pt x="5" y="10"/>
                    </a:lnTo>
                    <a:lnTo>
                      <a:pt x="5" y="10"/>
                    </a:lnTo>
                    <a:lnTo>
                      <a:pt x="5" y="10"/>
                    </a:lnTo>
                    <a:lnTo>
                      <a:pt x="16" y="10"/>
                    </a:lnTo>
                    <a:lnTo>
                      <a:pt x="14" y="8"/>
                    </a:lnTo>
                    <a:lnTo>
                      <a:pt x="13" y="8"/>
                    </a:lnTo>
                    <a:lnTo>
                      <a:pt x="12" y="6"/>
                    </a:lnTo>
                    <a:lnTo>
                      <a:pt x="12" y="5"/>
                    </a:lnTo>
                    <a:lnTo>
                      <a:pt x="13" y="4"/>
                    </a:lnTo>
                    <a:lnTo>
                      <a:pt x="14" y="4"/>
                    </a:lnTo>
                    <a:lnTo>
                      <a:pt x="16" y="4"/>
                    </a:lnTo>
                    <a:lnTo>
                      <a:pt x="16" y="6"/>
                    </a:lnTo>
                    <a:lnTo>
                      <a:pt x="16" y="8"/>
                    </a:lnTo>
                    <a:lnTo>
                      <a:pt x="17" y="9"/>
                    </a:lnTo>
                    <a:lnTo>
                      <a:pt x="23" y="1"/>
                    </a:lnTo>
                    <a:lnTo>
                      <a:pt x="23" y="0"/>
                    </a:lnTo>
                    <a:lnTo>
                      <a:pt x="23" y="0"/>
                    </a:lnTo>
                    <a:lnTo>
                      <a:pt x="23"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292" name="Freeform 8892"/>
            <p:cNvSpPr/>
            <p:nvPr/>
          </p:nvSpPr>
          <p:spPr bwMode="auto">
            <a:xfrm>
              <a:off x="4403283" y="2337009"/>
              <a:ext cx="1098417" cy="598027"/>
            </a:xfrm>
            <a:custGeom>
              <a:avLst/>
              <a:gdLst>
                <a:gd name="T0" fmla="*/ 169 w 180"/>
                <a:gd name="T1" fmla="*/ 0 h 98"/>
                <a:gd name="T2" fmla="*/ 180 w 180"/>
                <a:gd name="T3" fmla="*/ 68 h 98"/>
                <a:gd name="T4" fmla="*/ 101 w 180"/>
                <a:gd name="T5" fmla="*/ 80 h 98"/>
                <a:gd name="T6" fmla="*/ 23 w 180"/>
                <a:gd name="T7" fmla="*/ 98 h 98"/>
                <a:gd name="T8" fmla="*/ 20 w 180"/>
                <a:gd name="T9" fmla="*/ 98 h 98"/>
                <a:gd name="T10" fmla="*/ 19 w 180"/>
                <a:gd name="T11" fmla="*/ 97 h 98"/>
                <a:gd name="T12" fmla="*/ 20 w 180"/>
                <a:gd name="T13" fmla="*/ 95 h 98"/>
                <a:gd name="T14" fmla="*/ 44 w 180"/>
                <a:gd name="T15" fmla="*/ 59 h 98"/>
                <a:gd name="T16" fmla="*/ 44 w 180"/>
                <a:gd name="T17" fmla="*/ 57 h 98"/>
                <a:gd name="T18" fmla="*/ 44 w 180"/>
                <a:gd name="T19" fmla="*/ 55 h 98"/>
                <a:gd name="T20" fmla="*/ 42 w 180"/>
                <a:gd name="T21" fmla="*/ 53 h 98"/>
                <a:gd name="T22" fmla="*/ 2 w 180"/>
                <a:gd name="T23" fmla="*/ 35 h 98"/>
                <a:gd name="T24" fmla="*/ 0 w 180"/>
                <a:gd name="T25" fmla="*/ 34 h 98"/>
                <a:gd name="T26" fmla="*/ 2 w 180"/>
                <a:gd name="T27" fmla="*/ 32 h 98"/>
                <a:gd name="T28" fmla="*/ 3 w 180"/>
                <a:gd name="T29" fmla="*/ 31 h 98"/>
                <a:gd name="T30" fmla="*/ 86 w 180"/>
                <a:gd name="T31" fmla="*/ 11 h 98"/>
                <a:gd name="T32" fmla="*/ 169 w 180"/>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98">
                  <a:moveTo>
                    <a:pt x="169" y="0"/>
                  </a:moveTo>
                  <a:lnTo>
                    <a:pt x="180" y="68"/>
                  </a:lnTo>
                  <a:lnTo>
                    <a:pt x="101" y="80"/>
                  </a:lnTo>
                  <a:lnTo>
                    <a:pt x="23" y="98"/>
                  </a:lnTo>
                  <a:lnTo>
                    <a:pt x="20" y="98"/>
                  </a:lnTo>
                  <a:lnTo>
                    <a:pt x="19" y="97"/>
                  </a:lnTo>
                  <a:lnTo>
                    <a:pt x="20" y="95"/>
                  </a:lnTo>
                  <a:lnTo>
                    <a:pt x="44" y="59"/>
                  </a:lnTo>
                  <a:lnTo>
                    <a:pt x="44" y="57"/>
                  </a:lnTo>
                  <a:lnTo>
                    <a:pt x="44" y="55"/>
                  </a:lnTo>
                  <a:lnTo>
                    <a:pt x="42" y="53"/>
                  </a:lnTo>
                  <a:lnTo>
                    <a:pt x="2" y="35"/>
                  </a:lnTo>
                  <a:lnTo>
                    <a:pt x="0" y="34"/>
                  </a:lnTo>
                  <a:lnTo>
                    <a:pt x="2" y="32"/>
                  </a:lnTo>
                  <a:lnTo>
                    <a:pt x="3" y="31"/>
                  </a:lnTo>
                  <a:lnTo>
                    <a:pt x="86" y="11"/>
                  </a:lnTo>
                  <a:lnTo>
                    <a:pt x="16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3" name="Freeform 8893"/>
            <p:cNvSpPr/>
            <p:nvPr/>
          </p:nvSpPr>
          <p:spPr bwMode="auto">
            <a:xfrm>
              <a:off x="4568044" y="2880113"/>
              <a:ext cx="12205" cy="12205"/>
            </a:xfrm>
            <a:custGeom>
              <a:avLst/>
              <a:gdLst>
                <a:gd name="T0" fmla="*/ 1 w 2"/>
                <a:gd name="T1" fmla="*/ 0 h 2"/>
                <a:gd name="T2" fmla="*/ 2 w 2"/>
                <a:gd name="T3" fmla="*/ 0 h 2"/>
                <a:gd name="T4" fmla="*/ 1 w 2"/>
                <a:gd name="T5" fmla="*/ 1 h 2"/>
                <a:gd name="T6" fmla="*/ 1 w 2"/>
                <a:gd name="T7" fmla="*/ 2 h 2"/>
                <a:gd name="T8" fmla="*/ 0 w 2"/>
                <a:gd name="T9" fmla="*/ 2 h 2"/>
                <a:gd name="T10" fmla="*/ 0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lnTo>
                    <a:pt x="2" y="0"/>
                  </a:lnTo>
                  <a:lnTo>
                    <a:pt x="1" y="1"/>
                  </a:lnTo>
                  <a:lnTo>
                    <a:pt x="1" y="2"/>
                  </a:lnTo>
                  <a:lnTo>
                    <a:pt x="0" y="2"/>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4" name="Freeform 8894"/>
            <p:cNvSpPr/>
            <p:nvPr/>
          </p:nvSpPr>
          <p:spPr bwMode="auto">
            <a:xfrm>
              <a:off x="4470407" y="2550588"/>
              <a:ext cx="24409" cy="6104"/>
            </a:xfrm>
            <a:custGeom>
              <a:avLst/>
              <a:gdLst>
                <a:gd name="T0" fmla="*/ 1 w 4"/>
                <a:gd name="T1" fmla="*/ 0 h 1"/>
                <a:gd name="T2" fmla="*/ 1 w 4"/>
                <a:gd name="T3" fmla="*/ 0 h 1"/>
                <a:gd name="T4" fmla="*/ 4 w 4"/>
                <a:gd name="T5" fmla="*/ 1 h 1"/>
                <a:gd name="T6" fmla="*/ 3 w 4"/>
                <a:gd name="T7" fmla="*/ 1 h 1"/>
                <a:gd name="T8" fmla="*/ 1 w 4"/>
                <a:gd name="T9" fmla="*/ 0 h 1"/>
                <a:gd name="T10" fmla="*/ 0 w 4"/>
                <a:gd name="T11" fmla="*/ 0 h 1"/>
                <a:gd name="T12" fmla="*/ 1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1" y="0"/>
                  </a:moveTo>
                  <a:lnTo>
                    <a:pt x="1" y="0"/>
                  </a:lnTo>
                  <a:lnTo>
                    <a:pt x="4" y="1"/>
                  </a:lnTo>
                  <a:lnTo>
                    <a:pt x="3" y="1"/>
                  </a:lnTo>
                  <a:lnTo>
                    <a:pt x="1" y="0"/>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5" name="Freeform 8895"/>
            <p:cNvSpPr/>
            <p:nvPr/>
          </p:nvSpPr>
          <p:spPr bwMode="auto">
            <a:xfrm>
              <a:off x="4598557" y="2880113"/>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6" name="Freeform 8896"/>
            <p:cNvSpPr/>
            <p:nvPr/>
          </p:nvSpPr>
          <p:spPr bwMode="auto">
            <a:xfrm>
              <a:off x="4500920" y="2526179"/>
              <a:ext cx="30514" cy="18309"/>
            </a:xfrm>
            <a:custGeom>
              <a:avLst/>
              <a:gdLst>
                <a:gd name="T0" fmla="*/ 4 w 5"/>
                <a:gd name="T1" fmla="*/ 0 h 3"/>
                <a:gd name="T2" fmla="*/ 5 w 5"/>
                <a:gd name="T3" fmla="*/ 1 h 3"/>
                <a:gd name="T4" fmla="*/ 0 w 5"/>
                <a:gd name="T5" fmla="*/ 3 h 3"/>
                <a:gd name="T6" fmla="*/ 0 w 5"/>
                <a:gd name="T7" fmla="*/ 1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5" y="1"/>
                  </a:lnTo>
                  <a:lnTo>
                    <a:pt x="0" y="3"/>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7" name="Freeform 8897"/>
            <p:cNvSpPr/>
            <p:nvPr/>
          </p:nvSpPr>
          <p:spPr bwMode="auto">
            <a:xfrm>
              <a:off x="4592453" y="2837399"/>
              <a:ext cx="18309" cy="18309"/>
            </a:xfrm>
            <a:custGeom>
              <a:avLst/>
              <a:gdLst>
                <a:gd name="T0" fmla="*/ 2 w 3"/>
                <a:gd name="T1" fmla="*/ 0 h 3"/>
                <a:gd name="T2" fmla="*/ 3 w 3"/>
                <a:gd name="T3" fmla="*/ 0 h 3"/>
                <a:gd name="T4" fmla="*/ 1 w 3"/>
                <a:gd name="T5" fmla="*/ 3 h 3"/>
                <a:gd name="T6" fmla="*/ 0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3" y="0"/>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8" name="Freeform 8898"/>
            <p:cNvSpPr/>
            <p:nvPr/>
          </p:nvSpPr>
          <p:spPr bwMode="auto">
            <a:xfrm>
              <a:off x="4507021" y="2568897"/>
              <a:ext cx="36614" cy="12205"/>
            </a:xfrm>
            <a:custGeom>
              <a:avLst/>
              <a:gdLst>
                <a:gd name="T0" fmla="*/ 2 w 6"/>
                <a:gd name="T1" fmla="*/ 0 h 2"/>
                <a:gd name="T2" fmla="*/ 6 w 6"/>
                <a:gd name="T3" fmla="*/ 1 h 2"/>
                <a:gd name="T4" fmla="*/ 4 w 6"/>
                <a:gd name="T5" fmla="*/ 2 h 2"/>
                <a:gd name="T6" fmla="*/ 0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lnTo>
                    <a:pt x="6" y="1"/>
                  </a:lnTo>
                  <a:lnTo>
                    <a:pt x="4" y="2"/>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299" name="Freeform 8899"/>
            <p:cNvSpPr/>
            <p:nvPr/>
          </p:nvSpPr>
          <p:spPr bwMode="auto">
            <a:xfrm>
              <a:off x="4610762" y="2800785"/>
              <a:ext cx="24409" cy="12205"/>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0" name="Freeform 8900"/>
            <p:cNvSpPr/>
            <p:nvPr/>
          </p:nvSpPr>
          <p:spPr bwMode="auto">
            <a:xfrm>
              <a:off x="4555839" y="2593306"/>
              <a:ext cx="24409" cy="6104"/>
            </a:xfrm>
            <a:custGeom>
              <a:avLst/>
              <a:gdLst>
                <a:gd name="T0" fmla="*/ 2 w 4"/>
                <a:gd name="T1" fmla="*/ 0 h 1"/>
                <a:gd name="T2" fmla="*/ 4 w 4"/>
                <a:gd name="T3" fmla="*/ 1 h 1"/>
                <a:gd name="T4" fmla="*/ 3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3"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1" name="Freeform 8901"/>
            <p:cNvSpPr/>
            <p:nvPr/>
          </p:nvSpPr>
          <p:spPr bwMode="auto">
            <a:xfrm>
              <a:off x="4653476" y="2867909"/>
              <a:ext cx="30514" cy="12205"/>
            </a:xfrm>
            <a:custGeom>
              <a:avLst/>
              <a:gdLst>
                <a:gd name="T0" fmla="*/ 5 w 5"/>
                <a:gd name="T1" fmla="*/ 0 h 2"/>
                <a:gd name="T2" fmla="*/ 5 w 5"/>
                <a:gd name="T3" fmla="*/ 0 h 2"/>
                <a:gd name="T4" fmla="*/ 1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1"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2" name="Freeform 8902"/>
            <p:cNvSpPr/>
            <p:nvPr/>
          </p:nvSpPr>
          <p:spPr bwMode="auto">
            <a:xfrm>
              <a:off x="4568044" y="2507874"/>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3" name="Freeform 8903"/>
            <p:cNvSpPr/>
            <p:nvPr/>
          </p:nvSpPr>
          <p:spPr bwMode="auto">
            <a:xfrm>
              <a:off x="4635171" y="2758067"/>
              <a:ext cx="24409" cy="18309"/>
            </a:xfrm>
            <a:custGeom>
              <a:avLst/>
              <a:gdLst>
                <a:gd name="T0" fmla="*/ 3 w 4"/>
                <a:gd name="T1" fmla="*/ 0 h 3"/>
                <a:gd name="T2" fmla="*/ 4 w 4"/>
                <a:gd name="T3" fmla="*/ 0 h 3"/>
                <a:gd name="T4" fmla="*/ 2 w 4"/>
                <a:gd name="T5" fmla="*/ 3 h 3"/>
                <a:gd name="T6" fmla="*/ 0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0"/>
                  </a:lnTo>
                  <a:lnTo>
                    <a:pt x="2" y="3"/>
                  </a:lnTo>
                  <a:lnTo>
                    <a:pt x="0" y="3"/>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4" name="Freeform 8904"/>
            <p:cNvSpPr/>
            <p:nvPr/>
          </p:nvSpPr>
          <p:spPr bwMode="auto">
            <a:xfrm>
              <a:off x="4598557" y="2605511"/>
              <a:ext cx="24409" cy="18309"/>
            </a:xfrm>
            <a:custGeom>
              <a:avLst/>
              <a:gdLst>
                <a:gd name="T0" fmla="*/ 1 w 4"/>
                <a:gd name="T1" fmla="*/ 0 h 3"/>
                <a:gd name="T2" fmla="*/ 4 w 4"/>
                <a:gd name="T3" fmla="*/ 2 h 3"/>
                <a:gd name="T4" fmla="*/ 2 w 4"/>
                <a:gd name="T5" fmla="*/ 3 h 3"/>
                <a:gd name="T6" fmla="*/ 0 w 4"/>
                <a:gd name="T7" fmla="*/ 2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2"/>
                  </a:lnTo>
                  <a:lnTo>
                    <a:pt x="2" y="3"/>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5" name="Freeform 8905"/>
            <p:cNvSpPr/>
            <p:nvPr/>
          </p:nvSpPr>
          <p:spPr bwMode="auto">
            <a:xfrm>
              <a:off x="4671785" y="2727557"/>
              <a:ext cx="12205" cy="12205"/>
            </a:xfrm>
            <a:custGeom>
              <a:avLst/>
              <a:gdLst>
                <a:gd name="T0" fmla="*/ 1 w 2"/>
                <a:gd name="T1" fmla="*/ 0 h 2"/>
                <a:gd name="T2" fmla="*/ 2 w 2"/>
                <a:gd name="T3" fmla="*/ 0 h 2"/>
                <a:gd name="T4" fmla="*/ 1 w 2"/>
                <a:gd name="T5" fmla="*/ 2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2" y="0"/>
                  </a:lnTo>
                  <a:lnTo>
                    <a:pt x="1"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6" name="Freeform 8906"/>
            <p:cNvSpPr/>
            <p:nvPr/>
          </p:nvSpPr>
          <p:spPr bwMode="auto">
            <a:xfrm>
              <a:off x="4635171" y="2629920"/>
              <a:ext cx="24409" cy="6104"/>
            </a:xfrm>
            <a:custGeom>
              <a:avLst/>
              <a:gdLst>
                <a:gd name="T0" fmla="*/ 2 w 4"/>
                <a:gd name="T1" fmla="*/ 0 h 1"/>
                <a:gd name="T2" fmla="*/ 4 w 4"/>
                <a:gd name="T3" fmla="*/ 1 h 1"/>
                <a:gd name="T4" fmla="*/ 4 w 4"/>
                <a:gd name="T5" fmla="*/ 1 h 1"/>
                <a:gd name="T6" fmla="*/ 0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lnTo>
                    <a:pt x="4" y="1"/>
                  </a:lnTo>
                  <a:lnTo>
                    <a:pt x="4" y="1"/>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7" name="Freeform 8907"/>
            <p:cNvSpPr/>
            <p:nvPr/>
          </p:nvSpPr>
          <p:spPr bwMode="auto">
            <a:xfrm>
              <a:off x="4720604" y="2855704"/>
              <a:ext cx="18309" cy="6104"/>
            </a:xfrm>
            <a:custGeom>
              <a:avLst/>
              <a:gdLst>
                <a:gd name="T0" fmla="*/ 3 w 3"/>
                <a:gd name="T1" fmla="*/ 0 h 1"/>
                <a:gd name="T2" fmla="*/ 3 w 3"/>
                <a:gd name="T3" fmla="*/ 0 h 1"/>
                <a:gd name="T4" fmla="*/ 0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8" name="Freeform 8908"/>
            <p:cNvSpPr/>
            <p:nvPr/>
          </p:nvSpPr>
          <p:spPr bwMode="auto">
            <a:xfrm>
              <a:off x="4629067" y="2495669"/>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09" name="Rectangle 8909"/>
            <p:cNvSpPr>
              <a:spLocks noChangeArrowheads="1"/>
            </p:cNvSpPr>
            <p:nvPr/>
          </p:nvSpPr>
          <p:spPr bwMode="auto">
            <a:xfrm>
              <a:off x="4696194" y="2684839"/>
              <a:ext cx="6104" cy="18309"/>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0" name="Freeform 8910"/>
            <p:cNvSpPr/>
            <p:nvPr/>
          </p:nvSpPr>
          <p:spPr bwMode="auto">
            <a:xfrm>
              <a:off x="4677885" y="2654329"/>
              <a:ext cx="24409" cy="18309"/>
            </a:xfrm>
            <a:custGeom>
              <a:avLst/>
              <a:gdLst>
                <a:gd name="T0" fmla="*/ 1 w 4"/>
                <a:gd name="T1" fmla="*/ 0 h 3"/>
                <a:gd name="T2" fmla="*/ 4 w 4"/>
                <a:gd name="T3" fmla="*/ 1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1"/>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1" name="Freeform 8911"/>
            <p:cNvSpPr/>
            <p:nvPr/>
          </p:nvSpPr>
          <p:spPr bwMode="auto">
            <a:xfrm>
              <a:off x="4775523" y="2837399"/>
              <a:ext cx="30514" cy="6104"/>
            </a:xfrm>
            <a:custGeom>
              <a:avLst/>
              <a:gdLst>
                <a:gd name="T0" fmla="*/ 4 w 5"/>
                <a:gd name="T1" fmla="*/ 0 h 1"/>
                <a:gd name="T2" fmla="*/ 5 w 5"/>
                <a:gd name="T3" fmla="*/ 1 h 1"/>
                <a:gd name="T4" fmla="*/ 0 w 5"/>
                <a:gd name="T5" fmla="*/ 1 h 1"/>
                <a:gd name="T6" fmla="*/ 0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5" y="1"/>
                  </a:lnTo>
                  <a:lnTo>
                    <a:pt x="0" y="1"/>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2" name="Freeform 8912"/>
            <p:cNvSpPr/>
            <p:nvPr/>
          </p:nvSpPr>
          <p:spPr bwMode="auto">
            <a:xfrm>
              <a:off x="4696194" y="2477360"/>
              <a:ext cx="24409" cy="18309"/>
            </a:xfrm>
            <a:custGeom>
              <a:avLst/>
              <a:gdLst>
                <a:gd name="T0" fmla="*/ 4 w 4"/>
                <a:gd name="T1" fmla="*/ 0 h 3"/>
                <a:gd name="T2" fmla="*/ 4 w 4"/>
                <a:gd name="T3" fmla="*/ 2 h 3"/>
                <a:gd name="T4" fmla="*/ 0 w 4"/>
                <a:gd name="T5" fmla="*/ 3 h 3"/>
                <a:gd name="T6" fmla="*/ 0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2"/>
                  </a:lnTo>
                  <a:lnTo>
                    <a:pt x="0" y="3"/>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3" name="Freeform 8913"/>
            <p:cNvSpPr/>
            <p:nvPr/>
          </p:nvSpPr>
          <p:spPr bwMode="auto">
            <a:xfrm>
              <a:off x="4836546" y="2825194"/>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4" name="Freeform 8914"/>
            <p:cNvSpPr/>
            <p:nvPr/>
          </p:nvSpPr>
          <p:spPr bwMode="auto">
            <a:xfrm>
              <a:off x="4751113" y="2465156"/>
              <a:ext cx="30514" cy="12205"/>
            </a:xfrm>
            <a:custGeom>
              <a:avLst/>
              <a:gdLst>
                <a:gd name="T0" fmla="*/ 5 w 5"/>
                <a:gd name="T1" fmla="*/ 0 h 2"/>
                <a:gd name="T2" fmla="*/ 5 w 5"/>
                <a:gd name="T3" fmla="*/ 1 h 2"/>
                <a:gd name="T4" fmla="*/ 1 w 5"/>
                <a:gd name="T5" fmla="*/ 2 h 2"/>
                <a:gd name="T6" fmla="*/ 0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1"/>
                  </a:lnTo>
                  <a:lnTo>
                    <a:pt x="1"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5" name="Freeform 8915"/>
            <p:cNvSpPr/>
            <p:nvPr/>
          </p:nvSpPr>
          <p:spPr bwMode="auto">
            <a:xfrm>
              <a:off x="4891469" y="2812990"/>
              <a:ext cx="24409" cy="12205"/>
            </a:xfrm>
            <a:custGeom>
              <a:avLst/>
              <a:gdLst>
                <a:gd name="T0" fmla="*/ 4 w 4"/>
                <a:gd name="T1" fmla="*/ 0 h 2"/>
                <a:gd name="T2" fmla="*/ 4 w 4"/>
                <a:gd name="T3" fmla="*/ 0 h 2"/>
                <a:gd name="T4" fmla="*/ 0 w 4"/>
                <a:gd name="T5" fmla="*/ 2 h 2"/>
                <a:gd name="T6" fmla="*/ 0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0"/>
                  </a:lnTo>
                  <a:lnTo>
                    <a:pt x="0" y="2"/>
                  </a:lnTo>
                  <a:lnTo>
                    <a:pt x="0" y="0"/>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6" name="Freeform 8916"/>
            <p:cNvSpPr/>
            <p:nvPr/>
          </p:nvSpPr>
          <p:spPr bwMode="auto">
            <a:xfrm>
              <a:off x="4812136" y="2452951"/>
              <a:ext cx="30514" cy="12205"/>
            </a:xfrm>
            <a:custGeom>
              <a:avLst/>
              <a:gdLst>
                <a:gd name="T0" fmla="*/ 5 w 5"/>
                <a:gd name="T1" fmla="*/ 0 h 2"/>
                <a:gd name="T2" fmla="*/ 5 w 5"/>
                <a:gd name="T3" fmla="*/ 0 h 2"/>
                <a:gd name="T4" fmla="*/ 2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2"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7" name="Freeform 8917"/>
            <p:cNvSpPr/>
            <p:nvPr/>
          </p:nvSpPr>
          <p:spPr bwMode="auto">
            <a:xfrm>
              <a:off x="4958592" y="2800785"/>
              <a:ext cx="24409" cy="12205"/>
            </a:xfrm>
            <a:custGeom>
              <a:avLst/>
              <a:gdLst>
                <a:gd name="T0" fmla="*/ 4 w 4"/>
                <a:gd name="T1" fmla="*/ 0 h 2"/>
                <a:gd name="T2" fmla="*/ 4 w 4"/>
                <a:gd name="T3" fmla="*/ 1 h 2"/>
                <a:gd name="T4" fmla="*/ 0 w 4"/>
                <a:gd name="T5" fmla="*/ 2 h 2"/>
                <a:gd name="T6" fmla="*/ 0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1"/>
                  </a:lnTo>
                  <a:lnTo>
                    <a:pt x="0" y="2"/>
                  </a:lnTo>
                  <a:lnTo>
                    <a:pt x="0" y="1"/>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8" name="Freeform 8918"/>
            <p:cNvSpPr/>
            <p:nvPr/>
          </p:nvSpPr>
          <p:spPr bwMode="auto">
            <a:xfrm>
              <a:off x="4879264" y="2440746"/>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19" name="Rectangle 8919"/>
            <p:cNvSpPr>
              <a:spLocks noChangeArrowheads="1"/>
            </p:cNvSpPr>
            <p:nvPr/>
          </p:nvSpPr>
          <p:spPr bwMode="auto">
            <a:xfrm>
              <a:off x="5013515" y="2788580"/>
              <a:ext cx="24409"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0" name="Freeform 8920"/>
            <p:cNvSpPr/>
            <p:nvPr/>
          </p:nvSpPr>
          <p:spPr bwMode="auto">
            <a:xfrm>
              <a:off x="4940287" y="2428542"/>
              <a:ext cx="30514" cy="12205"/>
            </a:xfrm>
            <a:custGeom>
              <a:avLst/>
              <a:gdLst>
                <a:gd name="T0" fmla="*/ 5 w 5"/>
                <a:gd name="T1" fmla="*/ 0 h 2"/>
                <a:gd name="T2" fmla="*/ 5 w 5"/>
                <a:gd name="T3" fmla="*/ 0 h 2"/>
                <a:gd name="T4" fmla="*/ 0 w 5"/>
                <a:gd name="T5" fmla="*/ 2 h 2"/>
                <a:gd name="T6" fmla="*/ 0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5" y="0"/>
                  </a:lnTo>
                  <a:lnTo>
                    <a:pt x="0" y="2"/>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1" name="Freeform 8921"/>
            <p:cNvSpPr/>
            <p:nvPr/>
          </p:nvSpPr>
          <p:spPr bwMode="auto">
            <a:xfrm>
              <a:off x="5068434" y="2782476"/>
              <a:ext cx="30514" cy="6104"/>
            </a:xfrm>
            <a:custGeom>
              <a:avLst/>
              <a:gdLst>
                <a:gd name="T0" fmla="*/ 5 w 5"/>
                <a:gd name="T1" fmla="*/ 0 h 1"/>
                <a:gd name="T2" fmla="*/ 5 w 5"/>
                <a:gd name="T3" fmla="*/ 0 h 1"/>
                <a:gd name="T4" fmla="*/ 1 w 5"/>
                <a:gd name="T5" fmla="*/ 1 h 1"/>
                <a:gd name="T6" fmla="*/ 0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1"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2" name="Freeform 8922"/>
            <p:cNvSpPr/>
            <p:nvPr/>
          </p:nvSpPr>
          <p:spPr bwMode="auto">
            <a:xfrm>
              <a:off x="5007411" y="2416337"/>
              <a:ext cx="30514" cy="6104"/>
            </a:xfrm>
            <a:custGeom>
              <a:avLst/>
              <a:gdLst>
                <a:gd name="T0" fmla="*/ 5 w 5"/>
                <a:gd name="T1" fmla="*/ 0 h 1"/>
                <a:gd name="T2" fmla="*/ 5 w 5"/>
                <a:gd name="T3" fmla="*/ 1 h 1"/>
                <a:gd name="T4" fmla="*/ 0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0"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3" name="Freeform 8923"/>
            <p:cNvSpPr/>
            <p:nvPr/>
          </p:nvSpPr>
          <p:spPr bwMode="auto">
            <a:xfrm>
              <a:off x="5135561" y="2764171"/>
              <a:ext cx="24409" cy="12205"/>
            </a:xfrm>
            <a:custGeom>
              <a:avLst/>
              <a:gdLst>
                <a:gd name="T0" fmla="*/ 4 w 4"/>
                <a:gd name="T1" fmla="*/ 0 h 2"/>
                <a:gd name="T2" fmla="*/ 4 w 4"/>
                <a:gd name="T3" fmla="*/ 2 h 2"/>
                <a:gd name="T4" fmla="*/ 0 w 4"/>
                <a:gd name="T5" fmla="*/ 2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2"/>
                  </a:lnTo>
                  <a:lnTo>
                    <a:pt x="0" y="2"/>
                  </a:lnTo>
                  <a:lnTo>
                    <a:pt x="0" y="2"/>
                  </a:lnTo>
                  <a:lnTo>
                    <a:pt x="4"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4" name="Rectangle 8924"/>
            <p:cNvSpPr>
              <a:spLocks noChangeArrowheads="1"/>
            </p:cNvSpPr>
            <p:nvPr/>
          </p:nvSpPr>
          <p:spPr bwMode="auto">
            <a:xfrm>
              <a:off x="5068434" y="2404132"/>
              <a:ext cx="305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5" name="Freeform 8925"/>
            <p:cNvSpPr/>
            <p:nvPr/>
          </p:nvSpPr>
          <p:spPr bwMode="auto">
            <a:xfrm>
              <a:off x="5190480" y="275806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26" name="Rectangle 8926"/>
            <p:cNvSpPr>
              <a:spLocks noChangeArrowheads="1"/>
            </p:cNvSpPr>
            <p:nvPr/>
          </p:nvSpPr>
          <p:spPr bwMode="auto">
            <a:xfrm>
              <a:off x="5251503" y="2751966"/>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7" name="Rectangle 8927"/>
            <p:cNvSpPr>
              <a:spLocks noChangeArrowheads="1"/>
            </p:cNvSpPr>
            <p:nvPr/>
          </p:nvSpPr>
          <p:spPr bwMode="auto">
            <a:xfrm>
              <a:off x="5306426" y="2739762"/>
              <a:ext cx="36614" cy="12205"/>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8" name="Rectangle 8928"/>
            <p:cNvSpPr>
              <a:spLocks noChangeArrowheads="1"/>
            </p:cNvSpPr>
            <p:nvPr/>
          </p:nvSpPr>
          <p:spPr bwMode="auto">
            <a:xfrm>
              <a:off x="5373550" y="2733658"/>
              <a:ext cx="24409" cy="6104"/>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9" name="Freeform 8929"/>
            <p:cNvSpPr/>
            <p:nvPr/>
          </p:nvSpPr>
          <p:spPr bwMode="auto">
            <a:xfrm>
              <a:off x="5428473" y="2727557"/>
              <a:ext cx="30514" cy="6104"/>
            </a:xfrm>
            <a:custGeom>
              <a:avLst/>
              <a:gdLst>
                <a:gd name="T0" fmla="*/ 5 w 5"/>
                <a:gd name="T1" fmla="*/ 0 h 1"/>
                <a:gd name="T2" fmla="*/ 5 w 5"/>
                <a:gd name="T3" fmla="*/ 1 h 1"/>
                <a:gd name="T4" fmla="*/ 1 w 5"/>
                <a:gd name="T5" fmla="*/ 1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1"/>
                  </a:lnTo>
                  <a:lnTo>
                    <a:pt x="1" y="1"/>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0" name="Freeform 8930"/>
            <p:cNvSpPr/>
            <p:nvPr/>
          </p:nvSpPr>
          <p:spPr bwMode="auto">
            <a:xfrm>
              <a:off x="5050129" y="2605511"/>
              <a:ext cx="451572" cy="146456"/>
            </a:xfrm>
            <a:custGeom>
              <a:avLst/>
              <a:gdLst>
                <a:gd name="T0" fmla="*/ 71 w 74"/>
                <a:gd name="T1" fmla="*/ 0 h 24"/>
                <a:gd name="T2" fmla="*/ 74 w 74"/>
                <a:gd name="T3" fmla="*/ 24 h 24"/>
                <a:gd name="T4" fmla="*/ 0 w 74"/>
                <a:gd name="T5" fmla="*/ 12 h 24"/>
                <a:gd name="T6" fmla="*/ 71 w 74"/>
                <a:gd name="T7" fmla="*/ 0 h 24"/>
              </a:gdLst>
              <a:ahLst/>
              <a:cxnLst>
                <a:cxn ang="0">
                  <a:pos x="T0" y="T1"/>
                </a:cxn>
                <a:cxn ang="0">
                  <a:pos x="T2" y="T3"/>
                </a:cxn>
                <a:cxn ang="0">
                  <a:pos x="T4" y="T5"/>
                </a:cxn>
                <a:cxn ang="0">
                  <a:pos x="T6" y="T7"/>
                </a:cxn>
              </a:cxnLst>
              <a:rect l="0" t="0" r="r" b="b"/>
              <a:pathLst>
                <a:path w="74" h="24">
                  <a:moveTo>
                    <a:pt x="71" y="0"/>
                  </a:moveTo>
                  <a:lnTo>
                    <a:pt x="74" y="24"/>
                  </a:lnTo>
                  <a:lnTo>
                    <a:pt x="0" y="12"/>
                  </a:lnTo>
                  <a:lnTo>
                    <a:pt x="7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1" name="Freeform 8931"/>
            <p:cNvSpPr/>
            <p:nvPr/>
          </p:nvSpPr>
          <p:spPr bwMode="auto">
            <a:xfrm>
              <a:off x="6777083" y="2324804"/>
              <a:ext cx="1037394" cy="604131"/>
            </a:xfrm>
            <a:custGeom>
              <a:avLst/>
              <a:gdLst>
                <a:gd name="T0" fmla="*/ 9 w 170"/>
                <a:gd name="T1" fmla="*/ 0 h 99"/>
                <a:gd name="T2" fmla="*/ 89 w 170"/>
                <a:gd name="T3" fmla="*/ 13 h 99"/>
                <a:gd name="T4" fmla="*/ 168 w 170"/>
                <a:gd name="T5" fmla="*/ 33 h 99"/>
                <a:gd name="T6" fmla="*/ 170 w 170"/>
                <a:gd name="T7" fmla="*/ 33 h 99"/>
                <a:gd name="T8" fmla="*/ 170 w 170"/>
                <a:gd name="T9" fmla="*/ 34 h 99"/>
                <a:gd name="T10" fmla="*/ 169 w 170"/>
                <a:gd name="T11" fmla="*/ 36 h 99"/>
                <a:gd name="T12" fmla="*/ 131 w 170"/>
                <a:gd name="T13" fmla="*/ 55 h 99"/>
                <a:gd name="T14" fmla="*/ 130 w 170"/>
                <a:gd name="T15" fmla="*/ 57 h 99"/>
                <a:gd name="T16" fmla="*/ 129 w 170"/>
                <a:gd name="T17" fmla="*/ 58 h 99"/>
                <a:gd name="T18" fmla="*/ 130 w 170"/>
                <a:gd name="T19" fmla="*/ 61 h 99"/>
                <a:gd name="T20" fmla="*/ 152 w 170"/>
                <a:gd name="T21" fmla="*/ 97 h 99"/>
                <a:gd name="T22" fmla="*/ 152 w 170"/>
                <a:gd name="T23" fmla="*/ 99 h 99"/>
                <a:gd name="T24" fmla="*/ 151 w 170"/>
                <a:gd name="T25" fmla="*/ 99 h 99"/>
                <a:gd name="T26" fmla="*/ 149 w 170"/>
                <a:gd name="T27" fmla="*/ 99 h 99"/>
                <a:gd name="T28" fmla="*/ 75 w 170"/>
                <a:gd name="T29" fmla="*/ 80 h 99"/>
                <a:gd name="T30" fmla="*/ 0 w 170"/>
                <a:gd name="T31" fmla="*/ 68 h 99"/>
                <a:gd name="T32" fmla="*/ 9 w 170"/>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99">
                  <a:moveTo>
                    <a:pt x="9" y="0"/>
                  </a:moveTo>
                  <a:lnTo>
                    <a:pt x="89" y="13"/>
                  </a:lnTo>
                  <a:lnTo>
                    <a:pt x="168" y="33"/>
                  </a:lnTo>
                  <a:lnTo>
                    <a:pt x="170" y="33"/>
                  </a:lnTo>
                  <a:lnTo>
                    <a:pt x="170" y="34"/>
                  </a:lnTo>
                  <a:lnTo>
                    <a:pt x="169" y="36"/>
                  </a:lnTo>
                  <a:lnTo>
                    <a:pt x="131" y="55"/>
                  </a:lnTo>
                  <a:lnTo>
                    <a:pt x="130" y="57"/>
                  </a:lnTo>
                  <a:lnTo>
                    <a:pt x="129" y="58"/>
                  </a:lnTo>
                  <a:lnTo>
                    <a:pt x="130" y="61"/>
                  </a:lnTo>
                  <a:lnTo>
                    <a:pt x="152" y="97"/>
                  </a:lnTo>
                  <a:lnTo>
                    <a:pt x="152" y="99"/>
                  </a:lnTo>
                  <a:lnTo>
                    <a:pt x="151" y="99"/>
                  </a:lnTo>
                  <a:lnTo>
                    <a:pt x="149" y="99"/>
                  </a:lnTo>
                  <a:lnTo>
                    <a:pt x="75" y="80"/>
                  </a:lnTo>
                  <a:lnTo>
                    <a:pt x="0" y="68"/>
                  </a:lnTo>
                  <a:lnTo>
                    <a:pt x="9"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2" name="Freeform 8932"/>
            <p:cNvSpPr/>
            <p:nvPr/>
          </p:nvSpPr>
          <p:spPr bwMode="auto">
            <a:xfrm>
              <a:off x="6777083" y="2617715"/>
              <a:ext cx="451572" cy="122046"/>
            </a:xfrm>
            <a:custGeom>
              <a:avLst/>
              <a:gdLst>
                <a:gd name="T0" fmla="*/ 3 w 74"/>
                <a:gd name="T1" fmla="*/ 0 h 20"/>
                <a:gd name="T2" fmla="*/ 74 w 74"/>
                <a:gd name="T3" fmla="*/ 11 h 20"/>
                <a:gd name="T4" fmla="*/ 0 w 74"/>
                <a:gd name="T5" fmla="*/ 20 h 20"/>
                <a:gd name="T6" fmla="*/ 3 w 74"/>
                <a:gd name="T7" fmla="*/ 0 h 20"/>
              </a:gdLst>
              <a:ahLst/>
              <a:cxnLst>
                <a:cxn ang="0">
                  <a:pos x="T0" y="T1"/>
                </a:cxn>
                <a:cxn ang="0">
                  <a:pos x="T2" y="T3"/>
                </a:cxn>
                <a:cxn ang="0">
                  <a:pos x="T4" y="T5"/>
                </a:cxn>
                <a:cxn ang="0">
                  <a:pos x="T6" y="T7"/>
                </a:cxn>
              </a:cxnLst>
              <a:rect l="0" t="0" r="r" b="b"/>
              <a:pathLst>
                <a:path w="74" h="20">
                  <a:moveTo>
                    <a:pt x="3" y="0"/>
                  </a:moveTo>
                  <a:lnTo>
                    <a:pt x="74" y="11"/>
                  </a:lnTo>
                  <a:lnTo>
                    <a:pt x="0" y="20"/>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3" name="Freeform 8933"/>
            <p:cNvSpPr/>
            <p:nvPr/>
          </p:nvSpPr>
          <p:spPr bwMode="auto">
            <a:xfrm>
              <a:off x="7655817" y="2867909"/>
              <a:ext cx="18309" cy="18309"/>
            </a:xfrm>
            <a:custGeom>
              <a:avLst/>
              <a:gdLst>
                <a:gd name="T0" fmla="*/ 2 w 3"/>
                <a:gd name="T1" fmla="*/ 0 h 3"/>
                <a:gd name="T2" fmla="*/ 3 w 3"/>
                <a:gd name="T3" fmla="*/ 2 h 3"/>
                <a:gd name="T4" fmla="*/ 3 w 3"/>
                <a:gd name="T5" fmla="*/ 3 h 3"/>
                <a:gd name="T6" fmla="*/ 2 w 3"/>
                <a:gd name="T7" fmla="*/ 3 h 3"/>
                <a:gd name="T8" fmla="*/ 2 w 3"/>
                <a:gd name="T9" fmla="*/ 2 h 3"/>
                <a:gd name="T10" fmla="*/ 0 w 3"/>
                <a:gd name="T11" fmla="*/ 0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lnTo>
                    <a:pt x="3" y="2"/>
                  </a:lnTo>
                  <a:lnTo>
                    <a:pt x="3" y="3"/>
                  </a:lnTo>
                  <a:lnTo>
                    <a:pt x="2" y="3"/>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4" name="Freeform 8934"/>
            <p:cNvSpPr/>
            <p:nvPr/>
          </p:nvSpPr>
          <p:spPr bwMode="auto">
            <a:xfrm>
              <a:off x="7747353" y="2544488"/>
              <a:ext cx="24409" cy="6104"/>
            </a:xfrm>
            <a:custGeom>
              <a:avLst/>
              <a:gdLst>
                <a:gd name="T0" fmla="*/ 2 w 4"/>
                <a:gd name="T1" fmla="*/ 0 h 1"/>
                <a:gd name="T2" fmla="*/ 4 w 4"/>
                <a:gd name="T3" fmla="*/ 0 h 1"/>
                <a:gd name="T4" fmla="*/ 4 w 4"/>
                <a:gd name="T5" fmla="*/ 0 h 1"/>
                <a:gd name="T6" fmla="*/ 1 w 4"/>
                <a:gd name="T7" fmla="*/ 1 h 1"/>
                <a:gd name="T8" fmla="*/ 0 w 4"/>
                <a:gd name="T9" fmla="*/ 1 h 1"/>
                <a:gd name="T10" fmla="*/ 2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4" y="0"/>
                  </a:lnTo>
                  <a:lnTo>
                    <a:pt x="4" y="0"/>
                  </a:lnTo>
                  <a:lnTo>
                    <a:pt x="1" y="1"/>
                  </a:lnTo>
                  <a:lnTo>
                    <a:pt x="0" y="1"/>
                  </a:lnTo>
                  <a:lnTo>
                    <a:pt x="2"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5" name="Freeform 8935"/>
            <p:cNvSpPr/>
            <p:nvPr/>
          </p:nvSpPr>
          <p:spPr bwMode="auto">
            <a:xfrm>
              <a:off x="7619203" y="2867909"/>
              <a:ext cx="24409" cy="18309"/>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6" name="Freeform 8936"/>
            <p:cNvSpPr/>
            <p:nvPr/>
          </p:nvSpPr>
          <p:spPr bwMode="auto">
            <a:xfrm>
              <a:off x="7710740" y="2520078"/>
              <a:ext cx="24409" cy="12205"/>
            </a:xfrm>
            <a:custGeom>
              <a:avLst/>
              <a:gdLst>
                <a:gd name="T0" fmla="*/ 0 w 4"/>
                <a:gd name="T1" fmla="*/ 0 h 2"/>
                <a:gd name="T2" fmla="*/ 4 w 4"/>
                <a:gd name="T3" fmla="*/ 1 h 2"/>
                <a:gd name="T4" fmla="*/ 4 w 4"/>
                <a:gd name="T5" fmla="*/ 2 h 2"/>
                <a:gd name="T6" fmla="*/ 0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1"/>
                  </a:lnTo>
                  <a:lnTo>
                    <a:pt x="4"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7" name="Freeform 8937"/>
            <p:cNvSpPr/>
            <p:nvPr/>
          </p:nvSpPr>
          <p:spPr bwMode="auto">
            <a:xfrm>
              <a:off x="7631407" y="2831295"/>
              <a:ext cx="18309" cy="12205"/>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8" name="Freeform 8938"/>
            <p:cNvSpPr/>
            <p:nvPr/>
          </p:nvSpPr>
          <p:spPr bwMode="auto">
            <a:xfrm>
              <a:off x="7704635" y="2556692"/>
              <a:ext cx="24409" cy="18309"/>
            </a:xfrm>
            <a:custGeom>
              <a:avLst/>
              <a:gdLst>
                <a:gd name="T0" fmla="*/ 3 w 4"/>
                <a:gd name="T1" fmla="*/ 0 h 3"/>
                <a:gd name="T2" fmla="*/ 4 w 4"/>
                <a:gd name="T3" fmla="*/ 2 h 3"/>
                <a:gd name="T4" fmla="*/ 0 w 4"/>
                <a:gd name="T5" fmla="*/ 3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4" y="2"/>
                  </a:lnTo>
                  <a:lnTo>
                    <a:pt x="0" y="3"/>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39" name="Freeform 8939"/>
            <p:cNvSpPr/>
            <p:nvPr/>
          </p:nvSpPr>
          <p:spPr bwMode="auto">
            <a:xfrm>
              <a:off x="7600898" y="2788580"/>
              <a:ext cx="24409" cy="18309"/>
            </a:xfrm>
            <a:custGeom>
              <a:avLst/>
              <a:gdLst>
                <a:gd name="T0" fmla="*/ 1 w 4"/>
                <a:gd name="T1" fmla="*/ 0 h 3"/>
                <a:gd name="T2" fmla="*/ 4 w 4"/>
                <a:gd name="T3" fmla="*/ 3 h 3"/>
                <a:gd name="T4" fmla="*/ 3 w 4"/>
                <a:gd name="T5" fmla="*/ 3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lnTo>
                    <a:pt x="4" y="3"/>
                  </a:lnTo>
                  <a:lnTo>
                    <a:pt x="3" y="3"/>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nvGrpSpPr>
            <p:cNvPr id="340" name="Group 9141"/>
            <p:cNvGrpSpPr/>
            <p:nvPr/>
          </p:nvGrpSpPr>
          <p:grpSpPr bwMode="auto">
            <a:xfrm>
              <a:off x="4439897" y="2166144"/>
              <a:ext cx="3240333" cy="2117506"/>
              <a:chOff x="4847" y="1195"/>
              <a:chExt cx="531" cy="347"/>
            </a:xfrm>
          </p:grpSpPr>
          <p:sp>
            <p:nvSpPr>
              <p:cNvPr id="341" name="Freeform 8941"/>
              <p:cNvSpPr/>
              <p:nvPr/>
            </p:nvSpPr>
            <p:spPr bwMode="auto">
              <a:xfrm>
                <a:off x="5374" y="1263"/>
                <a:ext cx="4" cy="2"/>
              </a:xfrm>
              <a:custGeom>
                <a:avLst/>
                <a:gdLst>
                  <a:gd name="T0" fmla="*/ 3 w 4"/>
                  <a:gd name="T1" fmla="*/ 0 h 2"/>
                  <a:gd name="T2" fmla="*/ 4 w 4"/>
                  <a:gd name="T3" fmla="*/ 0 h 2"/>
                  <a:gd name="T4" fmla="*/ 2 w 4"/>
                  <a:gd name="T5" fmla="*/ 2 h 2"/>
                  <a:gd name="T6" fmla="*/ 0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lnTo>
                      <a:pt x="4" y="0"/>
                    </a:lnTo>
                    <a:lnTo>
                      <a:pt x="2" y="2"/>
                    </a:lnTo>
                    <a:lnTo>
                      <a:pt x="0" y="2"/>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2" name="Freeform 8942"/>
              <p:cNvSpPr/>
              <p:nvPr/>
            </p:nvSpPr>
            <p:spPr bwMode="auto">
              <a:xfrm>
                <a:off x="5357" y="1309"/>
                <a:ext cx="5" cy="1"/>
              </a:xfrm>
              <a:custGeom>
                <a:avLst/>
                <a:gdLst>
                  <a:gd name="T0" fmla="*/ 0 w 5"/>
                  <a:gd name="T1" fmla="*/ 0 h 1"/>
                  <a:gd name="T2" fmla="*/ 5 w 5"/>
                  <a:gd name="T3" fmla="*/ 0 h 1"/>
                  <a:gd name="T4" fmla="*/ 4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3" name="Freeform 8943"/>
              <p:cNvSpPr/>
              <p:nvPr/>
            </p:nvSpPr>
            <p:spPr bwMode="auto">
              <a:xfrm>
                <a:off x="5373" y="1250"/>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4" name="Freeform 8944"/>
              <p:cNvSpPr/>
              <p:nvPr/>
            </p:nvSpPr>
            <p:spPr bwMode="auto">
              <a:xfrm>
                <a:off x="5361" y="1291"/>
                <a:ext cx="4" cy="2"/>
              </a:xfrm>
              <a:custGeom>
                <a:avLst/>
                <a:gdLst>
                  <a:gd name="T0" fmla="*/ 1 w 4"/>
                  <a:gd name="T1" fmla="*/ 0 h 2"/>
                  <a:gd name="T2" fmla="*/ 4 w 4"/>
                  <a:gd name="T3" fmla="*/ 2 h 2"/>
                  <a:gd name="T4" fmla="*/ 3 w 4"/>
                  <a:gd name="T5" fmla="*/ 2 h 2"/>
                  <a:gd name="T6" fmla="*/ 0 w 4"/>
                  <a:gd name="T7" fmla="*/ 0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lnTo>
                      <a:pt x="4" y="2"/>
                    </a:lnTo>
                    <a:lnTo>
                      <a:pt x="3" y="2"/>
                    </a:lnTo>
                    <a:lnTo>
                      <a:pt x="0" y="0"/>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5" name="Freeform 8945"/>
              <p:cNvSpPr/>
              <p:nvPr/>
            </p:nvSpPr>
            <p:spPr bwMode="auto">
              <a:xfrm>
                <a:off x="5368" y="1266"/>
                <a:ext cx="4" cy="3"/>
              </a:xfrm>
              <a:custGeom>
                <a:avLst/>
                <a:gdLst>
                  <a:gd name="T0" fmla="*/ 2 w 4"/>
                  <a:gd name="T1" fmla="*/ 0 h 3"/>
                  <a:gd name="T2" fmla="*/ 4 w 4"/>
                  <a:gd name="T3" fmla="*/ 1 h 3"/>
                  <a:gd name="T4" fmla="*/ 1 w 4"/>
                  <a:gd name="T5" fmla="*/ 3 h 3"/>
                  <a:gd name="T6" fmla="*/ 0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1"/>
                    </a:lnTo>
                    <a:lnTo>
                      <a:pt x="1" y="3"/>
                    </a:lnTo>
                    <a:lnTo>
                      <a:pt x="0" y="1"/>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6" name="Freeform 8946"/>
              <p:cNvSpPr/>
              <p:nvPr/>
            </p:nvSpPr>
            <p:spPr bwMode="auto">
              <a:xfrm>
                <a:off x="5357" y="1286"/>
                <a:ext cx="3" cy="2"/>
              </a:xfrm>
              <a:custGeom>
                <a:avLst/>
                <a:gdLst>
                  <a:gd name="T0" fmla="*/ 2 w 3"/>
                  <a:gd name="T1" fmla="*/ 0 h 2"/>
                  <a:gd name="T2" fmla="*/ 3 w 3"/>
                  <a:gd name="T3" fmla="*/ 2 h 2"/>
                  <a:gd name="T4" fmla="*/ 2 w 3"/>
                  <a:gd name="T5" fmla="*/ 2 h 2"/>
                  <a:gd name="T6" fmla="*/ 0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3" y="2"/>
                    </a:lnTo>
                    <a:lnTo>
                      <a:pt x="2" y="2"/>
                    </a:lnTo>
                    <a:lnTo>
                      <a:pt x="0" y="0"/>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7" name="Freeform 8947"/>
              <p:cNvSpPr/>
              <p:nvPr/>
            </p:nvSpPr>
            <p:spPr bwMode="auto">
              <a:xfrm>
                <a:off x="5361" y="1270"/>
                <a:ext cx="4" cy="1"/>
              </a:xfrm>
              <a:custGeom>
                <a:avLst/>
                <a:gdLst>
                  <a:gd name="T0" fmla="*/ 3 w 4"/>
                  <a:gd name="T1" fmla="*/ 0 h 1"/>
                  <a:gd name="T2" fmla="*/ 4 w 4"/>
                  <a:gd name="T3" fmla="*/ 0 h 1"/>
                  <a:gd name="T4" fmla="*/ 0 w 4"/>
                  <a:gd name="T5" fmla="*/ 1 h 1"/>
                  <a:gd name="T6" fmla="*/ 0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4" y="0"/>
                    </a:lnTo>
                    <a:lnTo>
                      <a:pt x="0" y="1"/>
                    </a:lnTo>
                    <a:lnTo>
                      <a:pt x="0" y="1"/>
                    </a:lnTo>
                    <a:lnTo>
                      <a:pt x="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8" name="Freeform 8948"/>
              <p:cNvSpPr/>
              <p:nvPr/>
            </p:nvSpPr>
            <p:spPr bwMode="auto">
              <a:xfrm>
                <a:off x="5348" y="1306"/>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49" name="Freeform 8949"/>
              <p:cNvSpPr/>
              <p:nvPr/>
            </p:nvSpPr>
            <p:spPr bwMode="auto">
              <a:xfrm>
                <a:off x="5362" y="1248"/>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0" name="Rectangle 8950"/>
              <p:cNvSpPr>
                <a:spLocks noChangeArrowheads="1"/>
              </p:cNvSpPr>
              <p:nvPr/>
            </p:nvSpPr>
            <p:spPr bwMode="auto">
              <a:xfrm>
                <a:off x="5355" y="1279"/>
                <a:ext cx="1"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51" name="Freeform 8951"/>
              <p:cNvSpPr/>
              <p:nvPr/>
            </p:nvSpPr>
            <p:spPr bwMode="auto">
              <a:xfrm>
                <a:off x="5355" y="1272"/>
                <a:ext cx="4" cy="3"/>
              </a:xfrm>
              <a:custGeom>
                <a:avLst/>
                <a:gdLst>
                  <a:gd name="T0" fmla="*/ 2 w 4"/>
                  <a:gd name="T1" fmla="*/ 0 h 3"/>
                  <a:gd name="T2" fmla="*/ 4 w 4"/>
                  <a:gd name="T3" fmla="*/ 2 h 3"/>
                  <a:gd name="T4" fmla="*/ 1 w 4"/>
                  <a:gd name="T5" fmla="*/ 3 h 3"/>
                  <a:gd name="T6" fmla="*/ 0 w 4"/>
                  <a:gd name="T7" fmla="*/ 3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4" y="2"/>
                    </a:lnTo>
                    <a:lnTo>
                      <a:pt x="1" y="3"/>
                    </a:lnTo>
                    <a:lnTo>
                      <a:pt x="0" y="3"/>
                    </a:lnTo>
                    <a:lnTo>
                      <a:pt x="2"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2" name="Freeform 8952"/>
              <p:cNvSpPr/>
              <p:nvPr/>
            </p:nvSpPr>
            <p:spPr bwMode="auto">
              <a:xfrm>
                <a:off x="5338" y="1304"/>
                <a:ext cx="5" cy="1"/>
              </a:xfrm>
              <a:custGeom>
                <a:avLst/>
                <a:gdLst>
                  <a:gd name="T0" fmla="*/ 1 w 5"/>
                  <a:gd name="T1" fmla="*/ 0 h 1"/>
                  <a:gd name="T2" fmla="*/ 5 w 5"/>
                  <a:gd name="T3" fmla="*/ 1 h 1"/>
                  <a:gd name="T4" fmla="*/ 5 w 5"/>
                  <a:gd name="T5" fmla="*/ 1 h 1"/>
                  <a:gd name="T6" fmla="*/ 0 w 5"/>
                  <a:gd name="T7" fmla="*/ 1 h 1"/>
                  <a:gd name="T8" fmla="*/ 1 w 5"/>
                  <a:gd name="T9" fmla="*/ 0 h 1"/>
                </a:gdLst>
                <a:ahLst/>
                <a:cxnLst>
                  <a:cxn ang="0">
                    <a:pos x="T0" y="T1"/>
                  </a:cxn>
                  <a:cxn ang="0">
                    <a:pos x="T2" y="T3"/>
                  </a:cxn>
                  <a:cxn ang="0">
                    <a:pos x="T4" y="T5"/>
                  </a:cxn>
                  <a:cxn ang="0">
                    <a:pos x="T6" y="T7"/>
                  </a:cxn>
                  <a:cxn ang="0">
                    <a:pos x="T8" y="T9"/>
                  </a:cxn>
                </a:cxnLst>
                <a:rect l="0" t="0" r="r" b="b"/>
                <a:pathLst>
                  <a:path w="5" h="1">
                    <a:moveTo>
                      <a:pt x="1" y="0"/>
                    </a:moveTo>
                    <a:lnTo>
                      <a:pt x="5" y="1"/>
                    </a:lnTo>
                    <a:lnTo>
                      <a:pt x="5" y="1"/>
                    </a:lnTo>
                    <a:lnTo>
                      <a:pt x="0" y="1"/>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3" name="Freeform 8953"/>
              <p:cNvSpPr/>
              <p:nvPr/>
            </p:nvSpPr>
            <p:spPr bwMode="auto">
              <a:xfrm>
                <a:off x="5352" y="1245"/>
                <a:ext cx="5" cy="3"/>
              </a:xfrm>
              <a:custGeom>
                <a:avLst/>
                <a:gdLst>
                  <a:gd name="T0" fmla="*/ 0 w 5"/>
                  <a:gd name="T1" fmla="*/ 0 h 3"/>
                  <a:gd name="T2" fmla="*/ 5 w 5"/>
                  <a:gd name="T3" fmla="*/ 1 h 3"/>
                  <a:gd name="T4" fmla="*/ 4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4"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4" name="Freeform 8954"/>
              <p:cNvSpPr/>
              <p:nvPr/>
            </p:nvSpPr>
            <p:spPr bwMode="auto">
              <a:xfrm>
                <a:off x="5328" y="1301"/>
                <a:ext cx="4" cy="3"/>
              </a:xfrm>
              <a:custGeom>
                <a:avLst/>
                <a:gdLst>
                  <a:gd name="T0" fmla="*/ 0 w 4"/>
                  <a:gd name="T1" fmla="*/ 0 h 3"/>
                  <a:gd name="T2" fmla="*/ 4 w 4"/>
                  <a:gd name="T3" fmla="*/ 2 h 3"/>
                  <a:gd name="T4" fmla="*/ 4 w 4"/>
                  <a:gd name="T5" fmla="*/ 3 h 3"/>
                  <a:gd name="T6" fmla="*/ 0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4"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5" name="Freeform 8955"/>
              <p:cNvSpPr/>
              <p:nvPr/>
            </p:nvSpPr>
            <p:spPr bwMode="auto">
              <a:xfrm>
                <a:off x="5342" y="1242"/>
                <a:ext cx="5" cy="3"/>
              </a:xfrm>
              <a:custGeom>
                <a:avLst/>
                <a:gdLst>
                  <a:gd name="T0" fmla="*/ 0 w 5"/>
                  <a:gd name="T1" fmla="*/ 0 h 3"/>
                  <a:gd name="T2" fmla="*/ 5 w 5"/>
                  <a:gd name="T3" fmla="*/ 2 h 3"/>
                  <a:gd name="T4" fmla="*/ 3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3"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6" name="Freeform 8956"/>
              <p:cNvSpPr/>
              <p:nvPr/>
            </p:nvSpPr>
            <p:spPr bwMode="auto">
              <a:xfrm>
                <a:off x="5319" y="1300"/>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7" name="Freeform 8957"/>
              <p:cNvSpPr/>
              <p:nvPr/>
            </p:nvSpPr>
            <p:spPr bwMode="auto">
              <a:xfrm>
                <a:off x="5331" y="1241"/>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8" name="Freeform 8958"/>
              <p:cNvSpPr/>
              <p:nvPr/>
            </p:nvSpPr>
            <p:spPr bwMode="auto">
              <a:xfrm>
                <a:off x="5309" y="1297"/>
                <a:ext cx="4" cy="2"/>
              </a:xfrm>
              <a:custGeom>
                <a:avLst/>
                <a:gdLst>
                  <a:gd name="T0" fmla="*/ 0 w 4"/>
                  <a:gd name="T1" fmla="*/ 0 h 2"/>
                  <a:gd name="T2" fmla="*/ 4 w 4"/>
                  <a:gd name="T3" fmla="*/ 2 h 2"/>
                  <a:gd name="T4" fmla="*/ 4 w 4"/>
                  <a:gd name="T5" fmla="*/ 2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2"/>
                    </a:lnTo>
                    <a:lnTo>
                      <a:pt x="4"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59" name="Freeform 8959"/>
              <p:cNvSpPr/>
              <p:nvPr/>
            </p:nvSpPr>
            <p:spPr bwMode="auto">
              <a:xfrm>
                <a:off x="5321" y="1238"/>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0" name="Freeform 8960"/>
              <p:cNvSpPr/>
              <p:nvPr/>
            </p:nvSpPr>
            <p:spPr bwMode="auto">
              <a:xfrm>
                <a:off x="5300" y="1296"/>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1" name="Freeform 8961"/>
              <p:cNvSpPr/>
              <p:nvPr/>
            </p:nvSpPr>
            <p:spPr bwMode="auto">
              <a:xfrm>
                <a:off x="5310" y="1237"/>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2" name="Freeform 8962"/>
              <p:cNvSpPr/>
              <p:nvPr/>
            </p:nvSpPr>
            <p:spPr bwMode="auto">
              <a:xfrm>
                <a:off x="5289" y="1293"/>
                <a:ext cx="5" cy="3"/>
              </a:xfrm>
              <a:custGeom>
                <a:avLst/>
                <a:gdLst>
                  <a:gd name="T0" fmla="*/ 0 w 5"/>
                  <a:gd name="T1" fmla="*/ 0 h 3"/>
                  <a:gd name="T2" fmla="*/ 5 w 5"/>
                  <a:gd name="T3" fmla="*/ 2 h 3"/>
                  <a:gd name="T4" fmla="*/ 4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4"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3" name="Freeform 8963"/>
              <p:cNvSpPr/>
              <p:nvPr/>
            </p:nvSpPr>
            <p:spPr bwMode="auto">
              <a:xfrm>
                <a:off x="5300" y="1234"/>
                <a:ext cx="5" cy="2"/>
              </a:xfrm>
              <a:custGeom>
                <a:avLst/>
                <a:gdLst>
                  <a:gd name="T0" fmla="*/ 0 w 5"/>
                  <a:gd name="T1" fmla="*/ 0 h 2"/>
                  <a:gd name="T2" fmla="*/ 5 w 5"/>
                  <a:gd name="T3" fmla="*/ 2 h 2"/>
                  <a:gd name="T4" fmla="*/ 5 w 5"/>
                  <a:gd name="T5" fmla="*/ 2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2"/>
                    </a:lnTo>
                    <a:lnTo>
                      <a:pt x="5" y="2"/>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4" name="Freeform 8964"/>
              <p:cNvSpPr/>
              <p:nvPr/>
            </p:nvSpPr>
            <p:spPr bwMode="auto">
              <a:xfrm>
                <a:off x="5280" y="1292"/>
                <a:ext cx="4" cy="1"/>
              </a:xfrm>
              <a:custGeom>
                <a:avLst/>
                <a:gdLst>
                  <a:gd name="T0" fmla="*/ 0 w 4"/>
                  <a:gd name="T1" fmla="*/ 0 h 1"/>
                  <a:gd name="T2" fmla="*/ 4 w 4"/>
                  <a:gd name="T3" fmla="*/ 1 h 1"/>
                  <a:gd name="T4" fmla="*/ 4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1"/>
                    </a:lnTo>
                    <a:lnTo>
                      <a:pt x="4"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5" name="Freeform 8965"/>
              <p:cNvSpPr/>
              <p:nvPr/>
            </p:nvSpPr>
            <p:spPr bwMode="auto">
              <a:xfrm>
                <a:off x="5289" y="1233"/>
                <a:ext cx="5" cy="1"/>
              </a:xfrm>
              <a:custGeom>
                <a:avLst/>
                <a:gdLst>
                  <a:gd name="T0" fmla="*/ 0 w 5"/>
                  <a:gd name="T1" fmla="*/ 0 h 1"/>
                  <a:gd name="T2" fmla="*/ 5 w 5"/>
                  <a:gd name="T3" fmla="*/ 0 h 1"/>
                  <a:gd name="T4" fmla="*/ 5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5"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6" name="Freeform 8966"/>
              <p:cNvSpPr/>
              <p:nvPr/>
            </p:nvSpPr>
            <p:spPr bwMode="auto">
              <a:xfrm>
                <a:off x="5270" y="1291"/>
                <a:ext cx="5" cy="1"/>
              </a:xfrm>
              <a:custGeom>
                <a:avLst/>
                <a:gdLst>
                  <a:gd name="T0" fmla="*/ 0 w 5"/>
                  <a:gd name="T1" fmla="*/ 0 h 1"/>
                  <a:gd name="T2" fmla="*/ 5 w 5"/>
                  <a:gd name="T3" fmla="*/ 0 h 1"/>
                  <a:gd name="T4" fmla="*/ 3 w 5"/>
                  <a:gd name="T5" fmla="*/ 1 h 1"/>
                  <a:gd name="T6" fmla="*/ 0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3" y="1"/>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7" name="Freeform 8967"/>
              <p:cNvSpPr/>
              <p:nvPr/>
            </p:nvSpPr>
            <p:spPr bwMode="auto">
              <a:xfrm>
                <a:off x="5260" y="1289"/>
                <a:ext cx="4" cy="2"/>
              </a:xfrm>
              <a:custGeom>
                <a:avLst/>
                <a:gdLst>
                  <a:gd name="T0" fmla="*/ 0 w 4"/>
                  <a:gd name="T1" fmla="*/ 0 h 2"/>
                  <a:gd name="T2" fmla="*/ 4 w 4"/>
                  <a:gd name="T3" fmla="*/ 0 h 2"/>
                  <a:gd name="T4" fmla="*/ 4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0"/>
                    </a:lnTo>
                    <a:lnTo>
                      <a:pt x="4" y="2"/>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8" name="Freeform 8968"/>
              <p:cNvSpPr/>
              <p:nvPr/>
            </p:nvSpPr>
            <p:spPr bwMode="auto">
              <a:xfrm>
                <a:off x="5250" y="1288"/>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69" name="Freeform 8969"/>
              <p:cNvSpPr/>
              <p:nvPr/>
            </p:nvSpPr>
            <p:spPr bwMode="auto">
              <a:xfrm>
                <a:off x="5241" y="1287"/>
                <a:ext cx="4" cy="1"/>
              </a:xfrm>
              <a:custGeom>
                <a:avLst/>
                <a:gdLst>
                  <a:gd name="T0" fmla="*/ 0 w 4"/>
                  <a:gd name="T1" fmla="*/ 0 h 1"/>
                  <a:gd name="T2" fmla="*/ 4 w 4"/>
                  <a:gd name="T3" fmla="*/ 0 h 1"/>
                  <a:gd name="T4" fmla="*/ 4 w 4"/>
                  <a:gd name="T5" fmla="*/ 1 h 1"/>
                  <a:gd name="T6" fmla="*/ 0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4" y="0"/>
                    </a:lnTo>
                    <a:lnTo>
                      <a:pt x="4" y="1"/>
                    </a:lnTo>
                    <a:lnTo>
                      <a:pt x="0" y="0"/>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0" name="Rectangle 8970"/>
              <p:cNvSpPr>
                <a:spLocks noChangeArrowheads="1"/>
              </p:cNvSpPr>
              <p:nvPr/>
            </p:nvSpPr>
            <p:spPr bwMode="auto">
              <a:xfrm>
                <a:off x="5230" y="1286"/>
                <a:ext cx="4"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1" name="Freeform 8971"/>
              <p:cNvSpPr/>
              <p:nvPr/>
            </p:nvSpPr>
            <p:spPr bwMode="auto">
              <a:xfrm>
                <a:off x="4933" y="1195"/>
                <a:ext cx="382" cy="85"/>
              </a:xfrm>
              <a:custGeom>
                <a:avLst/>
                <a:gdLst>
                  <a:gd name="T0" fmla="*/ 191 w 382"/>
                  <a:gd name="T1" fmla="*/ 0 h 85"/>
                  <a:gd name="T2" fmla="*/ 287 w 382"/>
                  <a:gd name="T3" fmla="*/ 5 h 85"/>
                  <a:gd name="T4" fmla="*/ 382 w 382"/>
                  <a:gd name="T5" fmla="*/ 19 h 85"/>
                  <a:gd name="T6" fmla="*/ 369 w 382"/>
                  <a:gd name="T7" fmla="*/ 85 h 85"/>
                  <a:gd name="T8" fmla="*/ 280 w 382"/>
                  <a:gd name="T9" fmla="*/ 72 h 85"/>
                  <a:gd name="T10" fmla="*/ 191 w 382"/>
                  <a:gd name="T11" fmla="*/ 68 h 85"/>
                  <a:gd name="T12" fmla="*/ 102 w 382"/>
                  <a:gd name="T13" fmla="*/ 72 h 85"/>
                  <a:gd name="T14" fmla="*/ 13 w 382"/>
                  <a:gd name="T15" fmla="*/ 84 h 85"/>
                  <a:gd name="T16" fmla="*/ 0 w 382"/>
                  <a:gd name="T17" fmla="*/ 19 h 85"/>
                  <a:gd name="T18" fmla="*/ 96 w 382"/>
                  <a:gd name="T19" fmla="*/ 5 h 85"/>
                  <a:gd name="T20" fmla="*/ 191 w 382"/>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85">
                    <a:moveTo>
                      <a:pt x="191" y="0"/>
                    </a:moveTo>
                    <a:lnTo>
                      <a:pt x="287" y="5"/>
                    </a:lnTo>
                    <a:lnTo>
                      <a:pt x="382" y="19"/>
                    </a:lnTo>
                    <a:lnTo>
                      <a:pt x="369" y="85"/>
                    </a:lnTo>
                    <a:lnTo>
                      <a:pt x="280" y="72"/>
                    </a:lnTo>
                    <a:lnTo>
                      <a:pt x="191" y="68"/>
                    </a:lnTo>
                    <a:lnTo>
                      <a:pt x="102" y="72"/>
                    </a:lnTo>
                    <a:lnTo>
                      <a:pt x="13" y="84"/>
                    </a:lnTo>
                    <a:lnTo>
                      <a:pt x="0" y="19"/>
                    </a:lnTo>
                    <a:lnTo>
                      <a:pt x="96" y="5"/>
                    </a:lnTo>
                    <a:lnTo>
                      <a:pt x="191"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2" name="Freeform 8972"/>
              <p:cNvSpPr/>
              <p:nvPr/>
            </p:nvSpPr>
            <p:spPr bwMode="auto">
              <a:xfrm>
                <a:off x="5298" y="1275"/>
                <a:ext cx="7" cy="3"/>
              </a:xfrm>
              <a:custGeom>
                <a:avLst/>
                <a:gdLst>
                  <a:gd name="T0" fmla="*/ 0 w 7"/>
                  <a:gd name="T1" fmla="*/ 0 h 3"/>
                  <a:gd name="T2" fmla="*/ 7 w 7"/>
                  <a:gd name="T3" fmla="*/ 0 h 3"/>
                  <a:gd name="T4" fmla="*/ 6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6"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3" name="Freeform 8973"/>
              <p:cNvSpPr/>
              <p:nvPr/>
            </p:nvSpPr>
            <p:spPr bwMode="auto">
              <a:xfrm>
                <a:off x="5287" y="1272"/>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4" name="Rectangle 8974"/>
              <p:cNvSpPr>
                <a:spLocks noChangeArrowheads="1"/>
              </p:cNvSpPr>
              <p:nvPr/>
            </p:nvSpPr>
            <p:spPr bwMode="auto">
              <a:xfrm>
                <a:off x="5275" y="1271"/>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5" name="Freeform 8975"/>
              <p:cNvSpPr/>
              <p:nvPr/>
            </p:nvSpPr>
            <p:spPr bwMode="auto">
              <a:xfrm>
                <a:off x="5263" y="1269"/>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6" name="Freeform 8976"/>
              <p:cNvSpPr/>
              <p:nvPr/>
            </p:nvSpPr>
            <p:spPr bwMode="auto">
              <a:xfrm>
                <a:off x="5250" y="1267"/>
                <a:ext cx="6" cy="2"/>
              </a:xfrm>
              <a:custGeom>
                <a:avLst/>
                <a:gdLst>
                  <a:gd name="T0" fmla="*/ 1 w 6"/>
                  <a:gd name="T1" fmla="*/ 0 h 2"/>
                  <a:gd name="T2" fmla="*/ 6 w 6"/>
                  <a:gd name="T3" fmla="*/ 0 h 2"/>
                  <a:gd name="T4" fmla="*/ 6 w 6"/>
                  <a:gd name="T5" fmla="*/ 2 h 2"/>
                  <a:gd name="T6" fmla="*/ 0 w 6"/>
                  <a:gd name="T7" fmla="*/ 2 h 2"/>
                  <a:gd name="T8" fmla="*/ 1 w 6"/>
                  <a:gd name="T9" fmla="*/ 0 h 2"/>
                </a:gdLst>
                <a:ahLst/>
                <a:cxnLst>
                  <a:cxn ang="0">
                    <a:pos x="T0" y="T1"/>
                  </a:cxn>
                  <a:cxn ang="0">
                    <a:pos x="T2" y="T3"/>
                  </a:cxn>
                  <a:cxn ang="0">
                    <a:pos x="T4" y="T5"/>
                  </a:cxn>
                  <a:cxn ang="0">
                    <a:pos x="T6" y="T7"/>
                  </a:cxn>
                  <a:cxn ang="0">
                    <a:pos x="T8" y="T9"/>
                  </a:cxn>
                </a:cxnLst>
                <a:rect l="0" t="0" r="r" b="b"/>
                <a:pathLst>
                  <a:path w="6" h="2">
                    <a:moveTo>
                      <a:pt x="1" y="0"/>
                    </a:moveTo>
                    <a:lnTo>
                      <a:pt x="6" y="0"/>
                    </a:lnTo>
                    <a:lnTo>
                      <a:pt x="6" y="2"/>
                    </a:lnTo>
                    <a:lnTo>
                      <a:pt x="0" y="2"/>
                    </a:lnTo>
                    <a:lnTo>
                      <a:pt x="1"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77" name="Rectangle 8977"/>
              <p:cNvSpPr>
                <a:spLocks noChangeArrowheads="1"/>
              </p:cNvSpPr>
              <p:nvPr/>
            </p:nvSpPr>
            <p:spPr bwMode="auto">
              <a:xfrm>
                <a:off x="5238" y="1266"/>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8" name="Rectangle 8978"/>
              <p:cNvSpPr>
                <a:spLocks noChangeArrowheads="1"/>
              </p:cNvSpPr>
              <p:nvPr/>
            </p:nvSpPr>
            <p:spPr bwMode="auto">
              <a:xfrm>
                <a:off x="5226"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9" name="Rectangle 8979"/>
              <p:cNvSpPr>
                <a:spLocks noChangeArrowheads="1"/>
              </p:cNvSpPr>
              <p:nvPr/>
            </p:nvSpPr>
            <p:spPr bwMode="auto">
              <a:xfrm>
                <a:off x="5215"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0" name="Rectangle 8980"/>
              <p:cNvSpPr>
                <a:spLocks noChangeArrowheads="1"/>
              </p:cNvSpPr>
              <p:nvPr/>
            </p:nvSpPr>
            <p:spPr bwMode="auto">
              <a:xfrm>
                <a:off x="520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1" name="Rectangle 8981"/>
              <p:cNvSpPr>
                <a:spLocks noChangeArrowheads="1"/>
              </p:cNvSpPr>
              <p:nvPr/>
            </p:nvSpPr>
            <p:spPr bwMode="auto">
              <a:xfrm>
                <a:off x="5190" y="126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2" name="Freeform 8982"/>
              <p:cNvSpPr/>
              <p:nvPr/>
            </p:nvSpPr>
            <p:spPr bwMode="auto">
              <a:xfrm>
                <a:off x="5178" y="1259"/>
                <a:ext cx="5" cy="3"/>
              </a:xfrm>
              <a:custGeom>
                <a:avLst/>
                <a:gdLst>
                  <a:gd name="T0" fmla="*/ 0 w 5"/>
                  <a:gd name="T1" fmla="*/ 0 h 3"/>
                  <a:gd name="T2" fmla="*/ 5 w 5"/>
                  <a:gd name="T3" fmla="*/ 2 h 3"/>
                  <a:gd name="T4" fmla="*/ 5 w 5"/>
                  <a:gd name="T5" fmla="*/ 3 h 3"/>
                  <a:gd name="T6" fmla="*/ 0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3" name="Rectangle 8983"/>
              <p:cNvSpPr>
                <a:spLocks noChangeArrowheads="1"/>
              </p:cNvSpPr>
              <p:nvPr/>
            </p:nvSpPr>
            <p:spPr bwMode="auto">
              <a:xfrm>
                <a:off x="5166"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4" name="Rectangle 8984"/>
              <p:cNvSpPr>
                <a:spLocks noChangeArrowheads="1"/>
              </p:cNvSpPr>
              <p:nvPr/>
            </p:nvSpPr>
            <p:spPr bwMode="auto">
              <a:xfrm>
                <a:off x="5154" y="1259"/>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5" name="Freeform 8985"/>
              <p:cNvSpPr/>
              <p:nvPr/>
            </p:nvSpPr>
            <p:spPr bwMode="auto">
              <a:xfrm>
                <a:off x="5141" y="1258"/>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86" name="Rectangle 8986"/>
              <p:cNvSpPr>
                <a:spLocks noChangeArrowheads="1"/>
              </p:cNvSpPr>
              <p:nvPr/>
            </p:nvSpPr>
            <p:spPr bwMode="auto">
              <a:xfrm>
                <a:off x="5129"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7" name="Rectangle 8987"/>
              <p:cNvSpPr>
                <a:spLocks noChangeArrowheads="1"/>
              </p:cNvSpPr>
              <p:nvPr/>
            </p:nvSpPr>
            <p:spPr bwMode="auto">
              <a:xfrm>
                <a:off x="5118" y="1258"/>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8" name="Rectangle 8988"/>
              <p:cNvSpPr>
                <a:spLocks noChangeArrowheads="1"/>
              </p:cNvSpPr>
              <p:nvPr/>
            </p:nvSpPr>
            <p:spPr bwMode="auto">
              <a:xfrm>
                <a:off x="5105" y="1258"/>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9" name="Freeform 8989"/>
              <p:cNvSpPr/>
              <p:nvPr/>
            </p:nvSpPr>
            <p:spPr bwMode="auto">
              <a:xfrm>
                <a:off x="5093" y="1258"/>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0" name="Rectangle 8990"/>
              <p:cNvSpPr>
                <a:spLocks noChangeArrowheads="1"/>
              </p:cNvSpPr>
              <p:nvPr/>
            </p:nvSpPr>
            <p:spPr bwMode="auto">
              <a:xfrm>
                <a:off x="5081"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1" name="Rectangle 8991"/>
              <p:cNvSpPr>
                <a:spLocks noChangeArrowheads="1"/>
              </p:cNvSpPr>
              <p:nvPr/>
            </p:nvSpPr>
            <p:spPr bwMode="auto">
              <a:xfrm>
                <a:off x="5069" y="1259"/>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2" name="Rectangle 8992"/>
              <p:cNvSpPr>
                <a:spLocks noChangeArrowheads="1"/>
              </p:cNvSpPr>
              <p:nvPr/>
            </p:nvSpPr>
            <p:spPr bwMode="auto">
              <a:xfrm>
                <a:off x="5056" y="1261"/>
                <a:ext cx="7"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3" name="Freeform 8993"/>
              <p:cNvSpPr/>
              <p:nvPr/>
            </p:nvSpPr>
            <p:spPr bwMode="auto">
              <a:xfrm>
                <a:off x="5044" y="1261"/>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4" name="Rectangle 8994"/>
              <p:cNvSpPr>
                <a:spLocks noChangeArrowheads="1"/>
              </p:cNvSpPr>
              <p:nvPr/>
            </p:nvSpPr>
            <p:spPr bwMode="auto">
              <a:xfrm>
                <a:off x="5033" y="126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5" name="Rectangle 8995"/>
              <p:cNvSpPr>
                <a:spLocks noChangeArrowheads="1"/>
              </p:cNvSpPr>
              <p:nvPr/>
            </p:nvSpPr>
            <p:spPr bwMode="auto">
              <a:xfrm>
                <a:off x="5021" y="1263"/>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6" name="Rectangle 8996"/>
              <p:cNvSpPr>
                <a:spLocks noChangeArrowheads="1"/>
              </p:cNvSpPr>
              <p:nvPr/>
            </p:nvSpPr>
            <p:spPr bwMode="auto">
              <a:xfrm>
                <a:off x="5008" y="1265"/>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7" name="Freeform 8997"/>
              <p:cNvSpPr/>
              <p:nvPr/>
            </p:nvSpPr>
            <p:spPr bwMode="auto">
              <a:xfrm>
                <a:off x="4996" y="1266"/>
                <a:ext cx="6" cy="1"/>
              </a:xfrm>
              <a:custGeom>
                <a:avLst/>
                <a:gdLst>
                  <a:gd name="T0" fmla="*/ 5 w 6"/>
                  <a:gd name="T1" fmla="*/ 0 h 1"/>
                  <a:gd name="T2" fmla="*/ 6 w 6"/>
                  <a:gd name="T3" fmla="*/ 1 h 1"/>
                  <a:gd name="T4" fmla="*/ 0 w 6"/>
                  <a:gd name="T5" fmla="*/ 1 h 1"/>
                  <a:gd name="T6" fmla="*/ 0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lnTo>
                      <a:pt x="6" y="1"/>
                    </a:lnTo>
                    <a:lnTo>
                      <a:pt x="0" y="1"/>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8" name="Freeform 8998"/>
              <p:cNvSpPr/>
              <p:nvPr/>
            </p:nvSpPr>
            <p:spPr bwMode="auto">
              <a:xfrm>
                <a:off x="4984" y="1267"/>
                <a:ext cx="5" cy="3"/>
              </a:xfrm>
              <a:custGeom>
                <a:avLst/>
                <a:gdLst>
                  <a:gd name="T0" fmla="*/ 5 w 5"/>
                  <a:gd name="T1" fmla="*/ 0 h 3"/>
                  <a:gd name="T2" fmla="*/ 5 w 5"/>
                  <a:gd name="T3" fmla="*/ 2 h 3"/>
                  <a:gd name="T4" fmla="*/ 0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9" name="Freeform 8999"/>
              <p:cNvSpPr/>
              <p:nvPr/>
            </p:nvSpPr>
            <p:spPr bwMode="auto">
              <a:xfrm>
                <a:off x="4972" y="1269"/>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0" name="Freeform 9000"/>
              <p:cNvSpPr/>
              <p:nvPr/>
            </p:nvSpPr>
            <p:spPr bwMode="auto">
              <a:xfrm>
                <a:off x="4961" y="1271"/>
                <a:ext cx="5" cy="3"/>
              </a:xfrm>
              <a:custGeom>
                <a:avLst/>
                <a:gdLst>
                  <a:gd name="T0" fmla="*/ 5 w 5"/>
                  <a:gd name="T1" fmla="*/ 0 h 3"/>
                  <a:gd name="T2" fmla="*/ 5 w 5"/>
                  <a:gd name="T3" fmla="*/ 1 h 3"/>
                  <a:gd name="T4" fmla="*/ 0 w 5"/>
                  <a:gd name="T5" fmla="*/ 3 h 3"/>
                  <a:gd name="T6" fmla="*/ 0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0"/>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1" name="Freeform 9001"/>
              <p:cNvSpPr/>
              <p:nvPr/>
            </p:nvSpPr>
            <p:spPr bwMode="auto">
              <a:xfrm>
                <a:off x="4947" y="1272"/>
                <a:ext cx="7" cy="3"/>
              </a:xfrm>
              <a:custGeom>
                <a:avLst/>
                <a:gdLst>
                  <a:gd name="T0" fmla="*/ 7 w 7"/>
                  <a:gd name="T1" fmla="*/ 0 h 3"/>
                  <a:gd name="T2" fmla="*/ 7 w 7"/>
                  <a:gd name="T3" fmla="*/ 2 h 3"/>
                  <a:gd name="T4" fmla="*/ 2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2"/>
                    </a:lnTo>
                    <a:lnTo>
                      <a:pt x="2"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2" name="Rectangle 9002"/>
              <p:cNvSpPr>
                <a:spLocks noChangeArrowheads="1"/>
              </p:cNvSpPr>
              <p:nvPr/>
            </p:nvSpPr>
            <p:spPr bwMode="auto">
              <a:xfrm>
                <a:off x="5309" y="1217"/>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3" name="Freeform 9003"/>
              <p:cNvSpPr/>
              <p:nvPr/>
            </p:nvSpPr>
            <p:spPr bwMode="auto">
              <a:xfrm>
                <a:off x="5296" y="1215"/>
                <a:ext cx="6" cy="2"/>
              </a:xfrm>
              <a:custGeom>
                <a:avLst/>
                <a:gdLst>
                  <a:gd name="T0" fmla="*/ 0 w 6"/>
                  <a:gd name="T1" fmla="*/ 0 h 2"/>
                  <a:gd name="T2" fmla="*/ 6 w 6"/>
                  <a:gd name="T3" fmla="*/ 1 h 2"/>
                  <a:gd name="T4" fmla="*/ 5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4" name="Freeform 9004"/>
              <p:cNvSpPr/>
              <p:nvPr/>
            </p:nvSpPr>
            <p:spPr bwMode="auto">
              <a:xfrm>
                <a:off x="5283" y="1212"/>
                <a:ext cx="6" cy="3"/>
              </a:xfrm>
              <a:custGeom>
                <a:avLst/>
                <a:gdLst>
                  <a:gd name="T0" fmla="*/ 0 w 6"/>
                  <a:gd name="T1" fmla="*/ 0 h 3"/>
                  <a:gd name="T2" fmla="*/ 6 w 6"/>
                  <a:gd name="T3" fmla="*/ 2 h 3"/>
                  <a:gd name="T4" fmla="*/ 6 w 6"/>
                  <a:gd name="T5" fmla="*/ 3 h 3"/>
                  <a:gd name="T6" fmla="*/ 0 w 6"/>
                  <a:gd name="T7" fmla="*/ 2 h 3"/>
                  <a:gd name="T8" fmla="*/ 0 w 6"/>
                  <a:gd name="T9" fmla="*/ 0 h 3"/>
                </a:gdLst>
                <a:ahLst/>
                <a:cxnLst>
                  <a:cxn ang="0">
                    <a:pos x="T0" y="T1"/>
                  </a:cxn>
                  <a:cxn ang="0">
                    <a:pos x="T2" y="T3"/>
                  </a:cxn>
                  <a:cxn ang="0">
                    <a:pos x="T4" y="T5"/>
                  </a:cxn>
                  <a:cxn ang="0">
                    <a:pos x="T6" y="T7"/>
                  </a:cxn>
                  <a:cxn ang="0">
                    <a:pos x="T8" y="T9"/>
                  </a:cxn>
                </a:cxnLst>
                <a:rect l="0" t="0" r="r" b="b"/>
                <a:pathLst>
                  <a:path w="6" h="3">
                    <a:moveTo>
                      <a:pt x="0" y="0"/>
                    </a:moveTo>
                    <a:lnTo>
                      <a:pt x="6" y="2"/>
                    </a:lnTo>
                    <a:lnTo>
                      <a:pt x="6"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5" name="Rectangle 9005"/>
              <p:cNvSpPr>
                <a:spLocks noChangeArrowheads="1"/>
              </p:cNvSpPr>
              <p:nvPr/>
            </p:nvSpPr>
            <p:spPr bwMode="auto">
              <a:xfrm>
                <a:off x="5270" y="1211"/>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6" name="Freeform 9006"/>
              <p:cNvSpPr/>
              <p:nvPr/>
            </p:nvSpPr>
            <p:spPr bwMode="auto">
              <a:xfrm>
                <a:off x="5258" y="1208"/>
                <a:ext cx="5" cy="3"/>
              </a:xfrm>
              <a:custGeom>
                <a:avLst/>
                <a:gdLst>
                  <a:gd name="T0" fmla="*/ 0 w 5"/>
                  <a:gd name="T1" fmla="*/ 0 h 3"/>
                  <a:gd name="T2" fmla="*/ 5 w 5"/>
                  <a:gd name="T3" fmla="*/ 2 h 3"/>
                  <a:gd name="T4" fmla="*/ 5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2"/>
                    </a:lnTo>
                    <a:lnTo>
                      <a:pt x="5"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7" name="Freeform 9007"/>
              <p:cNvSpPr/>
              <p:nvPr/>
            </p:nvSpPr>
            <p:spPr bwMode="auto">
              <a:xfrm>
                <a:off x="5245" y="1207"/>
                <a:ext cx="5" cy="3"/>
              </a:xfrm>
              <a:custGeom>
                <a:avLst/>
                <a:gdLst>
                  <a:gd name="T0" fmla="*/ 0 w 5"/>
                  <a:gd name="T1" fmla="*/ 0 h 3"/>
                  <a:gd name="T2" fmla="*/ 5 w 5"/>
                  <a:gd name="T3" fmla="*/ 1 h 3"/>
                  <a:gd name="T4" fmla="*/ 5 w 5"/>
                  <a:gd name="T5" fmla="*/ 3 h 3"/>
                  <a:gd name="T6" fmla="*/ 0 w 5"/>
                  <a:gd name="T7" fmla="*/ 1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5" y="1"/>
                    </a:lnTo>
                    <a:lnTo>
                      <a:pt x="5"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8" name="Freeform 9008"/>
              <p:cNvSpPr/>
              <p:nvPr/>
            </p:nvSpPr>
            <p:spPr bwMode="auto">
              <a:xfrm>
                <a:off x="5232" y="1206"/>
                <a:ext cx="6" cy="2"/>
              </a:xfrm>
              <a:custGeom>
                <a:avLst/>
                <a:gdLst>
                  <a:gd name="T0" fmla="*/ 0 w 6"/>
                  <a:gd name="T1" fmla="*/ 0 h 2"/>
                  <a:gd name="T2" fmla="*/ 6 w 6"/>
                  <a:gd name="T3" fmla="*/ 0 h 2"/>
                  <a:gd name="T4" fmla="*/ 6 w 6"/>
                  <a:gd name="T5" fmla="*/ 2 h 2"/>
                  <a:gd name="T6" fmla="*/ 0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lnTo>
                      <a:pt x="6" y="0"/>
                    </a:lnTo>
                    <a:lnTo>
                      <a:pt x="6"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9" name="Freeform 9009"/>
              <p:cNvSpPr/>
              <p:nvPr/>
            </p:nvSpPr>
            <p:spPr bwMode="auto">
              <a:xfrm>
                <a:off x="5218" y="1204"/>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0" name="Freeform 9010"/>
              <p:cNvSpPr/>
              <p:nvPr/>
            </p:nvSpPr>
            <p:spPr bwMode="auto">
              <a:xfrm>
                <a:off x="5205" y="1203"/>
                <a:ext cx="7" cy="3"/>
              </a:xfrm>
              <a:custGeom>
                <a:avLst/>
                <a:gdLst>
                  <a:gd name="T0" fmla="*/ 0 w 7"/>
                  <a:gd name="T1" fmla="*/ 0 h 3"/>
                  <a:gd name="T2" fmla="*/ 7 w 7"/>
                  <a:gd name="T3" fmla="*/ 0 h 3"/>
                  <a:gd name="T4" fmla="*/ 7 w 7"/>
                  <a:gd name="T5" fmla="*/ 3 h 3"/>
                  <a:gd name="T6" fmla="*/ 0 w 7"/>
                  <a:gd name="T7" fmla="*/ 1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1" name="Freeform 9011"/>
              <p:cNvSpPr/>
              <p:nvPr/>
            </p:nvSpPr>
            <p:spPr bwMode="auto">
              <a:xfrm>
                <a:off x="5194" y="1202"/>
                <a:ext cx="5" cy="2"/>
              </a:xfrm>
              <a:custGeom>
                <a:avLst/>
                <a:gdLst>
                  <a:gd name="T0" fmla="*/ 0 w 5"/>
                  <a:gd name="T1" fmla="*/ 0 h 2"/>
                  <a:gd name="T2" fmla="*/ 5 w 5"/>
                  <a:gd name="T3" fmla="*/ 1 h 2"/>
                  <a:gd name="T4" fmla="*/ 5 w 5"/>
                  <a:gd name="T5" fmla="*/ 2 h 2"/>
                  <a:gd name="T6" fmla="*/ 0 w 5"/>
                  <a:gd name="T7" fmla="*/ 1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5" y="1"/>
                    </a:lnTo>
                    <a:lnTo>
                      <a:pt x="5" y="2"/>
                    </a:lnTo>
                    <a:lnTo>
                      <a:pt x="0" y="1"/>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2" name="Rectangle 9012"/>
              <p:cNvSpPr>
                <a:spLocks noChangeArrowheads="1"/>
              </p:cNvSpPr>
              <p:nvPr/>
            </p:nvSpPr>
            <p:spPr bwMode="auto">
              <a:xfrm>
                <a:off x="5181" y="1202"/>
                <a:ext cx="5"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3" name="Freeform 9013"/>
              <p:cNvSpPr/>
              <p:nvPr/>
            </p:nvSpPr>
            <p:spPr bwMode="auto">
              <a:xfrm>
                <a:off x="5167" y="1200"/>
                <a:ext cx="7" cy="3"/>
              </a:xfrm>
              <a:custGeom>
                <a:avLst/>
                <a:gdLst>
                  <a:gd name="T0" fmla="*/ 0 w 7"/>
                  <a:gd name="T1" fmla="*/ 0 h 3"/>
                  <a:gd name="T2" fmla="*/ 7 w 7"/>
                  <a:gd name="T3" fmla="*/ 0 h 3"/>
                  <a:gd name="T4" fmla="*/ 7 w 7"/>
                  <a:gd name="T5" fmla="*/ 3 h 3"/>
                  <a:gd name="T6" fmla="*/ 0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0"/>
                    </a:lnTo>
                    <a:lnTo>
                      <a:pt x="7" y="3"/>
                    </a:lnTo>
                    <a:lnTo>
                      <a:pt x="0" y="2"/>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4" name="Rectangle 9014"/>
              <p:cNvSpPr>
                <a:spLocks noChangeArrowheads="1"/>
              </p:cNvSpPr>
              <p:nvPr/>
            </p:nvSpPr>
            <p:spPr bwMode="auto">
              <a:xfrm>
                <a:off x="5154"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5" name="Rectangle 9015"/>
              <p:cNvSpPr>
                <a:spLocks noChangeArrowheads="1"/>
              </p:cNvSpPr>
              <p:nvPr/>
            </p:nvSpPr>
            <p:spPr bwMode="auto">
              <a:xfrm>
                <a:off x="5141"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6" name="Freeform 9016"/>
              <p:cNvSpPr/>
              <p:nvPr/>
            </p:nvSpPr>
            <p:spPr bwMode="auto">
              <a:xfrm>
                <a:off x="5128" y="1199"/>
                <a:ext cx="7" cy="3"/>
              </a:xfrm>
              <a:custGeom>
                <a:avLst/>
                <a:gdLst>
                  <a:gd name="T0" fmla="*/ 0 w 7"/>
                  <a:gd name="T1" fmla="*/ 0 h 3"/>
                  <a:gd name="T2" fmla="*/ 7 w 7"/>
                  <a:gd name="T3" fmla="*/ 1 h 3"/>
                  <a:gd name="T4" fmla="*/ 7 w 7"/>
                  <a:gd name="T5" fmla="*/ 3 h 3"/>
                  <a:gd name="T6" fmla="*/ 0 w 7"/>
                  <a:gd name="T7" fmla="*/ 3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7" y="1"/>
                    </a:lnTo>
                    <a:lnTo>
                      <a:pt x="7" y="3"/>
                    </a:lnTo>
                    <a:lnTo>
                      <a:pt x="0" y="3"/>
                    </a:lnTo>
                    <a:lnTo>
                      <a:pt x="0"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7" name="Rectangle 9017"/>
              <p:cNvSpPr>
                <a:spLocks noChangeArrowheads="1"/>
              </p:cNvSpPr>
              <p:nvPr/>
            </p:nvSpPr>
            <p:spPr bwMode="auto">
              <a:xfrm>
                <a:off x="5116" y="1199"/>
                <a:ext cx="6" cy="3"/>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18" name="Freeform 9018"/>
              <p:cNvSpPr/>
              <p:nvPr/>
            </p:nvSpPr>
            <p:spPr bwMode="auto">
              <a:xfrm>
                <a:off x="5103" y="1199"/>
                <a:ext cx="6" cy="3"/>
              </a:xfrm>
              <a:custGeom>
                <a:avLst/>
                <a:gdLst>
                  <a:gd name="T0" fmla="*/ 6 w 6"/>
                  <a:gd name="T1" fmla="*/ 0 h 3"/>
                  <a:gd name="T2" fmla="*/ 6 w 6"/>
                  <a:gd name="T3" fmla="*/ 3 h 3"/>
                  <a:gd name="T4" fmla="*/ 0 w 6"/>
                  <a:gd name="T5" fmla="*/ 3 h 3"/>
                  <a:gd name="T6" fmla="*/ 0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3"/>
                    </a:lnTo>
                    <a:lnTo>
                      <a:pt x="0" y="3"/>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19" name="Rectangle 9019"/>
              <p:cNvSpPr>
                <a:spLocks noChangeArrowheads="1"/>
              </p:cNvSpPr>
              <p:nvPr/>
            </p:nvSpPr>
            <p:spPr bwMode="auto">
              <a:xfrm>
                <a:off x="5090" y="1200"/>
                <a:ext cx="5"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0" name="Rectangle 9020"/>
              <p:cNvSpPr>
                <a:spLocks noChangeArrowheads="1"/>
              </p:cNvSpPr>
              <p:nvPr/>
            </p:nvSpPr>
            <p:spPr bwMode="auto">
              <a:xfrm>
                <a:off x="5077" y="1200"/>
                <a:ext cx="7"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1" name="Freeform 9021"/>
              <p:cNvSpPr/>
              <p:nvPr/>
            </p:nvSpPr>
            <p:spPr bwMode="auto">
              <a:xfrm>
                <a:off x="5064" y="1200"/>
                <a:ext cx="7" cy="3"/>
              </a:xfrm>
              <a:custGeom>
                <a:avLst/>
                <a:gdLst>
                  <a:gd name="T0" fmla="*/ 7 w 7"/>
                  <a:gd name="T1" fmla="*/ 0 h 3"/>
                  <a:gd name="T2" fmla="*/ 7 w 7"/>
                  <a:gd name="T3" fmla="*/ 3 h 3"/>
                  <a:gd name="T4" fmla="*/ 0 w 7"/>
                  <a:gd name="T5" fmla="*/ 3 h 3"/>
                  <a:gd name="T6" fmla="*/ 0 w 7"/>
                  <a:gd name="T7" fmla="*/ 2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3"/>
                    </a:lnTo>
                    <a:lnTo>
                      <a:pt x="0" y="3"/>
                    </a:lnTo>
                    <a:lnTo>
                      <a:pt x="0" y="2"/>
                    </a:lnTo>
                    <a:lnTo>
                      <a:pt x="7"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2" name="Rectangle 9022"/>
              <p:cNvSpPr>
                <a:spLocks noChangeArrowheads="1"/>
              </p:cNvSpPr>
              <p:nvPr/>
            </p:nvSpPr>
            <p:spPr bwMode="auto">
              <a:xfrm>
                <a:off x="5051" y="1202"/>
                <a:ext cx="6" cy="1"/>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3" name="Freeform 9023"/>
              <p:cNvSpPr/>
              <p:nvPr/>
            </p:nvSpPr>
            <p:spPr bwMode="auto">
              <a:xfrm>
                <a:off x="5038" y="1203"/>
                <a:ext cx="6" cy="1"/>
              </a:xfrm>
              <a:custGeom>
                <a:avLst/>
                <a:gdLst>
                  <a:gd name="T0" fmla="*/ 6 w 6"/>
                  <a:gd name="T1" fmla="*/ 0 h 1"/>
                  <a:gd name="T2" fmla="*/ 6 w 6"/>
                  <a:gd name="T3" fmla="*/ 1 h 1"/>
                  <a:gd name="T4" fmla="*/ 1 w 6"/>
                  <a:gd name="T5" fmla="*/ 1 h 1"/>
                  <a:gd name="T6" fmla="*/ 0 w 6"/>
                  <a:gd name="T7" fmla="*/ 0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1"/>
                    </a:lnTo>
                    <a:lnTo>
                      <a:pt x="1" y="1"/>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4" name="Freeform 9024"/>
              <p:cNvSpPr/>
              <p:nvPr/>
            </p:nvSpPr>
            <p:spPr bwMode="auto">
              <a:xfrm>
                <a:off x="5026" y="1203"/>
                <a:ext cx="5" cy="3"/>
              </a:xfrm>
              <a:custGeom>
                <a:avLst/>
                <a:gdLst>
                  <a:gd name="T0" fmla="*/ 5 w 5"/>
                  <a:gd name="T1" fmla="*/ 0 h 3"/>
                  <a:gd name="T2" fmla="*/ 5 w 5"/>
                  <a:gd name="T3" fmla="*/ 3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3"/>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5" name="Freeform 9025"/>
              <p:cNvSpPr/>
              <p:nvPr/>
            </p:nvSpPr>
            <p:spPr bwMode="auto">
              <a:xfrm>
                <a:off x="5013" y="1204"/>
                <a:ext cx="6" cy="3"/>
              </a:xfrm>
              <a:custGeom>
                <a:avLst/>
                <a:gdLst>
                  <a:gd name="T0" fmla="*/ 5 w 6"/>
                  <a:gd name="T1" fmla="*/ 0 h 3"/>
                  <a:gd name="T2" fmla="*/ 6 w 6"/>
                  <a:gd name="T3" fmla="*/ 2 h 3"/>
                  <a:gd name="T4" fmla="*/ 0 w 6"/>
                  <a:gd name="T5" fmla="*/ 3 h 3"/>
                  <a:gd name="T6" fmla="*/ 0 w 6"/>
                  <a:gd name="T7" fmla="*/ 2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lnTo>
                      <a:pt x="6" y="2"/>
                    </a:lnTo>
                    <a:lnTo>
                      <a:pt x="0" y="3"/>
                    </a:lnTo>
                    <a:lnTo>
                      <a:pt x="0" y="2"/>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6" name="Freeform 9026"/>
              <p:cNvSpPr/>
              <p:nvPr/>
            </p:nvSpPr>
            <p:spPr bwMode="auto">
              <a:xfrm>
                <a:off x="5000" y="1206"/>
                <a:ext cx="6" cy="2"/>
              </a:xfrm>
              <a:custGeom>
                <a:avLst/>
                <a:gdLst>
                  <a:gd name="T0" fmla="*/ 6 w 6"/>
                  <a:gd name="T1" fmla="*/ 0 h 2"/>
                  <a:gd name="T2" fmla="*/ 6 w 6"/>
                  <a:gd name="T3" fmla="*/ 1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7" name="Rectangle 9027"/>
              <p:cNvSpPr>
                <a:spLocks noChangeArrowheads="1"/>
              </p:cNvSpPr>
              <p:nvPr/>
            </p:nvSpPr>
            <p:spPr bwMode="auto">
              <a:xfrm>
                <a:off x="4987" y="1208"/>
                <a:ext cx="6" cy="2"/>
              </a:xfrm>
              <a:prstGeom prst="rect">
                <a:avLst/>
              </a:prstGeom>
              <a:solidFill>
                <a:srgbClr val="290000"/>
              </a:solidFill>
              <a:ln w="0">
                <a:solidFill>
                  <a:srgbClr val="29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8" name="Freeform 9028"/>
              <p:cNvSpPr/>
              <p:nvPr/>
            </p:nvSpPr>
            <p:spPr bwMode="auto">
              <a:xfrm>
                <a:off x="4974" y="1210"/>
                <a:ext cx="6" cy="2"/>
              </a:xfrm>
              <a:custGeom>
                <a:avLst/>
                <a:gdLst>
                  <a:gd name="T0" fmla="*/ 6 w 6"/>
                  <a:gd name="T1" fmla="*/ 0 h 2"/>
                  <a:gd name="T2" fmla="*/ 6 w 6"/>
                  <a:gd name="T3" fmla="*/ 1 h 2"/>
                  <a:gd name="T4" fmla="*/ 1 w 6"/>
                  <a:gd name="T5" fmla="*/ 2 h 2"/>
                  <a:gd name="T6" fmla="*/ 0 w 6"/>
                  <a:gd name="T7" fmla="*/ 0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1"/>
                    </a:lnTo>
                    <a:lnTo>
                      <a:pt x="1" y="2"/>
                    </a:lnTo>
                    <a:lnTo>
                      <a:pt x="0" y="0"/>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9" name="Freeform 9029"/>
              <p:cNvSpPr/>
              <p:nvPr/>
            </p:nvSpPr>
            <p:spPr bwMode="auto">
              <a:xfrm>
                <a:off x="4962" y="1211"/>
                <a:ext cx="5" cy="3"/>
              </a:xfrm>
              <a:custGeom>
                <a:avLst/>
                <a:gdLst>
                  <a:gd name="T0" fmla="*/ 5 w 5"/>
                  <a:gd name="T1" fmla="*/ 0 h 3"/>
                  <a:gd name="T2" fmla="*/ 5 w 5"/>
                  <a:gd name="T3" fmla="*/ 1 h 3"/>
                  <a:gd name="T4" fmla="*/ 0 w 5"/>
                  <a:gd name="T5" fmla="*/ 3 h 3"/>
                  <a:gd name="T6" fmla="*/ 0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1"/>
                    </a:lnTo>
                    <a:lnTo>
                      <a:pt x="0" y="3"/>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0" name="Freeform 9030"/>
              <p:cNvSpPr/>
              <p:nvPr/>
            </p:nvSpPr>
            <p:spPr bwMode="auto">
              <a:xfrm>
                <a:off x="4949" y="1214"/>
                <a:ext cx="6" cy="2"/>
              </a:xfrm>
              <a:custGeom>
                <a:avLst/>
                <a:gdLst>
                  <a:gd name="T0" fmla="*/ 5 w 6"/>
                  <a:gd name="T1" fmla="*/ 0 h 2"/>
                  <a:gd name="T2" fmla="*/ 6 w 6"/>
                  <a:gd name="T3" fmla="*/ 1 h 2"/>
                  <a:gd name="T4" fmla="*/ 0 w 6"/>
                  <a:gd name="T5" fmla="*/ 2 h 2"/>
                  <a:gd name="T6" fmla="*/ 0 w 6"/>
                  <a:gd name="T7" fmla="*/ 1 h 2"/>
                  <a:gd name="T8" fmla="*/ 5 w 6"/>
                  <a:gd name="T9" fmla="*/ 0 h 2"/>
                </a:gdLst>
                <a:ahLst/>
                <a:cxnLst>
                  <a:cxn ang="0">
                    <a:pos x="T0" y="T1"/>
                  </a:cxn>
                  <a:cxn ang="0">
                    <a:pos x="T2" y="T3"/>
                  </a:cxn>
                  <a:cxn ang="0">
                    <a:pos x="T4" y="T5"/>
                  </a:cxn>
                  <a:cxn ang="0">
                    <a:pos x="T6" y="T7"/>
                  </a:cxn>
                  <a:cxn ang="0">
                    <a:pos x="T8" y="T9"/>
                  </a:cxn>
                </a:cxnLst>
                <a:rect l="0" t="0" r="r" b="b"/>
                <a:pathLst>
                  <a:path w="6" h="2">
                    <a:moveTo>
                      <a:pt x="5" y="0"/>
                    </a:moveTo>
                    <a:lnTo>
                      <a:pt x="6" y="1"/>
                    </a:lnTo>
                    <a:lnTo>
                      <a:pt x="0" y="2"/>
                    </a:lnTo>
                    <a:lnTo>
                      <a:pt x="0" y="1"/>
                    </a:lnTo>
                    <a:lnTo>
                      <a:pt x="5"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1" name="Freeform 9031"/>
              <p:cNvSpPr/>
              <p:nvPr/>
            </p:nvSpPr>
            <p:spPr bwMode="auto">
              <a:xfrm>
                <a:off x="4936" y="1215"/>
                <a:ext cx="6" cy="2"/>
              </a:xfrm>
              <a:custGeom>
                <a:avLst/>
                <a:gdLst>
                  <a:gd name="T0" fmla="*/ 6 w 6"/>
                  <a:gd name="T1" fmla="*/ 0 h 2"/>
                  <a:gd name="T2" fmla="*/ 6 w 6"/>
                  <a:gd name="T3" fmla="*/ 2 h 2"/>
                  <a:gd name="T4" fmla="*/ 0 w 6"/>
                  <a:gd name="T5" fmla="*/ 2 h 2"/>
                  <a:gd name="T6" fmla="*/ 0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lnTo>
                      <a:pt x="6" y="2"/>
                    </a:lnTo>
                    <a:lnTo>
                      <a:pt x="0" y="2"/>
                    </a:lnTo>
                    <a:lnTo>
                      <a:pt x="0" y="1"/>
                    </a:lnTo>
                    <a:lnTo>
                      <a:pt x="6"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2" name="Freeform 9032"/>
              <p:cNvSpPr/>
              <p:nvPr/>
            </p:nvSpPr>
            <p:spPr bwMode="auto">
              <a:xfrm>
                <a:off x="5061" y="1346"/>
                <a:ext cx="16" cy="17"/>
              </a:xfrm>
              <a:custGeom>
                <a:avLst/>
                <a:gdLst>
                  <a:gd name="T0" fmla="*/ 8 w 16"/>
                  <a:gd name="T1" fmla="*/ 0 h 17"/>
                  <a:gd name="T2" fmla="*/ 10 w 16"/>
                  <a:gd name="T3" fmla="*/ 1 h 17"/>
                  <a:gd name="T4" fmla="*/ 10 w 16"/>
                  <a:gd name="T5" fmla="*/ 1 h 17"/>
                  <a:gd name="T6" fmla="*/ 10 w 16"/>
                  <a:gd name="T7" fmla="*/ 1 h 17"/>
                  <a:gd name="T8" fmla="*/ 10 w 16"/>
                  <a:gd name="T9" fmla="*/ 1 h 17"/>
                  <a:gd name="T10" fmla="*/ 13 w 16"/>
                  <a:gd name="T11" fmla="*/ 2 h 17"/>
                  <a:gd name="T12" fmla="*/ 15 w 16"/>
                  <a:gd name="T13" fmla="*/ 6 h 17"/>
                  <a:gd name="T14" fmla="*/ 16 w 16"/>
                  <a:gd name="T15" fmla="*/ 9 h 17"/>
                  <a:gd name="T16" fmla="*/ 16 w 16"/>
                  <a:gd name="T17" fmla="*/ 12 h 17"/>
                  <a:gd name="T18" fmla="*/ 13 w 16"/>
                  <a:gd name="T19" fmla="*/ 14 h 17"/>
                  <a:gd name="T20" fmla="*/ 11 w 16"/>
                  <a:gd name="T21" fmla="*/ 17 h 17"/>
                  <a:gd name="T22" fmla="*/ 8 w 16"/>
                  <a:gd name="T23" fmla="*/ 17 h 17"/>
                  <a:gd name="T24" fmla="*/ 6 w 16"/>
                  <a:gd name="T25" fmla="*/ 17 h 17"/>
                  <a:gd name="T26" fmla="*/ 3 w 16"/>
                  <a:gd name="T27" fmla="*/ 14 h 17"/>
                  <a:gd name="T28" fmla="*/ 2 w 16"/>
                  <a:gd name="T29" fmla="*/ 12 h 17"/>
                  <a:gd name="T30" fmla="*/ 0 w 16"/>
                  <a:gd name="T31" fmla="*/ 9 h 17"/>
                  <a:gd name="T32" fmla="*/ 2 w 16"/>
                  <a:gd name="T33" fmla="*/ 6 h 17"/>
                  <a:gd name="T34" fmla="*/ 4 w 16"/>
                  <a:gd name="T35" fmla="*/ 2 h 17"/>
                  <a:gd name="T36" fmla="*/ 7 w 16"/>
                  <a:gd name="T37" fmla="*/ 1 h 17"/>
                  <a:gd name="T38" fmla="*/ 7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10" y="1"/>
                    </a:lnTo>
                    <a:lnTo>
                      <a:pt x="10" y="1"/>
                    </a:lnTo>
                    <a:lnTo>
                      <a:pt x="10" y="1"/>
                    </a:lnTo>
                    <a:lnTo>
                      <a:pt x="10" y="1"/>
                    </a:lnTo>
                    <a:lnTo>
                      <a:pt x="13" y="2"/>
                    </a:lnTo>
                    <a:lnTo>
                      <a:pt x="15" y="6"/>
                    </a:lnTo>
                    <a:lnTo>
                      <a:pt x="16" y="9"/>
                    </a:lnTo>
                    <a:lnTo>
                      <a:pt x="16" y="12"/>
                    </a:lnTo>
                    <a:lnTo>
                      <a:pt x="13" y="14"/>
                    </a:lnTo>
                    <a:lnTo>
                      <a:pt x="11" y="17"/>
                    </a:lnTo>
                    <a:lnTo>
                      <a:pt x="8" y="17"/>
                    </a:lnTo>
                    <a:lnTo>
                      <a:pt x="6" y="17"/>
                    </a:lnTo>
                    <a:lnTo>
                      <a:pt x="3" y="14"/>
                    </a:lnTo>
                    <a:lnTo>
                      <a:pt x="2" y="12"/>
                    </a:lnTo>
                    <a:lnTo>
                      <a:pt x="0" y="9"/>
                    </a:lnTo>
                    <a:lnTo>
                      <a:pt x="2" y="6"/>
                    </a:lnTo>
                    <a:lnTo>
                      <a:pt x="4" y="2"/>
                    </a:lnTo>
                    <a:lnTo>
                      <a:pt x="7" y="1"/>
                    </a:lnTo>
                    <a:lnTo>
                      <a:pt x="7"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3" name="Freeform 9033"/>
              <p:cNvSpPr/>
              <p:nvPr/>
            </p:nvSpPr>
            <p:spPr bwMode="auto">
              <a:xfrm>
                <a:off x="5069" y="1346"/>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4" name="Freeform 9034"/>
              <p:cNvSpPr/>
              <p:nvPr/>
            </p:nvSpPr>
            <p:spPr bwMode="auto">
              <a:xfrm>
                <a:off x="5069" y="1344"/>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5" name="Freeform 9035"/>
              <p:cNvSpPr/>
              <p:nvPr/>
            </p:nvSpPr>
            <p:spPr bwMode="auto">
              <a:xfrm>
                <a:off x="5069" y="1343"/>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6" name="Freeform 9036"/>
              <p:cNvSpPr/>
              <p:nvPr/>
            </p:nvSpPr>
            <p:spPr bwMode="auto">
              <a:xfrm>
                <a:off x="5069" y="1342"/>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7" name="Freeform 9037"/>
              <p:cNvSpPr/>
              <p:nvPr/>
            </p:nvSpPr>
            <p:spPr bwMode="auto">
              <a:xfrm>
                <a:off x="5069" y="1341"/>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8" name="Freeform 9038"/>
              <p:cNvSpPr/>
              <p:nvPr/>
            </p:nvSpPr>
            <p:spPr bwMode="auto">
              <a:xfrm>
                <a:off x="5069" y="1339"/>
                <a:ext cx="2" cy="2"/>
              </a:xfrm>
              <a:custGeom>
                <a:avLst/>
                <a:gdLst>
                  <a:gd name="T0" fmla="*/ 0 w 2"/>
                  <a:gd name="T1" fmla="*/ 0 h 2"/>
                  <a:gd name="T2" fmla="*/ 2 w 2"/>
                  <a:gd name="T3" fmla="*/ 2 h 2"/>
                  <a:gd name="T4" fmla="*/ 0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39" name="Freeform 9039"/>
              <p:cNvSpPr/>
              <p:nvPr/>
            </p:nvSpPr>
            <p:spPr bwMode="auto">
              <a:xfrm>
                <a:off x="5069" y="1338"/>
                <a:ext cx="2" cy="1"/>
              </a:xfrm>
              <a:custGeom>
                <a:avLst/>
                <a:gdLst>
                  <a:gd name="T0" fmla="*/ 0 w 2"/>
                  <a:gd name="T1" fmla="*/ 0 h 1"/>
                  <a:gd name="T2" fmla="*/ 2 w 2"/>
                  <a:gd name="T3" fmla="*/ 1 h 1"/>
                  <a:gd name="T4" fmla="*/ 0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0" name="Freeform 9040"/>
              <p:cNvSpPr/>
              <p:nvPr/>
            </p:nvSpPr>
            <p:spPr bwMode="auto">
              <a:xfrm>
                <a:off x="5069" y="1338"/>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1" name="Freeform 9041"/>
              <p:cNvSpPr/>
              <p:nvPr/>
            </p:nvSpPr>
            <p:spPr bwMode="auto">
              <a:xfrm>
                <a:off x="5069" y="1337"/>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2" name="Freeform 9042"/>
              <p:cNvSpPr/>
              <p:nvPr/>
            </p:nvSpPr>
            <p:spPr bwMode="auto">
              <a:xfrm>
                <a:off x="5069" y="1335"/>
                <a:ext cx="2" cy="2"/>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3" name="Freeform 9043"/>
              <p:cNvSpPr/>
              <p:nvPr/>
            </p:nvSpPr>
            <p:spPr bwMode="auto">
              <a:xfrm>
                <a:off x="5069" y="1334"/>
                <a:ext cx="2" cy="1"/>
              </a:xfrm>
              <a:custGeom>
                <a:avLst/>
                <a:gdLst>
                  <a:gd name="T0" fmla="*/ 0 w 2"/>
                  <a:gd name="T1" fmla="*/ 0 h 1"/>
                  <a:gd name="T2" fmla="*/ 2 w 2"/>
                  <a:gd name="T3" fmla="*/ 0 h 1"/>
                  <a:gd name="T4" fmla="*/ 0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4" name="Freeform 9044"/>
              <p:cNvSpPr>
                <a:spLocks noEditPoints="1"/>
              </p:cNvSpPr>
              <p:nvPr/>
            </p:nvSpPr>
            <p:spPr bwMode="auto">
              <a:xfrm>
                <a:off x="5004" y="1316"/>
                <a:ext cx="108" cy="131"/>
              </a:xfrm>
              <a:custGeom>
                <a:avLst/>
                <a:gdLst>
                  <a:gd name="T0" fmla="*/ 23 w 108"/>
                  <a:gd name="T1" fmla="*/ 91 h 131"/>
                  <a:gd name="T2" fmla="*/ 33 w 108"/>
                  <a:gd name="T3" fmla="*/ 94 h 131"/>
                  <a:gd name="T4" fmla="*/ 40 w 108"/>
                  <a:gd name="T5" fmla="*/ 0 h 131"/>
                  <a:gd name="T6" fmla="*/ 43 w 108"/>
                  <a:gd name="T7" fmla="*/ 4 h 131"/>
                  <a:gd name="T8" fmla="*/ 43 w 108"/>
                  <a:gd name="T9" fmla="*/ 7 h 131"/>
                  <a:gd name="T10" fmla="*/ 38 w 108"/>
                  <a:gd name="T11" fmla="*/ 13 h 131"/>
                  <a:gd name="T12" fmla="*/ 35 w 108"/>
                  <a:gd name="T13" fmla="*/ 27 h 131"/>
                  <a:gd name="T14" fmla="*/ 47 w 108"/>
                  <a:gd name="T15" fmla="*/ 28 h 131"/>
                  <a:gd name="T16" fmla="*/ 52 w 108"/>
                  <a:gd name="T17" fmla="*/ 15 h 131"/>
                  <a:gd name="T18" fmla="*/ 55 w 108"/>
                  <a:gd name="T19" fmla="*/ 17 h 131"/>
                  <a:gd name="T20" fmla="*/ 60 w 108"/>
                  <a:gd name="T21" fmla="*/ 21 h 131"/>
                  <a:gd name="T22" fmla="*/ 63 w 108"/>
                  <a:gd name="T23" fmla="*/ 4 h 131"/>
                  <a:gd name="T24" fmla="*/ 65 w 108"/>
                  <a:gd name="T25" fmla="*/ 10 h 131"/>
                  <a:gd name="T26" fmla="*/ 70 w 108"/>
                  <a:gd name="T27" fmla="*/ 7 h 131"/>
                  <a:gd name="T28" fmla="*/ 67 w 108"/>
                  <a:gd name="T29" fmla="*/ 17 h 131"/>
                  <a:gd name="T30" fmla="*/ 65 w 108"/>
                  <a:gd name="T31" fmla="*/ 18 h 131"/>
                  <a:gd name="T32" fmla="*/ 59 w 108"/>
                  <a:gd name="T33" fmla="*/ 25 h 131"/>
                  <a:gd name="T34" fmla="*/ 35 w 108"/>
                  <a:gd name="T35" fmla="*/ 31 h 131"/>
                  <a:gd name="T36" fmla="*/ 39 w 108"/>
                  <a:gd name="T37" fmla="*/ 36 h 131"/>
                  <a:gd name="T38" fmla="*/ 51 w 108"/>
                  <a:gd name="T39" fmla="*/ 61 h 131"/>
                  <a:gd name="T40" fmla="*/ 94 w 108"/>
                  <a:gd name="T41" fmla="*/ 65 h 131"/>
                  <a:gd name="T42" fmla="*/ 107 w 108"/>
                  <a:gd name="T43" fmla="*/ 68 h 131"/>
                  <a:gd name="T44" fmla="*/ 98 w 108"/>
                  <a:gd name="T45" fmla="*/ 74 h 131"/>
                  <a:gd name="T46" fmla="*/ 94 w 108"/>
                  <a:gd name="T47" fmla="*/ 91 h 131"/>
                  <a:gd name="T48" fmla="*/ 99 w 108"/>
                  <a:gd name="T49" fmla="*/ 100 h 131"/>
                  <a:gd name="T50" fmla="*/ 97 w 108"/>
                  <a:gd name="T51" fmla="*/ 129 h 131"/>
                  <a:gd name="T52" fmla="*/ 94 w 108"/>
                  <a:gd name="T53" fmla="*/ 114 h 131"/>
                  <a:gd name="T54" fmla="*/ 89 w 108"/>
                  <a:gd name="T55" fmla="*/ 108 h 131"/>
                  <a:gd name="T56" fmla="*/ 78 w 108"/>
                  <a:gd name="T57" fmla="*/ 128 h 131"/>
                  <a:gd name="T58" fmla="*/ 78 w 108"/>
                  <a:gd name="T59" fmla="*/ 116 h 131"/>
                  <a:gd name="T60" fmla="*/ 76 w 108"/>
                  <a:gd name="T61" fmla="*/ 90 h 131"/>
                  <a:gd name="T62" fmla="*/ 33 w 108"/>
                  <a:gd name="T63" fmla="*/ 108 h 131"/>
                  <a:gd name="T64" fmla="*/ 25 w 108"/>
                  <a:gd name="T65" fmla="*/ 125 h 131"/>
                  <a:gd name="T66" fmla="*/ 17 w 108"/>
                  <a:gd name="T67" fmla="*/ 131 h 131"/>
                  <a:gd name="T68" fmla="*/ 22 w 108"/>
                  <a:gd name="T69" fmla="*/ 107 h 131"/>
                  <a:gd name="T70" fmla="*/ 15 w 108"/>
                  <a:gd name="T71" fmla="*/ 87 h 131"/>
                  <a:gd name="T72" fmla="*/ 25 w 108"/>
                  <a:gd name="T73" fmla="*/ 76 h 131"/>
                  <a:gd name="T74" fmla="*/ 27 w 108"/>
                  <a:gd name="T75" fmla="*/ 55 h 131"/>
                  <a:gd name="T76" fmla="*/ 21 w 108"/>
                  <a:gd name="T77" fmla="*/ 52 h 131"/>
                  <a:gd name="T78" fmla="*/ 12 w 108"/>
                  <a:gd name="T79" fmla="*/ 48 h 131"/>
                  <a:gd name="T80" fmla="*/ 15 w 108"/>
                  <a:gd name="T81" fmla="*/ 34 h 131"/>
                  <a:gd name="T82" fmla="*/ 2 w 108"/>
                  <a:gd name="T83" fmla="*/ 31 h 131"/>
                  <a:gd name="T84" fmla="*/ 6 w 108"/>
                  <a:gd name="T85" fmla="*/ 30 h 131"/>
                  <a:gd name="T86" fmla="*/ 8 w 108"/>
                  <a:gd name="T87" fmla="*/ 28 h 131"/>
                  <a:gd name="T88" fmla="*/ 18 w 108"/>
                  <a:gd name="T89" fmla="*/ 32 h 131"/>
                  <a:gd name="T90" fmla="*/ 13 w 108"/>
                  <a:gd name="T91" fmla="*/ 26 h 131"/>
                  <a:gd name="T92" fmla="*/ 1 w 108"/>
                  <a:gd name="T93" fmla="*/ 18 h 131"/>
                  <a:gd name="T94" fmla="*/ 5 w 108"/>
                  <a:gd name="T95" fmla="*/ 17 h 131"/>
                  <a:gd name="T96" fmla="*/ 8 w 108"/>
                  <a:gd name="T97" fmla="*/ 19 h 131"/>
                  <a:gd name="T98" fmla="*/ 15 w 108"/>
                  <a:gd name="T99" fmla="*/ 25 h 131"/>
                  <a:gd name="T100" fmla="*/ 27 w 108"/>
                  <a:gd name="T101" fmla="*/ 28 h 131"/>
                  <a:gd name="T102" fmla="*/ 23 w 108"/>
                  <a:gd name="T103" fmla="*/ 19 h 131"/>
                  <a:gd name="T104" fmla="*/ 19 w 108"/>
                  <a:gd name="T105" fmla="*/ 11 h 131"/>
                  <a:gd name="T106" fmla="*/ 25 w 108"/>
                  <a:gd name="T107" fmla="*/ 15 h 131"/>
                  <a:gd name="T108" fmla="*/ 25 w 108"/>
                  <a:gd name="T109" fmla="*/ 13 h 131"/>
                  <a:gd name="T110" fmla="*/ 33 w 108"/>
                  <a:gd name="T111" fmla="*/ 25 h 131"/>
                  <a:gd name="T112" fmla="*/ 33 w 108"/>
                  <a:gd name="T113" fmla="*/ 7 h 131"/>
                  <a:gd name="T114" fmla="*/ 34 w 108"/>
                  <a:gd name="T115" fmla="*/ 5 h 131"/>
                  <a:gd name="T116" fmla="*/ 36 w 108"/>
                  <a:gd name="T117" fmla="*/ 7 h 131"/>
                  <a:gd name="T118" fmla="*/ 40 w 108"/>
                  <a:gd name="T1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31">
                    <a:moveTo>
                      <a:pt x="33" y="89"/>
                    </a:moveTo>
                    <a:lnTo>
                      <a:pt x="30" y="89"/>
                    </a:lnTo>
                    <a:lnTo>
                      <a:pt x="27" y="89"/>
                    </a:lnTo>
                    <a:lnTo>
                      <a:pt x="26" y="89"/>
                    </a:lnTo>
                    <a:lnTo>
                      <a:pt x="23" y="90"/>
                    </a:lnTo>
                    <a:lnTo>
                      <a:pt x="23" y="91"/>
                    </a:lnTo>
                    <a:lnTo>
                      <a:pt x="23" y="93"/>
                    </a:lnTo>
                    <a:lnTo>
                      <a:pt x="25" y="97"/>
                    </a:lnTo>
                    <a:lnTo>
                      <a:pt x="26" y="100"/>
                    </a:lnTo>
                    <a:lnTo>
                      <a:pt x="29" y="106"/>
                    </a:lnTo>
                    <a:lnTo>
                      <a:pt x="31" y="99"/>
                    </a:lnTo>
                    <a:lnTo>
                      <a:pt x="33" y="94"/>
                    </a:lnTo>
                    <a:lnTo>
                      <a:pt x="33" y="89"/>
                    </a:lnTo>
                    <a:close/>
                    <a:moveTo>
                      <a:pt x="30" y="34"/>
                    </a:moveTo>
                    <a:lnTo>
                      <a:pt x="30" y="34"/>
                    </a:lnTo>
                    <a:lnTo>
                      <a:pt x="30" y="34"/>
                    </a:lnTo>
                    <a:lnTo>
                      <a:pt x="30" y="34"/>
                    </a:lnTo>
                    <a:close/>
                    <a:moveTo>
                      <a:pt x="40" y="0"/>
                    </a:moveTo>
                    <a:lnTo>
                      <a:pt x="42" y="1"/>
                    </a:lnTo>
                    <a:lnTo>
                      <a:pt x="42" y="1"/>
                    </a:lnTo>
                    <a:lnTo>
                      <a:pt x="42" y="2"/>
                    </a:lnTo>
                    <a:lnTo>
                      <a:pt x="42" y="4"/>
                    </a:lnTo>
                    <a:lnTo>
                      <a:pt x="42" y="4"/>
                    </a:lnTo>
                    <a:lnTo>
                      <a:pt x="43" y="4"/>
                    </a:lnTo>
                    <a:lnTo>
                      <a:pt x="44" y="4"/>
                    </a:lnTo>
                    <a:lnTo>
                      <a:pt x="46" y="4"/>
                    </a:lnTo>
                    <a:lnTo>
                      <a:pt x="46" y="5"/>
                    </a:lnTo>
                    <a:lnTo>
                      <a:pt x="47" y="5"/>
                    </a:lnTo>
                    <a:lnTo>
                      <a:pt x="46" y="6"/>
                    </a:lnTo>
                    <a:lnTo>
                      <a:pt x="43" y="7"/>
                    </a:lnTo>
                    <a:lnTo>
                      <a:pt x="43" y="7"/>
                    </a:lnTo>
                    <a:lnTo>
                      <a:pt x="43" y="7"/>
                    </a:lnTo>
                    <a:lnTo>
                      <a:pt x="42" y="7"/>
                    </a:lnTo>
                    <a:lnTo>
                      <a:pt x="40" y="9"/>
                    </a:lnTo>
                    <a:lnTo>
                      <a:pt x="39" y="10"/>
                    </a:lnTo>
                    <a:lnTo>
                      <a:pt x="38" y="13"/>
                    </a:lnTo>
                    <a:lnTo>
                      <a:pt x="38" y="17"/>
                    </a:lnTo>
                    <a:lnTo>
                      <a:pt x="38" y="21"/>
                    </a:lnTo>
                    <a:lnTo>
                      <a:pt x="36" y="22"/>
                    </a:lnTo>
                    <a:lnTo>
                      <a:pt x="36" y="25"/>
                    </a:lnTo>
                    <a:lnTo>
                      <a:pt x="35" y="26"/>
                    </a:lnTo>
                    <a:lnTo>
                      <a:pt x="35" y="27"/>
                    </a:lnTo>
                    <a:lnTo>
                      <a:pt x="35" y="28"/>
                    </a:lnTo>
                    <a:lnTo>
                      <a:pt x="36" y="30"/>
                    </a:lnTo>
                    <a:lnTo>
                      <a:pt x="39" y="30"/>
                    </a:lnTo>
                    <a:lnTo>
                      <a:pt x="42" y="30"/>
                    </a:lnTo>
                    <a:lnTo>
                      <a:pt x="44" y="28"/>
                    </a:lnTo>
                    <a:lnTo>
                      <a:pt x="47" y="28"/>
                    </a:lnTo>
                    <a:lnTo>
                      <a:pt x="50" y="27"/>
                    </a:lnTo>
                    <a:lnTo>
                      <a:pt x="52" y="26"/>
                    </a:lnTo>
                    <a:lnTo>
                      <a:pt x="52" y="23"/>
                    </a:lnTo>
                    <a:lnTo>
                      <a:pt x="52" y="21"/>
                    </a:lnTo>
                    <a:lnTo>
                      <a:pt x="52" y="18"/>
                    </a:lnTo>
                    <a:lnTo>
                      <a:pt x="52" y="15"/>
                    </a:lnTo>
                    <a:lnTo>
                      <a:pt x="53" y="13"/>
                    </a:lnTo>
                    <a:lnTo>
                      <a:pt x="55" y="11"/>
                    </a:lnTo>
                    <a:lnTo>
                      <a:pt x="55" y="11"/>
                    </a:lnTo>
                    <a:lnTo>
                      <a:pt x="55" y="13"/>
                    </a:lnTo>
                    <a:lnTo>
                      <a:pt x="55" y="14"/>
                    </a:lnTo>
                    <a:lnTo>
                      <a:pt x="55" y="17"/>
                    </a:lnTo>
                    <a:lnTo>
                      <a:pt x="55" y="19"/>
                    </a:lnTo>
                    <a:lnTo>
                      <a:pt x="55" y="21"/>
                    </a:lnTo>
                    <a:lnTo>
                      <a:pt x="56" y="22"/>
                    </a:lnTo>
                    <a:lnTo>
                      <a:pt x="59" y="23"/>
                    </a:lnTo>
                    <a:lnTo>
                      <a:pt x="60" y="22"/>
                    </a:lnTo>
                    <a:lnTo>
                      <a:pt x="60" y="21"/>
                    </a:lnTo>
                    <a:lnTo>
                      <a:pt x="61" y="18"/>
                    </a:lnTo>
                    <a:lnTo>
                      <a:pt x="61" y="17"/>
                    </a:lnTo>
                    <a:lnTo>
                      <a:pt x="61" y="11"/>
                    </a:lnTo>
                    <a:lnTo>
                      <a:pt x="61" y="6"/>
                    </a:lnTo>
                    <a:lnTo>
                      <a:pt x="63" y="5"/>
                    </a:lnTo>
                    <a:lnTo>
                      <a:pt x="63" y="4"/>
                    </a:lnTo>
                    <a:lnTo>
                      <a:pt x="64" y="4"/>
                    </a:lnTo>
                    <a:lnTo>
                      <a:pt x="65" y="5"/>
                    </a:lnTo>
                    <a:lnTo>
                      <a:pt x="65" y="6"/>
                    </a:lnTo>
                    <a:lnTo>
                      <a:pt x="65" y="9"/>
                    </a:lnTo>
                    <a:lnTo>
                      <a:pt x="65" y="9"/>
                    </a:lnTo>
                    <a:lnTo>
                      <a:pt x="65" y="10"/>
                    </a:lnTo>
                    <a:lnTo>
                      <a:pt x="65" y="11"/>
                    </a:lnTo>
                    <a:lnTo>
                      <a:pt x="67" y="11"/>
                    </a:lnTo>
                    <a:lnTo>
                      <a:pt x="68" y="10"/>
                    </a:lnTo>
                    <a:lnTo>
                      <a:pt x="68" y="9"/>
                    </a:lnTo>
                    <a:lnTo>
                      <a:pt x="69" y="9"/>
                    </a:lnTo>
                    <a:lnTo>
                      <a:pt x="70" y="7"/>
                    </a:lnTo>
                    <a:lnTo>
                      <a:pt x="70" y="9"/>
                    </a:lnTo>
                    <a:lnTo>
                      <a:pt x="70" y="10"/>
                    </a:lnTo>
                    <a:lnTo>
                      <a:pt x="70" y="13"/>
                    </a:lnTo>
                    <a:lnTo>
                      <a:pt x="68" y="14"/>
                    </a:lnTo>
                    <a:lnTo>
                      <a:pt x="67" y="17"/>
                    </a:lnTo>
                    <a:lnTo>
                      <a:pt x="67" y="17"/>
                    </a:lnTo>
                    <a:lnTo>
                      <a:pt x="65" y="17"/>
                    </a:lnTo>
                    <a:lnTo>
                      <a:pt x="65" y="17"/>
                    </a:lnTo>
                    <a:lnTo>
                      <a:pt x="65" y="17"/>
                    </a:lnTo>
                    <a:lnTo>
                      <a:pt x="65" y="17"/>
                    </a:lnTo>
                    <a:lnTo>
                      <a:pt x="67" y="18"/>
                    </a:lnTo>
                    <a:lnTo>
                      <a:pt x="65" y="18"/>
                    </a:lnTo>
                    <a:lnTo>
                      <a:pt x="65" y="18"/>
                    </a:lnTo>
                    <a:lnTo>
                      <a:pt x="65" y="17"/>
                    </a:lnTo>
                    <a:lnTo>
                      <a:pt x="64" y="18"/>
                    </a:lnTo>
                    <a:lnTo>
                      <a:pt x="63" y="21"/>
                    </a:lnTo>
                    <a:lnTo>
                      <a:pt x="61" y="23"/>
                    </a:lnTo>
                    <a:lnTo>
                      <a:pt x="59" y="25"/>
                    </a:lnTo>
                    <a:lnTo>
                      <a:pt x="56" y="27"/>
                    </a:lnTo>
                    <a:lnTo>
                      <a:pt x="52" y="28"/>
                    </a:lnTo>
                    <a:lnTo>
                      <a:pt x="47" y="31"/>
                    </a:lnTo>
                    <a:lnTo>
                      <a:pt x="43" y="31"/>
                    </a:lnTo>
                    <a:lnTo>
                      <a:pt x="39" y="31"/>
                    </a:lnTo>
                    <a:lnTo>
                      <a:pt x="35" y="31"/>
                    </a:lnTo>
                    <a:lnTo>
                      <a:pt x="33" y="32"/>
                    </a:lnTo>
                    <a:lnTo>
                      <a:pt x="35" y="32"/>
                    </a:lnTo>
                    <a:lnTo>
                      <a:pt x="38" y="32"/>
                    </a:lnTo>
                    <a:lnTo>
                      <a:pt x="40" y="34"/>
                    </a:lnTo>
                    <a:lnTo>
                      <a:pt x="43" y="34"/>
                    </a:lnTo>
                    <a:lnTo>
                      <a:pt x="39" y="36"/>
                    </a:lnTo>
                    <a:lnTo>
                      <a:pt x="36" y="39"/>
                    </a:lnTo>
                    <a:lnTo>
                      <a:pt x="40" y="43"/>
                    </a:lnTo>
                    <a:lnTo>
                      <a:pt x="44" y="47"/>
                    </a:lnTo>
                    <a:lnTo>
                      <a:pt x="47" y="52"/>
                    </a:lnTo>
                    <a:lnTo>
                      <a:pt x="50" y="57"/>
                    </a:lnTo>
                    <a:lnTo>
                      <a:pt x="51" y="61"/>
                    </a:lnTo>
                    <a:lnTo>
                      <a:pt x="53" y="62"/>
                    </a:lnTo>
                    <a:lnTo>
                      <a:pt x="70" y="64"/>
                    </a:lnTo>
                    <a:lnTo>
                      <a:pt x="78" y="62"/>
                    </a:lnTo>
                    <a:lnTo>
                      <a:pt x="86" y="62"/>
                    </a:lnTo>
                    <a:lnTo>
                      <a:pt x="94" y="65"/>
                    </a:lnTo>
                    <a:lnTo>
                      <a:pt x="94" y="65"/>
                    </a:lnTo>
                    <a:lnTo>
                      <a:pt x="97" y="65"/>
                    </a:lnTo>
                    <a:lnTo>
                      <a:pt x="99" y="65"/>
                    </a:lnTo>
                    <a:lnTo>
                      <a:pt x="102" y="66"/>
                    </a:lnTo>
                    <a:lnTo>
                      <a:pt x="106" y="66"/>
                    </a:lnTo>
                    <a:lnTo>
                      <a:pt x="108" y="66"/>
                    </a:lnTo>
                    <a:lnTo>
                      <a:pt x="107" y="68"/>
                    </a:lnTo>
                    <a:lnTo>
                      <a:pt x="106" y="69"/>
                    </a:lnTo>
                    <a:lnTo>
                      <a:pt x="103" y="69"/>
                    </a:lnTo>
                    <a:lnTo>
                      <a:pt x="101" y="69"/>
                    </a:lnTo>
                    <a:lnTo>
                      <a:pt x="98" y="69"/>
                    </a:lnTo>
                    <a:lnTo>
                      <a:pt x="98" y="72"/>
                    </a:lnTo>
                    <a:lnTo>
                      <a:pt x="98" y="74"/>
                    </a:lnTo>
                    <a:lnTo>
                      <a:pt x="99" y="77"/>
                    </a:lnTo>
                    <a:lnTo>
                      <a:pt x="99" y="79"/>
                    </a:lnTo>
                    <a:lnTo>
                      <a:pt x="98" y="83"/>
                    </a:lnTo>
                    <a:lnTo>
                      <a:pt x="95" y="86"/>
                    </a:lnTo>
                    <a:lnTo>
                      <a:pt x="95" y="89"/>
                    </a:lnTo>
                    <a:lnTo>
                      <a:pt x="94" y="91"/>
                    </a:lnTo>
                    <a:lnTo>
                      <a:pt x="94" y="94"/>
                    </a:lnTo>
                    <a:lnTo>
                      <a:pt x="95" y="95"/>
                    </a:lnTo>
                    <a:lnTo>
                      <a:pt x="98" y="97"/>
                    </a:lnTo>
                    <a:lnTo>
                      <a:pt x="99" y="98"/>
                    </a:lnTo>
                    <a:lnTo>
                      <a:pt x="99" y="99"/>
                    </a:lnTo>
                    <a:lnTo>
                      <a:pt x="99" y="100"/>
                    </a:lnTo>
                    <a:lnTo>
                      <a:pt x="99" y="107"/>
                    </a:lnTo>
                    <a:lnTo>
                      <a:pt x="98" y="123"/>
                    </a:lnTo>
                    <a:lnTo>
                      <a:pt x="98" y="124"/>
                    </a:lnTo>
                    <a:lnTo>
                      <a:pt x="98" y="127"/>
                    </a:lnTo>
                    <a:lnTo>
                      <a:pt x="98" y="128"/>
                    </a:lnTo>
                    <a:lnTo>
                      <a:pt x="97" y="129"/>
                    </a:lnTo>
                    <a:lnTo>
                      <a:pt x="95" y="131"/>
                    </a:lnTo>
                    <a:lnTo>
                      <a:pt x="94" y="131"/>
                    </a:lnTo>
                    <a:lnTo>
                      <a:pt x="91" y="131"/>
                    </a:lnTo>
                    <a:lnTo>
                      <a:pt x="90" y="131"/>
                    </a:lnTo>
                    <a:lnTo>
                      <a:pt x="93" y="123"/>
                    </a:lnTo>
                    <a:lnTo>
                      <a:pt x="94" y="114"/>
                    </a:lnTo>
                    <a:lnTo>
                      <a:pt x="94" y="106"/>
                    </a:lnTo>
                    <a:lnTo>
                      <a:pt x="93" y="103"/>
                    </a:lnTo>
                    <a:lnTo>
                      <a:pt x="90" y="102"/>
                    </a:lnTo>
                    <a:lnTo>
                      <a:pt x="90" y="103"/>
                    </a:lnTo>
                    <a:lnTo>
                      <a:pt x="90" y="106"/>
                    </a:lnTo>
                    <a:lnTo>
                      <a:pt x="89" y="108"/>
                    </a:lnTo>
                    <a:lnTo>
                      <a:pt x="87" y="112"/>
                    </a:lnTo>
                    <a:lnTo>
                      <a:pt x="85" y="115"/>
                    </a:lnTo>
                    <a:lnTo>
                      <a:pt x="82" y="119"/>
                    </a:lnTo>
                    <a:lnTo>
                      <a:pt x="81" y="121"/>
                    </a:lnTo>
                    <a:lnTo>
                      <a:pt x="78" y="125"/>
                    </a:lnTo>
                    <a:lnTo>
                      <a:pt x="78" y="128"/>
                    </a:lnTo>
                    <a:lnTo>
                      <a:pt x="77" y="129"/>
                    </a:lnTo>
                    <a:lnTo>
                      <a:pt x="77" y="131"/>
                    </a:lnTo>
                    <a:lnTo>
                      <a:pt x="73" y="131"/>
                    </a:lnTo>
                    <a:lnTo>
                      <a:pt x="69" y="131"/>
                    </a:lnTo>
                    <a:lnTo>
                      <a:pt x="73" y="123"/>
                    </a:lnTo>
                    <a:lnTo>
                      <a:pt x="78" y="116"/>
                    </a:lnTo>
                    <a:lnTo>
                      <a:pt x="82" y="108"/>
                    </a:lnTo>
                    <a:lnTo>
                      <a:pt x="82" y="104"/>
                    </a:lnTo>
                    <a:lnTo>
                      <a:pt x="81" y="102"/>
                    </a:lnTo>
                    <a:lnTo>
                      <a:pt x="78" y="98"/>
                    </a:lnTo>
                    <a:lnTo>
                      <a:pt x="77" y="94"/>
                    </a:lnTo>
                    <a:lnTo>
                      <a:pt x="76" y="90"/>
                    </a:lnTo>
                    <a:lnTo>
                      <a:pt x="72" y="91"/>
                    </a:lnTo>
                    <a:lnTo>
                      <a:pt x="60" y="94"/>
                    </a:lnTo>
                    <a:lnTo>
                      <a:pt x="47" y="93"/>
                    </a:lnTo>
                    <a:lnTo>
                      <a:pt x="43" y="98"/>
                    </a:lnTo>
                    <a:lnTo>
                      <a:pt x="38" y="103"/>
                    </a:lnTo>
                    <a:lnTo>
                      <a:pt x="33" y="108"/>
                    </a:lnTo>
                    <a:lnTo>
                      <a:pt x="30" y="114"/>
                    </a:lnTo>
                    <a:lnTo>
                      <a:pt x="27" y="116"/>
                    </a:lnTo>
                    <a:lnTo>
                      <a:pt x="26" y="119"/>
                    </a:lnTo>
                    <a:lnTo>
                      <a:pt x="26" y="121"/>
                    </a:lnTo>
                    <a:lnTo>
                      <a:pt x="26" y="123"/>
                    </a:lnTo>
                    <a:lnTo>
                      <a:pt x="25" y="125"/>
                    </a:lnTo>
                    <a:lnTo>
                      <a:pt x="23" y="127"/>
                    </a:lnTo>
                    <a:lnTo>
                      <a:pt x="23" y="128"/>
                    </a:lnTo>
                    <a:lnTo>
                      <a:pt x="22" y="129"/>
                    </a:lnTo>
                    <a:lnTo>
                      <a:pt x="21" y="131"/>
                    </a:lnTo>
                    <a:lnTo>
                      <a:pt x="19" y="131"/>
                    </a:lnTo>
                    <a:lnTo>
                      <a:pt x="17" y="131"/>
                    </a:lnTo>
                    <a:lnTo>
                      <a:pt x="14" y="131"/>
                    </a:lnTo>
                    <a:lnTo>
                      <a:pt x="18" y="125"/>
                    </a:lnTo>
                    <a:lnTo>
                      <a:pt x="21" y="120"/>
                    </a:lnTo>
                    <a:lnTo>
                      <a:pt x="22" y="117"/>
                    </a:lnTo>
                    <a:lnTo>
                      <a:pt x="25" y="114"/>
                    </a:lnTo>
                    <a:lnTo>
                      <a:pt x="22" y="107"/>
                    </a:lnTo>
                    <a:lnTo>
                      <a:pt x="21" y="100"/>
                    </a:lnTo>
                    <a:lnTo>
                      <a:pt x="19" y="98"/>
                    </a:lnTo>
                    <a:lnTo>
                      <a:pt x="17" y="95"/>
                    </a:lnTo>
                    <a:lnTo>
                      <a:pt x="15" y="93"/>
                    </a:lnTo>
                    <a:lnTo>
                      <a:pt x="14" y="90"/>
                    </a:lnTo>
                    <a:lnTo>
                      <a:pt x="15" y="87"/>
                    </a:lnTo>
                    <a:lnTo>
                      <a:pt x="18" y="85"/>
                    </a:lnTo>
                    <a:lnTo>
                      <a:pt x="21" y="83"/>
                    </a:lnTo>
                    <a:lnTo>
                      <a:pt x="23" y="82"/>
                    </a:lnTo>
                    <a:lnTo>
                      <a:pt x="26" y="81"/>
                    </a:lnTo>
                    <a:lnTo>
                      <a:pt x="27" y="79"/>
                    </a:lnTo>
                    <a:lnTo>
                      <a:pt x="25" y="76"/>
                    </a:lnTo>
                    <a:lnTo>
                      <a:pt x="23" y="72"/>
                    </a:lnTo>
                    <a:lnTo>
                      <a:pt x="23" y="66"/>
                    </a:lnTo>
                    <a:lnTo>
                      <a:pt x="25" y="61"/>
                    </a:lnTo>
                    <a:lnTo>
                      <a:pt x="26" y="59"/>
                    </a:lnTo>
                    <a:lnTo>
                      <a:pt x="26" y="57"/>
                    </a:lnTo>
                    <a:lnTo>
                      <a:pt x="27" y="55"/>
                    </a:lnTo>
                    <a:lnTo>
                      <a:pt x="29" y="51"/>
                    </a:lnTo>
                    <a:lnTo>
                      <a:pt x="27" y="49"/>
                    </a:lnTo>
                    <a:lnTo>
                      <a:pt x="26" y="49"/>
                    </a:lnTo>
                    <a:lnTo>
                      <a:pt x="25" y="49"/>
                    </a:lnTo>
                    <a:lnTo>
                      <a:pt x="22" y="51"/>
                    </a:lnTo>
                    <a:lnTo>
                      <a:pt x="21" y="52"/>
                    </a:lnTo>
                    <a:lnTo>
                      <a:pt x="18" y="53"/>
                    </a:lnTo>
                    <a:lnTo>
                      <a:pt x="15" y="53"/>
                    </a:lnTo>
                    <a:lnTo>
                      <a:pt x="14" y="53"/>
                    </a:lnTo>
                    <a:lnTo>
                      <a:pt x="12" y="52"/>
                    </a:lnTo>
                    <a:lnTo>
                      <a:pt x="12" y="51"/>
                    </a:lnTo>
                    <a:lnTo>
                      <a:pt x="12" y="48"/>
                    </a:lnTo>
                    <a:lnTo>
                      <a:pt x="14" y="43"/>
                    </a:lnTo>
                    <a:lnTo>
                      <a:pt x="18" y="38"/>
                    </a:lnTo>
                    <a:lnTo>
                      <a:pt x="21" y="35"/>
                    </a:lnTo>
                    <a:lnTo>
                      <a:pt x="23" y="34"/>
                    </a:lnTo>
                    <a:lnTo>
                      <a:pt x="19" y="34"/>
                    </a:lnTo>
                    <a:lnTo>
                      <a:pt x="15" y="34"/>
                    </a:lnTo>
                    <a:lnTo>
                      <a:pt x="14" y="34"/>
                    </a:lnTo>
                    <a:lnTo>
                      <a:pt x="10" y="34"/>
                    </a:lnTo>
                    <a:lnTo>
                      <a:pt x="8" y="32"/>
                    </a:lnTo>
                    <a:lnTo>
                      <a:pt x="5" y="32"/>
                    </a:lnTo>
                    <a:lnTo>
                      <a:pt x="4" y="32"/>
                    </a:lnTo>
                    <a:lnTo>
                      <a:pt x="2" y="31"/>
                    </a:lnTo>
                    <a:lnTo>
                      <a:pt x="2" y="30"/>
                    </a:lnTo>
                    <a:lnTo>
                      <a:pt x="2" y="28"/>
                    </a:lnTo>
                    <a:lnTo>
                      <a:pt x="4" y="28"/>
                    </a:lnTo>
                    <a:lnTo>
                      <a:pt x="4" y="28"/>
                    </a:lnTo>
                    <a:lnTo>
                      <a:pt x="5" y="28"/>
                    </a:lnTo>
                    <a:lnTo>
                      <a:pt x="6" y="30"/>
                    </a:lnTo>
                    <a:lnTo>
                      <a:pt x="8" y="30"/>
                    </a:lnTo>
                    <a:lnTo>
                      <a:pt x="8" y="30"/>
                    </a:lnTo>
                    <a:lnTo>
                      <a:pt x="8" y="30"/>
                    </a:lnTo>
                    <a:lnTo>
                      <a:pt x="8" y="30"/>
                    </a:lnTo>
                    <a:lnTo>
                      <a:pt x="8" y="28"/>
                    </a:lnTo>
                    <a:lnTo>
                      <a:pt x="8" y="28"/>
                    </a:lnTo>
                    <a:lnTo>
                      <a:pt x="9" y="28"/>
                    </a:lnTo>
                    <a:lnTo>
                      <a:pt x="12" y="30"/>
                    </a:lnTo>
                    <a:lnTo>
                      <a:pt x="13" y="31"/>
                    </a:lnTo>
                    <a:lnTo>
                      <a:pt x="14" y="31"/>
                    </a:lnTo>
                    <a:lnTo>
                      <a:pt x="15" y="32"/>
                    </a:lnTo>
                    <a:lnTo>
                      <a:pt x="18" y="32"/>
                    </a:lnTo>
                    <a:lnTo>
                      <a:pt x="21" y="32"/>
                    </a:lnTo>
                    <a:lnTo>
                      <a:pt x="21" y="31"/>
                    </a:lnTo>
                    <a:lnTo>
                      <a:pt x="21" y="30"/>
                    </a:lnTo>
                    <a:lnTo>
                      <a:pt x="18" y="27"/>
                    </a:lnTo>
                    <a:lnTo>
                      <a:pt x="15" y="27"/>
                    </a:lnTo>
                    <a:lnTo>
                      <a:pt x="13" y="26"/>
                    </a:lnTo>
                    <a:lnTo>
                      <a:pt x="9" y="25"/>
                    </a:lnTo>
                    <a:lnTo>
                      <a:pt x="5" y="23"/>
                    </a:lnTo>
                    <a:lnTo>
                      <a:pt x="2" y="22"/>
                    </a:lnTo>
                    <a:lnTo>
                      <a:pt x="1" y="21"/>
                    </a:lnTo>
                    <a:lnTo>
                      <a:pt x="0" y="19"/>
                    </a:lnTo>
                    <a:lnTo>
                      <a:pt x="1" y="18"/>
                    </a:lnTo>
                    <a:lnTo>
                      <a:pt x="1" y="18"/>
                    </a:lnTo>
                    <a:lnTo>
                      <a:pt x="2" y="19"/>
                    </a:lnTo>
                    <a:lnTo>
                      <a:pt x="4" y="19"/>
                    </a:lnTo>
                    <a:lnTo>
                      <a:pt x="5" y="19"/>
                    </a:lnTo>
                    <a:lnTo>
                      <a:pt x="5" y="18"/>
                    </a:lnTo>
                    <a:lnTo>
                      <a:pt x="5" y="17"/>
                    </a:lnTo>
                    <a:lnTo>
                      <a:pt x="5" y="17"/>
                    </a:lnTo>
                    <a:lnTo>
                      <a:pt x="6" y="17"/>
                    </a:lnTo>
                    <a:lnTo>
                      <a:pt x="8" y="17"/>
                    </a:lnTo>
                    <a:lnTo>
                      <a:pt x="8" y="18"/>
                    </a:lnTo>
                    <a:lnTo>
                      <a:pt x="8" y="18"/>
                    </a:lnTo>
                    <a:lnTo>
                      <a:pt x="8" y="19"/>
                    </a:lnTo>
                    <a:lnTo>
                      <a:pt x="8" y="21"/>
                    </a:lnTo>
                    <a:lnTo>
                      <a:pt x="8" y="22"/>
                    </a:lnTo>
                    <a:lnTo>
                      <a:pt x="8" y="23"/>
                    </a:lnTo>
                    <a:lnTo>
                      <a:pt x="9" y="23"/>
                    </a:lnTo>
                    <a:lnTo>
                      <a:pt x="14" y="25"/>
                    </a:lnTo>
                    <a:lnTo>
                      <a:pt x="15" y="25"/>
                    </a:lnTo>
                    <a:lnTo>
                      <a:pt x="17" y="26"/>
                    </a:lnTo>
                    <a:lnTo>
                      <a:pt x="17" y="26"/>
                    </a:lnTo>
                    <a:lnTo>
                      <a:pt x="21" y="27"/>
                    </a:lnTo>
                    <a:lnTo>
                      <a:pt x="25" y="28"/>
                    </a:lnTo>
                    <a:lnTo>
                      <a:pt x="26" y="28"/>
                    </a:lnTo>
                    <a:lnTo>
                      <a:pt x="27" y="28"/>
                    </a:lnTo>
                    <a:lnTo>
                      <a:pt x="29" y="28"/>
                    </a:lnTo>
                    <a:lnTo>
                      <a:pt x="30" y="27"/>
                    </a:lnTo>
                    <a:lnTo>
                      <a:pt x="29" y="25"/>
                    </a:lnTo>
                    <a:lnTo>
                      <a:pt x="27" y="23"/>
                    </a:lnTo>
                    <a:lnTo>
                      <a:pt x="25" y="21"/>
                    </a:lnTo>
                    <a:lnTo>
                      <a:pt x="23" y="19"/>
                    </a:lnTo>
                    <a:lnTo>
                      <a:pt x="21" y="18"/>
                    </a:lnTo>
                    <a:lnTo>
                      <a:pt x="21" y="17"/>
                    </a:lnTo>
                    <a:lnTo>
                      <a:pt x="18" y="14"/>
                    </a:lnTo>
                    <a:lnTo>
                      <a:pt x="18" y="13"/>
                    </a:lnTo>
                    <a:lnTo>
                      <a:pt x="18" y="11"/>
                    </a:lnTo>
                    <a:lnTo>
                      <a:pt x="19" y="11"/>
                    </a:lnTo>
                    <a:lnTo>
                      <a:pt x="21" y="11"/>
                    </a:lnTo>
                    <a:lnTo>
                      <a:pt x="22" y="13"/>
                    </a:lnTo>
                    <a:lnTo>
                      <a:pt x="22" y="14"/>
                    </a:lnTo>
                    <a:lnTo>
                      <a:pt x="23" y="14"/>
                    </a:lnTo>
                    <a:lnTo>
                      <a:pt x="23" y="15"/>
                    </a:lnTo>
                    <a:lnTo>
                      <a:pt x="25" y="15"/>
                    </a:lnTo>
                    <a:lnTo>
                      <a:pt x="25" y="14"/>
                    </a:lnTo>
                    <a:lnTo>
                      <a:pt x="23" y="14"/>
                    </a:lnTo>
                    <a:lnTo>
                      <a:pt x="23" y="13"/>
                    </a:lnTo>
                    <a:lnTo>
                      <a:pt x="23" y="13"/>
                    </a:lnTo>
                    <a:lnTo>
                      <a:pt x="25" y="13"/>
                    </a:lnTo>
                    <a:lnTo>
                      <a:pt x="25" y="13"/>
                    </a:lnTo>
                    <a:lnTo>
                      <a:pt x="27" y="15"/>
                    </a:lnTo>
                    <a:lnTo>
                      <a:pt x="29" y="18"/>
                    </a:lnTo>
                    <a:lnTo>
                      <a:pt x="29" y="22"/>
                    </a:lnTo>
                    <a:lnTo>
                      <a:pt x="31" y="25"/>
                    </a:lnTo>
                    <a:lnTo>
                      <a:pt x="31" y="25"/>
                    </a:lnTo>
                    <a:lnTo>
                      <a:pt x="33" y="25"/>
                    </a:lnTo>
                    <a:lnTo>
                      <a:pt x="33" y="25"/>
                    </a:lnTo>
                    <a:lnTo>
                      <a:pt x="35" y="21"/>
                    </a:lnTo>
                    <a:lnTo>
                      <a:pt x="35" y="17"/>
                    </a:lnTo>
                    <a:lnTo>
                      <a:pt x="34" y="11"/>
                    </a:lnTo>
                    <a:lnTo>
                      <a:pt x="34" y="10"/>
                    </a:lnTo>
                    <a:lnTo>
                      <a:pt x="33" y="7"/>
                    </a:lnTo>
                    <a:lnTo>
                      <a:pt x="33" y="6"/>
                    </a:lnTo>
                    <a:lnTo>
                      <a:pt x="31" y="6"/>
                    </a:lnTo>
                    <a:lnTo>
                      <a:pt x="31" y="5"/>
                    </a:lnTo>
                    <a:lnTo>
                      <a:pt x="31" y="5"/>
                    </a:lnTo>
                    <a:lnTo>
                      <a:pt x="33" y="5"/>
                    </a:lnTo>
                    <a:lnTo>
                      <a:pt x="34" y="5"/>
                    </a:lnTo>
                    <a:lnTo>
                      <a:pt x="34" y="6"/>
                    </a:lnTo>
                    <a:lnTo>
                      <a:pt x="35" y="7"/>
                    </a:lnTo>
                    <a:lnTo>
                      <a:pt x="35" y="7"/>
                    </a:lnTo>
                    <a:lnTo>
                      <a:pt x="35" y="9"/>
                    </a:lnTo>
                    <a:lnTo>
                      <a:pt x="35" y="9"/>
                    </a:lnTo>
                    <a:lnTo>
                      <a:pt x="36" y="7"/>
                    </a:lnTo>
                    <a:lnTo>
                      <a:pt x="36" y="7"/>
                    </a:lnTo>
                    <a:lnTo>
                      <a:pt x="38" y="5"/>
                    </a:lnTo>
                    <a:lnTo>
                      <a:pt x="38" y="2"/>
                    </a:lnTo>
                    <a:lnTo>
                      <a:pt x="39" y="1"/>
                    </a:lnTo>
                    <a:lnTo>
                      <a:pt x="40" y="0"/>
                    </a:lnTo>
                    <a:lnTo>
                      <a:pt x="4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5" name="Freeform 9045"/>
              <p:cNvSpPr/>
              <p:nvPr/>
            </p:nvSpPr>
            <p:spPr bwMode="auto">
              <a:xfrm>
                <a:off x="5043" y="1327"/>
                <a:ext cx="9" cy="11"/>
              </a:xfrm>
              <a:custGeom>
                <a:avLst/>
                <a:gdLst>
                  <a:gd name="T0" fmla="*/ 4 w 9"/>
                  <a:gd name="T1" fmla="*/ 0 h 11"/>
                  <a:gd name="T2" fmla="*/ 4 w 9"/>
                  <a:gd name="T3" fmla="*/ 2 h 11"/>
                  <a:gd name="T4" fmla="*/ 4 w 9"/>
                  <a:gd name="T5" fmla="*/ 2 h 11"/>
                  <a:gd name="T6" fmla="*/ 5 w 9"/>
                  <a:gd name="T7" fmla="*/ 2 h 11"/>
                  <a:gd name="T8" fmla="*/ 5 w 9"/>
                  <a:gd name="T9" fmla="*/ 2 h 11"/>
                  <a:gd name="T10" fmla="*/ 5 w 9"/>
                  <a:gd name="T11" fmla="*/ 2 h 11"/>
                  <a:gd name="T12" fmla="*/ 7 w 9"/>
                  <a:gd name="T13" fmla="*/ 2 h 11"/>
                  <a:gd name="T14" fmla="*/ 8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1 w 9"/>
                  <a:gd name="T33" fmla="*/ 2 h 11"/>
                  <a:gd name="T34" fmla="*/ 3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4" y="2"/>
                    </a:lnTo>
                    <a:lnTo>
                      <a:pt x="4" y="2"/>
                    </a:lnTo>
                    <a:lnTo>
                      <a:pt x="5" y="2"/>
                    </a:lnTo>
                    <a:lnTo>
                      <a:pt x="5" y="2"/>
                    </a:lnTo>
                    <a:lnTo>
                      <a:pt x="5" y="2"/>
                    </a:lnTo>
                    <a:lnTo>
                      <a:pt x="7" y="2"/>
                    </a:lnTo>
                    <a:lnTo>
                      <a:pt x="8" y="3"/>
                    </a:lnTo>
                    <a:lnTo>
                      <a:pt x="9" y="4"/>
                    </a:lnTo>
                    <a:lnTo>
                      <a:pt x="8" y="7"/>
                    </a:lnTo>
                    <a:lnTo>
                      <a:pt x="7" y="8"/>
                    </a:lnTo>
                    <a:lnTo>
                      <a:pt x="4" y="11"/>
                    </a:lnTo>
                    <a:lnTo>
                      <a:pt x="3" y="8"/>
                    </a:lnTo>
                    <a:lnTo>
                      <a:pt x="0" y="7"/>
                    </a:lnTo>
                    <a:lnTo>
                      <a:pt x="0" y="4"/>
                    </a:lnTo>
                    <a:lnTo>
                      <a:pt x="0" y="3"/>
                    </a:lnTo>
                    <a:lnTo>
                      <a:pt x="1" y="2"/>
                    </a:lnTo>
                    <a:lnTo>
                      <a:pt x="3"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6" name="Rectangle 9046"/>
              <p:cNvSpPr>
                <a:spLocks noChangeArrowheads="1"/>
              </p:cNvSpPr>
              <p:nvPr/>
            </p:nvSpPr>
            <p:spPr bwMode="auto">
              <a:xfrm>
                <a:off x="5047" y="1327"/>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47" name="Freeform 9047"/>
              <p:cNvSpPr/>
              <p:nvPr/>
            </p:nvSpPr>
            <p:spPr bwMode="auto">
              <a:xfrm>
                <a:off x="5047" y="1326"/>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8" name="Freeform 9048"/>
              <p:cNvSpPr/>
              <p:nvPr/>
            </p:nvSpPr>
            <p:spPr bwMode="auto">
              <a:xfrm>
                <a:off x="5047" y="1325"/>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49" name="Freeform 9049"/>
              <p:cNvSpPr/>
              <p:nvPr/>
            </p:nvSpPr>
            <p:spPr bwMode="auto">
              <a:xfrm>
                <a:off x="5047" y="1323"/>
                <a:ext cx="0" cy="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0" name="Rectangle 9050"/>
              <p:cNvSpPr>
                <a:spLocks noChangeArrowheads="1"/>
              </p:cNvSpPr>
              <p:nvPr/>
            </p:nvSpPr>
            <p:spPr bwMode="auto">
              <a:xfrm>
                <a:off x="5047" y="1323"/>
                <a:ext cx="1" cy="1"/>
              </a:xfrm>
              <a:prstGeom prst="rect">
                <a:avLst/>
              </a:prstGeom>
              <a:solidFill>
                <a:srgbClr val="F7FBFA"/>
              </a:solidFill>
              <a:ln w="0">
                <a:solidFill>
                  <a:srgbClr val="F7FBFA"/>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51" name="Freeform 9051"/>
              <p:cNvSpPr/>
              <p:nvPr/>
            </p:nvSpPr>
            <p:spPr bwMode="auto">
              <a:xfrm>
                <a:off x="5157" y="1346"/>
                <a:ext cx="16" cy="17"/>
              </a:xfrm>
              <a:custGeom>
                <a:avLst/>
                <a:gdLst>
                  <a:gd name="T0" fmla="*/ 8 w 16"/>
                  <a:gd name="T1" fmla="*/ 0 h 17"/>
                  <a:gd name="T2" fmla="*/ 9 w 16"/>
                  <a:gd name="T3" fmla="*/ 1 h 17"/>
                  <a:gd name="T4" fmla="*/ 9 w 16"/>
                  <a:gd name="T5" fmla="*/ 1 h 17"/>
                  <a:gd name="T6" fmla="*/ 9 w 16"/>
                  <a:gd name="T7" fmla="*/ 1 h 17"/>
                  <a:gd name="T8" fmla="*/ 9 w 16"/>
                  <a:gd name="T9" fmla="*/ 1 h 17"/>
                  <a:gd name="T10" fmla="*/ 13 w 16"/>
                  <a:gd name="T11" fmla="*/ 2 h 17"/>
                  <a:gd name="T12" fmla="*/ 16 w 16"/>
                  <a:gd name="T13" fmla="*/ 6 h 17"/>
                  <a:gd name="T14" fmla="*/ 16 w 16"/>
                  <a:gd name="T15" fmla="*/ 9 h 17"/>
                  <a:gd name="T16" fmla="*/ 16 w 16"/>
                  <a:gd name="T17" fmla="*/ 12 h 17"/>
                  <a:gd name="T18" fmla="*/ 13 w 16"/>
                  <a:gd name="T19" fmla="*/ 14 h 17"/>
                  <a:gd name="T20" fmla="*/ 12 w 16"/>
                  <a:gd name="T21" fmla="*/ 17 h 17"/>
                  <a:gd name="T22" fmla="*/ 8 w 16"/>
                  <a:gd name="T23" fmla="*/ 17 h 17"/>
                  <a:gd name="T24" fmla="*/ 5 w 16"/>
                  <a:gd name="T25" fmla="*/ 17 h 17"/>
                  <a:gd name="T26" fmla="*/ 3 w 16"/>
                  <a:gd name="T27" fmla="*/ 14 h 17"/>
                  <a:gd name="T28" fmla="*/ 1 w 16"/>
                  <a:gd name="T29" fmla="*/ 12 h 17"/>
                  <a:gd name="T30" fmla="*/ 0 w 16"/>
                  <a:gd name="T31" fmla="*/ 9 h 17"/>
                  <a:gd name="T32" fmla="*/ 1 w 16"/>
                  <a:gd name="T33" fmla="*/ 6 h 17"/>
                  <a:gd name="T34" fmla="*/ 4 w 16"/>
                  <a:gd name="T35" fmla="*/ 2 h 17"/>
                  <a:gd name="T36" fmla="*/ 6 w 16"/>
                  <a:gd name="T37" fmla="*/ 1 h 17"/>
                  <a:gd name="T38" fmla="*/ 6 w 16"/>
                  <a:gd name="T39" fmla="*/ 1 h 17"/>
                  <a:gd name="T40" fmla="*/ 8 w 16"/>
                  <a:gd name="T41" fmla="*/ 1 h 17"/>
                  <a:gd name="T42" fmla="*/ 8 w 16"/>
                  <a:gd name="T43" fmla="*/ 1 h 17"/>
                  <a:gd name="T44" fmla="*/ 8 w 16"/>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8" y="0"/>
                    </a:moveTo>
                    <a:lnTo>
                      <a:pt x="9" y="1"/>
                    </a:lnTo>
                    <a:lnTo>
                      <a:pt x="9" y="1"/>
                    </a:lnTo>
                    <a:lnTo>
                      <a:pt x="9" y="1"/>
                    </a:lnTo>
                    <a:lnTo>
                      <a:pt x="9" y="1"/>
                    </a:lnTo>
                    <a:lnTo>
                      <a:pt x="13" y="2"/>
                    </a:lnTo>
                    <a:lnTo>
                      <a:pt x="16" y="6"/>
                    </a:lnTo>
                    <a:lnTo>
                      <a:pt x="16" y="9"/>
                    </a:lnTo>
                    <a:lnTo>
                      <a:pt x="16" y="12"/>
                    </a:lnTo>
                    <a:lnTo>
                      <a:pt x="13" y="14"/>
                    </a:lnTo>
                    <a:lnTo>
                      <a:pt x="12" y="17"/>
                    </a:lnTo>
                    <a:lnTo>
                      <a:pt x="8" y="17"/>
                    </a:lnTo>
                    <a:lnTo>
                      <a:pt x="5" y="17"/>
                    </a:lnTo>
                    <a:lnTo>
                      <a:pt x="3" y="14"/>
                    </a:lnTo>
                    <a:lnTo>
                      <a:pt x="1" y="12"/>
                    </a:lnTo>
                    <a:lnTo>
                      <a:pt x="0" y="9"/>
                    </a:lnTo>
                    <a:lnTo>
                      <a:pt x="1" y="6"/>
                    </a:lnTo>
                    <a:lnTo>
                      <a:pt x="4" y="2"/>
                    </a:lnTo>
                    <a:lnTo>
                      <a:pt x="6" y="1"/>
                    </a:lnTo>
                    <a:lnTo>
                      <a:pt x="6" y="1"/>
                    </a:lnTo>
                    <a:lnTo>
                      <a:pt x="8" y="1"/>
                    </a:lnTo>
                    <a:lnTo>
                      <a:pt x="8" y="1"/>
                    </a:lnTo>
                    <a:lnTo>
                      <a:pt x="8"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2" name="Freeform 9052"/>
              <p:cNvSpPr/>
              <p:nvPr/>
            </p:nvSpPr>
            <p:spPr bwMode="auto">
              <a:xfrm>
                <a:off x="5165" y="1346"/>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3" name="Freeform 9053"/>
              <p:cNvSpPr/>
              <p:nvPr/>
            </p:nvSpPr>
            <p:spPr bwMode="auto">
              <a:xfrm>
                <a:off x="5165" y="1344"/>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4" name="Freeform 9054"/>
              <p:cNvSpPr/>
              <p:nvPr/>
            </p:nvSpPr>
            <p:spPr bwMode="auto">
              <a:xfrm>
                <a:off x="5165" y="1343"/>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5" name="Freeform 9055"/>
              <p:cNvSpPr/>
              <p:nvPr/>
            </p:nvSpPr>
            <p:spPr bwMode="auto">
              <a:xfrm>
                <a:off x="5165" y="1342"/>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6" name="Freeform 9056"/>
              <p:cNvSpPr/>
              <p:nvPr/>
            </p:nvSpPr>
            <p:spPr bwMode="auto">
              <a:xfrm>
                <a:off x="5165" y="1341"/>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7" name="Freeform 9057"/>
              <p:cNvSpPr/>
              <p:nvPr/>
            </p:nvSpPr>
            <p:spPr bwMode="auto">
              <a:xfrm>
                <a:off x="5165" y="1339"/>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8" name="Freeform 9058"/>
              <p:cNvSpPr/>
              <p:nvPr/>
            </p:nvSpPr>
            <p:spPr bwMode="auto">
              <a:xfrm>
                <a:off x="5165" y="1338"/>
                <a:ext cx="1" cy="1"/>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0" y="1"/>
                    </a:lnTo>
                    <a:lnTo>
                      <a:pt x="0" y="1"/>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59" name="Freeform 9059"/>
              <p:cNvSpPr/>
              <p:nvPr/>
            </p:nvSpPr>
            <p:spPr bwMode="auto">
              <a:xfrm>
                <a:off x="5165" y="1338"/>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0" name="Freeform 9060"/>
              <p:cNvSpPr/>
              <p:nvPr/>
            </p:nvSpPr>
            <p:spPr bwMode="auto">
              <a:xfrm>
                <a:off x="5165" y="1337"/>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1" name="Freeform 9061"/>
              <p:cNvSpPr/>
              <p:nvPr/>
            </p:nvSpPr>
            <p:spPr bwMode="auto">
              <a:xfrm>
                <a:off x="5165" y="1335"/>
                <a:ext cx="1" cy="2"/>
              </a:xfrm>
              <a:custGeom>
                <a:avLst/>
                <a:gdLst>
                  <a:gd name="T0" fmla="*/ 0 w 1"/>
                  <a:gd name="T1" fmla="*/ 0 h 2"/>
                  <a:gd name="T2" fmla="*/ 1 w 1"/>
                  <a:gd name="T3" fmla="*/ 0 h 2"/>
                  <a:gd name="T4" fmla="*/ 0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2"/>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2" name="Freeform 9062"/>
              <p:cNvSpPr/>
              <p:nvPr/>
            </p:nvSpPr>
            <p:spPr bwMode="auto">
              <a:xfrm>
                <a:off x="5165" y="1334"/>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3" name="Freeform 9063"/>
              <p:cNvSpPr>
                <a:spLocks noEditPoints="1"/>
              </p:cNvSpPr>
              <p:nvPr/>
            </p:nvSpPr>
            <p:spPr bwMode="auto">
              <a:xfrm>
                <a:off x="5123" y="1316"/>
                <a:ext cx="107" cy="131"/>
              </a:xfrm>
              <a:custGeom>
                <a:avLst/>
                <a:gdLst>
                  <a:gd name="T0" fmla="*/ 84 w 107"/>
                  <a:gd name="T1" fmla="*/ 97 h 131"/>
                  <a:gd name="T2" fmla="*/ 77 w 107"/>
                  <a:gd name="T3" fmla="*/ 89 h 131"/>
                  <a:gd name="T4" fmla="*/ 67 w 107"/>
                  <a:gd name="T5" fmla="*/ 0 h 131"/>
                  <a:gd name="T6" fmla="*/ 72 w 107"/>
                  <a:gd name="T7" fmla="*/ 7 h 131"/>
                  <a:gd name="T8" fmla="*/ 75 w 107"/>
                  <a:gd name="T9" fmla="*/ 5 h 131"/>
                  <a:gd name="T10" fmla="*/ 75 w 107"/>
                  <a:gd name="T11" fmla="*/ 7 h 131"/>
                  <a:gd name="T12" fmla="*/ 75 w 107"/>
                  <a:gd name="T13" fmla="*/ 25 h 131"/>
                  <a:gd name="T14" fmla="*/ 82 w 107"/>
                  <a:gd name="T15" fmla="*/ 13 h 131"/>
                  <a:gd name="T16" fmla="*/ 84 w 107"/>
                  <a:gd name="T17" fmla="*/ 15 h 131"/>
                  <a:gd name="T18" fmla="*/ 89 w 107"/>
                  <a:gd name="T19" fmla="*/ 11 h 131"/>
                  <a:gd name="T20" fmla="*/ 85 w 107"/>
                  <a:gd name="T21" fmla="*/ 19 h 131"/>
                  <a:gd name="T22" fmla="*/ 80 w 107"/>
                  <a:gd name="T23" fmla="*/ 28 h 131"/>
                  <a:gd name="T24" fmla="*/ 93 w 107"/>
                  <a:gd name="T25" fmla="*/ 25 h 131"/>
                  <a:gd name="T26" fmla="*/ 101 w 107"/>
                  <a:gd name="T27" fmla="*/ 19 h 131"/>
                  <a:gd name="T28" fmla="*/ 103 w 107"/>
                  <a:gd name="T29" fmla="*/ 17 h 131"/>
                  <a:gd name="T30" fmla="*/ 107 w 107"/>
                  <a:gd name="T31" fmla="*/ 18 h 131"/>
                  <a:gd name="T32" fmla="*/ 95 w 107"/>
                  <a:gd name="T33" fmla="*/ 26 h 131"/>
                  <a:gd name="T34" fmla="*/ 89 w 107"/>
                  <a:gd name="T35" fmla="*/ 32 h 131"/>
                  <a:gd name="T36" fmla="*/ 99 w 107"/>
                  <a:gd name="T37" fmla="*/ 28 h 131"/>
                  <a:gd name="T38" fmla="*/ 101 w 107"/>
                  <a:gd name="T39" fmla="*/ 30 h 131"/>
                  <a:gd name="T40" fmla="*/ 106 w 107"/>
                  <a:gd name="T41" fmla="*/ 31 h 131"/>
                  <a:gd name="T42" fmla="*/ 92 w 107"/>
                  <a:gd name="T43" fmla="*/ 34 h 131"/>
                  <a:gd name="T44" fmla="*/ 97 w 107"/>
                  <a:gd name="T45" fmla="*/ 48 h 131"/>
                  <a:gd name="T46" fmla="*/ 88 w 107"/>
                  <a:gd name="T47" fmla="*/ 52 h 131"/>
                  <a:gd name="T48" fmla="*/ 80 w 107"/>
                  <a:gd name="T49" fmla="*/ 55 h 131"/>
                  <a:gd name="T50" fmla="*/ 82 w 107"/>
                  <a:gd name="T51" fmla="*/ 76 h 131"/>
                  <a:gd name="T52" fmla="*/ 92 w 107"/>
                  <a:gd name="T53" fmla="*/ 87 h 131"/>
                  <a:gd name="T54" fmla="*/ 85 w 107"/>
                  <a:gd name="T55" fmla="*/ 107 h 131"/>
                  <a:gd name="T56" fmla="*/ 90 w 107"/>
                  <a:gd name="T57" fmla="*/ 131 h 131"/>
                  <a:gd name="T58" fmla="*/ 82 w 107"/>
                  <a:gd name="T59" fmla="*/ 125 h 131"/>
                  <a:gd name="T60" fmla="*/ 75 w 107"/>
                  <a:gd name="T61" fmla="*/ 108 h 131"/>
                  <a:gd name="T62" fmla="*/ 34 w 107"/>
                  <a:gd name="T63" fmla="*/ 91 h 131"/>
                  <a:gd name="T64" fmla="*/ 25 w 107"/>
                  <a:gd name="T65" fmla="*/ 108 h 131"/>
                  <a:gd name="T66" fmla="*/ 30 w 107"/>
                  <a:gd name="T67" fmla="*/ 129 h 131"/>
                  <a:gd name="T68" fmla="*/ 21 w 107"/>
                  <a:gd name="T69" fmla="*/ 112 h 131"/>
                  <a:gd name="T70" fmla="*/ 14 w 107"/>
                  <a:gd name="T71" fmla="*/ 106 h 131"/>
                  <a:gd name="T72" fmla="*/ 12 w 107"/>
                  <a:gd name="T73" fmla="*/ 131 h 131"/>
                  <a:gd name="T74" fmla="*/ 9 w 107"/>
                  <a:gd name="T75" fmla="*/ 115 h 131"/>
                  <a:gd name="T76" fmla="*/ 10 w 107"/>
                  <a:gd name="T77" fmla="*/ 97 h 131"/>
                  <a:gd name="T78" fmla="*/ 10 w 107"/>
                  <a:gd name="T79" fmla="*/ 83 h 131"/>
                  <a:gd name="T80" fmla="*/ 8 w 107"/>
                  <a:gd name="T81" fmla="*/ 69 h 131"/>
                  <a:gd name="T82" fmla="*/ 5 w 107"/>
                  <a:gd name="T83" fmla="*/ 66 h 131"/>
                  <a:gd name="T84" fmla="*/ 29 w 107"/>
                  <a:gd name="T85" fmla="*/ 62 h 131"/>
                  <a:gd name="T86" fmla="*/ 64 w 107"/>
                  <a:gd name="T87" fmla="*/ 47 h 131"/>
                  <a:gd name="T88" fmla="*/ 71 w 107"/>
                  <a:gd name="T89" fmla="*/ 32 h 131"/>
                  <a:gd name="T90" fmla="*/ 60 w 107"/>
                  <a:gd name="T91" fmla="*/ 31 h 131"/>
                  <a:gd name="T92" fmla="*/ 43 w 107"/>
                  <a:gd name="T93" fmla="*/ 18 h 131"/>
                  <a:gd name="T94" fmla="*/ 42 w 107"/>
                  <a:gd name="T95" fmla="*/ 17 h 131"/>
                  <a:gd name="T96" fmla="*/ 38 w 107"/>
                  <a:gd name="T97" fmla="*/ 13 h 131"/>
                  <a:gd name="T98" fmla="*/ 40 w 107"/>
                  <a:gd name="T99" fmla="*/ 10 h 131"/>
                  <a:gd name="T100" fmla="*/ 43 w 107"/>
                  <a:gd name="T101" fmla="*/ 6 h 131"/>
                  <a:gd name="T102" fmla="*/ 46 w 107"/>
                  <a:gd name="T103" fmla="*/ 11 h 131"/>
                  <a:gd name="T104" fmla="*/ 51 w 107"/>
                  <a:gd name="T105" fmla="*/ 22 h 131"/>
                  <a:gd name="T106" fmla="*/ 54 w 107"/>
                  <a:gd name="T107" fmla="*/ 11 h 131"/>
                  <a:gd name="T108" fmla="*/ 55 w 107"/>
                  <a:gd name="T109" fmla="*/ 23 h 131"/>
                  <a:gd name="T110" fmla="*/ 69 w 107"/>
                  <a:gd name="T111" fmla="*/ 30 h 131"/>
                  <a:gd name="T112" fmla="*/ 71 w 107"/>
                  <a:gd name="T113" fmla="*/ 22 h 131"/>
                  <a:gd name="T114" fmla="*/ 65 w 107"/>
                  <a:gd name="T115" fmla="*/ 7 h 131"/>
                  <a:gd name="T116" fmla="*/ 61 w 107"/>
                  <a:gd name="T117" fmla="*/ 5 h 131"/>
                  <a:gd name="T118" fmla="*/ 67 w 107"/>
                  <a:gd name="T1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131">
                    <a:moveTo>
                      <a:pt x="75" y="89"/>
                    </a:moveTo>
                    <a:lnTo>
                      <a:pt x="75" y="94"/>
                    </a:lnTo>
                    <a:lnTo>
                      <a:pt x="77" y="99"/>
                    </a:lnTo>
                    <a:lnTo>
                      <a:pt x="78" y="106"/>
                    </a:lnTo>
                    <a:lnTo>
                      <a:pt x="81" y="100"/>
                    </a:lnTo>
                    <a:lnTo>
                      <a:pt x="84" y="97"/>
                    </a:lnTo>
                    <a:lnTo>
                      <a:pt x="85" y="93"/>
                    </a:lnTo>
                    <a:lnTo>
                      <a:pt x="85" y="91"/>
                    </a:lnTo>
                    <a:lnTo>
                      <a:pt x="84" y="90"/>
                    </a:lnTo>
                    <a:lnTo>
                      <a:pt x="82" y="89"/>
                    </a:lnTo>
                    <a:lnTo>
                      <a:pt x="80" y="89"/>
                    </a:lnTo>
                    <a:lnTo>
                      <a:pt x="77" y="89"/>
                    </a:lnTo>
                    <a:lnTo>
                      <a:pt x="75" y="89"/>
                    </a:lnTo>
                    <a:close/>
                    <a:moveTo>
                      <a:pt x="77" y="34"/>
                    </a:moveTo>
                    <a:lnTo>
                      <a:pt x="77" y="34"/>
                    </a:lnTo>
                    <a:lnTo>
                      <a:pt x="77" y="34"/>
                    </a:lnTo>
                    <a:lnTo>
                      <a:pt x="77" y="34"/>
                    </a:lnTo>
                    <a:close/>
                    <a:moveTo>
                      <a:pt x="67" y="0"/>
                    </a:moveTo>
                    <a:lnTo>
                      <a:pt x="68" y="0"/>
                    </a:lnTo>
                    <a:lnTo>
                      <a:pt x="69" y="1"/>
                    </a:lnTo>
                    <a:lnTo>
                      <a:pt x="69" y="2"/>
                    </a:lnTo>
                    <a:lnTo>
                      <a:pt x="71" y="5"/>
                    </a:lnTo>
                    <a:lnTo>
                      <a:pt x="72" y="7"/>
                    </a:lnTo>
                    <a:lnTo>
                      <a:pt x="72" y="7"/>
                    </a:lnTo>
                    <a:lnTo>
                      <a:pt x="72" y="9"/>
                    </a:lnTo>
                    <a:lnTo>
                      <a:pt x="73" y="9"/>
                    </a:lnTo>
                    <a:lnTo>
                      <a:pt x="73" y="7"/>
                    </a:lnTo>
                    <a:lnTo>
                      <a:pt x="73" y="7"/>
                    </a:lnTo>
                    <a:lnTo>
                      <a:pt x="73" y="6"/>
                    </a:lnTo>
                    <a:lnTo>
                      <a:pt x="75" y="5"/>
                    </a:lnTo>
                    <a:lnTo>
                      <a:pt x="76" y="5"/>
                    </a:lnTo>
                    <a:lnTo>
                      <a:pt x="76" y="5"/>
                    </a:lnTo>
                    <a:lnTo>
                      <a:pt x="77" y="5"/>
                    </a:lnTo>
                    <a:lnTo>
                      <a:pt x="76" y="6"/>
                    </a:lnTo>
                    <a:lnTo>
                      <a:pt x="76" y="6"/>
                    </a:lnTo>
                    <a:lnTo>
                      <a:pt x="75" y="7"/>
                    </a:lnTo>
                    <a:lnTo>
                      <a:pt x="73" y="10"/>
                    </a:lnTo>
                    <a:lnTo>
                      <a:pt x="73" y="11"/>
                    </a:lnTo>
                    <a:lnTo>
                      <a:pt x="72" y="17"/>
                    </a:lnTo>
                    <a:lnTo>
                      <a:pt x="73" y="21"/>
                    </a:lnTo>
                    <a:lnTo>
                      <a:pt x="75" y="25"/>
                    </a:lnTo>
                    <a:lnTo>
                      <a:pt x="75" y="25"/>
                    </a:lnTo>
                    <a:lnTo>
                      <a:pt x="76" y="25"/>
                    </a:lnTo>
                    <a:lnTo>
                      <a:pt x="77" y="25"/>
                    </a:lnTo>
                    <a:lnTo>
                      <a:pt x="78" y="22"/>
                    </a:lnTo>
                    <a:lnTo>
                      <a:pt x="80" y="18"/>
                    </a:lnTo>
                    <a:lnTo>
                      <a:pt x="81" y="15"/>
                    </a:lnTo>
                    <a:lnTo>
                      <a:pt x="82" y="13"/>
                    </a:lnTo>
                    <a:lnTo>
                      <a:pt x="84" y="13"/>
                    </a:lnTo>
                    <a:lnTo>
                      <a:pt x="84" y="13"/>
                    </a:lnTo>
                    <a:lnTo>
                      <a:pt x="84" y="13"/>
                    </a:lnTo>
                    <a:lnTo>
                      <a:pt x="84" y="14"/>
                    </a:lnTo>
                    <a:lnTo>
                      <a:pt x="84" y="14"/>
                    </a:lnTo>
                    <a:lnTo>
                      <a:pt x="84" y="15"/>
                    </a:lnTo>
                    <a:lnTo>
                      <a:pt x="84" y="15"/>
                    </a:lnTo>
                    <a:lnTo>
                      <a:pt x="85" y="14"/>
                    </a:lnTo>
                    <a:lnTo>
                      <a:pt x="85" y="14"/>
                    </a:lnTo>
                    <a:lnTo>
                      <a:pt x="86" y="13"/>
                    </a:lnTo>
                    <a:lnTo>
                      <a:pt x="88" y="11"/>
                    </a:lnTo>
                    <a:lnTo>
                      <a:pt x="89" y="11"/>
                    </a:lnTo>
                    <a:lnTo>
                      <a:pt x="89" y="11"/>
                    </a:lnTo>
                    <a:lnTo>
                      <a:pt x="89" y="13"/>
                    </a:lnTo>
                    <a:lnTo>
                      <a:pt x="89" y="14"/>
                    </a:lnTo>
                    <a:lnTo>
                      <a:pt x="88" y="17"/>
                    </a:lnTo>
                    <a:lnTo>
                      <a:pt x="86" y="18"/>
                    </a:lnTo>
                    <a:lnTo>
                      <a:pt x="85" y="19"/>
                    </a:lnTo>
                    <a:lnTo>
                      <a:pt x="82" y="21"/>
                    </a:lnTo>
                    <a:lnTo>
                      <a:pt x="80" y="23"/>
                    </a:lnTo>
                    <a:lnTo>
                      <a:pt x="78" y="25"/>
                    </a:lnTo>
                    <a:lnTo>
                      <a:pt x="78" y="27"/>
                    </a:lnTo>
                    <a:lnTo>
                      <a:pt x="78" y="28"/>
                    </a:lnTo>
                    <a:lnTo>
                      <a:pt x="80" y="28"/>
                    </a:lnTo>
                    <a:lnTo>
                      <a:pt x="82" y="28"/>
                    </a:lnTo>
                    <a:lnTo>
                      <a:pt x="84" y="28"/>
                    </a:lnTo>
                    <a:lnTo>
                      <a:pt x="86" y="27"/>
                    </a:lnTo>
                    <a:lnTo>
                      <a:pt x="90" y="26"/>
                    </a:lnTo>
                    <a:lnTo>
                      <a:pt x="92" y="26"/>
                    </a:lnTo>
                    <a:lnTo>
                      <a:pt x="93" y="25"/>
                    </a:lnTo>
                    <a:lnTo>
                      <a:pt x="94" y="25"/>
                    </a:lnTo>
                    <a:lnTo>
                      <a:pt x="98" y="23"/>
                    </a:lnTo>
                    <a:lnTo>
                      <a:pt x="99" y="23"/>
                    </a:lnTo>
                    <a:lnTo>
                      <a:pt x="101" y="22"/>
                    </a:lnTo>
                    <a:lnTo>
                      <a:pt x="101" y="21"/>
                    </a:lnTo>
                    <a:lnTo>
                      <a:pt x="101" y="19"/>
                    </a:lnTo>
                    <a:lnTo>
                      <a:pt x="101" y="18"/>
                    </a:lnTo>
                    <a:lnTo>
                      <a:pt x="101" y="18"/>
                    </a:lnTo>
                    <a:lnTo>
                      <a:pt x="101" y="17"/>
                    </a:lnTo>
                    <a:lnTo>
                      <a:pt x="102" y="17"/>
                    </a:lnTo>
                    <a:lnTo>
                      <a:pt x="102" y="17"/>
                    </a:lnTo>
                    <a:lnTo>
                      <a:pt x="103" y="17"/>
                    </a:lnTo>
                    <a:lnTo>
                      <a:pt x="103" y="18"/>
                    </a:lnTo>
                    <a:lnTo>
                      <a:pt x="103" y="19"/>
                    </a:lnTo>
                    <a:lnTo>
                      <a:pt x="105" y="19"/>
                    </a:lnTo>
                    <a:lnTo>
                      <a:pt x="105" y="19"/>
                    </a:lnTo>
                    <a:lnTo>
                      <a:pt x="106" y="18"/>
                    </a:lnTo>
                    <a:lnTo>
                      <a:pt x="107" y="18"/>
                    </a:lnTo>
                    <a:lnTo>
                      <a:pt x="107" y="19"/>
                    </a:lnTo>
                    <a:lnTo>
                      <a:pt x="107" y="21"/>
                    </a:lnTo>
                    <a:lnTo>
                      <a:pt x="106" y="22"/>
                    </a:lnTo>
                    <a:lnTo>
                      <a:pt x="103" y="23"/>
                    </a:lnTo>
                    <a:lnTo>
                      <a:pt x="99" y="25"/>
                    </a:lnTo>
                    <a:lnTo>
                      <a:pt x="95" y="26"/>
                    </a:lnTo>
                    <a:lnTo>
                      <a:pt x="92" y="27"/>
                    </a:lnTo>
                    <a:lnTo>
                      <a:pt x="90" y="27"/>
                    </a:lnTo>
                    <a:lnTo>
                      <a:pt x="88" y="30"/>
                    </a:lnTo>
                    <a:lnTo>
                      <a:pt x="86" y="31"/>
                    </a:lnTo>
                    <a:lnTo>
                      <a:pt x="88" y="32"/>
                    </a:lnTo>
                    <a:lnTo>
                      <a:pt x="89" y="32"/>
                    </a:lnTo>
                    <a:lnTo>
                      <a:pt x="92" y="32"/>
                    </a:lnTo>
                    <a:lnTo>
                      <a:pt x="93" y="31"/>
                    </a:lnTo>
                    <a:lnTo>
                      <a:pt x="94" y="31"/>
                    </a:lnTo>
                    <a:lnTo>
                      <a:pt x="97" y="30"/>
                    </a:lnTo>
                    <a:lnTo>
                      <a:pt x="98" y="28"/>
                    </a:lnTo>
                    <a:lnTo>
                      <a:pt x="99" y="28"/>
                    </a:lnTo>
                    <a:lnTo>
                      <a:pt x="99" y="28"/>
                    </a:lnTo>
                    <a:lnTo>
                      <a:pt x="99" y="30"/>
                    </a:lnTo>
                    <a:lnTo>
                      <a:pt x="99" y="30"/>
                    </a:lnTo>
                    <a:lnTo>
                      <a:pt x="99" y="30"/>
                    </a:lnTo>
                    <a:lnTo>
                      <a:pt x="101" y="30"/>
                    </a:lnTo>
                    <a:lnTo>
                      <a:pt x="101" y="30"/>
                    </a:lnTo>
                    <a:lnTo>
                      <a:pt x="102" y="28"/>
                    </a:lnTo>
                    <a:lnTo>
                      <a:pt x="103" y="28"/>
                    </a:lnTo>
                    <a:lnTo>
                      <a:pt x="105" y="28"/>
                    </a:lnTo>
                    <a:lnTo>
                      <a:pt x="106" y="28"/>
                    </a:lnTo>
                    <a:lnTo>
                      <a:pt x="106" y="30"/>
                    </a:lnTo>
                    <a:lnTo>
                      <a:pt x="106" y="31"/>
                    </a:lnTo>
                    <a:lnTo>
                      <a:pt x="105" y="32"/>
                    </a:lnTo>
                    <a:lnTo>
                      <a:pt x="103" y="32"/>
                    </a:lnTo>
                    <a:lnTo>
                      <a:pt x="101" y="32"/>
                    </a:lnTo>
                    <a:lnTo>
                      <a:pt x="97" y="34"/>
                    </a:lnTo>
                    <a:lnTo>
                      <a:pt x="94" y="34"/>
                    </a:lnTo>
                    <a:lnTo>
                      <a:pt x="92" y="34"/>
                    </a:lnTo>
                    <a:lnTo>
                      <a:pt x="89" y="34"/>
                    </a:lnTo>
                    <a:lnTo>
                      <a:pt x="85" y="34"/>
                    </a:lnTo>
                    <a:lnTo>
                      <a:pt x="88" y="35"/>
                    </a:lnTo>
                    <a:lnTo>
                      <a:pt x="90" y="38"/>
                    </a:lnTo>
                    <a:lnTo>
                      <a:pt x="93" y="43"/>
                    </a:lnTo>
                    <a:lnTo>
                      <a:pt x="97" y="48"/>
                    </a:lnTo>
                    <a:lnTo>
                      <a:pt x="97" y="51"/>
                    </a:lnTo>
                    <a:lnTo>
                      <a:pt x="95" y="52"/>
                    </a:lnTo>
                    <a:lnTo>
                      <a:pt x="94" y="53"/>
                    </a:lnTo>
                    <a:lnTo>
                      <a:pt x="92" y="53"/>
                    </a:lnTo>
                    <a:lnTo>
                      <a:pt x="89" y="53"/>
                    </a:lnTo>
                    <a:lnTo>
                      <a:pt x="88" y="52"/>
                    </a:lnTo>
                    <a:lnTo>
                      <a:pt x="85" y="51"/>
                    </a:lnTo>
                    <a:lnTo>
                      <a:pt x="84" y="49"/>
                    </a:lnTo>
                    <a:lnTo>
                      <a:pt x="81" y="49"/>
                    </a:lnTo>
                    <a:lnTo>
                      <a:pt x="80" y="49"/>
                    </a:lnTo>
                    <a:lnTo>
                      <a:pt x="80" y="51"/>
                    </a:lnTo>
                    <a:lnTo>
                      <a:pt x="80" y="55"/>
                    </a:lnTo>
                    <a:lnTo>
                      <a:pt x="81" y="57"/>
                    </a:lnTo>
                    <a:lnTo>
                      <a:pt x="82" y="59"/>
                    </a:lnTo>
                    <a:lnTo>
                      <a:pt x="82" y="61"/>
                    </a:lnTo>
                    <a:lnTo>
                      <a:pt x="84" y="66"/>
                    </a:lnTo>
                    <a:lnTo>
                      <a:pt x="84" y="72"/>
                    </a:lnTo>
                    <a:lnTo>
                      <a:pt x="82" y="76"/>
                    </a:lnTo>
                    <a:lnTo>
                      <a:pt x="80" y="79"/>
                    </a:lnTo>
                    <a:lnTo>
                      <a:pt x="81" y="81"/>
                    </a:lnTo>
                    <a:lnTo>
                      <a:pt x="84" y="82"/>
                    </a:lnTo>
                    <a:lnTo>
                      <a:pt x="88" y="83"/>
                    </a:lnTo>
                    <a:lnTo>
                      <a:pt x="90" y="85"/>
                    </a:lnTo>
                    <a:lnTo>
                      <a:pt x="92" y="87"/>
                    </a:lnTo>
                    <a:lnTo>
                      <a:pt x="93" y="90"/>
                    </a:lnTo>
                    <a:lnTo>
                      <a:pt x="92" y="93"/>
                    </a:lnTo>
                    <a:lnTo>
                      <a:pt x="90" y="95"/>
                    </a:lnTo>
                    <a:lnTo>
                      <a:pt x="89" y="98"/>
                    </a:lnTo>
                    <a:lnTo>
                      <a:pt x="88" y="100"/>
                    </a:lnTo>
                    <a:lnTo>
                      <a:pt x="85" y="107"/>
                    </a:lnTo>
                    <a:lnTo>
                      <a:pt x="84" y="114"/>
                    </a:lnTo>
                    <a:lnTo>
                      <a:pt x="85" y="117"/>
                    </a:lnTo>
                    <a:lnTo>
                      <a:pt x="86" y="120"/>
                    </a:lnTo>
                    <a:lnTo>
                      <a:pt x="90" y="125"/>
                    </a:lnTo>
                    <a:lnTo>
                      <a:pt x="94" y="131"/>
                    </a:lnTo>
                    <a:lnTo>
                      <a:pt x="90" y="131"/>
                    </a:lnTo>
                    <a:lnTo>
                      <a:pt x="88" y="131"/>
                    </a:lnTo>
                    <a:lnTo>
                      <a:pt x="86" y="131"/>
                    </a:lnTo>
                    <a:lnTo>
                      <a:pt x="85" y="129"/>
                    </a:lnTo>
                    <a:lnTo>
                      <a:pt x="85" y="128"/>
                    </a:lnTo>
                    <a:lnTo>
                      <a:pt x="84" y="127"/>
                    </a:lnTo>
                    <a:lnTo>
                      <a:pt x="82" y="125"/>
                    </a:lnTo>
                    <a:lnTo>
                      <a:pt x="82" y="123"/>
                    </a:lnTo>
                    <a:lnTo>
                      <a:pt x="82" y="121"/>
                    </a:lnTo>
                    <a:lnTo>
                      <a:pt x="81" y="119"/>
                    </a:lnTo>
                    <a:lnTo>
                      <a:pt x="80" y="116"/>
                    </a:lnTo>
                    <a:lnTo>
                      <a:pt x="78" y="114"/>
                    </a:lnTo>
                    <a:lnTo>
                      <a:pt x="75" y="108"/>
                    </a:lnTo>
                    <a:lnTo>
                      <a:pt x="71" y="103"/>
                    </a:lnTo>
                    <a:lnTo>
                      <a:pt x="65" y="98"/>
                    </a:lnTo>
                    <a:lnTo>
                      <a:pt x="61" y="93"/>
                    </a:lnTo>
                    <a:lnTo>
                      <a:pt x="48" y="94"/>
                    </a:lnTo>
                    <a:lnTo>
                      <a:pt x="35" y="91"/>
                    </a:lnTo>
                    <a:lnTo>
                      <a:pt x="34" y="91"/>
                    </a:lnTo>
                    <a:lnTo>
                      <a:pt x="33" y="90"/>
                    </a:lnTo>
                    <a:lnTo>
                      <a:pt x="31" y="94"/>
                    </a:lnTo>
                    <a:lnTo>
                      <a:pt x="29" y="98"/>
                    </a:lnTo>
                    <a:lnTo>
                      <a:pt x="27" y="102"/>
                    </a:lnTo>
                    <a:lnTo>
                      <a:pt x="25" y="104"/>
                    </a:lnTo>
                    <a:lnTo>
                      <a:pt x="25" y="108"/>
                    </a:lnTo>
                    <a:lnTo>
                      <a:pt x="29" y="116"/>
                    </a:lnTo>
                    <a:lnTo>
                      <a:pt x="35" y="123"/>
                    </a:lnTo>
                    <a:lnTo>
                      <a:pt x="38" y="131"/>
                    </a:lnTo>
                    <a:lnTo>
                      <a:pt x="34" y="131"/>
                    </a:lnTo>
                    <a:lnTo>
                      <a:pt x="31" y="131"/>
                    </a:lnTo>
                    <a:lnTo>
                      <a:pt x="30" y="129"/>
                    </a:lnTo>
                    <a:lnTo>
                      <a:pt x="30" y="128"/>
                    </a:lnTo>
                    <a:lnTo>
                      <a:pt x="29" y="125"/>
                    </a:lnTo>
                    <a:lnTo>
                      <a:pt x="27" y="121"/>
                    </a:lnTo>
                    <a:lnTo>
                      <a:pt x="25" y="119"/>
                    </a:lnTo>
                    <a:lnTo>
                      <a:pt x="22" y="115"/>
                    </a:lnTo>
                    <a:lnTo>
                      <a:pt x="21" y="112"/>
                    </a:lnTo>
                    <a:lnTo>
                      <a:pt x="18" y="108"/>
                    </a:lnTo>
                    <a:lnTo>
                      <a:pt x="17" y="106"/>
                    </a:lnTo>
                    <a:lnTo>
                      <a:pt x="17" y="103"/>
                    </a:lnTo>
                    <a:lnTo>
                      <a:pt x="17" y="102"/>
                    </a:lnTo>
                    <a:lnTo>
                      <a:pt x="16" y="103"/>
                    </a:lnTo>
                    <a:lnTo>
                      <a:pt x="14" y="106"/>
                    </a:lnTo>
                    <a:lnTo>
                      <a:pt x="13" y="114"/>
                    </a:lnTo>
                    <a:lnTo>
                      <a:pt x="16" y="123"/>
                    </a:lnTo>
                    <a:lnTo>
                      <a:pt x="18" y="131"/>
                    </a:lnTo>
                    <a:lnTo>
                      <a:pt x="16" y="131"/>
                    </a:lnTo>
                    <a:lnTo>
                      <a:pt x="14" y="131"/>
                    </a:lnTo>
                    <a:lnTo>
                      <a:pt x="12" y="131"/>
                    </a:lnTo>
                    <a:lnTo>
                      <a:pt x="10" y="129"/>
                    </a:lnTo>
                    <a:lnTo>
                      <a:pt x="10" y="128"/>
                    </a:lnTo>
                    <a:lnTo>
                      <a:pt x="10" y="127"/>
                    </a:lnTo>
                    <a:lnTo>
                      <a:pt x="10" y="124"/>
                    </a:lnTo>
                    <a:lnTo>
                      <a:pt x="9" y="123"/>
                    </a:lnTo>
                    <a:lnTo>
                      <a:pt x="9" y="115"/>
                    </a:lnTo>
                    <a:lnTo>
                      <a:pt x="8" y="107"/>
                    </a:lnTo>
                    <a:lnTo>
                      <a:pt x="8" y="104"/>
                    </a:lnTo>
                    <a:lnTo>
                      <a:pt x="8" y="100"/>
                    </a:lnTo>
                    <a:lnTo>
                      <a:pt x="8" y="99"/>
                    </a:lnTo>
                    <a:lnTo>
                      <a:pt x="9" y="98"/>
                    </a:lnTo>
                    <a:lnTo>
                      <a:pt x="10" y="97"/>
                    </a:lnTo>
                    <a:lnTo>
                      <a:pt x="12" y="95"/>
                    </a:lnTo>
                    <a:lnTo>
                      <a:pt x="13" y="94"/>
                    </a:lnTo>
                    <a:lnTo>
                      <a:pt x="13" y="91"/>
                    </a:lnTo>
                    <a:lnTo>
                      <a:pt x="13" y="89"/>
                    </a:lnTo>
                    <a:lnTo>
                      <a:pt x="12" y="86"/>
                    </a:lnTo>
                    <a:lnTo>
                      <a:pt x="10" y="83"/>
                    </a:lnTo>
                    <a:lnTo>
                      <a:pt x="9" y="79"/>
                    </a:lnTo>
                    <a:lnTo>
                      <a:pt x="9" y="77"/>
                    </a:lnTo>
                    <a:lnTo>
                      <a:pt x="9" y="74"/>
                    </a:lnTo>
                    <a:lnTo>
                      <a:pt x="9" y="72"/>
                    </a:lnTo>
                    <a:lnTo>
                      <a:pt x="10" y="69"/>
                    </a:lnTo>
                    <a:lnTo>
                      <a:pt x="8" y="69"/>
                    </a:lnTo>
                    <a:lnTo>
                      <a:pt x="5" y="69"/>
                    </a:lnTo>
                    <a:lnTo>
                      <a:pt x="3" y="69"/>
                    </a:lnTo>
                    <a:lnTo>
                      <a:pt x="0" y="68"/>
                    </a:lnTo>
                    <a:lnTo>
                      <a:pt x="0" y="66"/>
                    </a:lnTo>
                    <a:lnTo>
                      <a:pt x="3" y="66"/>
                    </a:lnTo>
                    <a:lnTo>
                      <a:pt x="5" y="66"/>
                    </a:lnTo>
                    <a:lnTo>
                      <a:pt x="8" y="65"/>
                    </a:lnTo>
                    <a:lnTo>
                      <a:pt x="10" y="65"/>
                    </a:lnTo>
                    <a:lnTo>
                      <a:pt x="13" y="65"/>
                    </a:lnTo>
                    <a:lnTo>
                      <a:pt x="14" y="65"/>
                    </a:lnTo>
                    <a:lnTo>
                      <a:pt x="21" y="62"/>
                    </a:lnTo>
                    <a:lnTo>
                      <a:pt x="29" y="62"/>
                    </a:lnTo>
                    <a:lnTo>
                      <a:pt x="38" y="64"/>
                    </a:lnTo>
                    <a:lnTo>
                      <a:pt x="54" y="62"/>
                    </a:lnTo>
                    <a:lnTo>
                      <a:pt x="56" y="61"/>
                    </a:lnTo>
                    <a:lnTo>
                      <a:pt x="59" y="57"/>
                    </a:lnTo>
                    <a:lnTo>
                      <a:pt x="61" y="52"/>
                    </a:lnTo>
                    <a:lnTo>
                      <a:pt x="64" y="47"/>
                    </a:lnTo>
                    <a:lnTo>
                      <a:pt x="67" y="43"/>
                    </a:lnTo>
                    <a:lnTo>
                      <a:pt x="71" y="39"/>
                    </a:lnTo>
                    <a:lnTo>
                      <a:pt x="68" y="36"/>
                    </a:lnTo>
                    <a:lnTo>
                      <a:pt x="65" y="34"/>
                    </a:lnTo>
                    <a:lnTo>
                      <a:pt x="68" y="34"/>
                    </a:lnTo>
                    <a:lnTo>
                      <a:pt x="71" y="32"/>
                    </a:lnTo>
                    <a:lnTo>
                      <a:pt x="73" y="32"/>
                    </a:lnTo>
                    <a:lnTo>
                      <a:pt x="76" y="32"/>
                    </a:lnTo>
                    <a:lnTo>
                      <a:pt x="72" y="31"/>
                    </a:lnTo>
                    <a:lnTo>
                      <a:pt x="69" y="31"/>
                    </a:lnTo>
                    <a:lnTo>
                      <a:pt x="65" y="31"/>
                    </a:lnTo>
                    <a:lnTo>
                      <a:pt x="60" y="31"/>
                    </a:lnTo>
                    <a:lnTo>
                      <a:pt x="56" y="28"/>
                    </a:lnTo>
                    <a:lnTo>
                      <a:pt x="52" y="27"/>
                    </a:lnTo>
                    <a:lnTo>
                      <a:pt x="48" y="25"/>
                    </a:lnTo>
                    <a:lnTo>
                      <a:pt x="47" y="23"/>
                    </a:lnTo>
                    <a:lnTo>
                      <a:pt x="46" y="21"/>
                    </a:lnTo>
                    <a:lnTo>
                      <a:pt x="43" y="18"/>
                    </a:lnTo>
                    <a:lnTo>
                      <a:pt x="43" y="17"/>
                    </a:lnTo>
                    <a:lnTo>
                      <a:pt x="43" y="18"/>
                    </a:lnTo>
                    <a:lnTo>
                      <a:pt x="42" y="18"/>
                    </a:lnTo>
                    <a:lnTo>
                      <a:pt x="42" y="18"/>
                    </a:lnTo>
                    <a:lnTo>
                      <a:pt x="42" y="17"/>
                    </a:lnTo>
                    <a:lnTo>
                      <a:pt x="42" y="17"/>
                    </a:lnTo>
                    <a:lnTo>
                      <a:pt x="42" y="17"/>
                    </a:lnTo>
                    <a:lnTo>
                      <a:pt x="42" y="17"/>
                    </a:lnTo>
                    <a:lnTo>
                      <a:pt x="42" y="17"/>
                    </a:lnTo>
                    <a:lnTo>
                      <a:pt x="42" y="17"/>
                    </a:lnTo>
                    <a:lnTo>
                      <a:pt x="39" y="14"/>
                    </a:lnTo>
                    <a:lnTo>
                      <a:pt x="38" y="13"/>
                    </a:lnTo>
                    <a:lnTo>
                      <a:pt x="37" y="10"/>
                    </a:lnTo>
                    <a:lnTo>
                      <a:pt x="37" y="9"/>
                    </a:lnTo>
                    <a:lnTo>
                      <a:pt x="38" y="7"/>
                    </a:lnTo>
                    <a:lnTo>
                      <a:pt x="39" y="9"/>
                    </a:lnTo>
                    <a:lnTo>
                      <a:pt x="39" y="9"/>
                    </a:lnTo>
                    <a:lnTo>
                      <a:pt x="40" y="10"/>
                    </a:lnTo>
                    <a:lnTo>
                      <a:pt x="42" y="11"/>
                    </a:lnTo>
                    <a:lnTo>
                      <a:pt x="43" y="11"/>
                    </a:lnTo>
                    <a:lnTo>
                      <a:pt x="43" y="10"/>
                    </a:lnTo>
                    <a:lnTo>
                      <a:pt x="43" y="9"/>
                    </a:lnTo>
                    <a:lnTo>
                      <a:pt x="43" y="9"/>
                    </a:lnTo>
                    <a:lnTo>
                      <a:pt x="43" y="6"/>
                    </a:lnTo>
                    <a:lnTo>
                      <a:pt x="43" y="5"/>
                    </a:lnTo>
                    <a:lnTo>
                      <a:pt x="43" y="4"/>
                    </a:lnTo>
                    <a:lnTo>
                      <a:pt x="44" y="4"/>
                    </a:lnTo>
                    <a:lnTo>
                      <a:pt x="46" y="5"/>
                    </a:lnTo>
                    <a:lnTo>
                      <a:pt x="46" y="6"/>
                    </a:lnTo>
                    <a:lnTo>
                      <a:pt x="46" y="11"/>
                    </a:lnTo>
                    <a:lnTo>
                      <a:pt x="46" y="17"/>
                    </a:lnTo>
                    <a:lnTo>
                      <a:pt x="46" y="18"/>
                    </a:lnTo>
                    <a:lnTo>
                      <a:pt x="47" y="21"/>
                    </a:lnTo>
                    <a:lnTo>
                      <a:pt x="48" y="22"/>
                    </a:lnTo>
                    <a:lnTo>
                      <a:pt x="50" y="23"/>
                    </a:lnTo>
                    <a:lnTo>
                      <a:pt x="51" y="22"/>
                    </a:lnTo>
                    <a:lnTo>
                      <a:pt x="52" y="21"/>
                    </a:lnTo>
                    <a:lnTo>
                      <a:pt x="52" y="19"/>
                    </a:lnTo>
                    <a:lnTo>
                      <a:pt x="52" y="17"/>
                    </a:lnTo>
                    <a:lnTo>
                      <a:pt x="52" y="14"/>
                    </a:lnTo>
                    <a:lnTo>
                      <a:pt x="52" y="13"/>
                    </a:lnTo>
                    <a:lnTo>
                      <a:pt x="54" y="11"/>
                    </a:lnTo>
                    <a:lnTo>
                      <a:pt x="54" y="11"/>
                    </a:lnTo>
                    <a:lnTo>
                      <a:pt x="54" y="13"/>
                    </a:lnTo>
                    <a:lnTo>
                      <a:pt x="55" y="15"/>
                    </a:lnTo>
                    <a:lnTo>
                      <a:pt x="55" y="18"/>
                    </a:lnTo>
                    <a:lnTo>
                      <a:pt x="55" y="21"/>
                    </a:lnTo>
                    <a:lnTo>
                      <a:pt x="55" y="23"/>
                    </a:lnTo>
                    <a:lnTo>
                      <a:pt x="56" y="26"/>
                    </a:lnTo>
                    <a:lnTo>
                      <a:pt x="58" y="27"/>
                    </a:lnTo>
                    <a:lnTo>
                      <a:pt x="61" y="28"/>
                    </a:lnTo>
                    <a:lnTo>
                      <a:pt x="64" y="28"/>
                    </a:lnTo>
                    <a:lnTo>
                      <a:pt x="67" y="30"/>
                    </a:lnTo>
                    <a:lnTo>
                      <a:pt x="69" y="30"/>
                    </a:lnTo>
                    <a:lnTo>
                      <a:pt x="71" y="30"/>
                    </a:lnTo>
                    <a:lnTo>
                      <a:pt x="73" y="28"/>
                    </a:lnTo>
                    <a:lnTo>
                      <a:pt x="73" y="27"/>
                    </a:lnTo>
                    <a:lnTo>
                      <a:pt x="73" y="26"/>
                    </a:lnTo>
                    <a:lnTo>
                      <a:pt x="72" y="25"/>
                    </a:lnTo>
                    <a:lnTo>
                      <a:pt x="71" y="22"/>
                    </a:lnTo>
                    <a:lnTo>
                      <a:pt x="71" y="21"/>
                    </a:lnTo>
                    <a:lnTo>
                      <a:pt x="71" y="17"/>
                    </a:lnTo>
                    <a:lnTo>
                      <a:pt x="69" y="13"/>
                    </a:lnTo>
                    <a:lnTo>
                      <a:pt x="69" y="10"/>
                    </a:lnTo>
                    <a:lnTo>
                      <a:pt x="68" y="9"/>
                    </a:lnTo>
                    <a:lnTo>
                      <a:pt x="65" y="7"/>
                    </a:lnTo>
                    <a:lnTo>
                      <a:pt x="65" y="7"/>
                    </a:lnTo>
                    <a:lnTo>
                      <a:pt x="64" y="7"/>
                    </a:lnTo>
                    <a:lnTo>
                      <a:pt x="64" y="7"/>
                    </a:lnTo>
                    <a:lnTo>
                      <a:pt x="63" y="6"/>
                    </a:lnTo>
                    <a:lnTo>
                      <a:pt x="61" y="5"/>
                    </a:lnTo>
                    <a:lnTo>
                      <a:pt x="61" y="5"/>
                    </a:lnTo>
                    <a:lnTo>
                      <a:pt x="63" y="4"/>
                    </a:lnTo>
                    <a:lnTo>
                      <a:pt x="64" y="4"/>
                    </a:lnTo>
                    <a:lnTo>
                      <a:pt x="65" y="4"/>
                    </a:lnTo>
                    <a:lnTo>
                      <a:pt x="65" y="4"/>
                    </a:lnTo>
                    <a:lnTo>
                      <a:pt x="67" y="4"/>
                    </a:lnTo>
                    <a:lnTo>
                      <a:pt x="67" y="2"/>
                    </a:lnTo>
                    <a:lnTo>
                      <a:pt x="67" y="1"/>
                    </a:lnTo>
                    <a:lnTo>
                      <a:pt x="65" y="1"/>
                    </a:lnTo>
                    <a:lnTo>
                      <a:pt x="67"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4" name="Freeform 9064"/>
              <p:cNvSpPr/>
              <p:nvPr/>
            </p:nvSpPr>
            <p:spPr bwMode="auto">
              <a:xfrm>
                <a:off x="5183" y="1327"/>
                <a:ext cx="9" cy="11"/>
              </a:xfrm>
              <a:custGeom>
                <a:avLst/>
                <a:gdLst>
                  <a:gd name="T0" fmla="*/ 4 w 9"/>
                  <a:gd name="T1" fmla="*/ 0 h 11"/>
                  <a:gd name="T2" fmla="*/ 5 w 9"/>
                  <a:gd name="T3" fmla="*/ 2 h 11"/>
                  <a:gd name="T4" fmla="*/ 5 w 9"/>
                  <a:gd name="T5" fmla="*/ 2 h 11"/>
                  <a:gd name="T6" fmla="*/ 5 w 9"/>
                  <a:gd name="T7" fmla="*/ 2 h 11"/>
                  <a:gd name="T8" fmla="*/ 5 w 9"/>
                  <a:gd name="T9" fmla="*/ 2 h 11"/>
                  <a:gd name="T10" fmla="*/ 5 w 9"/>
                  <a:gd name="T11" fmla="*/ 2 h 11"/>
                  <a:gd name="T12" fmla="*/ 8 w 9"/>
                  <a:gd name="T13" fmla="*/ 2 h 11"/>
                  <a:gd name="T14" fmla="*/ 9 w 9"/>
                  <a:gd name="T15" fmla="*/ 3 h 11"/>
                  <a:gd name="T16" fmla="*/ 9 w 9"/>
                  <a:gd name="T17" fmla="*/ 4 h 11"/>
                  <a:gd name="T18" fmla="*/ 8 w 9"/>
                  <a:gd name="T19" fmla="*/ 7 h 11"/>
                  <a:gd name="T20" fmla="*/ 7 w 9"/>
                  <a:gd name="T21" fmla="*/ 8 h 11"/>
                  <a:gd name="T22" fmla="*/ 4 w 9"/>
                  <a:gd name="T23" fmla="*/ 11 h 11"/>
                  <a:gd name="T24" fmla="*/ 3 w 9"/>
                  <a:gd name="T25" fmla="*/ 8 h 11"/>
                  <a:gd name="T26" fmla="*/ 0 w 9"/>
                  <a:gd name="T27" fmla="*/ 7 h 11"/>
                  <a:gd name="T28" fmla="*/ 0 w 9"/>
                  <a:gd name="T29" fmla="*/ 4 h 11"/>
                  <a:gd name="T30" fmla="*/ 0 w 9"/>
                  <a:gd name="T31" fmla="*/ 3 h 11"/>
                  <a:gd name="T32" fmla="*/ 3 w 9"/>
                  <a:gd name="T33" fmla="*/ 2 h 11"/>
                  <a:gd name="T34" fmla="*/ 4 w 9"/>
                  <a:gd name="T35" fmla="*/ 2 h 11"/>
                  <a:gd name="T36" fmla="*/ 4 w 9"/>
                  <a:gd name="T37" fmla="*/ 2 h 11"/>
                  <a:gd name="T38" fmla="*/ 4 w 9"/>
                  <a:gd name="T39" fmla="*/ 2 h 11"/>
                  <a:gd name="T40" fmla="*/ 4 w 9"/>
                  <a:gd name="T41" fmla="*/ 2 h 11"/>
                  <a:gd name="T42" fmla="*/ 4 w 9"/>
                  <a:gd name="T43" fmla="*/ 2 h 11"/>
                  <a:gd name="T44" fmla="*/ 4 w 9"/>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4" y="0"/>
                    </a:moveTo>
                    <a:lnTo>
                      <a:pt x="5" y="2"/>
                    </a:lnTo>
                    <a:lnTo>
                      <a:pt x="5" y="2"/>
                    </a:lnTo>
                    <a:lnTo>
                      <a:pt x="5" y="2"/>
                    </a:lnTo>
                    <a:lnTo>
                      <a:pt x="5" y="2"/>
                    </a:lnTo>
                    <a:lnTo>
                      <a:pt x="5" y="2"/>
                    </a:lnTo>
                    <a:lnTo>
                      <a:pt x="8" y="2"/>
                    </a:lnTo>
                    <a:lnTo>
                      <a:pt x="9" y="3"/>
                    </a:lnTo>
                    <a:lnTo>
                      <a:pt x="9" y="4"/>
                    </a:lnTo>
                    <a:lnTo>
                      <a:pt x="8" y="7"/>
                    </a:lnTo>
                    <a:lnTo>
                      <a:pt x="7" y="8"/>
                    </a:lnTo>
                    <a:lnTo>
                      <a:pt x="4" y="11"/>
                    </a:lnTo>
                    <a:lnTo>
                      <a:pt x="3" y="8"/>
                    </a:lnTo>
                    <a:lnTo>
                      <a:pt x="0" y="7"/>
                    </a:lnTo>
                    <a:lnTo>
                      <a:pt x="0" y="4"/>
                    </a:lnTo>
                    <a:lnTo>
                      <a:pt x="0" y="3"/>
                    </a:lnTo>
                    <a:lnTo>
                      <a:pt x="3" y="2"/>
                    </a:lnTo>
                    <a:lnTo>
                      <a:pt x="4" y="2"/>
                    </a:lnTo>
                    <a:lnTo>
                      <a:pt x="4" y="2"/>
                    </a:lnTo>
                    <a:lnTo>
                      <a:pt x="4" y="2"/>
                    </a:lnTo>
                    <a:lnTo>
                      <a:pt x="4" y="2"/>
                    </a:lnTo>
                    <a:lnTo>
                      <a:pt x="4" y="2"/>
                    </a:lnTo>
                    <a:lnTo>
                      <a:pt x="4"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5" name="Freeform 9065"/>
              <p:cNvSpPr/>
              <p:nvPr/>
            </p:nvSpPr>
            <p:spPr bwMode="auto">
              <a:xfrm>
                <a:off x="5187" y="1327"/>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6" name="Freeform 9066"/>
              <p:cNvSpPr/>
              <p:nvPr/>
            </p:nvSpPr>
            <p:spPr bwMode="auto">
              <a:xfrm>
                <a:off x="5187" y="1326"/>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7" name="Freeform 9067"/>
              <p:cNvSpPr/>
              <p:nvPr/>
            </p:nvSpPr>
            <p:spPr bwMode="auto">
              <a:xfrm>
                <a:off x="5187" y="1325"/>
                <a:ext cx="1" cy="1"/>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1"/>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8" name="Freeform 9068"/>
              <p:cNvSpPr/>
              <p:nvPr/>
            </p:nvSpPr>
            <p:spPr bwMode="auto">
              <a:xfrm>
                <a:off x="5187" y="1323"/>
                <a:ext cx="1" cy="2"/>
              </a:xfrm>
              <a:custGeom>
                <a:avLst/>
                <a:gdLst>
                  <a:gd name="T0" fmla="*/ 0 w 1"/>
                  <a:gd name="T1" fmla="*/ 0 h 2"/>
                  <a:gd name="T2" fmla="*/ 1 w 1"/>
                  <a:gd name="T3" fmla="*/ 2 h 2"/>
                  <a:gd name="T4" fmla="*/ 0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0" y="2"/>
                    </a:lnTo>
                    <a:lnTo>
                      <a:pt x="0" y="2"/>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9" name="Freeform 9069"/>
              <p:cNvSpPr/>
              <p:nvPr/>
            </p:nvSpPr>
            <p:spPr bwMode="auto">
              <a:xfrm>
                <a:off x="5187" y="1323"/>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0" name="Freeform 9070"/>
              <p:cNvSpPr/>
              <p:nvPr/>
            </p:nvSpPr>
            <p:spPr bwMode="auto">
              <a:xfrm>
                <a:off x="4958" y="1228"/>
                <a:ext cx="27" cy="27"/>
              </a:xfrm>
              <a:custGeom>
                <a:avLst/>
                <a:gdLst>
                  <a:gd name="T0" fmla="*/ 13 w 27"/>
                  <a:gd name="T1" fmla="*/ 0 h 27"/>
                  <a:gd name="T2" fmla="*/ 14 w 27"/>
                  <a:gd name="T3" fmla="*/ 0 h 27"/>
                  <a:gd name="T4" fmla="*/ 14 w 27"/>
                  <a:gd name="T5" fmla="*/ 1 h 27"/>
                  <a:gd name="T6" fmla="*/ 17 w 27"/>
                  <a:gd name="T7" fmla="*/ 6 h 27"/>
                  <a:gd name="T8" fmla="*/ 18 w 27"/>
                  <a:gd name="T9" fmla="*/ 8 h 27"/>
                  <a:gd name="T10" fmla="*/ 21 w 27"/>
                  <a:gd name="T11" fmla="*/ 9 h 27"/>
                  <a:gd name="T12" fmla="*/ 26 w 27"/>
                  <a:gd name="T13" fmla="*/ 9 h 27"/>
                  <a:gd name="T14" fmla="*/ 27 w 27"/>
                  <a:gd name="T15" fmla="*/ 10 h 27"/>
                  <a:gd name="T16" fmla="*/ 27 w 27"/>
                  <a:gd name="T17" fmla="*/ 10 h 27"/>
                  <a:gd name="T18" fmla="*/ 27 w 27"/>
                  <a:gd name="T19" fmla="*/ 12 h 27"/>
                  <a:gd name="T20" fmla="*/ 24 w 27"/>
                  <a:gd name="T21" fmla="*/ 16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6 w 27"/>
                  <a:gd name="T35" fmla="*/ 25 h 27"/>
                  <a:gd name="T36" fmla="*/ 13 w 27"/>
                  <a:gd name="T37" fmla="*/ 23 h 27"/>
                  <a:gd name="T38" fmla="*/ 10 w 27"/>
                  <a:gd name="T39" fmla="*/ 25 h 27"/>
                  <a:gd name="T40" fmla="*/ 7 w 27"/>
                  <a:gd name="T41" fmla="*/ 27 h 27"/>
                  <a:gd name="T42" fmla="*/ 5 w 27"/>
                  <a:gd name="T43" fmla="*/ 27 h 27"/>
                  <a:gd name="T44" fmla="*/ 4 w 27"/>
                  <a:gd name="T45" fmla="*/ 26 h 27"/>
                  <a:gd name="T46" fmla="*/ 4 w 27"/>
                  <a:gd name="T47" fmla="*/ 26 h 27"/>
                  <a:gd name="T48" fmla="*/ 5 w 27"/>
                  <a:gd name="T49" fmla="*/ 21 h 27"/>
                  <a:gd name="T50" fmla="*/ 5 w 27"/>
                  <a:gd name="T51" fmla="*/ 18 h 27"/>
                  <a:gd name="T52" fmla="*/ 4 w 27"/>
                  <a:gd name="T53" fmla="*/ 16 h 27"/>
                  <a:gd name="T54" fmla="*/ 0 w 27"/>
                  <a:gd name="T55" fmla="*/ 12 h 27"/>
                  <a:gd name="T56" fmla="*/ 0 w 27"/>
                  <a:gd name="T57" fmla="*/ 10 h 27"/>
                  <a:gd name="T58" fmla="*/ 0 w 27"/>
                  <a:gd name="T59" fmla="*/ 10 h 27"/>
                  <a:gd name="T60" fmla="*/ 1 w 27"/>
                  <a:gd name="T61" fmla="*/ 9 h 27"/>
                  <a:gd name="T62" fmla="*/ 7 w 27"/>
                  <a:gd name="T63" fmla="*/ 9 h 27"/>
                  <a:gd name="T64" fmla="*/ 8 w 27"/>
                  <a:gd name="T65" fmla="*/ 8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8"/>
                    </a:lnTo>
                    <a:lnTo>
                      <a:pt x="21" y="9"/>
                    </a:lnTo>
                    <a:lnTo>
                      <a:pt x="26" y="9"/>
                    </a:lnTo>
                    <a:lnTo>
                      <a:pt x="27" y="10"/>
                    </a:lnTo>
                    <a:lnTo>
                      <a:pt x="27" y="10"/>
                    </a:lnTo>
                    <a:lnTo>
                      <a:pt x="27" y="12"/>
                    </a:lnTo>
                    <a:lnTo>
                      <a:pt x="24" y="16"/>
                    </a:lnTo>
                    <a:lnTo>
                      <a:pt x="22" y="18"/>
                    </a:lnTo>
                    <a:lnTo>
                      <a:pt x="22" y="21"/>
                    </a:lnTo>
                    <a:lnTo>
                      <a:pt x="22" y="26"/>
                    </a:lnTo>
                    <a:lnTo>
                      <a:pt x="22" y="27"/>
                    </a:lnTo>
                    <a:lnTo>
                      <a:pt x="22" y="27"/>
                    </a:lnTo>
                    <a:lnTo>
                      <a:pt x="21" y="27"/>
                    </a:lnTo>
                    <a:lnTo>
                      <a:pt x="16" y="25"/>
                    </a:lnTo>
                    <a:lnTo>
                      <a:pt x="13" y="23"/>
                    </a:lnTo>
                    <a:lnTo>
                      <a:pt x="10" y="25"/>
                    </a:lnTo>
                    <a:lnTo>
                      <a:pt x="7" y="27"/>
                    </a:lnTo>
                    <a:lnTo>
                      <a:pt x="5" y="27"/>
                    </a:lnTo>
                    <a:lnTo>
                      <a:pt x="4" y="26"/>
                    </a:lnTo>
                    <a:lnTo>
                      <a:pt x="4" y="26"/>
                    </a:lnTo>
                    <a:lnTo>
                      <a:pt x="5" y="21"/>
                    </a:lnTo>
                    <a:lnTo>
                      <a:pt x="5" y="18"/>
                    </a:lnTo>
                    <a:lnTo>
                      <a:pt x="4" y="16"/>
                    </a:lnTo>
                    <a:lnTo>
                      <a:pt x="0" y="12"/>
                    </a:lnTo>
                    <a:lnTo>
                      <a:pt x="0" y="10"/>
                    </a:lnTo>
                    <a:lnTo>
                      <a:pt x="0" y="10"/>
                    </a:lnTo>
                    <a:lnTo>
                      <a:pt x="1" y="9"/>
                    </a:lnTo>
                    <a:lnTo>
                      <a:pt x="7" y="9"/>
                    </a:lnTo>
                    <a:lnTo>
                      <a:pt x="8" y="8"/>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1" name="Freeform 9071"/>
              <p:cNvSpPr/>
              <p:nvPr/>
            </p:nvSpPr>
            <p:spPr bwMode="auto">
              <a:xfrm>
                <a:off x="5258" y="1227"/>
                <a:ext cx="27" cy="27"/>
              </a:xfrm>
              <a:custGeom>
                <a:avLst/>
                <a:gdLst>
                  <a:gd name="T0" fmla="*/ 13 w 27"/>
                  <a:gd name="T1" fmla="*/ 0 h 27"/>
                  <a:gd name="T2" fmla="*/ 14 w 27"/>
                  <a:gd name="T3" fmla="*/ 0 h 27"/>
                  <a:gd name="T4" fmla="*/ 14 w 27"/>
                  <a:gd name="T5" fmla="*/ 1 h 27"/>
                  <a:gd name="T6" fmla="*/ 17 w 27"/>
                  <a:gd name="T7" fmla="*/ 6 h 27"/>
                  <a:gd name="T8" fmla="*/ 18 w 27"/>
                  <a:gd name="T9" fmla="*/ 7 h 27"/>
                  <a:gd name="T10" fmla="*/ 21 w 27"/>
                  <a:gd name="T11" fmla="*/ 9 h 27"/>
                  <a:gd name="T12" fmla="*/ 26 w 27"/>
                  <a:gd name="T13" fmla="*/ 10 h 27"/>
                  <a:gd name="T14" fmla="*/ 27 w 27"/>
                  <a:gd name="T15" fmla="*/ 10 h 27"/>
                  <a:gd name="T16" fmla="*/ 27 w 27"/>
                  <a:gd name="T17" fmla="*/ 11 h 27"/>
                  <a:gd name="T18" fmla="*/ 27 w 27"/>
                  <a:gd name="T19" fmla="*/ 11 h 27"/>
                  <a:gd name="T20" fmla="*/ 23 w 27"/>
                  <a:gd name="T21" fmla="*/ 15 h 27"/>
                  <a:gd name="T22" fmla="*/ 22 w 27"/>
                  <a:gd name="T23" fmla="*/ 18 h 27"/>
                  <a:gd name="T24" fmla="*/ 22 w 27"/>
                  <a:gd name="T25" fmla="*/ 21 h 27"/>
                  <a:gd name="T26" fmla="*/ 22 w 27"/>
                  <a:gd name="T27" fmla="*/ 26 h 27"/>
                  <a:gd name="T28" fmla="*/ 22 w 27"/>
                  <a:gd name="T29" fmla="*/ 27 h 27"/>
                  <a:gd name="T30" fmla="*/ 22 w 27"/>
                  <a:gd name="T31" fmla="*/ 27 h 27"/>
                  <a:gd name="T32" fmla="*/ 21 w 27"/>
                  <a:gd name="T33" fmla="*/ 27 h 27"/>
                  <a:gd name="T34" fmla="*/ 15 w 27"/>
                  <a:gd name="T35" fmla="*/ 24 h 27"/>
                  <a:gd name="T36" fmla="*/ 13 w 27"/>
                  <a:gd name="T37" fmla="*/ 23 h 27"/>
                  <a:gd name="T38" fmla="*/ 10 w 27"/>
                  <a:gd name="T39" fmla="*/ 24 h 27"/>
                  <a:gd name="T40" fmla="*/ 6 w 27"/>
                  <a:gd name="T41" fmla="*/ 27 h 27"/>
                  <a:gd name="T42" fmla="*/ 5 w 27"/>
                  <a:gd name="T43" fmla="*/ 27 h 27"/>
                  <a:gd name="T44" fmla="*/ 4 w 27"/>
                  <a:gd name="T45" fmla="*/ 27 h 27"/>
                  <a:gd name="T46" fmla="*/ 4 w 27"/>
                  <a:gd name="T47" fmla="*/ 26 h 27"/>
                  <a:gd name="T48" fmla="*/ 5 w 27"/>
                  <a:gd name="T49" fmla="*/ 21 h 27"/>
                  <a:gd name="T50" fmla="*/ 5 w 27"/>
                  <a:gd name="T51" fmla="*/ 18 h 27"/>
                  <a:gd name="T52" fmla="*/ 4 w 27"/>
                  <a:gd name="T53" fmla="*/ 15 h 27"/>
                  <a:gd name="T54" fmla="*/ 0 w 27"/>
                  <a:gd name="T55" fmla="*/ 11 h 27"/>
                  <a:gd name="T56" fmla="*/ 0 w 27"/>
                  <a:gd name="T57" fmla="*/ 10 h 27"/>
                  <a:gd name="T58" fmla="*/ 0 w 27"/>
                  <a:gd name="T59" fmla="*/ 10 h 27"/>
                  <a:gd name="T60" fmla="*/ 1 w 27"/>
                  <a:gd name="T61" fmla="*/ 9 h 27"/>
                  <a:gd name="T62" fmla="*/ 6 w 27"/>
                  <a:gd name="T63" fmla="*/ 9 h 27"/>
                  <a:gd name="T64" fmla="*/ 8 w 27"/>
                  <a:gd name="T65" fmla="*/ 7 h 27"/>
                  <a:gd name="T66" fmla="*/ 10 w 27"/>
                  <a:gd name="T67" fmla="*/ 6 h 27"/>
                  <a:gd name="T68" fmla="*/ 13 w 27"/>
                  <a:gd name="T69" fmla="*/ 1 h 27"/>
                  <a:gd name="T70" fmla="*/ 13 w 2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7">
                    <a:moveTo>
                      <a:pt x="13" y="0"/>
                    </a:moveTo>
                    <a:lnTo>
                      <a:pt x="14" y="0"/>
                    </a:lnTo>
                    <a:lnTo>
                      <a:pt x="14" y="1"/>
                    </a:lnTo>
                    <a:lnTo>
                      <a:pt x="17" y="6"/>
                    </a:lnTo>
                    <a:lnTo>
                      <a:pt x="18" y="7"/>
                    </a:lnTo>
                    <a:lnTo>
                      <a:pt x="21" y="9"/>
                    </a:lnTo>
                    <a:lnTo>
                      <a:pt x="26" y="10"/>
                    </a:lnTo>
                    <a:lnTo>
                      <a:pt x="27" y="10"/>
                    </a:lnTo>
                    <a:lnTo>
                      <a:pt x="27" y="11"/>
                    </a:lnTo>
                    <a:lnTo>
                      <a:pt x="27" y="11"/>
                    </a:lnTo>
                    <a:lnTo>
                      <a:pt x="23" y="15"/>
                    </a:lnTo>
                    <a:lnTo>
                      <a:pt x="22" y="18"/>
                    </a:lnTo>
                    <a:lnTo>
                      <a:pt x="22" y="21"/>
                    </a:lnTo>
                    <a:lnTo>
                      <a:pt x="22" y="26"/>
                    </a:lnTo>
                    <a:lnTo>
                      <a:pt x="22" y="27"/>
                    </a:lnTo>
                    <a:lnTo>
                      <a:pt x="22" y="27"/>
                    </a:lnTo>
                    <a:lnTo>
                      <a:pt x="21" y="27"/>
                    </a:lnTo>
                    <a:lnTo>
                      <a:pt x="15" y="24"/>
                    </a:lnTo>
                    <a:lnTo>
                      <a:pt x="13" y="23"/>
                    </a:lnTo>
                    <a:lnTo>
                      <a:pt x="10" y="24"/>
                    </a:lnTo>
                    <a:lnTo>
                      <a:pt x="6" y="27"/>
                    </a:lnTo>
                    <a:lnTo>
                      <a:pt x="5" y="27"/>
                    </a:lnTo>
                    <a:lnTo>
                      <a:pt x="4" y="27"/>
                    </a:lnTo>
                    <a:lnTo>
                      <a:pt x="4" y="26"/>
                    </a:lnTo>
                    <a:lnTo>
                      <a:pt x="5" y="21"/>
                    </a:lnTo>
                    <a:lnTo>
                      <a:pt x="5" y="18"/>
                    </a:lnTo>
                    <a:lnTo>
                      <a:pt x="4" y="15"/>
                    </a:lnTo>
                    <a:lnTo>
                      <a:pt x="0" y="11"/>
                    </a:lnTo>
                    <a:lnTo>
                      <a:pt x="0" y="10"/>
                    </a:lnTo>
                    <a:lnTo>
                      <a:pt x="0" y="10"/>
                    </a:lnTo>
                    <a:lnTo>
                      <a:pt x="1" y="9"/>
                    </a:lnTo>
                    <a:lnTo>
                      <a:pt x="6" y="9"/>
                    </a:lnTo>
                    <a:lnTo>
                      <a:pt x="8" y="7"/>
                    </a:lnTo>
                    <a:lnTo>
                      <a:pt x="10" y="6"/>
                    </a:lnTo>
                    <a:lnTo>
                      <a:pt x="13" y="1"/>
                    </a:lnTo>
                    <a:lnTo>
                      <a:pt x="13" y="0"/>
                    </a:lnTo>
                    <a:close/>
                  </a:path>
                </a:pathLst>
              </a:custGeom>
              <a:solidFill>
                <a:srgbClr val="290000"/>
              </a:solidFill>
              <a:ln w="0">
                <a:solidFill>
                  <a:srgbClr val="29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2" name="Freeform 9072"/>
              <p:cNvSpPr/>
              <p:nvPr/>
            </p:nvSpPr>
            <p:spPr bwMode="auto">
              <a:xfrm>
                <a:off x="4929" y="1466"/>
                <a:ext cx="367" cy="76"/>
              </a:xfrm>
              <a:custGeom>
                <a:avLst/>
                <a:gdLst>
                  <a:gd name="T0" fmla="*/ 0 w 367"/>
                  <a:gd name="T1" fmla="*/ 0 h 76"/>
                  <a:gd name="T2" fmla="*/ 367 w 367"/>
                  <a:gd name="T3" fmla="*/ 0 h 76"/>
                  <a:gd name="T4" fmla="*/ 344 w 367"/>
                  <a:gd name="T5" fmla="*/ 38 h 76"/>
                  <a:gd name="T6" fmla="*/ 367 w 367"/>
                  <a:gd name="T7" fmla="*/ 76 h 76"/>
                  <a:gd name="T8" fmla="*/ 0 w 367"/>
                  <a:gd name="T9" fmla="*/ 76 h 76"/>
                  <a:gd name="T10" fmla="*/ 28 w 367"/>
                  <a:gd name="T11" fmla="*/ 39 h 76"/>
                  <a:gd name="T12" fmla="*/ 0 w 36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367" h="76">
                    <a:moveTo>
                      <a:pt x="0" y="0"/>
                    </a:moveTo>
                    <a:lnTo>
                      <a:pt x="367" y="0"/>
                    </a:lnTo>
                    <a:lnTo>
                      <a:pt x="344" y="38"/>
                    </a:lnTo>
                    <a:lnTo>
                      <a:pt x="367" y="76"/>
                    </a:lnTo>
                    <a:lnTo>
                      <a:pt x="0" y="76"/>
                    </a:lnTo>
                    <a:lnTo>
                      <a:pt x="28" y="39"/>
                    </a:lnTo>
                    <a:lnTo>
                      <a:pt x="0" y="0"/>
                    </a:lnTo>
                    <a:close/>
                  </a:path>
                </a:pathLst>
              </a:custGeom>
              <a:solidFill>
                <a:srgbClr val="DE1F26"/>
              </a:solidFill>
              <a:ln w="0">
                <a:solidFill>
                  <a:srgbClr val="FE0208"/>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3" name="Freeform 9073"/>
              <p:cNvSpPr/>
              <p:nvPr/>
            </p:nvSpPr>
            <p:spPr bwMode="auto">
              <a:xfrm>
                <a:off x="4930" y="1382"/>
                <a:ext cx="49" cy="28"/>
              </a:xfrm>
              <a:custGeom>
                <a:avLst/>
                <a:gdLst>
                  <a:gd name="T0" fmla="*/ 15 w 49"/>
                  <a:gd name="T1" fmla="*/ 0 h 28"/>
                  <a:gd name="T2" fmla="*/ 16 w 49"/>
                  <a:gd name="T3" fmla="*/ 2 h 28"/>
                  <a:gd name="T4" fmla="*/ 17 w 49"/>
                  <a:gd name="T5" fmla="*/ 3 h 28"/>
                  <a:gd name="T6" fmla="*/ 20 w 49"/>
                  <a:gd name="T7" fmla="*/ 4 h 28"/>
                  <a:gd name="T8" fmla="*/ 23 w 49"/>
                  <a:gd name="T9" fmla="*/ 6 h 28"/>
                  <a:gd name="T10" fmla="*/ 25 w 49"/>
                  <a:gd name="T11" fmla="*/ 4 h 28"/>
                  <a:gd name="T12" fmla="*/ 27 w 49"/>
                  <a:gd name="T13" fmla="*/ 4 h 28"/>
                  <a:gd name="T14" fmla="*/ 28 w 49"/>
                  <a:gd name="T15" fmla="*/ 2 h 28"/>
                  <a:gd name="T16" fmla="*/ 29 w 49"/>
                  <a:gd name="T17" fmla="*/ 4 h 28"/>
                  <a:gd name="T18" fmla="*/ 32 w 49"/>
                  <a:gd name="T19" fmla="*/ 4 h 28"/>
                  <a:gd name="T20" fmla="*/ 35 w 49"/>
                  <a:gd name="T21" fmla="*/ 4 h 28"/>
                  <a:gd name="T22" fmla="*/ 37 w 49"/>
                  <a:gd name="T23" fmla="*/ 3 h 28"/>
                  <a:gd name="T24" fmla="*/ 37 w 49"/>
                  <a:gd name="T25" fmla="*/ 6 h 28"/>
                  <a:gd name="T26" fmla="*/ 38 w 49"/>
                  <a:gd name="T27" fmla="*/ 7 h 28"/>
                  <a:gd name="T28" fmla="*/ 41 w 49"/>
                  <a:gd name="T29" fmla="*/ 8 h 28"/>
                  <a:gd name="T30" fmla="*/ 44 w 49"/>
                  <a:gd name="T31" fmla="*/ 8 h 28"/>
                  <a:gd name="T32" fmla="*/ 46 w 49"/>
                  <a:gd name="T33" fmla="*/ 8 h 28"/>
                  <a:gd name="T34" fmla="*/ 49 w 49"/>
                  <a:gd name="T35" fmla="*/ 8 h 28"/>
                  <a:gd name="T36" fmla="*/ 46 w 49"/>
                  <a:gd name="T37" fmla="*/ 8 h 28"/>
                  <a:gd name="T38" fmla="*/ 45 w 49"/>
                  <a:gd name="T39" fmla="*/ 11 h 28"/>
                  <a:gd name="T40" fmla="*/ 44 w 49"/>
                  <a:gd name="T41" fmla="*/ 13 h 28"/>
                  <a:gd name="T42" fmla="*/ 42 w 49"/>
                  <a:gd name="T43" fmla="*/ 15 h 28"/>
                  <a:gd name="T44" fmla="*/ 44 w 49"/>
                  <a:gd name="T45" fmla="*/ 17 h 28"/>
                  <a:gd name="T46" fmla="*/ 45 w 49"/>
                  <a:gd name="T47" fmla="*/ 20 h 28"/>
                  <a:gd name="T48" fmla="*/ 42 w 49"/>
                  <a:gd name="T49" fmla="*/ 20 h 28"/>
                  <a:gd name="T50" fmla="*/ 40 w 49"/>
                  <a:gd name="T51" fmla="*/ 20 h 28"/>
                  <a:gd name="T52" fmla="*/ 37 w 49"/>
                  <a:gd name="T53" fmla="*/ 21 h 28"/>
                  <a:gd name="T54" fmla="*/ 36 w 49"/>
                  <a:gd name="T55" fmla="*/ 23 h 28"/>
                  <a:gd name="T56" fmla="*/ 36 w 49"/>
                  <a:gd name="T57" fmla="*/ 25 h 28"/>
                  <a:gd name="T58" fmla="*/ 36 w 49"/>
                  <a:gd name="T59" fmla="*/ 28 h 28"/>
                  <a:gd name="T60" fmla="*/ 35 w 49"/>
                  <a:gd name="T61" fmla="*/ 27 h 28"/>
                  <a:gd name="T62" fmla="*/ 32 w 49"/>
                  <a:gd name="T63" fmla="*/ 25 h 28"/>
                  <a:gd name="T64" fmla="*/ 29 w 49"/>
                  <a:gd name="T65" fmla="*/ 24 h 28"/>
                  <a:gd name="T66" fmla="*/ 28 w 49"/>
                  <a:gd name="T67" fmla="*/ 23 h 28"/>
                  <a:gd name="T68" fmla="*/ 25 w 49"/>
                  <a:gd name="T69" fmla="*/ 24 h 28"/>
                  <a:gd name="T70" fmla="*/ 24 w 49"/>
                  <a:gd name="T71" fmla="*/ 25 h 28"/>
                  <a:gd name="T72" fmla="*/ 24 w 49"/>
                  <a:gd name="T73" fmla="*/ 28 h 28"/>
                  <a:gd name="T74" fmla="*/ 19 w 49"/>
                  <a:gd name="T75" fmla="*/ 21 h 28"/>
                  <a:gd name="T76" fmla="*/ 10 w 49"/>
                  <a:gd name="T77" fmla="*/ 17 h 28"/>
                  <a:gd name="T78" fmla="*/ 2 w 49"/>
                  <a:gd name="T79" fmla="*/ 15 h 28"/>
                  <a:gd name="T80" fmla="*/ 0 w 49"/>
                  <a:gd name="T81" fmla="*/ 16 h 28"/>
                  <a:gd name="T82" fmla="*/ 2 w 49"/>
                  <a:gd name="T83" fmla="*/ 13 h 28"/>
                  <a:gd name="T84" fmla="*/ 2 w 49"/>
                  <a:gd name="T85" fmla="*/ 12 h 28"/>
                  <a:gd name="T86" fmla="*/ 2 w 49"/>
                  <a:gd name="T87" fmla="*/ 11 h 28"/>
                  <a:gd name="T88" fmla="*/ 2 w 49"/>
                  <a:gd name="T89" fmla="*/ 10 h 28"/>
                  <a:gd name="T90" fmla="*/ 2 w 49"/>
                  <a:gd name="T91" fmla="*/ 8 h 28"/>
                  <a:gd name="T92" fmla="*/ 3 w 49"/>
                  <a:gd name="T93" fmla="*/ 8 h 28"/>
                  <a:gd name="T94" fmla="*/ 4 w 49"/>
                  <a:gd name="T95" fmla="*/ 8 h 28"/>
                  <a:gd name="T96" fmla="*/ 8 w 49"/>
                  <a:gd name="T97" fmla="*/ 8 h 28"/>
                  <a:gd name="T98" fmla="*/ 11 w 49"/>
                  <a:gd name="T99" fmla="*/ 7 h 28"/>
                  <a:gd name="T100" fmla="*/ 12 w 49"/>
                  <a:gd name="T101" fmla="*/ 4 h 28"/>
                  <a:gd name="T102" fmla="*/ 15 w 49"/>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28">
                    <a:moveTo>
                      <a:pt x="15" y="0"/>
                    </a:moveTo>
                    <a:lnTo>
                      <a:pt x="16" y="2"/>
                    </a:lnTo>
                    <a:lnTo>
                      <a:pt x="17" y="3"/>
                    </a:lnTo>
                    <a:lnTo>
                      <a:pt x="20" y="4"/>
                    </a:lnTo>
                    <a:lnTo>
                      <a:pt x="23" y="6"/>
                    </a:lnTo>
                    <a:lnTo>
                      <a:pt x="25" y="4"/>
                    </a:lnTo>
                    <a:lnTo>
                      <a:pt x="27" y="4"/>
                    </a:lnTo>
                    <a:lnTo>
                      <a:pt x="28" y="2"/>
                    </a:lnTo>
                    <a:lnTo>
                      <a:pt x="29" y="4"/>
                    </a:lnTo>
                    <a:lnTo>
                      <a:pt x="32" y="4"/>
                    </a:lnTo>
                    <a:lnTo>
                      <a:pt x="35" y="4"/>
                    </a:lnTo>
                    <a:lnTo>
                      <a:pt x="37" y="3"/>
                    </a:lnTo>
                    <a:lnTo>
                      <a:pt x="37" y="6"/>
                    </a:lnTo>
                    <a:lnTo>
                      <a:pt x="38" y="7"/>
                    </a:lnTo>
                    <a:lnTo>
                      <a:pt x="41" y="8"/>
                    </a:lnTo>
                    <a:lnTo>
                      <a:pt x="44" y="8"/>
                    </a:lnTo>
                    <a:lnTo>
                      <a:pt x="46" y="8"/>
                    </a:lnTo>
                    <a:lnTo>
                      <a:pt x="49" y="8"/>
                    </a:lnTo>
                    <a:lnTo>
                      <a:pt x="46" y="8"/>
                    </a:lnTo>
                    <a:lnTo>
                      <a:pt x="45" y="11"/>
                    </a:lnTo>
                    <a:lnTo>
                      <a:pt x="44" y="13"/>
                    </a:lnTo>
                    <a:lnTo>
                      <a:pt x="42" y="15"/>
                    </a:lnTo>
                    <a:lnTo>
                      <a:pt x="44" y="17"/>
                    </a:lnTo>
                    <a:lnTo>
                      <a:pt x="45" y="20"/>
                    </a:lnTo>
                    <a:lnTo>
                      <a:pt x="42" y="20"/>
                    </a:lnTo>
                    <a:lnTo>
                      <a:pt x="40" y="20"/>
                    </a:lnTo>
                    <a:lnTo>
                      <a:pt x="37" y="21"/>
                    </a:lnTo>
                    <a:lnTo>
                      <a:pt x="36" y="23"/>
                    </a:lnTo>
                    <a:lnTo>
                      <a:pt x="36" y="25"/>
                    </a:lnTo>
                    <a:lnTo>
                      <a:pt x="36" y="28"/>
                    </a:lnTo>
                    <a:lnTo>
                      <a:pt x="35" y="27"/>
                    </a:lnTo>
                    <a:lnTo>
                      <a:pt x="32" y="25"/>
                    </a:lnTo>
                    <a:lnTo>
                      <a:pt x="29" y="24"/>
                    </a:lnTo>
                    <a:lnTo>
                      <a:pt x="28" y="23"/>
                    </a:lnTo>
                    <a:lnTo>
                      <a:pt x="25" y="24"/>
                    </a:lnTo>
                    <a:lnTo>
                      <a:pt x="24" y="25"/>
                    </a:lnTo>
                    <a:lnTo>
                      <a:pt x="24" y="28"/>
                    </a:lnTo>
                    <a:lnTo>
                      <a:pt x="19" y="21"/>
                    </a:lnTo>
                    <a:lnTo>
                      <a:pt x="10" y="17"/>
                    </a:lnTo>
                    <a:lnTo>
                      <a:pt x="2" y="15"/>
                    </a:lnTo>
                    <a:lnTo>
                      <a:pt x="0" y="16"/>
                    </a:lnTo>
                    <a:lnTo>
                      <a:pt x="2" y="13"/>
                    </a:lnTo>
                    <a:lnTo>
                      <a:pt x="2" y="12"/>
                    </a:lnTo>
                    <a:lnTo>
                      <a:pt x="2" y="11"/>
                    </a:lnTo>
                    <a:lnTo>
                      <a:pt x="2" y="10"/>
                    </a:lnTo>
                    <a:lnTo>
                      <a:pt x="2" y="8"/>
                    </a:lnTo>
                    <a:lnTo>
                      <a:pt x="3" y="8"/>
                    </a:lnTo>
                    <a:lnTo>
                      <a:pt x="4" y="8"/>
                    </a:lnTo>
                    <a:lnTo>
                      <a:pt x="8" y="8"/>
                    </a:lnTo>
                    <a:lnTo>
                      <a:pt x="11" y="7"/>
                    </a:lnTo>
                    <a:lnTo>
                      <a:pt x="12" y="4"/>
                    </a:lnTo>
                    <a:lnTo>
                      <a:pt x="1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4" name="Freeform 9074"/>
              <p:cNvSpPr/>
              <p:nvPr/>
            </p:nvSpPr>
            <p:spPr bwMode="auto">
              <a:xfrm>
                <a:off x="4934" y="1384"/>
                <a:ext cx="42" cy="23"/>
              </a:xfrm>
              <a:custGeom>
                <a:avLst/>
                <a:gdLst>
                  <a:gd name="T0" fmla="*/ 12 w 42"/>
                  <a:gd name="T1" fmla="*/ 0 h 23"/>
                  <a:gd name="T2" fmla="*/ 13 w 42"/>
                  <a:gd name="T3" fmla="*/ 1 h 23"/>
                  <a:gd name="T4" fmla="*/ 16 w 42"/>
                  <a:gd name="T5" fmla="*/ 2 h 23"/>
                  <a:gd name="T6" fmla="*/ 19 w 42"/>
                  <a:gd name="T7" fmla="*/ 2 h 23"/>
                  <a:gd name="T8" fmla="*/ 20 w 42"/>
                  <a:gd name="T9" fmla="*/ 4 h 23"/>
                  <a:gd name="T10" fmla="*/ 23 w 42"/>
                  <a:gd name="T11" fmla="*/ 2 h 23"/>
                  <a:gd name="T12" fmla="*/ 24 w 42"/>
                  <a:gd name="T13" fmla="*/ 0 h 23"/>
                  <a:gd name="T14" fmla="*/ 25 w 42"/>
                  <a:gd name="T15" fmla="*/ 2 h 23"/>
                  <a:gd name="T16" fmla="*/ 28 w 42"/>
                  <a:gd name="T17" fmla="*/ 2 h 23"/>
                  <a:gd name="T18" fmla="*/ 29 w 42"/>
                  <a:gd name="T19" fmla="*/ 2 h 23"/>
                  <a:gd name="T20" fmla="*/ 32 w 42"/>
                  <a:gd name="T21" fmla="*/ 1 h 23"/>
                  <a:gd name="T22" fmla="*/ 32 w 42"/>
                  <a:gd name="T23" fmla="*/ 4 h 23"/>
                  <a:gd name="T24" fmla="*/ 33 w 42"/>
                  <a:gd name="T25" fmla="*/ 5 h 23"/>
                  <a:gd name="T26" fmla="*/ 36 w 42"/>
                  <a:gd name="T27" fmla="*/ 5 h 23"/>
                  <a:gd name="T28" fmla="*/ 38 w 42"/>
                  <a:gd name="T29" fmla="*/ 6 h 23"/>
                  <a:gd name="T30" fmla="*/ 41 w 42"/>
                  <a:gd name="T31" fmla="*/ 6 h 23"/>
                  <a:gd name="T32" fmla="*/ 42 w 42"/>
                  <a:gd name="T33" fmla="*/ 5 h 23"/>
                  <a:gd name="T34" fmla="*/ 40 w 42"/>
                  <a:gd name="T35" fmla="*/ 6 h 23"/>
                  <a:gd name="T36" fmla="*/ 38 w 42"/>
                  <a:gd name="T37" fmla="*/ 9 h 23"/>
                  <a:gd name="T38" fmla="*/ 37 w 42"/>
                  <a:gd name="T39" fmla="*/ 11 h 23"/>
                  <a:gd name="T40" fmla="*/ 37 w 42"/>
                  <a:gd name="T41" fmla="*/ 14 h 23"/>
                  <a:gd name="T42" fmla="*/ 40 w 42"/>
                  <a:gd name="T43" fmla="*/ 17 h 23"/>
                  <a:gd name="T44" fmla="*/ 37 w 42"/>
                  <a:gd name="T45" fmla="*/ 15 h 23"/>
                  <a:gd name="T46" fmla="*/ 33 w 42"/>
                  <a:gd name="T47" fmla="*/ 17 h 23"/>
                  <a:gd name="T48" fmla="*/ 32 w 42"/>
                  <a:gd name="T49" fmla="*/ 18 h 23"/>
                  <a:gd name="T50" fmla="*/ 31 w 42"/>
                  <a:gd name="T51" fmla="*/ 21 h 23"/>
                  <a:gd name="T52" fmla="*/ 32 w 42"/>
                  <a:gd name="T53" fmla="*/ 23 h 23"/>
                  <a:gd name="T54" fmla="*/ 29 w 42"/>
                  <a:gd name="T55" fmla="*/ 22 h 23"/>
                  <a:gd name="T56" fmla="*/ 28 w 42"/>
                  <a:gd name="T57" fmla="*/ 21 h 23"/>
                  <a:gd name="T58" fmla="*/ 25 w 42"/>
                  <a:gd name="T59" fmla="*/ 19 h 23"/>
                  <a:gd name="T60" fmla="*/ 24 w 42"/>
                  <a:gd name="T61" fmla="*/ 19 h 23"/>
                  <a:gd name="T62" fmla="*/ 21 w 42"/>
                  <a:gd name="T63" fmla="*/ 19 h 23"/>
                  <a:gd name="T64" fmla="*/ 21 w 42"/>
                  <a:gd name="T65" fmla="*/ 21 h 23"/>
                  <a:gd name="T66" fmla="*/ 20 w 42"/>
                  <a:gd name="T67" fmla="*/ 23 h 23"/>
                  <a:gd name="T68" fmla="*/ 17 w 42"/>
                  <a:gd name="T69" fmla="*/ 19 h 23"/>
                  <a:gd name="T70" fmla="*/ 13 w 42"/>
                  <a:gd name="T71" fmla="*/ 17 h 23"/>
                  <a:gd name="T72" fmla="*/ 10 w 42"/>
                  <a:gd name="T73" fmla="*/ 14 h 23"/>
                  <a:gd name="T74" fmla="*/ 4 w 42"/>
                  <a:gd name="T75" fmla="*/ 13 h 23"/>
                  <a:gd name="T76" fmla="*/ 0 w 42"/>
                  <a:gd name="T77" fmla="*/ 13 h 23"/>
                  <a:gd name="T78" fmla="*/ 0 w 42"/>
                  <a:gd name="T79" fmla="*/ 13 h 23"/>
                  <a:gd name="T80" fmla="*/ 0 w 42"/>
                  <a:gd name="T81" fmla="*/ 10 h 23"/>
                  <a:gd name="T82" fmla="*/ 0 w 42"/>
                  <a:gd name="T83" fmla="*/ 8 h 23"/>
                  <a:gd name="T84" fmla="*/ 0 w 42"/>
                  <a:gd name="T85" fmla="*/ 6 h 23"/>
                  <a:gd name="T86" fmla="*/ 0 w 42"/>
                  <a:gd name="T87" fmla="*/ 6 h 23"/>
                  <a:gd name="T88" fmla="*/ 2 w 42"/>
                  <a:gd name="T89" fmla="*/ 6 h 23"/>
                  <a:gd name="T90" fmla="*/ 3 w 42"/>
                  <a:gd name="T91" fmla="*/ 6 h 23"/>
                  <a:gd name="T92" fmla="*/ 7 w 42"/>
                  <a:gd name="T93" fmla="*/ 6 h 23"/>
                  <a:gd name="T94" fmla="*/ 8 w 42"/>
                  <a:gd name="T95" fmla="*/ 5 h 23"/>
                  <a:gd name="T96" fmla="*/ 11 w 42"/>
                  <a:gd name="T97" fmla="*/ 2 h 23"/>
                  <a:gd name="T98" fmla="*/ 12 w 42"/>
                  <a:gd name="T9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23">
                    <a:moveTo>
                      <a:pt x="12" y="0"/>
                    </a:moveTo>
                    <a:lnTo>
                      <a:pt x="13" y="1"/>
                    </a:lnTo>
                    <a:lnTo>
                      <a:pt x="16" y="2"/>
                    </a:lnTo>
                    <a:lnTo>
                      <a:pt x="19" y="2"/>
                    </a:lnTo>
                    <a:lnTo>
                      <a:pt x="20" y="4"/>
                    </a:lnTo>
                    <a:lnTo>
                      <a:pt x="23" y="2"/>
                    </a:lnTo>
                    <a:lnTo>
                      <a:pt x="24" y="0"/>
                    </a:lnTo>
                    <a:lnTo>
                      <a:pt x="25" y="2"/>
                    </a:lnTo>
                    <a:lnTo>
                      <a:pt x="28" y="2"/>
                    </a:lnTo>
                    <a:lnTo>
                      <a:pt x="29" y="2"/>
                    </a:lnTo>
                    <a:lnTo>
                      <a:pt x="32" y="1"/>
                    </a:lnTo>
                    <a:lnTo>
                      <a:pt x="32" y="4"/>
                    </a:lnTo>
                    <a:lnTo>
                      <a:pt x="33" y="5"/>
                    </a:lnTo>
                    <a:lnTo>
                      <a:pt x="36" y="5"/>
                    </a:lnTo>
                    <a:lnTo>
                      <a:pt x="38" y="6"/>
                    </a:lnTo>
                    <a:lnTo>
                      <a:pt x="41" y="6"/>
                    </a:lnTo>
                    <a:lnTo>
                      <a:pt x="42" y="5"/>
                    </a:lnTo>
                    <a:lnTo>
                      <a:pt x="40" y="6"/>
                    </a:lnTo>
                    <a:lnTo>
                      <a:pt x="38" y="9"/>
                    </a:lnTo>
                    <a:lnTo>
                      <a:pt x="37" y="11"/>
                    </a:lnTo>
                    <a:lnTo>
                      <a:pt x="37" y="14"/>
                    </a:lnTo>
                    <a:lnTo>
                      <a:pt x="40" y="17"/>
                    </a:lnTo>
                    <a:lnTo>
                      <a:pt x="37" y="15"/>
                    </a:lnTo>
                    <a:lnTo>
                      <a:pt x="33" y="17"/>
                    </a:lnTo>
                    <a:lnTo>
                      <a:pt x="32" y="18"/>
                    </a:lnTo>
                    <a:lnTo>
                      <a:pt x="31" y="21"/>
                    </a:lnTo>
                    <a:lnTo>
                      <a:pt x="32" y="23"/>
                    </a:lnTo>
                    <a:lnTo>
                      <a:pt x="29" y="22"/>
                    </a:lnTo>
                    <a:lnTo>
                      <a:pt x="28" y="21"/>
                    </a:lnTo>
                    <a:lnTo>
                      <a:pt x="25" y="19"/>
                    </a:lnTo>
                    <a:lnTo>
                      <a:pt x="24" y="19"/>
                    </a:lnTo>
                    <a:lnTo>
                      <a:pt x="21" y="19"/>
                    </a:lnTo>
                    <a:lnTo>
                      <a:pt x="21" y="21"/>
                    </a:lnTo>
                    <a:lnTo>
                      <a:pt x="20" y="23"/>
                    </a:lnTo>
                    <a:lnTo>
                      <a:pt x="17" y="19"/>
                    </a:lnTo>
                    <a:lnTo>
                      <a:pt x="13" y="17"/>
                    </a:lnTo>
                    <a:lnTo>
                      <a:pt x="10" y="14"/>
                    </a:lnTo>
                    <a:lnTo>
                      <a:pt x="4" y="13"/>
                    </a:lnTo>
                    <a:lnTo>
                      <a:pt x="0" y="13"/>
                    </a:lnTo>
                    <a:lnTo>
                      <a:pt x="0" y="13"/>
                    </a:lnTo>
                    <a:lnTo>
                      <a:pt x="0" y="10"/>
                    </a:lnTo>
                    <a:lnTo>
                      <a:pt x="0" y="8"/>
                    </a:lnTo>
                    <a:lnTo>
                      <a:pt x="0" y="6"/>
                    </a:lnTo>
                    <a:lnTo>
                      <a:pt x="0" y="6"/>
                    </a:lnTo>
                    <a:lnTo>
                      <a:pt x="2" y="6"/>
                    </a:lnTo>
                    <a:lnTo>
                      <a:pt x="3" y="6"/>
                    </a:lnTo>
                    <a:lnTo>
                      <a:pt x="7" y="6"/>
                    </a:lnTo>
                    <a:lnTo>
                      <a:pt x="8" y="5"/>
                    </a:lnTo>
                    <a:lnTo>
                      <a:pt x="11" y="2"/>
                    </a:lnTo>
                    <a:lnTo>
                      <a:pt x="12" y="0"/>
                    </a:lnTo>
                    <a:close/>
                  </a:path>
                </a:pathLst>
              </a:custGeom>
              <a:solidFill>
                <a:srgbClr val="529800"/>
              </a:solidFill>
              <a:ln w="0">
                <a:solidFill>
                  <a:srgbClr val="5298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5" name="Freeform 9075"/>
              <p:cNvSpPr/>
              <p:nvPr/>
            </p:nvSpPr>
            <p:spPr bwMode="auto">
              <a:xfrm>
                <a:off x="4847" y="1389"/>
                <a:ext cx="44" cy="21"/>
              </a:xfrm>
              <a:custGeom>
                <a:avLst/>
                <a:gdLst>
                  <a:gd name="T0" fmla="*/ 25 w 44"/>
                  <a:gd name="T1" fmla="*/ 0 h 21"/>
                  <a:gd name="T2" fmla="*/ 26 w 44"/>
                  <a:gd name="T3" fmla="*/ 1 h 21"/>
                  <a:gd name="T4" fmla="*/ 30 w 44"/>
                  <a:gd name="T5" fmla="*/ 3 h 21"/>
                  <a:gd name="T6" fmla="*/ 32 w 44"/>
                  <a:gd name="T7" fmla="*/ 4 h 21"/>
                  <a:gd name="T8" fmla="*/ 36 w 44"/>
                  <a:gd name="T9" fmla="*/ 4 h 21"/>
                  <a:gd name="T10" fmla="*/ 39 w 44"/>
                  <a:gd name="T11" fmla="*/ 5 h 21"/>
                  <a:gd name="T12" fmla="*/ 40 w 44"/>
                  <a:gd name="T13" fmla="*/ 6 h 21"/>
                  <a:gd name="T14" fmla="*/ 42 w 44"/>
                  <a:gd name="T15" fmla="*/ 9 h 21"/>
                  <a:gd name="T16" fmla="*/ 43 w 44"/>
                  <a:gd name="T17" fmla="*/ 12 h 21"/>
                  <a:gd name="T18" fmla="*/ 43 w 44"/>
                  <a:gd name="T19" fmla="*/ 13 h 21"/>
                  <a:gd name="T20" fmla="*/ 44 w 44"/>
                  <a:gd name="T21" fmla="*/ 17 h 21"/>
                  <a:gd name="T22" fmla="*/ 44 w 44"/>
                  <a:gd name="T23" fmla="*/ 18 h 21"/>
                  <a:gd name="T24" fmla="*/ 43 w 44"/>
                  <a:gd name="T25" fmla="*/ 20 h 21"/>
                  <a:gd name="T26" fmla="*/ 40 w 44"/>
                  <a:gd name="T27" fmla="*/ 20 h 21"/>
                  <a:gd name="T28" fmla="*/ 38 w 44"/>
                  <a:gd name="T29" fmla="*/ 20 h 21"/>
                  <a:gd name="T30" fmla="*/ 35 w 44"/>
                  <a:gd name="T31" fmla="*/ 20 h 21"/>
                  <a:gd name="T32" fmla="*/ 32 w 44"/>
                  <a:gd name="T33" fmla="*/ 20 h 21"/>
                  <a:gd name="T34" fmla="*/ 30 w 44"/>
                  <a:gd name="T35" fmla="*/ 18 h 21"/>
                  <a:gd name="T36" fmla="*/ 27 w 44"/>
                  <a:gd name="T37" fmla="*/ 18 h 21"/>
                  <a:gd name="T38" fmla="*/ 26 w 44"/>
                  <a:gd name="T39" fmla="*/ 20 h 21"/>
                  <a:gd name="T40" fmla="*/ 26 w 44"/>
                  <a:gd name="T41" fmla="*/ 18 h 21"/>
                  <a:gd name="T42" fmla="*/ 25 w 44"/>
                  <a:gd name="T43" fmla="*/ 17 h 21"/>
                  <a:gd name="T44" fmla="*/ 22 w 44"/>
                  <a:gd name="T45" fmla="*/ 17 h 21"/>
                  <a:gd name="T46" fmla="*/ 21 w 44"/>
                  <a:gd name="T47" fmla="*/ 17 h 21"/>
                  <a:gd name="T48" fmla="*/ 18 w 44"/>
                  <a:gd name="T49" fmla="*/ 18 h 21"/>
                  <a:gd name="T50" fmla="*/ 17 w 44"/>
                  <a:gd name="T51" fmla="*/ 20 h 21"/>
                  <a:gd name="T52" fmla="*/ 15 w 44"/>
                  <a:gd name="T53" fmla="*/ 21 h 21"/>
                  <a:gd name="T54" fmla="*/ 15 w 44"/>
                  <a:gd name="T55" fmla="*/ 18 h 21"/>
                  <a:gd name="T56" fmla="*/ 15 w 44"/>
                  <a:gd name="T57" fmla="*/ 17 h 21"/>
                  <a:gd name="T58" fmla="*/ 14 w 44"/>
                  <a:gd name="T59" fmla="*/ 17 h 21"/>
                  <a:gd name="T60" fmla="*/ 13 w 44"/>
                  <a:gd name="T61" fmla="*/ 18 h 21"/>
                  <a:gd name="T62" fmla="*/ 11 w 44"/>
                  <a:gd name="T63" fmla="*/ 18 h 21"/>
                  <a:gd name="T64" fmla="*/ 9 w 44"/>
                  <a:gd name="T65" fmla="*/ 20 h 21"/>
                  <a:gd name="T66" fmla="*/ 10 w 44"/>
                  <a:gd name="T67" fmla="*/ 17 h 21"/>
                  <a:gd name="T68" fmla="*/ 10 w 44"/>
                  <a:gd name="T69" fmla="*/ 16 h 21"/>
                  <a:gd name="T70" fmla="*/ 10 w 44"/>
                  <a:gd name="T71" fmla="*/ 14 h 21"/>
                  <a:gd name="T72" fmla="*/ 8 w 44"/>
                  <a:gd name="T73" fmla="*/ 14 h 21"/>
                  <a:gd name="T74" fmla="*/ 6 w 44"/>
                  <a:gd name="T75" fmla="*/ 13 h 21"/>
                  <a:gd name="T76" fmla="*/ 4 w 44"/>
                  <a:gd name="T77" fmla="*/ 13 h 21"/>
                  <a:gd name="T78" fmla="*/ 1 w 44"/>
                  <a:gd name="T79" fmla="*/ 13 h 21"/>
                  <a:gd name="T80" fmla="*/ 0 w 44"/>
                  <a:gd name="T81" fmla="*/ 13 h 21"/>
                  <a:gd name="T82" fmla="*/ 1 w 44"/>
                  <a:gd name="T83" fmla="*/ 12 h 21"/>
                  <a:gd name="T84" fmla="*/ 4 w 44"/>
                  <a:gd name="T85" fmla="*/ 12 h 21"/>
                  <a:gd name="T86" fmla="*/ 6 w 44"/>
                  <a:gd name="T87" fmla="*/ 12 h 21"/>
                  <a:gd name="T88" fmla="*/ 9 w 44"/>
                  <a:gd name="T89" fmla="*/ 12 h 21"/>
                  <a:gd name="T90" fmla="*/ 10 w 44"/>
                  <a:gd name="T91" fmla="*/ 10 h 21"/>
                  <a:gd name="T92" fmla="*/ 13 w 44"/>
                  <a:gd name="T93" fmla="*/ 9 h 21"/>
                  <a:gd name="T94" fmla="*/ 13 w 44"/>
                  <a:gd name="T95" fmla="*/ 6 h 21"/>
                  <a:gd name="T96" fmla="*/ 11 w 44"/>
                  <a:gd name="T97" fmla="*/ 5 h 21"/>
                  <a:gd name="T98" fmla="*/ 14 w 44"/>
                  <a:gd name="T99" fmla="*/ 5 h 21"/>
                  <a:gd name="T100" fmla="*/ 17 w 44"/>
                  <a:gd name="T101" fmla="*/ 5 h 21"/>
                  <a:gd name="T102" fmla="*/ 19 w 44"/>
                  <a:gd name="T103" fmla="*/ 5 h 21"/>
                  <a:gd name="T104" fmla="*/ 22 w 44"/>
                  <a:gd name="T105" fmla="*/ 4 h 21"/>
                  <a:gd name="T106" fmla="*/ 23 w 44"/>
                  <a:gd name="T107" fmla="*/ 3 h 21"/>
                  <a:gd name="T108" fmla="*/ 25 w 44"/>
                  <a:gd name="T10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21">
                    <a:moveTo>
                      <a:pt x="25" y="0"/>
                    </a:moveTo>
                    <a:lnTo>
                      <a:pt x="26" y="1"/>
                    </a:lnTo>
                    <a:lnTo>
                      <a:pt x="30" y="3"/>
                    </a:lnTo>
                    <a:lnTo>
                      <a:pt x="32" y="4"/>
                    </a:lnTo>
                    <a:lnTo>
                      <a:pt x="36" y="4"/>
                    </a:lnTo>
                    <a:lnTo>
                      <a:pt x="39" y="5"/>
                    </a:lnTo>
                    <a:lnTo>
                      <a:pt x="40" y="6"/>
                    </a:lnTo>
                    <a:lnTo>
                      <a:pt x="42" y="9"/>
                    </a:lnTo>
                    <a:lnTo>
                      <a:pt x="43" y="12"/>
                    </a:lnTo>
                    <a:lnTo>
                      <a:pt x="43" y="13"/>
                    </a:lnTo>
                    <a:lnTo>
                      <a:pt x="44" y="17"/>
                    </a:lnTo>
                    <a:lnTo>
                      <a:pt x="44" y="18"/>
                    </a:lnTo>
                    <a:lnTo>
                      <a:pt x="43" y="20"/>
                    </a:lnTo>
                    <a:lnTo>
                      <a:pt x="40" y="20"/>
                    </a:lnTo>
                    <a:lnTo>
                      <a:pt x="38" y="20"/>
                    </a:lnTo>
                    <a:lnTo>
                      <a:pt x="35" y="20"/>
                    </a:lnTo>
                    <a:lnTo>
                      <a:pt x="32" y="20"/>
                    </a:lnTo>
                    <a:lnTo>
                      <a:pt x="30" y="18"/>
                    </a:lnTo>
                    <a:lnTo>
                      <a:pt x="27" y="18"/>
                    </a:lnTo>
                    <a:lnTo>
                      <a:pt x="26" y="20"/>
                    </a:lnTo>
                    <a:lnTo>
                      <a:pt x="26" y="18"/>
                    </a:lnTo>
                    <a:lnTo>
                      <a:pt x="25" y="17"/>
                    </a:lnTo>
                    <a:lnTo>
                      <a:pt x="22" y="17"/>
                    </a:lnTo>
                    <a:lnTo>
                      <a:pt x="21" y="17"/>
                    </a:lnTo>
                    <a:lnTo>
                      <a:pt x="18" y="18"/>
                    </a:lnTo>
                    <a:lnTo>
                      <a:pt x="17" y="20"/>
                    </a:lnTo>
                    <a:lnTo>
                      <a:pt x="15" y="21"/>
                    </a:lnTo>
                    <a:lnTo>
                      <a:pt x="15" y="18"/>
                    </a:lnTo>
                    <a:lnTo>
                      <a:pt x="15" y="17"/>
                    </a:lnTo>
                    <a:lnTo>
                      <a:pt x="14" y="17"/>
                    </a:lnTo>
                    <a:lnTo>
                      <a:pt x="13" y="18"/>
                    </a:lnTo>
                    <a:lnTo>
                      <a:pt x="11" y="18"/>
                    </a:lnTo>
                    <a:lnTo>
                      <a:pt x="9" y="20"/>
                    </a:lnTo>
                    <a:lnTo>
                      <a:pt x="10" y="17"/>
                    </a:lnTo>
                    <a:lnTo>
                      <a:pt x="10" y="16"/>
                    </a:lnTo>
                    <a:lnTo>
                      <a:pt x="10" y="14"/>
                    </a:lnTo>
                    <a:lnTo>
                      <a:pt x="8" y="14"/>
                    </a:lnTo>
                    <a:lnTo>
                      <a:pt x="6" y="13"/>
                    </a:lnTo>
                    <a:lnTo>
                      <a:pt x="4" y="13"/>
                    </a:lnTo>
                    <a:lnTo>
                      <a:pt x="1" y="13"/>
                    </a:lnTo>
                    <a:lnTo>
                      <a:pt x="0" y="13"/>
                    </a:lnTo>
                    <a:lnTo>
                      <a:pt x="1" y="12"/>
                    </a:lnTo>
                    <a:lnTo>
                      <a:pt x="4" y="12"/>
                    </a:lnTo>
                    <a:lnTo>
                      <a:pt x="6" y="12"/>
                    </a:lnTo>
                    <a:lnTo>
                      <a:pt x="9" y="12"/>
                    </a:lnTo>
                    <a:lnTo>
                      <a:pt x="10" y="10"/>
                    </a:lnTo>
                    <a:lnTo>
                      <a:pt x="13" y="9"/>
                    </a:lnTo>
                    <a:lnTo>
                      <a:pt x="13" y="6"/>
                    </a:lnTo>
                    <a:lnTo>
                      <a:pt x="11" y="5"/>
                    </a:lnTo>
                    <a:lnTo>
                      <a:pt x="14" y="5"/>
                    </a:lnTo>
                    <a:lnTo>
                      <a:pt x="17" y="5"/>
                    </a:lnTo>
                    <a:lnTo>
                      <a:pt x="19" y="5"/>
                    </a:lnTo>
                    <a:lnTo>
                      <a:pt x="22" y="4"/>
                    </a:lnTo>
                    <a:lnTo>
                      <a:pt x="23" y="3"/>
                    </a:lnTo>
                    <a:lnTo>
                      <a:pt x="25"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6" name="Freeform 9076"/>
              <p:cNvSpPr/>
              <p:nvPr/>
            </p:nvSpPr>
            <p:spPr bwMode="auto">
              <a:xfrm>
                <a:off x="4851" y="1390"/>
                <a:ext cx="36" cy="17"/>
              </a:xfrm>
              <a:custGeom>
                <a:avLst/>
                <a:gdLst>
                  <a:gd name="T0" fmla="*/ 19 w 36"/>
                  <a:gd name="T1" fmla="*/ 0 h 17"/>
                  <a:gd name="T2" fmla="*/ 22 w 36"/>
                  <a:gd name="T3" fmla="*/ 2 h 17"/>
                  <a:gd name="T4" fmla="*/ 24 w 36"/>
                  <a:gd name="T5" fmla="*/ 3 h 17"/>
                  <a:gd name="T6" fmla="*/ 27 w 36"/>
                  <a:gd name="T7" fmla="*/ 3 h 17"/>
                  <a:gd name="T8" fmla="*/ 30 w 36"/>
                  <a:gd name="T9" fmla="*/ 4 h 17"/>
                  <a:gd name="T10" fmla="*/ 32 w 36"/>
                  <a:gd name="T11" fmla="*/ 4 h 17"/>
                  <a:gd name="T12" fmla="*/ 34 w 36"/>
                  <a:gd name="T13" fmla="*/ 7 h 17"/>
                  <a:gd name="T14" fmla="*/ 35 w 36"/>
                  <a:gd name="T15" fmla="*/ 9 h 17"/>
                  <a:gd name="T16" fmla="*/ 36 w 36"/>
                  <a:gd name="T17" fmla="*/ 12 h 17"/>
                  <a:gd name="T18" fmla="*/ 36 w 36"/>
                  <a:gd name="T19" fmla="*/ 15 h 17"/>
                  <a:gd name="T20" fmla="*/ 36 w 36"/>
                  <a:gd name="T21" fmla="*/ 16 h 17"/>
                  <a:gd name="T22" fmla="*/ 35 w 36"/>
                  <a:gd name="T23" fmla="*/ 17 h 17"/>
                  <a:gd name="T24" fmla="*/ 32 w 36"/>
                  <a:gd name="T25" fmla="*/ 17 h 17"/>
                  <a:gd name="T26" fmla="*/ 30 w 36"/>
                  <a:gd name="T27" fmla="*/ 17 h 17"/>
                  <a:gd name="T28" fmla="*/ 27 w 36"/>
                  <a:gd name="T29" fmla="*/ 16 h 17"/>
                  <a:gd name="T30" fmla="*/ 26 w 36"/>
                  <a:gd name="T31" fmla="*/ 16 h 17"/>
                  <a:gd name="T32" fmla="*/ 23 w 36"/>
                  <a:gd name="T33" fmla="*/ 16 h 17"/>
                  <a:gd name="T34" fmla="*/ 22 w 36"/>
                  <a:gd name="T35" fmla="*/ 17 h 17"/>
                  <a:gd name="T36" fmla="*/ 21 w 36"/>
                  <a:gd name="T37" fmla="*/ 16 h 17"/>
                  <a:gd name="T38" fmla="*/ 21 w 36"/>
                  <a:gd name="T39" fmla="*/ 15 h 17"/>
                  <a:gd name="T40" fmla="*/ 18 w 36"/>
                  <a:gd name="T41" fmla="*/ 15 h 17"/>
                  <a:gd name="T42" fmla="*/ 17 w 36"/>
                  <a:gd name="T43" fmla="*/ 15 h 17"/>
                  <a:gd name="T44" fmla="*/ 15 w 36"/>
                  <a:gd name="T45" fmla="*/ 16 h 17"/>
                  <a:gd name="T46" fmla="*/ 14 w 36"/>
                  <a:gd name="T47" fmla="*/ 17 h 17"/>
                  <a:gd name="T48" fmla="*/ 13 w 36"/>
                  <a:gd name="T49" fmla="*/ 17 h 17"/>
                  <a:gd name="T50" fmla="*/ 13 w 36"/>
                  <a:gd name="T51" fmla="*/ 16 h 17"/>
                  <a:gd name="T52" fmla="*/ 11 w 36"/>
                  <a:gd name="T53" fmla="*/ 15 h 17"/>
                  <a:gd name="T54" fmla="*/ 10 w 36"/>
                  <a:gd name="T55" fmla="*/ 15 h 17"/>
                  <a:gd name="T56" fmla="*/ 9 w 36"/>
                  <a:gd name="T57" fmla="*/ 16 h 17"/>
                  <a:gd name="T58" fmla="*/ 7 w 36"/>
                  <a:gd name="T59" fmla="*/ 16 h 17"/>
                  <a:gd name="T60" fmla="*/ 9 w 36"/>
                  <a:gd name="T61" fmla="*/ 15 h 17"/>
                  <a:gd name="T62" fmla="*/ 9 w 36"/>
                  <a:gd name="T63" fmla="*/ 13 h 17"/>
                  <a:gd name="T64" fmla="*/ 7 w 36"/>
                  <a:gd name="T65" fmla="*/ 12 h 17"/>
                  <a:gd name="T66" fmla="*/ 5 w 36"/>
                  <a:gd name="T67" fmla="*/ 12 h 17"/>
                  <a:gd name="T68" fmla="*/ 2 w 36"/>
                  <a:gd name="T69" fmla="*/ 11 h 17"/>
                  <a:gd name="T70" fmla="*/ 1 w 36"/>
                  <a:gd name="T71" fmla="*/ 11 h 17"/>
                  <a:gd name="T72" fmla="*/ 0 w 36"/>
                  <a:gd name="T73" fmla="*/ 11 h 17"/>
                  <a:gd name="T74" fmla="*/ 1 w 36"/>
                  <a:gd name="T75" fmla="*/ 11 h 17"/>
                  <a:gd name="T76" fmla="*/ 2 w 36"/>
                  <a:gd name="T77" fmla="*/ 11 h 17"/>
                  <a:gd name="T78" fmla="*/ 5 w 36"/>
                  <a:gd name="T79" fmla="*/ 11 h 17"/>
                  <a:gd name="T80" fmla="*/ 7 w 36"/>
                  <a:gd name="T81" fmla="*/ 9 h 17"/>
                  <a:gd name="T82" fmla="*/ 9 w 36"/>
                  <a:gd name="T83" fmla="*/ 8 h 17"/>
                  <a:gd name="T84" fmla="*/ 10 w 36"/>
                  <a:gd name="T85" fmla="*/ 7 h 17"/>
                  <a:gd name="T86" fmla="*/ 10 w 36"/>
                  <a:gd name="T87" fmla="*/ 4 h 17"/>
                  <a:gd name="T88" fmla="*/ 11 w 36"/>
                  <a:gd name="T89" fmla="*/ 4 h 17"/>
                  <a:gd name="T90" fmla="*/ 14 w 36"/>
                  <a:gd name="T91" fmla="*/ 4 h 17"/>
                  <a:gd name="T92" fmla="*/ 17 w 36"/>
                  <a:gd name="T93" fmla="*/ 4 h 17"/>
                  <a:gd name="T94" fmla="*/ 19 w 36"/>
                  <a:gd name="T95" fmla="*/ 3 h 17"/>
                  <a:gd name="T96" fmla="*/ 19 w 36"/>
                  <a:gd name="T9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7">
                    <a:moveTo>
                      <a:pt x="19" y="0"/>
                    </a:moveTo>
                    <a:lnTo>
                      <a:pt x="22" y="2"/>
                    </a:lnTo>
                    <a:lnTo>
                      <a:pt x="24" y="3"/>
                    </a:lnTo>
                    <a:lnTo>
                      <a:pt x="27" y="3"/>
                    </a:lnTo>
                    <a:lnTo>
                      <a:pt x="30" y="4"/>
                    </a:lnTo>
                    <a:lnTo>
                      <a:pt x="32" y="4"/>
                    </a:lnTo>
                    <a:lnTo>
                      <a:pt x="34" y="7"/>
                    </a:lnTo>
                    <a:lnTo>
                      <a:pt x="35" y="9"/>
                    </a:lnTo>
                    <a:lnTo>
                      <a:pt x="36" y="12"/>
                    </a:lnTo>
                    <a:lnTo>
                      <a:pt x="36" y="15"/>
                    </a:lnTo>
                    <a:lnTo>
                      <a:pt x="36" y="16"/>
                    </a:lnTo>
                    <a:lnTo>
                      <a:pt x="35" y="17"/>
                    </a:lnTo>
                    <a:lnTo>
                      <a:pt x="32" y="17"/>
                    </a:lnTo>
                    <a:lnTo>
                      <a:pt x="30" y="17"/>
                    </a:lnTo>
                    <a:lnTo>
                      <a:pt x="27" y="16"/>
                    </a:lnTo>
                    <a:lnTo>
                      <a:pt x="26" y="16"/>
                    </a:lnTo>
                    <a:lnTo>
                      <a:pt x="23" y="16"/>
                    </a:lnTo>
                    <a:lnTo>
                      <a:pt x="22" y="17"/>
                    </a:lnTo>
                    <a:lnTo>
                      <a:pt x="21" y="16"/>
                    </a:lnTo>
                    <a:lnTo>
                      <a:pt x="21" y="15"/>
                    </a:lnTo>
                    <a:lnTo>
                      <a:pt x="18" y="15"/>
                    </a:lnTo>
                    <a:lnTo>
                      <a:pt x="17" y="15"/>
                    </a:lnTo>
                    <a:lnTo>
                      <a:pt x="15" y="16"/>
                    </a:lnTo>
                    <a:lnTo>
                      <a:pt x="14" y="17"/>
                    </a:lnTo>
                    <a:lnTo>
                      <a:pt x="13" y="17"/>
                    </a:lnTo>
                    <a:lnTo>
                      <a:pt x="13" y="16"/>
                    </a:lnTo>
                    <a:lnTo>
                      <a:pt x="11" y="15"/>
                    </a:lnTo>
                    <a:lnTo>
                      <a:pt x="10" y="15"/>
                    </a:lnTo>
                    <a:lnTo>
                      <a:pt x="9" y="16"/>
                    </a:lnTo>
                    <a:lnTo>
                      <a:pt x="7" y="16"/>
                    </a:lnTo>
                    <a:lnTo>
                      <a:pt x="9" y="15"/>
                    </a:lnTo>
                    <a:lnTo>
                      <a:pt x="9" y="13"/>
                    </a:lnTo>
                    <a:lnTo>
                      <a:pt x="7" y="12"/>
                    </a:lnTo>
                    <a:lnTo>
                      <a:pt x="5" y="12"/>
                    </a:lnTo>
                    <a:lnTo>
                      <a:pt x="2" y="11"/>
                    </a:lnTo>
                    <a:lnTo>
                      <a:pt x="1" y="11"/>
                    </a:lnTo>
                    <a:lnTo>
                      <a:pt x="0" y="11"/>
                    </a:lnTo>
                    <a:lnTo>
                      <a:pt x="1" y="11"/>
                    </a:lnTo>
                    <a:lnTo>
                      <a:pt x="2" y="11"/>
                    </a:lnTo>
                    <a:lnTo>
                      <a:pt x="5" y="11"/>
                    </a:lnTo>
                    <a:lnTo>
                      <a:pt x="7" y="9"/>
                    </a:lnTo>
                    <a:lnTo>
                      <a:pt x="9" y="8"/>
                    </a:lnTo>
                    <a:lnTo>
                      <a:pt x="10" y="7"/>
                    </a:lnTo>
                    <a:lnTo>
                      <a:pt x="10" y="4"/>
                    </a:lnTo>
                    <a:lnTo>
                      <a:pt x="11" y="4"/>
                    </a:lnTo>
                    <a:lnTo>
                      <a:pt x="14" y="4"/>
                    </a:lnTo>
                    <a:lnTo>
                      <a:pt x="17" y="4"/>
                    </a:lnTo>
                    <a:lnTo>
                      <a:pt x="19" y="3"/>
                    </a:lnTo>
                    <a:lnTo>
                      <a:pt x="19" y="0"/>
                    </a:lnTo>
                    <a:close/>
                  </a:path>
                </a:pathLst>
              </a:custGeom>
              <a:solidFill>
                <a:srgbClr val="2D6B00"/>
              </a:solidFill>
              <a:ln w="0">
                <a:solidFill>
                  <a:srgbClr val="2D6B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7" name="Freeform 9077"/>
              <p:cNvSpPr/>
              <p:nvPr/>
            </p:nvSpPr>
            <p:spPr bwMode="auto">
              <a:xfrm>
                <a:off x="4940" y="1394"/>
                <a:ext cx="36" cy="24"/>
              </a:xfrm>
              <a:custGeom>
                <a:avLst/>
                <a:gdLst>
                  <a:gd name="T0" fmla="*/ 4 w 36"/>
                  <a:gd name="T1" fmla="*/ 0 h 24"/>
                  <a:gd name="T2" fmla="*/ 5 w 36"/>
                  <a:gd name="T3" fmla="*/ 1 h 24"/>
                  <a:gd name="T4" fmla="*/ 7 w 36"/>
                  <a:gd name="T5" fmla="*/ 3 h 24"/>
                  <a:gd name="T6" fmla="*/ 10 w 36"/>
                  <a:gd name="T7" fmla="*/ 4 h 24"/>
                  <a:gd name="T8" fmla="*/ 13 w 36"/>
                  <a:gd name="T9" fmla="*/ 5 h 24"/>
                  <a:gd name="T10" fmla="*/ 14 w 36"/>
                  <a:gd name="T11" fmla="*/ 5 h 24"/>
                  <a:gd name="T12" fmla="*/ 17 w 36"/>
                  <a:gd name="T13" fmla="*/ 5 h 24"/>
                  <a:gd name="T14" fmla="*/ 17 w 36"/>
                  <a:gd name="T15" fmla="*/ 8 h 24"/>
                  <a:gd name="T16" fmla="*/ 17 w 36"/>
                  <a:gd name="T17" fmla="*/ 9 h 24"/>
                  <a:gd name="T18" fmla="*/ 18 w 36"/>
                  <a:gd name="T19" fmla="*/ 9 h 24"/>
                  <a:gd name="T20" fmla="*/ 21 w 36"/>
                  <a:gd name="T21" fmla="*/ 9 h 24"/>
                  <a:gd name="T22" fmla="*/ 23 w 36"/>
                  <a:gd name="T23" fmla="*/ 9 h 24"/>
                  <a:gd name="T24" fmla="*/ 25 w 36"/>
                  <a:gd name="T25" fmla="*/ 9 h 24"/>
                  <a:gd name="T26" fmla="*/ 26 w 36"/>
                  <a:gd name="T27" fmla="*/ 9 h 24"/>
                  <a:gd name="T28" fmla="*/ 25 w 36"/>
                  <a:gd name="T29" fmla="*/ 11 h 24"/>
                  <a:gd name="T30" fmla="*/ 25 w 36"/>
                  <a:gd name="T31" fmla="*/ 12 h 24"/>
                  <a:gd name="T32" fmla="*/ 26 w 36"/>
                  <a:gd name="T33" fmla="*/ 12 h 24"/>
                  <a:gd name="T34" fmla="*/ 27 w 36"/>
                  <a:gd name="T35" fmla="*/ 12 h 24"/>
                  <a:gd name="T36" fmla="*/ 28 w 36"/>
                  <a:gd name="T37" fmla="*/ 12 h 24"/>
                  <a:gd name="T38" fmla="*/ 31 w 36"/>
                  <a:gd name="T39" fmla="*/ 12 h 24"/>
                  <a:gd name="T40" fmla="*/ 28 w 36"/>
                  <a:gd name="T41" fmla="*/ 13 h 24"/>
                  <a:gd name="T42" fmla="*/ 28 w 36"/>
                  <a:gd name="T43" fmla="*/ 15 h 24"/>
                  <a:gd name="T44" fmla="*/ 30 w 36"/>
                  <a:gd name="T45" fmla="*/ 16 h 24"/>
                  <a:gd name="T46" fmla="*/ 31 w 36"/>
                  <a:gd name="T47" fmla="*/ 19 h 24"/>
                  <a:gd name="T48" fmla="*/ 34 w 36"/>
                  <a:gd name="T49" fmla="*/ 19 h 24"/>
                  <a:gd name="T50" fmla="*/ 35 w 36"/>
                  <a:gd name="T51" fmla="*/ 20 h 24"/>
                  <a:gd name="T52" fmla="*/ 36 w 36"/>
                  <a:gd name="T53" fmla="*/ 21 h 24"/>
                  <a:gd name="T54" fmla="*/ 35 w 36"/>
                  <a:gd name="T55" fmla="*/ 21 h 24"/>
                  <a:gd name="T56" fmla="*/ 34 w 36"/>
                  <a:gd name="T57" fmla="*/ 20 h 24"/>
                  <a:gd name="T58" fmla="*/ 31 w 36"/>
                  <a:gd name="T59" fmla="*/ 20 h 24"/>
                  <a:gd name="T60" fmla="*/ 28 w 36"/>
                  <a:gd name="T61" fmla="*/ 20 h 24"/>
                  <a:gd name="T62" fmla="*/ 26 w 36"/>
                  <a:gd name="T63" fmla="*/ 20 h 24"/>
                  <a:gd name="T64" fmla="*/ 25 w 36"/>
                  <a:gd name="T65" fmla="*/ 20 h 24"/>
                  <a:gd name="T66" fmla="*/ 23 w 36"/>
                  <a:gd name="T67" fmla="*/ 21 h 24"/>
                  <a:gd name="T68" fmla="*/ 23 w 36"/>
                  <a:gd name="T69" fmla="*/ 24 h 24"/>
                  <a:gd name="T70" fmla="*/ 22 w 36"/>
                  <a:gd name="T71" fmla="*/ 22 h 24"/>
                  <a:gd name="T72" fmla="*/ 19 w 36"/>
                  <a:gd name="T73" fmla="*/ 21 h 24"/>
                  <a:gd name="T74" fmla="*/ 15 w 36"/>
                  <a:gd name="T75" fmla="*/ 21 h 24"/>
                  <a:gd name="T76" fmla="*/ 13 w 36"/>
                  <a:gd name="T77" fmla="*/ 21 h 24"/>
                  <a:gd name="T78" fmla="*/ 11 w 36"/>
                  <a:gd name="T79" fmla="*/ 24 h 24"/>
                  <a:gd name="T80" fmla="*/ 10 w 36"/>
                  <a:gd name="T81" fmla="*/ 21 h 24"/>
                  <a:gd name="T82" fmla="*/ 7 w 36"/>
                  <a:gd name="T83" fmla="*/ 20 h 24"/>
                  <a:gd name="T84" fmla="*/ 5 w 36"/>
                  <a:gd name="T85" fmla="*/ 17 h 24"/>
                  <a:gd name="T86" fmla="*/ 2 w 36"/>
                  <a:gd name="T87" fmla="*/ 16 h 24"/>
                  <a:gd name="T88" fmla="*/ 1 w 36"/>
                  <a:gd name="T89" fmla="*/ 15 h 24"/>
                  <a:gd name="T90" fmla="*/ 0 w 36"/>
                  <a:gd name="T91" fmla="*/ 12 h 24"/>
                  <a:gd name="T92" fmla="*/ 0 w 36"/>
                  <a:gd name="T93" fmla="*/ 9 h 24"/>
                  <a:gd name="T94" fmla="*/ 0 w 36"/>
                  <a:gd name="T95" fmla="*/ 8 h 24"/>
                  <a:gd name="T96" fmla="*/ 0 w 36"/>
                  <a:gd name="T97" fmla="*/ 5 h 24"/>
                  <a:gd name="T98" fmla="*/ 0 w 36"/>
                  <a:gd name="T99" fmla="*/ 3 h 24"/>
                  <a:gd name="T100" fmla="*/ 1 w 36"/>
                  <a:gd name="T101" fmla="*/ 0 h 24"/>
                  <a:gd name="T102" fmla="*/ 4 w 36"/>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4">
                    <a:moveTo>
                      <a:pt x="4" y="0"/>
                    </a:moveTo>
                    <a:lnTo>
                      <a:pt x="5" y="1"/>
                    </a:lnTo>
                    <a:lnTo>
                      <a:pt x="7" y="3"/>
                    </a:lnTo>
                    <a:lnTo>
                      <a:pt x="10" y="4"/>
                    </a:lnTo>
                    <a:lnTo>
                      <a:pt x="13" y="5"/>
                    </a:lnTo>
                    <a:lnTo>
                      <a:pt x="14" y="5"/>
                    </a:lnTo>
                    <a:lnTo>
                      <a:pt x="17" y="5"/>
                    </a:lnTo>
                    <a:lnTo>
                      <a:pt x="17" y="8"/>
                    </a:lnTo>
                    <a:lnTo>
                      <a:pt x="17" y="9"/>
                    </a:lnTo>
                    <a:lnTo>
                      <a:pt x="18" y="9"/>
                    </a:lnTo>
                    <a:lnTo>
                      <a:pt x="21" y="9"/>
                    </a:lnTo>
                    <a:lnTo>
                      <a:pt x="23" y="9"/>
                    </a:lnTo>
                    <a:lnTo>
                      <a:pt x="25" y="9"/>
                    </a:lnTo>
                    <a:lnTo>
                      <a:pt x="26" y="9"/>
                    </a:lnTo>
                    <a:lnTo>
                      <a:pt x="25" y="11"/>
                    </a:lnTo>
                    <a:lnTo>
                      <a:pt x="25" y="12"/>
                    </a:lnTo>
                    <a:lnTo>
                      <a:pt x="26" y="12"/>
                    </a:lnTo>
                    <a:lnTo>
                      <a:pt x="27" y="12"/>
                    </a:lnTo>
                    <a:lnTo>
                      <a:pt x="28" y="12"/>
                    </a:lnTo>
                    <a:lnTo>
                      <a:pt x="31" y="12"/>
                    </a:lnTo>
                    <a:lnTo>
                      <a:pt x="28" y="13"/>
                    </a:lnTo>
                    <a:lnTo>
                      <a:pt x="28" y="15"/>
                    </a:lnTo>
                    <a:lnTo>
                      <a:pt x="30" y="16"/>
                    </a:lnTo>
                    <a:lnTo>
                      <a:pt x="31" y="19"/>
                    </a:lnTo>
                    <a:lnTo>
                      <a:pt x="34" y="19"/>
                    </a:lnTo>
                    <a:lnTo>
                      <a:pt x="35" y="20"/>
                    </a:lnTo>
                    <a:lnTo>
                      <a:pt x="36" y="21"/>
                    </a:lnTo>
                    <a:lnTo>
                      <a:pt x="35" y="21"/>
                    </a:lnTo>
                    <a:lnTo>
                      <a:pt x="34" y="20"/>
                    </a:lnTo>
                    <a:lnTo>
                      <a:pt x="31" y="20"/>
                    </a:lnTo>
                    <a:lnTo>
                      <a:pt x="28" y="20"/>
                    </a:lnTo>
                    <a:lnTo>
                      <a:pt x="26" y="20"/>
                    </a:lnTo>
                    <a:lnTo>
                      <a:pt x="25" y="20"/>
                    </a:lnTo>
                    <a:lnTo>
                      <a:pt x="23" y="21"/>
                    </a:lnTo>
                    <a:lnTo>
                      <a:pt x="23" y="24"/>
                    </a:lnTo>
                    <a:lnTo>
                      <a:pt x="22" y="22"/>
                    </a:lnTo>
                    <a:lnTo>
                      <a:pt x="19" y="21"/>
                    </a:lnTo>
                    <a:lnTo>
                      <a:pt x="15" y="21"/>
                    </a:lnTo>
                    <a:lnTo>
                      <a:pt x="13" y="21"/>
                    </a:lnTo>
                    <a:lnTo>
                      <a:pt x="11" y="24"/>
                    </a:lnTo>
                    <a:lnTo>
                      <a:pt x="10" y="21"/>
                    </a:lnTo>
                    <a:lnTo>
                      <a:pt x="7" y="20"/>
                    </a:lnTo>
                    <a:lnTo>
                      <a:pt x="5" y="17"/>
                    </a:lnTo>
                    <a:lnTo>
                      <a:pt x="2" y="16"/>
                    </a:lnTo>
                    <a:lnTo>
                      <a:pt x="1" y="15"/>
                    </a:lnTo>
                    <a:lnTo>
                      <a:pt x="0" y="12"/>
                    </a:lnTo>
                    <a:lnTo>
                      <a:pt x="0" y="9"/>
                    </a:lnTo>
                    <a:lnTo>
                      <a:pt x="0" y="8"/>
                    </a:lnTo>
                    <a:lnTo>
                      <a:pt x="0" y="5"/>
                    </a:lnTo>
                    <a:lnTo>
                      <a:pt x="0" y="3"/>
                    </a:lnTo>
                    <a:lnTo>
                      <a:pt x="1" y="0"/>
                    </a:lnTo>
                    <a:lnTo>
                      <a:pt x="4" y="0"/>
                    </a:lnTo>
                    <a:close/>
                  </a:path>
                </a:pathLst>
              </a:custGeom>
              <a:solidFill>
                <a:srgbClr val="67BC00"/>
              </a:solidFill>
              <a:ln w="0">
                <a:solidFill>
                  <a:srgbClr val="67BC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8" name="Freeform 9078"/>
              <p:cNvSpPr/>
              <p:nvPr/>
            </p:nvSpPr>
            <p:spPr bwMode="auto">
              <a:xfrm>
                <a:off x="4942" y="1397"/>
                <a:ext cx="32" cy="19"/>
              </a:xfrm>
              <a:custGeom>
                <a:avLst/>
                <a:gdLst>
                  <a:gd name="T0" fmla="*/ 3 w 32"/>
                  <a:gd name="T1" fmla="*/ 0 h 19"/>
                  <a:gd name="T2" fmla="*/ 4 w 32"/>
                  <a:gd name="T3" fmla="*/ 1 h 19"/>
                  <a:gd name="T4" fmla="*/ 7 w 32"/>
                  <a:gd name="T5" fmla="*/ 1 h 19"/>
                  <a:gd name="T6" fmla="*/ 9 w 32"/>
                  <a:gd name="T7" fmla="*/ 2 h 19"/>
                  <a:gd name="T8" fmla="*/ 11 w 32"/>
                  <a:gd name="T9" fmla="*/ 4 h 19"/>
                  <a:gd name="T10" fmla="*/ 13 w 32"/>
                  <a:gd name="T11" fmla="*/ 5 h 19"/>
                  <a:gd name="T12" fmla="*/ 15 w 32"/>
                  <a:gd name="T13" fmla="*/ 5 h 19"/>
                  <a:gd name="T14" fmla="*/ 15 w 32"/>
                  <a:gd name="T15" fmla="*/ 6 h 19"/>
                  <a:gd name="T16" fmla="*/ 15 w 32"/>
                  <a:gd name="T17" fmla="*/ 8 h 19"/>
                  <a:gd name="T18" fmla="*/ 17 w 32"/>
                  <a:gd name="T19" fmla="*/ 8 h 19"/>
                  <a:gd name="T20" fmla="*/ 19 w 32"/>
                  <a:gd name="T21" fmla="*/ 8 h 19"/>
                  <a:gd name="T22" fmla="*/ 21 w 32"/>
                  <a:gd name="T23" fmla="*/ 8 h 19"/>
                  <a:gd name="T24" fmla="*/ 23 w 32"/>
                  <a:gd name="T25" fmla="*/ 8 h 19"/>
                  <a:gd name="T26" fmla="*/ 21 w 32"/>
                  <a:gd name="T27" fmla="*/ 9 h 19"/>
                  <a:gd name="T28" fmla="*/ 23 w 32"/>
                  <a:gd name="T29" fmla="*/ 10 h 19"/>
                  <a:gd name="T30" fmla="*/ 23 w 32"/>
                  <a:gd name="T31" fmla="*/ 10 h 19"/>
                  <a:gd name="T32" fmla="*/ 25 w 32"/>
                  <a:gd name="T33" fmla="*/ 10 h 19"/>
                  <a:gd name="T34" fmla="*/ 26 w 32"/>
                  <a:gd name="T35" fmla="*/ 10 h 19"/>
                  <a:gd name="T36" fmla="*/ 25 w 32"/>
                  <a:gd name="T37" fmla="*/ 12 h 19"/>
                  <a:gd name="T38" fmla="*/ 25 w 32"/>
                  <a:gd name="T39" fmla="*/ 13 h 19"/>
                  <a:gd name="T40" fmla="*/ 26 w 32"/>
                  <a:gd name="T41" fmla="*/ 14 h 19"/>
                  <a:gd name="T42" fmla="*/ 28 w 32"/>
                  <a:gd name="T43" fmla="*/ 16 h 19"/>
                  <a:gd name="T44" fmla="*/ 30 w 32"/>
                  <a:gd name="T45" fmla="*/ 17 h 19"/>
                  <a:gd name="T46" fmla="*/ 32 w 32"/>
                  <a:gd name="T47" fmla="*/ 17 h 19"/>
                  <a:gd name="T48" fmla="*/ 30 w 32"/>
                  <a:gd name="T49" fmla="*/ 17 h 19"/>
                  <a:gd name="T50" fmla="*/ 29 w 32"/>
                  <a:gd name="T51" fmla="*/ 17 h 19"/>
                  <a:gd name="T52" fmla="*/ 26 w 32"/>
                  <a:gd name="T53" fmla="*/ 16 h 19"/>
                  <a:gd name="T54" fmla="*/ 25 w 32"/>
                  <a:gd name="T55" fmla="*/ 16 h 19"/>
                  <a:gd name="T56" fmla="*/ 23 w 32"/>
                  <a:gd name="T57" fmla="*/ 16 h 19"/>
                  <a:gd name="T58" fmla="*/ 21 w 32"/>
                  <a:gd name="T59" fmla="*/ 17 h 19"/>
                  <a:gd name="T60" fmla="*/ 20 w 32"/>
                  <a:gd name="T61" fmla="*/ 18 h 19"/>
                  <a:gd name="T62" fmla="*/ 20 w 32"/>
                  <a:gd name="T63" fmla="*/ 19 h 19"/>
                  <a:gd name="T64" fmla="*/ 19 w 32"/>
                  <a:gd name="T65" fmla="*/ 18 h 19"/>
                  <a:gd name="T66" fmla="*/ 16 w 32"/>
                  <a:gd name="T67" fmla="*/ 17 h 19"/>
                  <a:gd name="T68" fmla="*/ 13 w 32"/>
                  <a:gd name="T69" fmla="*/ 17 h 19"/>
                  <a:gd name="T70" fmla="*/ 12 w 32"/>
                  <a:gd name="T71" fmla="*/ 18 h 19"/>
                  <a:gd name="T72" fmla="*/ 11 w 32"/>
                  <a:gd name="T73" fmla="*/ 19 h 19"/>
                  <a:gd name="T74" fmla="*/ 8 w 32"/>
                  <a:gd name="T75" fmla="*/ 17 h 19"/>
                  <a:gd name="T76" fmla="*/ 5 w 32"/>
                  <a:gd name="T77" fmla="*/ 16 h 19"/>
                  <a:gd name="T78" fmla="*/ 3 w 32"/>
                  <a:gd name="T79" fmla="*/ 13 h 19"/>
                  <a:gd name="T80" fmla="*/ 2 w 32"/>
                  <a:gd name="T81" fmla="*/ 12 h 19"/>
                  <a:gd name="T82" fmla="*/ 0 w 32"/>
                  <a:gd name="T83" fmla="*/ 9 h 19"/>
                  <a:gd name="T84" fmla="*/ 0 w 32"/>
                  <a:gd name="T85" fmla="*/ 6 h 19"/>
                  <a:gd name="T86" fmla="*/ 0 w 32"/>
                  <a:gd name="T87" fmla="*/ 4 h 19"/>
                  <a:gd name="T88" fmla="*/ 0 w 32"/>
                  <a:gd name="T89" fmla="*/ 1 h 19"/>
                  <a:gd name="T90" fmla="*/ 2 w 32"/>
                  <a:gd name="T91" fmla="*/ 0 h 19"/>
                  <a:gd name="T92" fmla="*/ 3 w 32"/>
                  <a:gd name="T9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19">
                    <a:moveTo>
                      <a:pt x="3" y="0"/>
                    </a:moveTo>
                    <a:lnTo>
                      <a:pt x="4" y="1"/>
                    </a:lnTo>
                    <a:lnTo>
                      <a:pt x="7" y="1"/>
                    </a:lnTo>
                    <a:lnTo>
                      <a:pt x="9" y="2"/>
                    </a:lnTo>
                    <a:lnTo>
                      <a:pt x="11" y="4"/>
                    </a:lnTo>
                    <a:lnTo>
                      <a:pt x="13" y="5"/>
                    </a:lnTo>
                    <a:lnTo>
                      <a:pt x="15" y="5"/>
                    </a:lnTo>
                    <a:lnTo>
                      <a:pt x="15" y="6"/>
                    </a:lnTo>
                    <a:lnTo>
                      <a:pt x="15" y="8"/>
                    </a:lnTo>
                    <a:lnTo>
                      <a:pt x="17" y="8"/>
                    </a:lnTo>
                    <a:lnTo>
                      <a:pt x="19" y="8"/>
                    </a:lnTo>
                    <a:lnTo>
                      <a:pt x="21" y="8"/>
                    </a:lnTo>
                    <a:lnTo>
                      <a:pt x="23" y="8"/>
                    </a:lnTo>
                    <a:lnTo>
                      <a:pt x="21" y="9"/>
                    </a:lnTo>
                    <a:lnTo>
                      <a:pt x="23" y="10"/>
                    </a:lnTo>
                    <a:lnTo>
                      <a:pt x="23" y="10"/>
                    </a:lnTo>
                    <a:lnTo>
                      <a:pt x="25" y="10"/>
                    </a:lnTo>
                    <a:lnTo>
                      <a:pt x="26" y="10"/>
                    </a:lnTo>
                    <a:lnTo>
                      <a:pt x="25" y="12"/>
                    </a:lnTo>
                    <a:lnTo>
                      <a:pt x="25" y="13"/>
                    </a:lnTo>
                    <a:lnTo>
                      <a:pt x="26" y="14"/>
                    </a:lnTo>
                    <a:lnTo>
                      <a:pt x="28" y="16"/>
                    </a:lnTo>
                    <a:lnTo>
                      <a:pt x="30" y="17"/>
                    </a:lnTo>
                    <a:lnTo>
                      <a:pt x="32" y="17"/>
                    </a:lnTo>
                    <a:lnTo>
                      <a:pt x="30" y="17"/>
                    </a:lnTo>
                    <a:lnTo>
                      <a:pt x="29" y="17"/>
                    </a:lnTo>
                    <a:lnTo>
                      <a:pt x="26" y="16"/>
                    </a:lnTo>
                    <a:lnTo>
                      <a:pt x="25" y="16"/>
                    </a:lnTo>
                    <a:lnTo>
                      <a:pt x="23" y="16"/>
                    </a:lnTo>
                    <a:lnTo>
                      <a:pt x="21" y="17"/>
                    </a:lnTo>
                    <a:lnTo>
                      <a:pt x="20" y="18"/>
                    </a:lnTo>
                    <a:lnTo>
                      <a:pt x="20" y="19"/>
                    </a:lnTo>
                    <a:lnTo>
                      <a:pt x="19" y="18"/>
                    </a:lnTo>
                    <a:lnTo>
                      <a:pt x="16" y="17"/>
                    </a:lnTo>
                    <a:lnTo>
                      <a:pt x="13" y="17"/>
                    </a:lnTo>
                    <a:lnTo>
                      <a:pt x="12" y="18"/>
                    </a:lnTo>
                    <a:lnTo>
                      <a:pt x="11" y="19"/>
                    </a:lnTo>
                    <a:lnTo>
                      <a:pt x="8" y="17"/>
                    </a:lnTo>
                    <a:lnTo>
                      <a:pt x="5" y="16"/>
                    </a:lnTo>
                    <a:lnTo>
                      <a:pt x="3" y="13"/>
                    </a:lnTo>
                    <a:lnTo>
                      <a:pt x="2" y="12"/>
                    </a:lnTo>
                    <a:lnTo>
                      <a:pt x="0" y="9"/>
                    </a:lnTo>
                    <a:lnTo>
                      <a:pt x="0" y="6"/>
                    </a:lnTo>
                    <a:lnTo>
                      <a:pt x="0" y="4"/>
                    </a:lnTo>
                    <a:lnTo>
                      <a:pt x="0" y="1"/>
                    </a:lnTo>
                    <a:lnTo>
                      <a:pt x="2" y="0"/>
                    </a:lnTo>
                    <a:lnTo>
                      <a:pt x="3" y="0"/>
                    </a:lnTo>
                    <a:close/>
                  </a:path>
                </a:pathLst>
              </a:custGeom>
              <a:solidFill>
                <a:srgbClr val="86E403"/>
              </a:solidFill>
              <a:ln w="0">
                <a:solidFill>
                  <a:srgbClr val="86E403"/>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79" name="Freeform 9079"/>
              <p:cNvSpPr/>
              <p:nvPr/>
            </p:nvSpPr>
            <p:spPr bwMode="auto">
              <a:xfrm>
                <a:off x="4872" y="1360"/>
                <a:ext cx="31" cy="34"/>
              </a:xfrm>
              <a:custGeom>
                <a:avLst/>
                <a:gdLst>
                  <a:gd name="T0" fmla="*/ 3 w 31"/>
                  <a:gd name="T1" fmla="*/ 0 h 34"/>
                  <a:gd name="T2" fmla="*/ 7 w 31"/>
                  <a:gd name="T3" fmla="*/ 1 h 34"/>
                  <a:gd name="T4" fmla="*/ 10 w 31"/>
                  <a:gd name="T5" fmla="*/ 1 h 34"/>
                  <a:gd name="T6" fmla="*/ 13 w 31"/>
                  <a:gd name="T7" fmla="*/ 3 h 34"/>
                  <a:gd name="T8" fmla="*/ 14 w 31"/>
                  <a:gd name="T9" fmla="*/ 4 h 34"/>
                  <a:gd name="T10" fmla="*/ 15 w 31"/>
                  <a:gd name="T11" fmla="*/ 4 h 34"/>
                  <a:gd name="T12" fmla="*/ 18 w 31"/>
                  <a:gd name="T13" fmla="*/ 5 h 34"/>
                  <a:gd name="T14" fmla="*/ 19 w 31"/>
                  <a:gd name="T15" fmla="*/ 5 h 34"/>
                  <a:gd name="T16" fmla="*/ 21 w 31"/>
                  <a:gd name="T17" fmla="*/ 5 h 34"/>
                  <a:gd name="T18" fmla="*/ 23 w 31"/>
                  <a:gd name="T19" fmla="*/ 5 h 34"/>
                  <a:gd name="T20" fmla="*/ 26 w 31"/>
                  <a:gd name="T21" fmla="*/ 7 h 34"/>
                  <a:gd name="T22" fmla="*/ 27 w 31"/>
                  <a:gd name="T23" fmla="*/ 9 h 34"/>
                  <a:gd name="T24" fmla="*/ 27 w 31"/>
                  <a:gd name="T25" fmla="*/ 12 h 34"/>
                  <a:gd name="T26" fmla="*/ 31 w 31"/>
                  <a:gd name="T27" fmla="*/ 22 h 34"/>
                  <a:gd name="T28" fmla="*/ 31 w 31"/>
                  <a:gd name="T29" fmla="*/ 33 h 34"/>
                  <a:gd name="T30" fmla="*/ 31 w 31"/>
                  <a:gd name="T31" fmla="*/ 33 h 34"/>
                  <a:gd name="T32" fmla="*/ 30 w 31"/>
                  <a:gd name="T33" fmla="*/ 34 h 34"/>
                  <a:gd name="T34" fmla="*/ 26 w 31"/>
                  <a:gd name="T35" fmla="*/ 33 h 34"/>
                  <a:gd name="T36" fmla="*/ 23 w 31"/>
                  <a:gd name="T37" fmla="*/ 32 h 34"/>
                  <a:gd name="T38" fmla="*/ 21 w 31"/>
                  <a:gd name="T39" fmla="*/ 29 h 34"/>
                  <a:gd name="T40" fmla="*/ 18 w 31"/>
                  <a:gd name="T41" fmla="*/ 26 h 34"/>
                  <a:gd name="T42" fmla="*/ 14 w 31"/>
                  <a:gd name="T43" fmla="*/ 25 h 34"/>
                  <a:gd name="T44" fmla="*/ 13 w 31"/>
                  <a:gd name="T45" fmla="*/ 22 h 34"/>
                  <a:gd name="T46" fmla="*/ 10 w 31"/>
                  <a:gd name="T47" fmla="*/ 21 h 34"/>
                  <a:gd name="T48" fmla="*/ 7 w 31"/>
                  <a:gd name="T49" fmla="*/ 17 h 34"/>
                  <a:gd name="T50" fmla="*/ 6 w 31"/>
                  <a:gd name="T51" fmla="*/ 13 h 34"/>
                  <a:gd name="T52" fmla="*/ 5 w 31"/>
                  <a:gd name="T53" fmla="*/ 9 h 34"/>
                  <a:gd name="T54" fmla="*/ 5 w 31"/>
                  <a:gd name="T55" fmla="*/ 7 h 34"/>
                  <a:gd name="T56" fmla="*/ 5 w 31"/>
                  <a:gd name="T57" fmla="*/ 5 h 34"/>
                  <a:gd name="T58" fmla="*/ 3 w 31"/>
                  <a:gd name="T59" fmla="*/ 3 h 34"/>
                  <a:gd name="T60" fmla="*/ 2 w 31"/>
                  <a:gd name="T61" fmla="*/ 3 h 34"/>
                  <a:gd name="T62" fmla="*/ 1 w 31"/>
                  <a:gd name="T63" fmla="*/ 1 h 34"/>
                  <a:gd name="T64" fmla="*/ 0 w 31"/>
                  <a:gd name="T65" fmla="*/ 1 h 34"/>
                  <a:gd name="T66" fmla="*/ 3 w 31"/>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4">
                    <a:moveTo>
                      <a:pt x="3" y="0"/>
                    </a:moveTo>
                    <a:lnTo>
                      <a:pt x="7" y="1"/>
                    </a:lnTo>
                    <a:lnTo>
                      <a:pt x="10" y="1"/>
                    </a:lnTo>
                    <a:lnTo>
                      <a:pt x="13" y="3"/>
                    </a:lnTo>
                    <a:lnTo>
                      <a:pt x="14" y="4"/>
                    </a:lnTo>
                    <a:lnTo>
                      <a:pt x="15" y="4"/>
                    </a:lnTo>
                    <a:lnTo>
                      <a:pt x="18" y="5"/>
                    </a:lnTo>
                    <a:lnTo>
                      <a:pt x="19" y="5"/>
                    </a:lnTo>
                    <a:lnTo>
                      <a:pt x="21" y="5"/>
                    </a:lnTo>
                    <a:lnTo>
                      <a:pt x="23" y="5"/>
                    </a:lnTo>
                    <a:lnTo>
                      <a:pt x="26" y="7"/>
                    </a:lnTo>
                    <a:lnTo>
                      <a:pt x="27" y="9"/>
                    </a:lnTo>
                    <a:lnTo>
                      <a:pt x="27" y="12"/>
                    </a:lnTo>
                    <a:lnTo>
                      <a:pt x="31" y="22"/>
                    </a:lnTo>
                    <a:lnTo>
                      <a:pt x="31" y="33"/>
                    </a:lnTo>
                    <a:lnTo>
                      <a:pt x="31" y="33"/>
                    </a:lnTo>
                    <a:lnTo>
                      <a:pt x="30" y="34"/>
                    </a:lnTo>
                    <a:lnTo>
                      <a:pt x="26" y="33"/>
                    </a:lnTo>
                    <a:lnTo>
                      <a:pt x="23" y="32"/>
                    </a:lnTo>
                    <a:lnTo>
                      <a:pt x="21" y="29"/>
                    </a:lnTo>
                    <a:lnTo>
                      <a:pt x="18" y="26"/>
                    </a:lnTo>
                    <a:lnTo>
                      <a:pt x="14" y="25"/>
                    </a:lnTo>
                    <a:lnTo>
                      <a:pt x="13" y="22"/>
                    </a:lnTo>
                    <a:lnTo>
                      <a:pt x="10" y="21"/>
                    </a:lnTo>
                    <a:lnTo>
                      <a:pt x="7" y="17"/>
                    </a:lnTo>
                    <a:lnTo>
                      <a:pt x="6" y="13"/>
                    </a:lnTo>
                    <a:lnTo>
                      <a:pt x="5" y="9"/>
                    </a:lnTo>
                    <a:lnTo>
                      <a:pt x="5" y="7"/>
                    </a:lnTo>
                    <a:lnTo>
                      <a:pt x="5" y="5"/>
                    </a:lnTo>
                    <a:lnTo>
                      <a:pt x="3" y="3"/>
                    </a:lnTo>
                    <a:lnTo>
                      <a:pt x="2" y="3"/>
                    </a:lnTo>
                    <a:lnTo>
                      <a:pt x="1" y="1"/>
                    </a:lnTo>
                    <a:lnTo>
                      <a:pt x="0" y="1"/>
                    </a:lnTo>
                    <a:lnTo>
                      <a:pt x="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0" name="Freeform 9080"/>
              <p:cNvSpPr/>
              <p:nvPr/>
            </p:nvSpPr>
            <p:spPr bwMode="auto">
              <a:xfrm>
                <a:off x="4879" y="1376"/>
                <a:ext cx="19" cy="8"/>
              </a:xfrm>
              <a:custGeom>
                <a:avLst/>
                <a:gdLst>
                  <a:gd name="T0" fmla="*/ 0 w 19"/>
                  <a:gd name="T1" fmla="*/ 0 h 8"/>
                  <a:gd name="T2" fmla="*/ 2 w 19"/>
                  <a:gd name="T3" fmla="*/ 1 h 8"/>
                  <a:gd name="T4" fmla="*/ 4 w 19"/>
                  <a:gd name="T5" fmla="*/ 1 h 8"/>
                  <a:gd name="T6" fmla="*/ 7 w 19"/>
                  <a:gd name="T7" fmla="*/ 1 h 8"/>
                  <a:gd name="T8" fmla="*/ 10 w 19"/>
                  <a:gd name="T9" fmla="*/ 1 h 8"/>
                  <a:gd name="T10" fmla="*/ 12 w 19"/>
                  <a:gd name="T11" fmla="*/ 1 h 8"/>
                  <a:gd name="T12" fmla="*/ 14 w 19"/>
                  <a:gd name="T13" fmla="*/ 2 h 8"/>
                  <a:gd name="T14" fmla="*/ 16 w 19"/>
                  <a:gd name="T15" fmla="*/ 4 h 8"/>
                  <a:gd name="T16" fmla="*/ 17 w 19"/>
                  <a:gd name="T17" fmla="*/ 6 h 8"/>
                  <a:gd name="T18" fmla="*/ 19 w 19"/>
                  <a:gd name="T19" fmla="*/ 8 h 8"/>
                  <a:gd name="T20" fmla="*/ 19 w 19"/>
                  <a:gd name="T21" fmla="*/ 8 h 8"/>
                  <a:gd name="T22" fmla="*/ 17 w 19"/>
                  <a:gd name="T23" fmla="*/ 8 h 8"/>
                  <a:gd name="T24" fmla="*/ 16 w 19"/>
                  <a:gd name="T25" fmla="*/ 6 h 8"/>
                  <a:gd name="T26" fmla="*/ 14 w 19"/>
                  <a:gd name="T27" fmla="*/ 6 h 8"/>
                  <a:gd name="T28" fmla="*/ 10 w 19"/>
                  <a:gd name="T29" fmla="*/ 6 h 8"/>
                  <a:gd name="T30" fmla="*/ 7 w 19"/>
                  <a:gd name="T31" fmla="*/ 6 h 8"/>
                  <a:gd name="T32" fmla="*/ 4 w 19"/>
                  <a:gd name="T33" fmla="*/ 5 h 8"/>
                  <a:gd name="T34" fmla="*/ 2 w 19"/>
                  <a:gd name="T35" fmla="*/ 2 h 8"/>
                  <a:gd name="T36" fmla="*/ 0 w 19"/>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8">
                    <a:moveTo>
                      <a:pt x="0" y="0"/>
                    </a:moveTo>
                    <a:lnTo>
                      <a:pt x="2" y="1"/>
                    </a:lnTo>
                    <a:lnTo>
                      <a:pt x="4" y="1"/>
                    </a:lnTo>
                    <a:lnTo>
                      <a:pt x="7" y="1"/>
                    </a:lnTo>
                    <a:lnTo>
                      <a:pt x="10" y="1"/>
                    </a:lnTo>
                    <a:lnTo>
                      <a:pt x="12" y="1"/>
                    </a:lnTo>
                    <a:lnTo>
                      <a:pt x="14" y="2"/>
                    </a:lnTo>
                    <a:lnTo>
                      <a:pt x="16" y="4"/>
                    </a:lnTo>
                    <a:lnTo>
                      <a:pt x="17" y="6"/>
                    </a:lnTo>
                    <a:lnTo>
                      <a:pt x="19" y="8"/>
                    </a:lnTo>
                    <a:lnTo>
                      <a:pt x="19" y="8"/>
                    </a:lnTo>
                    <a:lnTo>
                      <a:pt x="17" y="8"/>
                    </a:lnTo>
                    <a:lnTo>
                      <a:pt x="16" y="6"/>
                    </a:lnTo>
                    <a:lnTo>
                      <a:pt x="14" y="6"/>
                    </a:lnTo>
                    <a:lnTo>
                      <a:pt x="10" y="6"/>
                    </a:lnTo>
                    <a:lnTo>
                      <a:pt x="7" y="6"/>
                    </a:lnTo>
                    <a:lnTo>
                      <a:pt x="4" y="5"/>
                    </a:lnTo>
                    <a:lnTo>
                      <a:pt x="2" y="2"/>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1" name="Freeform 9081"/>
              <p:cNvSpPr/>
              <p:nvPr/>
            </p:nvSpPr>
            <p:spPr bwMode="auto">
              <a:xfrm>
                <a:off x="4878" y="1369"/>
                <a:ext cx="15" cy="8"/>
              </a:xfrm>
              <a:custGeom>
                <a:avLst/>
                <a:gdLst>
                  <a:gd name="T0" fmla="*/ 0 w 15"/>
                  <a:gd name="T1" fmla="*/ 0 h 8"/>
                  <a:gd name="T2" fmla="*/ 1 w 15"/>
                  <a:gd name="T3" fmla="*/ 2 h 8"/>
                  <a:gd name="T4" fmla="*/ 3 w 15"/>
                  <a:gd name="T5" fmla="*/ 2 h 8"/>
                  <a:gd name="T6" fmla="*/ 5 w 15"/>
                  <a:gd name="T7" fmla="*/ 2 h 8"/>
                  <a:gd name="T8" fmla="*/ 8 w 15"/>
                  <a:gd name="T9" fmla="*/ 3 h 8"/>
                  <a:gd name="T10" fmla="*/ 11 w 15"/>
                  <a:gd name="T11" fmla="*/ 4 h 8"/>
                  <a:gd name="T12" fmla="*/ 13 w 15"/>
                  <a:gd name="T13" fmla="*/ 6 h 8"/>
                  <a:gd name="T14" fmla="*/ 15 w 15"/>
                  <a:gd name="T15" fmla="*/ 8 h 8"/>
                  <a:gd name="T16" fmla="*/ 13 w 15"/>
                  <a:gd name="T17" fmla="*/ 8 h 8"/>
                  <a:gd name="T18" fmla="*/ 9 w 15"/>
                  <a:gd name="T19" fmla="*/ 8 h 8"/>
                  <a:gd name="T20" fmla="*/ 5 w 15"/>
                  <a:gd name="T21" fmla="*/ 7 h 8"/>
                  <a:gd name="T22" fmla="*/ 3 w 15"/>
                  <a:gd name="T23" fmla="*/ 7 h 8"/>
                  <a:gd name="T24" fmla="*/ 1 w 15"/>
                  <a:gd name="T25" fmla="*/ 6 h 8"/>
                  <a:gd name="T26" fmla="*/ 0 w 15"/>
                  <a:gd name="T27" fmla="*/ 3 h 8"/>
                  <a:gd name="T28" fmla="*/ 0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0" y="0"/>
                    </a:moveTo>
                    <a:lnTo>
                      <a:pt x="1" y="2"/>
                    </a:lnTo>
                    <a:lnTo>
                      <a:pt x="3" y="2"/>
                    </a:lnTo>
                    <a:lnTo>
                      <a:pt x="5" y="2"/>
                    </a:lnTo>
                    <a:lnTo>
                      <a:pt x="8" y="3"/>
                    </a:lnTo>
                    <a:lnTo>
                      <a:pt x="11" y="4"/>
                    </a:lnTo>
                    <a:lnTo>
                      <a:pt x="13" y="6"/>
                    </a:lnTo>
                    <a:lnTo>
                      <a:pt x="15" y="8"/>
                    </a:lnTo>
                    <a:lnTo>
                      <a:pt x="13" y="8"/>
                    </a:lnTo>
                    <a:lnTo>
                      <a:pt x="9" y="8"/>
                    </a:lnTo>
                    <a:lnTo>
                      <a:pt x="5" y="7"/>
                    </a:lnTo>
                    <a:lnTo>
                      <a:pt x="3" y="7"/>
                    </a:lnTo>
                    <a:lnTo>
                      <a:pt x="1" y="6"/>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2" name="Freeform 9082"/>
              <p:cNvSpPr/>
              <p:nvPr/>
            </p:nvSpPr>
            <p:spPr bwMode="auto">
              <a:xfrm>
                <a:off x="4886" y="1384"/>
                <a:ext cx="17" cy="8"/>
              </a:xfrm>
              <a:custGeom>
                <a:avLst/>
                <a:gdLst>
                  <a:gd name="T0" fmla="*/ 0 w 17"/>
                  <a:gd name="T1" fmla="*/ 0 h 8"/>
                  <a:gd name="T2" fmla="*/ 4 w 17"/>
                  <a:gd name="T3" fmla="*/ 0 h 8"/>
                  <a:gd name="T4" fmla="*/ 7 w 17"/>
                  <a:gd name="T5" fmla="*/ 0 h 8"/>
                  <a:gd name="T6" fmla="*/ 9 w 17"/>
                  <a:gd name="T7" fmla="*/ 0 h 8"/>
                  <a:gd name="T8" fmla="*/ 13 w 17"/>
                  <a:gd name="T9" fmla="*/ 1 h 8"/>
                  <a:gd name="T10" fmla="*/ 16 w 17"/>
                  <a:gd name="T11" fmla="*/ 4 h 8"/>
                  <a:gd name="T12" fmla="*/ 17 w 17"/>
                  <a:gd name="T13" fmla="*/ 8 h 8"/>
                  <a:gd name="T14" fmla="*/ 14 w 17"/>
                  <a:gd name="T15" fmla="*/ 8 h 8"/>
                  <a:gd name="T16" fmla="*/ 13 w 17"/>
                  <a:gd name="T17" fmla="*/ 6 h 8"/>
                  <a:gd name="T18" fmla="*/ 10 w 17"/>
                  <a:gd name="T19" fmla="*/ 5 h 8"/>
                  <a:gd name="T20" fmla="*/ 9 w 17"/>
                  <a:gd name="T21" fmla="*/ 5 h 8"/>
                  <a:gd name="T22" fmla="*/ 5 w 17"/>
                  <a:gd name="T23" fmla="*/ 4 h 8"/>
                  <a:gd name="T24" fmla="*/ 3 w 17"/>
                  <a:gd name="T25" fmla="*/ 1 h 8"/>
                  <a:gd name="T26" fmla="*/ 0 w 1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8">
                    <a:moveTo>
                      <a:pt x="0" y="0"/>
                    </a:moveTo>
                    <a:lnTo>
                      <a:pt x="4" y="0"/>
                    </a:lnTo>
                    <a:lnTo>
                      <a:pt x="7" y="0"/>
                    </a:lnTo>
                    <a:lnTo>
                      <a:pt x="9" y="0"/>
                    </a:lnTo>
                    <a:lnTo>
                      <a:pt x="13" y="1"/>
                    </a:lnTo>
                    <a:lnTo>
                      <a:pt x="16" y="4"/>
                    </a:lnTo>
                    <a:lnTo>
                      <a:pt x="17" y="8"/>
                    </a:lnTo>
                    <a:lnTo>
                      <a:pt x="14" y="8"/>
                    </a:lnTo>
                    <a:lnTo>
                      <a:pt x="13" y="6"/>
                    </a:lnTo>
                    <a:lnTo>
                      <a:pt x="10" y="5"/>
                    </a:lnTo>
                    <a:lnTo>
                      <a:pt x="9" y="5"/>
                    </a:lnTo>
                    <a:lnTo>
                      <a:pt x="5" y="4"/>
                    </a:lnTo>
                    <a:lnTo>
                      <a:pt x="3" y="1"/>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3" name="Freeform 9083"/>
              <p:cNvSpPr/>
              <p:nvPr/>
            </p:nvSpPr>
            <p:spPr bwMode="auto">
              <a:xfrm>
                <a:off x="4890" y="1365"/>
                <a:ext cx="5" cy="12"/>
              </a:xfrm>
              <a:custGeom>
                <a:avLst/>
                <a:gdLst>
                  <a:gd name="T0" fmla="*/ 0 w 5"/>
                  <a:gd name="T1" fmla="*/ 0 h 12"/>
                  <a:gd name="T2" fmla="*/ 3 w 5"/>
                  <a:gd name="T3" fmla="*/ 0 h 12"/>
                  <a:gd name="T4" fmla="*/ 4 w 5"/>
                  <a:gd name="T5" fmla="*/ 2 h 12"/>
                  <a:gd name="T6" fmla="*/ 4 w 5"/>
                  <a:gd name="T7" fmla="*/ 4 h 12"/>
                  <a:gd name="T8" fmla="*/ 5 w 5"/>
                  <a:gd name="T9" fmla="*/ 6 h 12"/>
                  <a:gd name="T10" fmla="*/ 5 w 5"/>
                  <a:gd name="T11" fmla="*/ 8 h 12"/>
                  <a:gd name="T12" fmla="*/ 5 w 5"/>
                  <a:gd name="T13" fmla="*/ 11 h 12"/>
                  <a:gd name="T14" fmla="*/ 4 w 5"/>
                  <a:gd name="T15" fmla="*/ 12 h 12"/>
                  <a:gd name="T16" fmla="*/ 4 w 5"/>
                  <a:gd name="T17" fmla="*/ 12 h 12"/>
                  <a:gd name="T18" fmla="*/ 3 w 5"/>
                  <a:gd name="T19" fmla="*/ 10 h 12"/>
                  <a:gd name="T20" fmla="*/ 1 w 5"/>
                  <a:gd name="T21" fmla="*/ 7 h 12"/>
                  <a:gd name="T22" fmla="*/ 1 w 5"/>
                  <a:gd name="T23" fmla="*/ 4 h 12"/>
                  <a:gd name="T24" fmla="*/ 0 w 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2">
                    <a:moveTo>
                      <a:pt x="0" y="0"/>
                    </a:moveTo>
                    <a:lnTo>
                      <a:pt x="3" y="0"/>
                    </a:lnTo>
                    <a:lnTo>
                      <a:pt x="4" y="2"/>
                    </a:lnTo>
                    <a:lnTo>
                      <a:pt x="4" y="4"/>
                    </a:lnTo>
                    <a:lnTo>
                      <a:pt x="5" y="6"/>
                    </a:lnTo>
                    <a:lnTo>
                      <a:pt x="5" y="8"/>
                    </a:lnTo>
                    <a:lnTo>
                      <a:pt x="5" y="11"/>
                    </a:lnTo>
                    <a:lnTo>
                      <a:pt x="4" y="12"/>
                    </a:lnTo>
                    <a:lnTo>
                      <a:pt x="4" y="12"/>
                    </a:lnTo>
                    <a:lnTo>
                      <a:pt x="3" y="10"/>
                    </a:lnTo>
                    <a:lnTo>
                      <a:pt x="1" y="7"/>
                    </a:lnTo>
                    <a:lnTo>
                      <a:pt x="1" y="4"/>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4" name="Freeform 9084"/>
              <p:cNvSpPr/>
              <p:nvPr/>
            </p:nvSpPr>
            <p:spPr bwMode="auto">
              <a:xfrm>
                <a:off x="4894" y="1367"/>
                <a:ext cx="9" cy="21"/>
              </a:xfrm>
              <a:custGeom>
                <a:avLst/>
                <a:gdLst>
                  <a:gd name="T0" fmla="*/ 0 w 9"/>
                  <a:gd name="T1" fmla="*/ 0 h 21"/>
                  <a:gd name="T2" fmla="*/ 2 w 9"/>
                  <a:gd name="T3" fmla="*/ 0 h 21"/>
                  <a:gd name="T4" fmla="*/ 4 w 9"/>
                  <a:gd name="T5" fmla="*/ 2 h 21"/>
                  <a:gd name="T6" fmla="*/ 5 w 9"/>
                  <a:gd name="T7" fmla="*/ 6 h 21"/>
                  <a:gd name="T8" fmla="*/ 6 w 9"/>
                  <a:gd name="T9" fmla="*/ 9 h 21"/>
                  <a:gd name="T10" fmla="*/ 8 w 9"/>
                  <a:gd name="T11" fmla="*/ 10 h 21"/>
                  <a:gd name="T12" fmla="*/ 8 w 9"/>
                  <a:gd name="T13" fmla="*/ 13 h 21"/>
                  <a:gd name="T14" fmla="*/ 9 w 9"/>
                  <a:gd name="T15" fmla="*/ 14 h 21"/>
                  <a:gd name="T16" fmla="*/ 9 w 9"/>
                  <a:gd name="T17" fmla="*/ 17 h 21"/>
                  <a:gd name="T18" fmla="*/ 9 w 9"/>
                  <a:gd name="T19" fmla="*/ 19 h 21"/>
                  <a:gd name="T20" fmla="*/ 9 w 9"/>
                  <a:gd name="T21" fmla="*/ 21 h 21"/>
                  <a:gd name="T22" fmla="*/ 8 w 9"/>
                  <a:gd name="T23" fmla="*/ 19 h 21"/>
                  <a:gd name="T24" fmla="*/ 6 w 9"/>
                  <a:gd name="T25" fmla="*/ 18 h 21"/>
                  <a:gd name="T26" fmla="*/ 5 w 9"/>
                  <a:gd name="T27" fmla="*/ 15 h 21"/>
                  <a:gd name="T28" fmla="*/ 4 w 9"/>
                  <a:gd name="T29" fmla="*/ 14 h 21"/>
                  <a:gd name="T30" fmla="*/ 4 w 9"/>
                  <a:gd name="T31" fmla="*/ 14 h 21"/>
                  <a:gd name="T32" fmla="*/ 2 w 9"/>
                  <a:gd name="T33" fmla="*/ 13 h 21"/>
                  <a:gd name="T34" fmla="*/ 2 w 9"/>
                  <a:gd name="T35" fmla="*/ 11 h 21"/>
                  <a:gd name="T36" fmla="*/ 1 w 9"/>
                  <a:gd name="T37" fmla="*/ 10 h 21"/>
                  <a:gd name="T38" fmla="*/ 1 w 9"/>
                  <a:gd name="T39" fmla="*/ 6 h 21"/>
                  <a:gd name="T40" fmla="*/ 1 w 9"/>
                  <a:gd name="T41" fmla="*/ 2 h 21"/>
                  <a:gd name="T42" fmla="*/ 0 w 9"/>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21">
                    <a:moveTo>
                      <a:pt x="0" y="0"/>
                    </a:moveTo>
                    <a:lnTo>
                      <a:pt x="2" y="0"/>
                    </a:lnTo>
                    <a:lnTo>
                      <a:pt x="4" y="2"/>
                    </a:lnTo>
                    <a:lnTo>
                      <a:pt x="5" y="6"/>
                    </a:lnTo>
                    <a:lnTo>
                      <a:pt x="6" y="9"/>
                    </a:lnTo>
                    <a:lnTo>
                      <a:pt x="8" y="10"/>
                    </a:lnTo>
                    <a:lnTo>
                      <a:pt x="8" y="13"/>
                    </a:lnTo>
                    <a:lnTo>
                      <a:pt x="9" y="14"/>
                    </a:lnTo>
                    <a:lnTo>
                      <a:pt x="9" y="17"/>
                    </a:lnTo>
                    <a:lnTo>
                      <a:pt x="9" y="19"/>
                    </a:lnTo>
                    <a:lnTo>
                      <a:pt x="9" y="21"/>
                    </a:lnTo>
                    <a:lnTo>
                      <a:pt x="8" y="19"/>
                    </a:lnTo>
                    <a:lnTo>
                      <a:pt x="6" y="18"/>
                    </a:lnTo>
                    <a:lnTo>
                      <a:pt x="5" y="15"/>
                    </a:lnTo>
                    <a:lnTo>
                      <a:pt x="4" y="14"/>
                    </a:lnTo>
                    <a:lnTo>
                      <a:pt x="4" y="14"/>
                    </a:lnTo>
                    <a:lnTo>
                      <a:pt x="2" y="13"/>
                    </a:lnTo>
                    <a:lnTo>
                      <a:pt x="2" y="11"/>
                    </a:lnTo>
                    <a:lnTo>
                      <a:pt x="1" y="10"/>
                    </a:lnTo>
                    <a:lnTo>
                      <a:pt x="1" y="6"/>
                    </a:lnTo>
                    <a:lnTo>
                      <a:pt x="1" y="2"/>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5" name="Freeform 9085"/>
              <p:cNvSpPr/>
              <p:nvPr/>
            </p:nvSpPr>
            <p:spPr bwMode="auto">
              <a:xfrm>
                <a:off x="4912" y="1351"/>
                <a:ext cx="25" cy="41"/>
              </a:xfrm>
              <a:custGeom>
                <a:avLst/>
                <a:gdLst>
                  <a:gd name="T0" fmla="*/ 21 w 25"/>
                  <a:gd name="T1" fmla="*/ 0 h 41"/>
                  <a:gd name="T2" fmla="*/ 24 w 25"/>
                  <a:gd name="T3" fmla="*/ 4 h 41"/>
                  <a:gd name="T4" fmla="*/ 24 w 25"/>
                  <a:gd name="T5" fmla="*/ 8 h 41"/>
                  <a:gd name="T6" fmla="*/ 24 w 25"/>
                  <a:gd name="T7" fmla="*/ 10 h 41"/>
                  <a:gd name="T8" fmla="*/ 24 w 25"/>
                  <a:gd name="T9" fmla="*/ 13 h 41"/>
                  <a:gd name="T10" fmla="*/ 24 w 25"/>
                  <a:gd name="T11" fmla="*/ 16 h 41"/>
                  <a:gd name="T12" fmla="*/ 24 w 25"/>
                  <a:gd name="T13" fmla="*/ 17 h 41"/>
                  <a:gd name="T14" fmla="*/ 24 w 25"/>
                  <a:gd name="T15" fmla="*/ 18 h 41"/>
                  <a:gd name="T16" fmla="*/ 24 w 25"/>
                  <a:gd name="T17" fmla="*/ 21 h 41"/>
                  <a:gd name="T18" fmla="*/ 25 w 25"/>
                  <a:gd name="T19" fmla="*/ 22 h 41"/>
                  <a:gd name="T20" fmla="*/ 25 w 25"/>
                  <a:gd name="T21" fmla="*/ 25 h 41"/>
                  <a:gd name="T22" fmla="*/ 24 w 25"/>
                  <a:gd name="T23" fmla="*/ 26 h 41"/>
                  <a:gd name="T24" fmla="*/ 22 w 25"/>
                  <a:gd name="T25" fmla="*/ 29 h 41"/>
                  <a:gd name="T26" fmla="*/ 20 w 25"/>
                  <a:gd name="T27" fmla="*/ 30 h 41"/>
                  <a:gd name="T28" fmla="*/ 16 w 25"/>
                  <a:gd name="T29" fmla="*/ 34 h 41"/>
                  <a:gd name="T30" fmla="*/ 12 w 25"/>
                  <a:gd name="T31" fmla="*/ 37 h 41"/>
                  <a:gd name="T32" fmla="*/ 7 w 25"/>
                  <a:gd name="T33" fmla="*/ 39 h 41"/>
                  <a:gd name="T34" fmla="*/ 1 w 25"/>
                  <a:gd name="T35" fmla="*/ 41 h 41"/>
                  <a:gd name="T36" fmla="*/ 0 w 25"/>
                  <a:gd name="T37" fmla="*/ 41 h 41"/>
                  <a:gd name="T38" fmla="*/ 0 w 25"/>
                  <a:gd name="T39" fmla="*/ 35 h 41"/>
                  <a:gd name="T40" fmla="*/ 1 w 25"/>
                  <a:gd name="T41" fmla="*/ 29 h 41"/>
                  <a:gd name="T42" fmla="*/ 4 w 25"/>
                  <a:gd name="T43" fmla="*/ 22 h 41"/>
                  <a:gd name="T44" fmla="*/ 7 w 25"/>
                  <a:gd name="T45" fmla="*/ 17 h 41"/>
                  <a:gd name="T46" fmla="*/ 9 w 25"/>
                  <a:gd name="T47" fmla="*/ 13 h 41"/>
                  <a:gd name="T48" fmla="*/ 12 w 25"/>
                  <a:gd name="T49" fmla="*/ 10 h 41"/>
                  <a:gd name="T50" fmla="*/ 16 w 25"/>
                  <a:gd name="T51" fmla="*/ 8 h 41"/>
                  <a:gd name="T52" fmla="*/ 18 w 25"/>
                  <a:gd name="T53" fmla="*/ 7 h 41"/>
                  <a:gd name="T54" fmla="*/ 20 w 25"/>
                  <a:gd name="T55" fmla="*/ 7 h 41"/>
                  <a:gd name="T56" fmla="*/ 21 w 25"/>
                  <a:gd name="T57" fmla="*/ 5 h 41"/>
                  <a:gd name="T58" fmla="*/ 22 w 25"/>
                  <a:gd name="T59" fmla="*/ 4 h 41"/>
                  <a:gd name="T60" fmla="*/ 21 w 25"/>
                  <a:gd name="T61" fmla="*/ 1 h 41"/>
                  <a:gd name="T62" fmla="*/ 21 w 25"/>
                  <a:gd name="T6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41">
                    <a:moveTo>
                      <a:pt x="21" y="0"/>
                    </a:moveTo>
                    <a:lnTo>
                      <a:pt x="24" y="4"/>
                    </a:lnTo>
                    <a:lnTo>
                      <a:pt x="24" y="8"/>
                    </a:lnTo>
                    <a:lnTo>
                      <a:pt x="24" y="10"/>
                    </a:lnTo>
                    <a:lnTo>
                      <a:pt x="24" y="13"/>
                    </a:lnTo>
                    <a:lnTo>
                      <a:pt x="24" y="16"/>
                    </a:lnTo>
                    <a:lnTo>
                      <a:pt x="24" y="17"/>
                    </a:lnTo>
                    <a:lnTo>
                      <a:pt x="24" y="18"/>
                    </a:lnTo>
                    <a:lnTo>
                      <a:pt x="24" y="21"/>
                    </a:lnTo>
                    <a:lnTo>
                      <a:pt x="25" y="22"/>
                    </a:lnTo>
                    <a:lnTo>
                      <a:pt x="25" y="25"/>
                    </a:lnTo>
                    <a:lnTo>
                      <a:pt x="24" y="26"/>
                    </a:lnTo>
                    <a:lnTo>
                      <a:pt x="22" y="29"/>
                    </a:lnTo>
                    <a:lnTo>
                      <a:pt x="20" y="30"/>
                    </a:lnTo>
                    <a:lnTo>
                      <a:pt x="16" y="34"/>
                    </a:lnTo>
                    <a:lnTo>
                      <a:pt x="12" y="37"/>
                    </a:lnTo>
                    <a:lnTo>
                      <a:pt x="7" y="39"/>
                    </a:lnTo>
                    <a:lnTo>
                      <a:pt x="1" y="41"/>
                    </a:lnTo>
                    <a:lnTo>
                      <a:pt x="0" y="41"/>
                    </a:lnTo>
                    <a:lnTo>
                      <a:pt x="0" y="35"/>
                    </a:lnTo>
                    <a:lnTo>
                      <a:pt x="1" y="29"/>
                    </a:lnTo>
                    <a:lnTo>
                      <a:pt x="4" y="22"/>
                    </a:lnTo>
                    <a:lnTo>
                      <a:pt x="7" y="17"/>
                    </a:lnTo>
                    <a:lnTo>
                      <a:pt x="9" y="13"/>
                    </a:lnTo>
                    <a:lnTo>
                      <a:pt x="12" y="10"/>
                    </a:lnTo>
                    <a:lnTo>
                      <a:pt x="16" y="8"/>
                    </a:lnTo>
                    <a:lnTo>
                      <a:pt x="18" y="7"/>
                    </a:lnTo>
                    <a:lnTo>
                      <a:pt x="20" y="7"/>
                    </a:lnTo>
                    <a:lnTo>
                      <a:pt x="21" y="5"/>
                    </a:lnTo>
                    <a:lnTo>
                      <a:pt x="22" y="4"/>
                    </a:lnTo>
                    <a:lnTo>
                      <a:pt x="21" y="1"/>
                    </a:lnTo>
                    <a:lnTo>
                      <a:pt x="2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6" name="Freeform 9086"/>
              <p:cNvSpPr/>
              <p:nvPr/>
            </p:nvSpPr>
            <p:spPr bwMode="auto">
              <a:xfrm>
                <a:off x="4919" y="1363"/>
                <a:ext cx="5" cy="19"/>
              </a:xfrm>
              <a:custGeom>
                <a:avLst/>
                <a:gdLst>
                  <a:gd name="T0" fmla="*/ 4 w 5"/>
                  <a:gd name="T1" fmla="*/ 0 h 19"/>
                  <a:gd name="T2" fmla="*/ 2 w 5"/>
                  <a:gd name="T3" fmla="*/ 2 h 19"/>
                  <a:gd name="T4" fmla="*/ 4 w 5"/>
                  <a:gd name="T5" fmla="*/ 5 h 19"/>
                  <a:gd name="T6" fmla="*/ 4 w 5"/>
                  <a:gd name="T7" fmla="*/ 8 h 19"/>
                  <a:gd name="T8" fmla="*/ 5 w 5"/>
                  <a:gd name="T9" fmla="*/ 10 h 19"/>
                  <a:gd name="T10" fmla="*/ 5 w 5"/>
                  <a:gd name="T11" fmla="*/ 12 h 19"/>
                  <a:gd name="T12" fmla="*/ 5 w 5"/>
                  <a:gd name="T13" fmla="*/ 14 h 19"/>
                  <a:gd name="T14" fmla="*/ 4 w 5"/>
                  <a:gd name="T15" fmla="*/ 17 h 19"/>
                  <a:gd name="T16" fmla="*/ 2 w 5"/>
                  <a:gd name="T17" fmla="*/ 18 h 19"/>
                  <a:gd name="T18" fmla="*/ 1 w 5"/>
                  <a:gd name="T19" fmla="*/ 19 h 19"/>
                  <a:gd name="T20" fmla="*/ 1 w 5"/>
                  <a:gd name="T21" fmla="*/ 19 h 19"/>
                  <a:gd name="T22" fmla="*/ 1 w 5"/>
                  <a:gd name="T23" fmla="*/ 19 h 19"/>
                  <a:gd name="T24" fmla="*/ 1 w 5"/>
                  <a:gd name="T25" fmla="*/ 18 h 19"/>
                  <a:gd name="T26" fmla="*/ 1 w 5"/>
                  <a:gd name="T27" fmla="*/ 14 h 19"/>
                  <a:gd name="T28" fmla="*/ 0 w 5"/>
                  <a:gd name="T29" fmla="*/ 12 h 19"/>
                  <a:gd name="T30" fmla="*/ 0 w 5"/>
                  <a:gd name="T31" fmla="*/ 9 h 19"/>
                  <a:gd name="T32" fmla="*/ 0 w 5"/>
                  <a:gd name="T33" fmla="*/ 5 h 19"/>
                  <a:gd name="T34" fmla="*/ 1 w 5"/>
                  <a:gd name="T35" fmla="*/ 2 h 19"/>
                  <a:gd name="T36" fmla="*/ 4 w 5"/>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9">
                    <a:moveTo>
                      <a:pt x="4" y="0"/>
                    </a:moveTo>
                    <a:lnTo>
                      <a:pt x="2" y="2"/>
                    </a:lnTo>
                    <a:lnTo>
                      <a:pt x="4" y="5"/>
                    </a:lnTo>
                    <a:lnTo>
                      <a:pt x="4" y="8"/>
                    </a:lnTo>
                    <a:lnTo>
                      <a:pt x="5" y="10"/>
                    </a:lnTo>
                    <a:lnTo>
                      <a:pt x="5" y="12"/>
                    </a:lnTo>
                    <a:lnTo>
                      <a:pt x="5" y="14"/>
                    </a:lnTo>
                    <a:lnTo>
                      <a:pt x="4" y="17"/>
                    </a:lnTo>
                    <a:lnTo>
                      <a:pt x="2" y="18"/>
                    </a:lnTo>
                    <a:lnTo>
                      <a:pt x="1" y="19"/>
                    </a:lnTo>
                    <a:lnTo>
                      <a:pt x="1" y="19"/>
                    </a:lnTo>
                    <a:lnTo>
                      <a:pt x="1" y="19"/>
                    </a:lnTo>
                    <a:lnTo>
                      <a:pt x="1" y="18"/>
                    </a:lnTo>
                    <a:lnTo>
                      <a:pt x="1" y="14"/>
                    </a:lnTo>
                    <a:lnTo>
                      <a:pt x="0" y="12"/>
                    </a:lnTo>
                    <a:lnTo>
                      <a:pt x="0" y="9"/>
                    </a:lnTo>
                    <a:lnTo>
                      <a:pt x="0" y="5"/>
                    </a:lnTo>
                    <a:lnTo>
                      <a:pt x="1" y="2"/>
                    </a:lnTo>
                    <a:lnTo>
                      <a:pt x="4"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7" name="Freeform 9087"/>
              <p:cNvSpPr/>
              <p:nvPr/>
            </p:nvSpPr>
            <p:spPr bwMode="auto">
              <a:xfrm>
                <a:off x="4923" y="1360"/>
                <a:ext cx="5" cy="16"/>
              </a:xfrm>
              <a:custGeom>
                <a:avLst/>
                <a:gdLst>
                  <a:gd name="T0" fmla="*/ 5 w 5"/>
                  <a:gd name="T1" fmla="*/ 0 h 16"/>
                  <a:gd name="T2" fmla="*/ 5 w 5"/>
                  <a:gd name="T3" fmla="*/ 1 h 16"/>
                  <a:gd name="T4" fmla="*/ 5 w 5"/>
                  <a:gd name="T5" fmla="*/ 4 h 16"/>
                  <a:gd name="T6" fmla="*/ 5 w 5"/>
                  <a:gd name="T7" fmla="*/ 5 h 16"/>
                  <a:gd name="T8" fmla="*/ 5 w 5"/>
                  <a:gd name="T9" fmla="*/ 8 h 16"/>
                  <a:gd name="T10" fmla="*/ 5 w 5"/>
                  <a:gd name="T11" fmla="*/ 11 h 16"/>
                  <a:gd name="T12" fmla="*/ 4 w 5"/>
                  <a:gd name="T13" fmla="*/ 15 h 16"/>
                  <a:gd name="T14" fmla="*/ 2 w 5"/>
                  <a:gd name="T15" fmla="*/ 16 h 16"/>
                  <a:gd name="T16" fmla="*/ 2 w 5"/>
                  <a:gd name="T17" fmla="*/ 16 h 16"/>
                  <a:gd name="T18" fmla="*/ 1 w 5"/>
                  <a:gd name="T19" fmla="*/ 12 h 16"/>
                  <a:gd name="T20" fmla="*/ 0 w 5"/>
                  <a:gd name="T21" fmla="*/ 8 h 16"/>
                  <a:gd name="T22" fmla="*/ 0 w 5"/>
                  <a:gd name="T23" fmla="*/ 4 h 16"/>
                  <a:gd name="T24" fmla="*/ 1 w 5"/>
                  <a:gd name="T25" fmla="*/ 3 h 16"/>
                  <a:gd name="T26" fmla="*/ 2 w 5"/>
                  <a:gd name="T27" fmla="*/ 0 h 16"/>
                  <a:gd name="T28" fmla="*/ 5 w 5"/>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6">
                    <a:moveTo>
                      <a:pt x="5" y="0"/>
                    </a:moveTo>
                    <a:lnTo>
                      <a:pt x="5" y="1"/>
                    </a:lnTo>
                    <a:lnTo>
                      <a:pt x="5" y="4"/>
                    </a:lnTo>
                    <a:lnTo>
                      <a:pt x="5" y="5"/>
                    </a:lnTo>
                    <a:lnTo>
                      <a:pt x="5" y="8"/>
                    </a:lnTo>
                    <a:lnTo>
                      <a:pt x="5" y="11"/>
                    </a:lnTo>
                    <a:lnTo>
                      <a:pt x="4" y="15"/>
                    </a:lnTo>
                    <a:lnTo>
                      <a:pt x="2" y="16"/>
                    </a:lnTo>
                    <a:lnTo>
                      <a:pt x="2" y="16"/>
                    </a:lnTo>
                    <a:lnTo>
                      <a:pt x="1" y="12"/>
                    </a:lnTo>
                    <a:lnTo>
                      <a:pt x="0" y="8"/>
                    </a:lnTo>
                    <a:lnTo>
                      <a:pt x="0" y="4"/>
                    </a:lnTo>
                    <a:lnTo>
                      <a:pt x="1" y="3"/>
                    </a:lnTo>
                    <a:lnTo>
                      <a:pt x="2"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8" name="Freeform 9088"/>
              <p:cNvSpPr/>
              <p:nvPr/>
            </p:nvSpPr>
            <p:spPr bwMode="auto">
              <a:xfrm>
                <a:off x="4915" y="1372"/>
                <a:ext cx="5" cy="18"/>
              </a:xfrm>
              <a:custGeom>
                <a:avLst/>
                <a:gdLst>
                  <a:gd name="T0" fmla="*/ 2 w 5"/>
                  <a:gd name="T1" fmla="*/ 0 h 18"/>
                  <a:gd name="T2" fmla="*/ 2 w 5"/>
                  <a:gd name="T3" fmla="*/ 4 h 18"/>
                  <a:gd name="T4" fmla="*/ 4 w 5"/>
                  <a:gd name="T5" fmla="*/ 6 h 18"/>
                  <a:gd name="T6" fmla="*/ 5 w 5"/>
                  <a:gd name="T7" fmla="*/ 9 h 18"/>
                  <a:gd name="T8" fmla="*/ 4 w 5"/>
                  <a:gd name="T9" fmla="*/ 12 h 18"/>
                  <a:gd name="T10" fmla="*/ 4 w 5"/>
                  <a:gd name="T11" fmla="*/ 14 h 18"/>
                  <a:gd name="T12" fmla="*/ 1 w 5"/>
                  <a:gd name="T13" fmla="*/ 17 h 18"/>
                  <a:gd name="T14" fmla="*/ 0 w 5"/>
                  <a:gd name="T15" fmla="*/ 18 h 18"/>
                  <a:gd name="T16" fmla="*/ 0 w 5"/>
                  <a:gd name="T17" fmla="*/ 17 h 18"/>
                  <a:gd name="T18" fmla="*/ 0 w 5"/>
                  <a:gd name="T19" fmla="*/ 14 h 18"/>
                  <a:gd name="T20" fmla="*/ 0 w 5"/>
                  <a:gd name="T21" fmla="*/ 12 h 18"/>
                  <a:gd name="T22" fmla="*/ 0 w 5"/>
                  <a:gd name="T23" fmla="*/ 9 h 18"/>
                  <a:gd name="T24" fmla="*/ 0 w 5"/>
                  <a:gd name="T25" fmla="*/ 6 h 18"/>
                  <a:gd name="T26" fmla="*/ 1 w 5"/>
                  <a:gd name="T27" fmla="*/ 3 h 18"/>
                  <a:gd name="T28" fmla="*/ 2 w 5"/>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8">
                    <a:moveTo>
                      <a:pt x="2" y="0"/>
                    </a:moveTo>
                    <a:lnTo>
                      <a:pt x="2" y="4"/>
                    </a:lnTo>
                    <a:lnTo>
                      <a:pt x="4" y="6"/>
                    </a:lnTo>
                    <a:lnTo>
                      <a:pt x="5" y="9"/>
                    </a:lnTo>
                    <a:lnTo>
                      <a:pt x="4" y="12"/>
                    </a:lnTo>
                    <a:lnTo>
                      <a:pt x="4" y="14"/>
                    </a:lnTo>
                    <a:lnTo>
                      <a:pt x="1" y="17"/>
                    </a:lnTo>
                    <a:lnTo>
                      <a:pt x="0" y="18"/>
                    </a:lnTo>
                    <a:lnTo>
                      <a:pt x="0" y="17"/>
                    </a:lnTo>
                    <a:lnTo>
                      <a:pt x="0" y="14"/>
                    </a:lnTo>
                    <a:lnTo>
                      <a:pt x="0" y="12"/>
                    </a:lnTo>
                    <a:lnTo>
                      <a:pt x="0" y="9"/>
                    </a:lnTo>
                    <a:lnTo>
                      <a:pt x="0" y="6"/>
                    </a:lnTo>
                    <a:lnTo>
                      <a:pt x="1" y="3"/>
                    </a:lnTo>
                    <a:lnTo>
                      <a:pt x="2"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89" name="Freeform 9089"/>
              <p:cNvSpPr/>
              <p:nvPr/>
            </p:nvSpPr>
            <p:spPr bwMode="auto">
              <a:xfrm>
                <a:off x="4927" y="1371"/>
                <a:ext cx="9" cy="7"/>
              </a:xfrm>
              <a:custGeom>
                <a:avLst/>
                <a:gdLst>
                  <a:gd name="T0" fmla="*/ 9 w 9"/>
                  <a:gd name="T1" fmla="*/ 0 h 7"/>
                  <a:gd name="T2" fmla="*/ 9 w 9"/>
                  <a:gd name="T3" fmla="*/ 2 h 7"/>
                  <a:gd name="T4" fmla="*/ 7 w 9"/>
                  <a:gd name="T5" fmla="*/ 4 h 7"/>
                  <a:gd name="T6" fmla="*/ 6 w 9"/>
                  <a:gd name="T7" fmla="*/ 5 h 7"/>
                  <a:gd name="T8" fmla="*/ 3 w 9"/>
                  <a:gd name="T9" fmla="*/ 6 h 7"/>
                  <a:gd name="T10" fmla="*/ 1 w 9"/>
                  <a:gd name="T11" fmla="*/ 6 h 7"/>
                  <a:gd name="T12" fmla="*/ 0 w 9"/>
                  <a:gd name="T13" fmla="*/ 7 h 7"/>
                  <a:gd name="T14" fmla="*/ 0 w 9"/>
                  <a:gd name="T15" fmla="*/ 6 h 7"/>
                  <a:gd name="T16" fmla="*/ 1 w 9"/>
                  <a:gd name="T17" fmla="*/ 5 h 7"/>
                  <a:gd name="T18" fmla="*/ 2 w 9"/>
                  <a:gd name="T19" fmla="*/ 2 h 7"/>
                  <a:gd name="T20" fmla="*/ 6 w 9"/>
                  <a:gd name="T21" fmla="*/ 1 h 7"/>
                  <a:gd name="T22" fmla="*/ 9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0"/>
                    </a:moveTo>
                    <a:lnTo>
                      <a:pt x="9" y="2"/>
                    </a:lnTo>
                    <a:lnTo>
                      <a:pt x="7" y="4"/>
                    </a:lnTo>
                    <a:lnTo>
                      <a:pt x="6" y="5"/>
                    </a:lnTo>
                    <a:lnTo>
                      <a:pt x="3" y="6"/>
                    </a:lnTo>
                    <a:lnTo>
                      <a:pt x="1" y="6"/>
                    </a:lnTo>
                    <a:lnTo>
                      <a:pt x="0" y="7"/>
                    </a:lnTo>
                    <a:lnTo>
                      <a:pt x="0" y="6"/>
                    </a:lnTo>
                    <a:lnTo>
                      <a:pt x="1" y="5"/>
                    </a:lnTo>
                    <a:lnTo>
                      <a:pt x="2" y="2"/>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0" name="Freeform 9090"/>
              <p:cNvSpPr/>
              <p:nvPr/>
            </p:nvSpPr>
            <p:spPr bwMode="auto">
              <a:xfrm>
                <a:off x="4919" y="1375"/>
                <a:ext cx="17" cy="14"/>
              </a:xfrm>
              <a:custGeom>
                <a:avLst/>
                <a:gdLst>
                  <a:gd name="T0" fmla="*/ 17 w 17"/>
                  <a:gd name="T1" fmla="*/ 0 h 14"/>
                  <a:gd name="T2" fmla="*/ 17 w 17"/>
                  <a:gd name="T3" fmla="*/ 1 h 14"/>
                  <a:gd name="T4" fmla="*/ 15 w 17"/>
                  <a:gd name="T5" fmla="*/ 3 h 14"/>
                  <a:gd name="T6" fmla="*/ 14 w 17"/>
                  <a:gd name="T7" fmla="*/ 5 h 14"/>
                  <a:gd name="T8" fmla="*/ 11 w 17"/>
                  <a:gd name="T9" fmla="*/ 7 h 14"/>
                  <a:gd name="T10" fmla="*/ 10 w 17"/>
                  <a:gd name="T11" fmla="*/ 9 h 14"/>
                  <a:gd name="T12" fmla="*/ 8 w 17"/>
                  <a:gd name="T13" fmla="*/ 10 h 14"/>
                  <a:gd name="T14" fmla="*/ 6 w 17"/>
                  <a:gd name="T15" fmla="*/ 11 h 14"/>
                  <a:gd name="T16" fmla="*/ 5 w 17"/>
                  <a:gd name="T17" fmla="*/ 13 h 14"/>
                  <a:gd name="T18" fmla="*/ 4 w 17"/>
                  <a:gd name="T19" fmla="*/ 14 h 14"/>
                  <a:gd name="T20" fmla="*/ 1 w 17"/>
                  <a:gd name="T21" fmla="*/ 14 h 14"/>
                  <a:gd name="T22" fmla="*/ 0 w 17"/>
                  <a:gd name="T23" fmla="*/ 14 h 14"/>
                  <a:gd name="T24" fmla="*/ 0 w 17"/>
                  <a:gd name="T25" fmla="*/ 13 h 14"/>
                  <a:gd name="T26" fmla="*/ 1 w 17"/>
                  <a:gd name="T27" fmla="*/ 11 h 14"/>
                  <a:gd name="T28" fmla="*/ 2 w 17"/>
                  <a:gd name="T29" fmla="*/ 9 h 14"/>
                  <a:gd name="T30" fmla="*/ 4 w 17"/>
                  <a:gd name="T31" fmla="*/ 7 h 14"/>
                  <a:gd name="T32" fmla="*/ 4 w 17"/>
                  <a:gd name="T33" fmla="*/ 7 h 14"/>
                  <a:gd name="T34" fmla="*/ 5 w 17"/>
                  <a:gd name="T35" fmla="*/ 6 h 14"/>
                  <a:gd name="T36" fmla="*/ 6 w 17"/>
                  <a:gd name="T37" fmla="*/ 5 h 14"/>
                  <a:gd name="T38" fmla="*/ 8 w 17"/>
                  <a:gd name="T39" fmla="*/ 3 h 14"/>
                  <a:gd name="T40" fmla="*/ 10 w 17"/>
                  <a:gd name="T41" fmla="*/ 2 h 14"/>
                  <a:gd name="T42" fmla="*/ 14 w 17"/>
                  <a:gd name="T43" fmla="*/ 1 h 14"/>
                  <a:gd name="T44" fmla="*/ 17 w 17"/>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4">
                    <a:moveTo>
                      <a:pt x="17" y="0"/>
                    </a:moveTo>
                    <a:lnTo>
                      <a:pt x="17" y="1"/>
                    </a:lnTo>
                    <a:lnTo>
                      <a:pt x="15" y="3"/>
                    </a:lnTo>
                    <a:lnTo>
                      <a:pt x="14" y="5"/>
                    </a:lnTo>
                    <a:lnTo>
                      <a:pt x="11" y="7"/>
                    </a:lnTo>
                    <a:lnTo>
                      <a:pt x="10" y="9"/>
                    </a:lnTo>
                    <a:lnTo>
                      <a:pt x="8" y="10"/>
                    </a:lnTo>
                    <a:lnTo>
                      <a:pt x="6" y="11"/>
                    </a:lnTo>
                    <a:lnTo>
                      <a:pt x="5" y="13"/>
                    </a:lnTo>
                    <a:lnTo>
                      <a:pt x="4" y="14"/>
                    </a:lnTo>
                    <a:lnTo>
                      <a:pt x="1" y="14"/>
                    </a:lnTo>
                    <a:lnTo>
                      <a:pt x="0" y="14"/>
                    </a:lnTo>
                    <a:lnTo>
                      <a:pt x="0" y="13"/>
                    </a:lnTo>
                    <a:lnTo>
                      <a:pt x="1" y="11"/>
                    </a:lnTo>
                    <a:lnTo>
                      <a:pt x="2" y="9"/>
                    </a:lnTo>
                    <a:lnTo>
                      <a:pt x="4" y="7"/>
                    </a:lnTo>
                    <a:lnTo>
                      <a:pt x="4" y="7"/>
                    </a:lnTo>
                    <a:lnTo>
                      <a:pt x="5" y="6"/>
                    </a:lnTo>
                    <a:lnTo>
                      <a:pt x="6" y="5"/>
                    </a:lnTo>
                    <a:lnTo>
                      <a:pt x="8" y="3"/>
                    </a:lnTo>
                    <a:lnTo>
                      <a:pt x="10" y="2"/>
                    </a:lnTo>
                    <a:lnTo>
                      <a:pt x="14" y="1"/>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1" name="Freeform 9091"/>
              <p:cNvSpPr/>
              <p:nvPr/>
            </p:nvSpPr>
            <p:spPr bwMode="auto">
              <a:xfrm>
                <a:off x="4861" y="1401"/>
                <a:ext cx="41" cy="35"/>
              </a:xfrm>
              <a:custGeom>
                <a:avLst/>
                <a:gdLst>
                  <a:gd name="T0" fmla="*/ 41 w 41"/>
                  <a:gd name="T1" fmla="*/ 0 h 35"/>
                  <a:gd name="T2" fmla="*/ 41 w 41"/>
                  <a:gd name="T3" fmla="*/ 1 h 35"/>
                  <a:gd name="T4" fmla="*/ 41 w 41"/>
                  <a:gd name="T5" fmla="*/ 1 h 35"/>
                  <a:gd name="T6" fmla="*/ 41 w 41"/>
                  <a:gd name="T7" fmla="*/ 1 h 35"/>
                  <a:gd name="T8" fmla="*/ 41 w 41"/>
                  <a:gd name="T9" fmla="*/ 6 h 35"/>
                  <a:gd name="T10" fmla="*/ 39 w 41"/>
                  <a:gd name="T11" fmla="*/ 12 h 35"/>
                  <a:gd name="T12" fmla="*/ 35 w 41"/>
                  <a:gd name="T13" fmla="*/ 18 h 35"/>
                  <a:gd name="T14" fmla="*/ 32 w 41"/>
                  <a:gd name="T15" fmla="*/ 23 h 35"/>
                  <a:gd name="T16" fmla="*/ 29 w 41"/>
                  <a:gd name="T17" fmla="*/ 26 h 35"/>
                  <a:gd name="T18" fmla="*/ 26 w 41"/>
                  <a:gd name="T19" fmla="*/ 27 h 35"/>
                  <a:gd name="T20" fmla="*/ 24 w 41"/>
                  <a:gd name="T21" fmla="*/ 29 h 35"/>
                  <a:gd name="T22" fmla="*/ 21 w 41"/>
                  <a:gd name="T23" fmla="*/ 29 h 35"/>
                  <a:gd name="T24" fmla="*/ 18 w 41"/>
                  <a:gd name="T25" fmla="*/ 30 h 35"/>
                  <a:gd name="T26" fmla="*/ 16 w 41"/>
                  <a:gd name="T27" fmla="*/ 31 h 35"/>
                  <a:gd name="T28" fmla="*/ 13 w 41"/>
                  <a:gd name="T29" fmla="*/ 32 h 35"/>
                  <a:gd name="T30" fmla="*/ 11 w 41"/>
                  <a:gd name="T31" fmla="*/ 32 h 35"/>
                  <a:gd name="T32" fmla="*/ 7 w 41"/>
                  <a:gd name="T33" fmla="*/ 32 h 35"/>
                  <a:gd name="T34" fmla="*/ 3 w 41"/>
                  <a:gd name="T35" fmla="*/ 34 h 35"/>
                  <a:gd name="T36" fmla="*/ 0 w 41"/>
                  <a:gd name="T37" fmla="*/ 35 h 35"/>
                  <a:gd name="T38" fmla="*/ 1 w 41"/>
                  <a:gd name="T39" fmla="*/ 32 h 35"/>
                  <a:gd name="T40" fmla="*/ 3 w 41"/>
                  <a:gd name="T41" fmla="*/ 30 h 35"/>
                  <a:gd name="T42" fmla="*/ 3 w 41"/>
                  <a:gd name="T43" fmla="*/ 26 h 35"/>
                  <a:gd name="T44" fmla="*/ 3 w 41"/>
                  <a:gd name="T45" fmla="*/ 23 h 35"/>
                  <a:gd name="T46" fmla="*/ 4 w 41"/>
                  <a:gd name="T47" fmla="*/ 19 h 35"/>
                  <a:gd name="T48" fmla="*/ 7 w 41"/>
                  <a:gd name="T49" fmla="*/ 18 h 35"/>
                  <a:gd name="T50" fmla="*/ 8 w 41"/>
                  <a:gd name="T51" fmla="*/ 17 h 35"/>
                  <a:gd name="T52" fmla="*/ 11 w 41"/>
                  <a:gd name="T53" fmla="*/ 15 h 35"/>
                  <a:gd name="T54" fmla="*/ 13 w 41"/>
                  <a:gd name="T55" fmla="*/ 13 h 35"/>
                  <a:gd name="T56" fmla="*/ 16 w 41"/>
                  <a:gd name="T57" fmla="*/ 10 h 35"/>
                  <a:gd name="T58" fmla="*/ 18 w 41"/>
                  <a:gd name="T59" fmla="*/ 8 h 35"/>
                  <a:gd name="T60" fmla="*/ 21 w 41"/>
                  <a:gd name="T61" fmla="*/ 5 h 35"/>
                  <a:gd name="T62" fmla="*/ 26 w 41"/>
                  <a:gd name="T63" fmla="*/ 4 h 35"/>
                  <a:gd name="T64" fmla="*/ 33 w 41"/>
                  <a:gd name="T65" fmla="*/ 2 h 35"/>
                  <a:gd name="T66" fmla="*/ 38 w 41"/>
                  <a:gd name="T67" fmla="*/ 1 h 35"/>
                  <a:gd name="T68" fmla="*/ 41 w 41"/>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35">
                    <a:moveTo>
                      <a:pt x="41" y="0"/>
                    </a:moveTo>
                    <a:lnTo>
                      <a:pt x="41" y="1"/>
                    </a:lnTo>
                    <a:lnTo>
                      <a:pt x="41" y="1"/>
                    </a:lnTo>
                    <a:lnTo>
                      <a:pt x="41" y="1"/>
                    </a:lnTo>
                    <a:lnTo>
                      <a:pt x="41" y="6"/>
                    </a:lnTo>
                    <a:lnTo>
                      <a:pt x="39" y="12"/>
                    </a:lnTo>
                    <a:lnTo>
                      <a:pt x="35" y="18"/>
                    </a:lnTo>
                    <a:lnTo>
                      <a:pt x="32" y="23"/>
                    </a:lnTo>
                    <a:lnTo>
                      <a:pt x="29" y="26"/>
                    </a:lnTo>
                    <a:lnTo>
                      <a:pt x="26" y="27"/>
                    </a:lnTo>
                    <a:lnTo>
                      <a:pt x="24" y="29"/>
                    </a:lnTo>
                    <a:lnTo>
                      <a:pt x="21" y="29"/>
                    </a:lnTo>
                    <a:lnTo>
                      <a:pt x="18" y="30"/>
                    </a:lnTo>
                    <a:lnTo>
                      <a:pt x="16" y="31"/>
                    </a:lnTo>
                    <a:lnTo>
                      <a:pt x="13" y="32"/>
                    </a:lnTo>
                    <a:lnTo>
                      <a:pt x="11" y="32"/>
                    </a:lnTo>
                    <a:lnTo>
                      <a:pt x="7" y="32"/>
                    </a:lnTo>
                    <a:lnTo>
                      <a:pt x="3" y="34"/>
                    </a:lnTo>
                    <a:lnTo>
                      <a:pt x="0" y="35"/>
                    </a:lnTo>
                    <a:lnTo>
                      <a:pt x="1" y="32"/>
                    </a:lnTo>
                    <a:lnTo>
                      <a:pt x="3" y="30"/>
                    </a:lnTo>
                    <a:lnTo>
                      <a:pt x="3" y="26"/>
                    </a:lnTo>
                    <a:lnTo>
                      <a:pt x="3" y="23"/>
                    </a:lnTo>
                    <a:lnTo>
                      <a:pt x="4" y="19"/>
                    </a:lnTo>
                    <a:lnTo>
                      <a:pt x="7" y="18"/>
                    </a:lnTo>
                    <a:lnTo>
                      <a:pt x="8" y="17"/>
                    </a:lnTo>
                    <a:lnTo>
                      <a:pt x="11" y="15"/>
                    </a:lnTo>
                    <a:lnTo>
                      <a:pt x="13" y="13"/>
                    </a:lnTo>
                    <a:lnTo>
                      <a:pt x="16" y="10"/>
                    </a:lnTo>
                    <a:lnTo>
                      <a:pt x="18" y="8"/>
                    </a:lnTo>
                    <a:lnTo>
                      <a:pt x="21" y="5"/>
                    </a:lnTo>
                    <a:lnTo>
                      <a:pt x="26" y="4"/>
                    </a:lnTo>
                    <a:lnTo>
                      <a:pt x="33" y="2"/>
                    </a:lnTo>
                    <a:lnTo>
                      <a:pt x="38" y="1"/>
                    </a:lnTo>
                    <a:lnTo>
                      <a:pt x="41"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2" name="Freeform 9092"/>
              <p:cNvSpPr/>
              <p:nvPr/>
            </p:nvSpPr>
            <p:spPr bwMode="auto">
              <a:xfrm>
                <a:off x="4864" y="1415"/>
                <a:ext cx="17" cy="15"/>
              </a:xfrm>
              <a:custGeom>
                <a:avLst/>
                <a:gdLst>
                  <a:gd name="T0" fmla="*/ 13 w 17"/>
                  <a:gd name="T1" fmla="*/ 0 h 15"/>
                  <a:gd name="T2" fmla="*/ 15 w 17"/>
                  <a:gd name="T3" fmla="*/ 0 h 15"/>
                  <a:gd name="T4" fmla="*/ 17 w 17"/>
                  <a:gd name="T5" fmla="*/ 1 h 15"/>
                  <a:gd name="T6" fmla="*/ 17 w 17"/>
                  <a:gd name="T7" fmla="*/ 3 h 15"/>
                  <a:gd name="T8" fmla="*/ 14 w 17"/>
                  <a:gd name="T9" fmla="*/ 5 h 15"/>
                  <a:gd name="T10" fmla="*/ 13 w 17"/>
                  <a:gd name="T11" fmla="*/ 5 h 15"/>
                  <a:gd name="T12" fmla="*/ 10 w 17"/>
                  <a:gd name="T13" fmla="*/ 7 h 15"/>
                  <a:gd name="T14" fmla="*/ 9 w 17"/>
                  <a:gd name="T15" fmla="*/ 8 h 15"/>
                  <a:gd name="T16" fmla="*/ 5 w 17"/>
                  <a:gd name="T17" fmla="*/ 12 h 15"/>
                  <a:gd name="T18" fmla="*/ 1 w 17"/>
                  <a:gd name="T19" fmla="*/ 15 h 15"/>
                  <a:gd name="T20" fmla="*/ 0 w 17"/>
                  <a:gd name="T21" fmla="*/ 12 h 15"/>
                  <a:gd name="T22" fmla="*/ 1 w 17"/>
                  <a:gd name="T23" fmla="*/ 9 h 15"/>
                  <a:gd name="T24" fmla="*/ 4 w 17"/>
                  <a:gd name="T25" fmla="*/ 5 h 15"/>
                  <a:gd name="T26" fmla="*/ 6 w 17"/>
                  <a:gd name="T27" fmla="*/ 3 h 15"/>
                  <a:gd name="T28" fmla="*/ 9 w 17"/>
                  <a:gd name="T29" fmla="*/ 1 h 15"/>
                  <a:gd name="T30" fmla="*/ 13 w 17"/>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13" y="0"/>
                    </a:moveTo>
                    <a:lnTo>
                      <a:pt x="15" y="0"/>
                    </a:lnTo>
                    <a:lnTo>
                      <a:pt x="17" y="1"/>
                    </a:lnTo>
                    <a:lnTo>
                      <a:pt x="17" y="3"/>
                    </a:lnTo>
                    <a:lnTo>
                      <a:pt x="14" y="5"/>
                    </a:lnTo>
                    <a:lnTo>
                      <a:pt x="13" y="5"/>
                    </a:lnTo>
                    <a:lnTo>
                      <a:pt x="10" y="7"/>
                    </a:lnTo>
                    <a:lnTo>
                      <a:pt x="9" y="8"/>
                    </a:lnTo>
                    <a:lnTo>
                      <a:pt x="5" y="12"/>
                    </a:lnTo>
                    <a:lnTo>
                      <a:pt x="1" y="15"/>
                    </a:lnTo>
                    <a:lnTo>
                      <a:pt x="0" y="12"/>
                    </a:lnTo>
                    <a:lnTo>
                      <a:pt x="1" y="9"/>
                    </a:lnTo>
                    <a:lnTo>
                      <a:pt x="4" y="5"/>
                    </a:lnTo>
                    <a:lnTo>
                      <a:pt x="6" y="3"/>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3" name="Freeform 9093"/>
              <p:cNvSpPr/>
              <p:nvPr/>
            </p:nvSpPr>
            <p:spPr bwMode="auto">
              <a:xfrm>
                <a:off x="4874" y="1410"/>
                <a:ext cx="17" cy="5"/>
              </a:xfrm>
              <a:custGeom>
                <a:avLst/>
                <a:gdLst>
                  <a:gd name="T0" fmla="*/ 15 w 17"/>
                  <a:gd name="T1" fmla="*/ 0 h 5"/>
                  <a:gd name="T2" fmla="*/ 17 w 17"/>
                  <a:gd name="T3" fmla="*/ 0 h 5"/>
                  <a:gd name="T4" fmla="*/ 16 w 17"/>
                  <a:gd name="T5" fmla="*/ 1 h 5"/>
                  <a:gd name="T6" fmla="*/ 13 w 17"/>
                  <a:gd name="T7" fmla="*/ 3 h 5"/>
                  <a:gd name="T8" fmla="*/ 12 w 17"/>
                  <a:gd name="T9" fmla="*/ 4 h 5"/>
                  <a:gd name="T10" fmla="*/ 9 w 17"/>
                  <a:gd name="T11" fmla="*/ 5 h 5"/>
                  <a:gd name="T12" fmla="*/ 8 w 17"/>
                  <a:gd name="T13" fmla="*/ 5 h 5"/>
                  <a:gd name="T14" fmla="*/ 7 w 17"/>
                  <a:gd name="T15" fmla="*/ 5 h 5"/>
                  <a:gd name="T16" fmla="*/ 5 w 17"/>
                  <a:gd name="T17" fmla="*/ 4 h 5"/>
                  <a:gd name="T18" fmla="*/ 4 w 17"/>
                  <a:gd name="T19" fmla="*/ 4 h 5"/>
                  <a:gd name="T20" fmla="*/ 3 w 17"/>
                  <a:gd name="T21" fmla="*/ 4 h 5"/>
                  <a:gd name="T22" fmla="*/ 0 w 17"/>
                  <a:gd name="T23" fmla="*/ 5 h 5"/>
                  <a:gd name="T24" fmla="*/ 0 w 17"/>
                  <a:gd name="T25" fmla="*/ 5 h 5"/>
                  <a:gd name="T26" fmla="*/ 1 w 17"/>
                  <a:gd name="T27" fmla="*/ 3 h 5"/>
                  <a:gd name="T28" fmla="*/ 4 w 17"/>
                  <a:gd name="T29" fmla="*/ 1 h 5"/>
                  <a:gd name="T30" fmla="*/ 8 w 17"/>
                  <a:gd name="T31" fmla="*/ 0 h 5"/>
                  <a:gd name="T32" fmla="*/ 11 w 17"/>
                  <a:gd name="T33" fmla="*/ 0 h 5"/>
                  <a:gd name="T34" fmla="*/ 15 w 1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
                    <a:moveTo>
                      <a:pt x="15" y="0"/>
                    </a:moveTo>
                    <a:lnTo>
                      <a:pt x="17" y="0"/>
                    </a:lnTo>
                    <a:lnTo>
                      <a:pt x="16" y="1"/>
                    </a:lnTo>
                    <a:lnTo>
                      <a:pt x="13" y="3"/>
                    </a:lnTo>
                    <a:lnTo>
                      <a:pt x="12" y="4"/>
                    </a:lnTo>
                    <a:lnTo>
                      <a:pt x="9" y="5"/>
                    </a:lnTo>
                    <a:lnTo>
                      <a:pt x="8" y="5"/>
                    </a:lnTo>
                    <a:lnTo>
                      <a:pt x="7" y="5"/>
                    </a:lnTo>
                    <a:lnTo>
                      <a:pt x="5" y="4"/>
                    </a:lnTo>
                    <a:lnTo>
                      <a:pt x="4" y="4"/>
                    </a:lnTo>
                    <a:lnTo>
                      <a:pt x="3" y="4"/>
                    </a:lnTo>
                    <a:lnTo>
                      <a:pt x="0" y="5"/>
                    </a:lnTo>
                    <a:lnTo>
                      <a:pt x="0" y="5"/>
                    </a:lnTo>
                    <a:lnTo>
                      <a:pt x="1" y="3"/>
                    </a:lnTo>
                    <a:lnTo>
                      <a:pt x="4" y="1"/>
                    </a:lnTo>
                    <a:lnTo>
                      <a:pt x="8" y="0"/>
                    </a:lnTo>
                    <a:lnTo>
                      <a:pt x="11" y="0"/>
                    </a:lnTo>
                    <a:lnTo>
                      <a:pt x="1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4" name="Freeform 9094"/>
              <p:cNvSpPr/>
              <p:nvPr/>
            </p:nvSpPr>
            <p:spPr bwMode="auto">
              <a:xfrm>
                <a:off x="4879" y="1402"/>
                <a:ext cx="20" cy="8"/>
              </a:xfrm>
              <a:custGeom>
                <a:avLst/>
                <a:gdLst>
                  <a:gd name="T0" fmla="*/ 20 w 20"/>
                  <a:gd name="T1" fmla="*/ 0 h 8"/>
                  <a:gd name="T2" fmla="*/ 20 w 20"/>
                  <a:gd name="T3" fmla="*/ 1 h 8"/>
                  <a:gd name="T4" fmla="*/ 20 w 20"/>
                  <a:gd name="T5" fmla="*/ 1 h 8"/>
                  <a:gd name="T6" fmla="*/ 19 w 20"/>
                  <a:gd name="T7" fmla="*/ 4 h 8"/>
                  <a:gd name="T8" fmla="*/ 16 w 20"/>
                  <a:gd name="T9" fmla="*/ 5 h 8"/>
                  <a:gd name="T10" fmla="*/ 14 w 20"/>
                  <a:gd name="T11" fmla="*/ 7 h 8"/>
                  <a:gd name="T12" fmla="*/ 10 w 20"/>
                  <a:gd name="T13" fmla="*/ 7 h 8"/>
                  <a:gd name="T14" fmla="*/ 2 w 20"/>
                  <a:gd name="T15" fmla="*/ 8 h 8"/>
                  <a:gd name="T16" fmla="*/ 0 w 20"/>
                  <a:gd name="T17" fmla="*/ 8 h 8"/>
                  <a:gd name="T18" fmla="*/ 2 w 20"/>
                  <a:gd name="T19" fmla="*/ 5 h 8"/>
                  <a:gd name="T20" fmla="*/ 3 w 20"/>
                  <a:gd name="T21" fmla="*/ 4 h 8"/>
                  <a:gd name="T22" fmla="*/ 7 w 20"/>
                  <a:gd name="T23" fmla="*/ 4 h 8"/>
                  <a:gd name="T24" fmla="*/ 10 w 20"/>
                  <a:gd name="T25" fmla="*/ 3 h 8"/>
                  <a:gd name="T26" fmla="*/ 12 w 20"/>
                  <a:gd name="T27" fmla="*/ 3 h 8"/>
                  <a:gd name="T28" fmla="*/ 14 w 20"/>
                  <a:gd name="T29" fmla="*/ 1 h 8"/>
                  <a:gd name="T30" fmla="*/ 15 w 20"/>
                  <a:gd name="T31" fmla="*/ 1 h 8"/>
                  <a:gd name="T32" fmla="*/ 17 w 20"/>
                  <a:gd name="T33" fmla="*/ 0 h 8"/>
                  <a:gd name="T34" fmla="*/ 20 w 20"/>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
                    <a:moveTo>
                      <a:pt x="20" y="0"/>
                    </a:moveTo>
                    <a:lnTo>
                      <a:pt x="20" y="1"/>
                    </a:lnTo>
                    <a:lnTo>
                      <a:pt x="20" y="1"/>
                    </a:lnTo>
                    <a:lnTo>
                      <a:pt x="19" y="4"/>
                    </a:lnTo>
                    <a:lnTo>
                      <a:pt x="16" y="5"/>
                    </a:lnTo>
                    <a:lnTo>
                      <a:pt x="14" y="7"/>
                    </a:lnTo>
                    <a:lnTo>
                      <a:pt x="10" y="7"/>
                    </a:lnTo>
                    <a:lnTo>
                      <a:pt x="2" y="8"/>
                    </a:lnTo>
                    <a:lnTo>
                      <a:pt x="0" y="8"/>
                    </a:lnTo>
                    <a:lnTo>
                      <a:pt x="2" y="5"/>
                    </a:lnTo>
                    <a:lnTo>
                      <a:pt x="3" y="4"/>
                    </a:lnTo>
                    <a:lnTo>
                      <a:pt x="7" y="4"/>
                    </a:lnTo>
                    <a:lnTo>
                      <a:pt x="10" y="3"/>
                    </a:lnTo>
                    <a:lnTo>
                      <a:pt x="12" y="3"/>
                    </a:lnTo>
                    <a:lnTo>
                      <a:pt x="14" y="1"/>
                    </a:lnTo>
                    <a:lnTo>
                      <a:pt x="15" y="1"/>
                    </a:lnTo>
                    <a:lnTo>
                      <a:pt x="17" y="0"/>
                    </a:lnTo>
                    <a:lnTo>
                      <a:pt x="2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5" name="Freeform 9095"/>
              <p:cNvSpPr/>
              <p:nvPr/>
            </p:nvSpPr>
            <p:spPr bwMode="auto">
              <a:xfrm>
                <a:off x="4882" y="1410"/>
                <a:ext cx="12" cy="20"/>
              </a:xfrm>
              <a:custGeom>
                <a:avLst/>
                <a:gdLst>
                  <a:gd name="T0" fmla="*/ 12 w 12"/>
                  <a:gd name="T1" fmla="*/ 0 h 20"/>
                  <a:gd name="T2" fmla="*/ 12 w 12"/>
                  <a:gd name="T3" fmla="*/ 0 h 20"/>
                  <a:gd name="T4" fmla="*/ 12 w 12"/>
                  <a:gd name="T5" fmla="*/ 5 h 20"/>
                  <a:gd name="T6" fmla="*/ 11 w 12"/>
                  <a:gd name="T7" fmla="*/ 9 h 20"/>
                  <a:gd name="T8" fmla="*/ 8 w 12"/>
                  <a:gd name="T9" fmla="*/ 13 h 20"/>
                  <a:gd name="T10" fmla="*/ 5 w 12"/>
                  <a:gd name="T11" fmla="*/ 16 h 20"/>
                  <a:gd name="T12" fmla="*/ 3 w 12"/>
                  <a:gd name="T13" fmla="*/ 18 h 20"/>
                  <a:gd name="T14" fmla="*/ 0 w 12"/>
                  <a:gd name="T15" fmla="*/ 20 h 20"/>
                  <a:gd name="T16" fmla="*/ 1 w 12"/>
                  <a:gd name="T17" fmla="*/ 17 h 20"/>
                  <a:gd name="T18" fmla="*/ 1 w 12"/>
                  <a:gd name="T19" fmla="*/ 14 h 20"/>
                  <a:gd name="T20" fmla="*/ 1 w 12"/>
                  <a:gd name="T21" fmla="*/ 10 h 20"/>
                  <a:gd name="T22" fmla="*/ 3 w 12"/>
                  <a:gd name="T23" fmla="*/ 8 h 20"/>
                  <a:gd name="T24" fmla="*/ 5 w 12"/>
                  <a:gd name="T25" fmla="*/ 5 h 20"/>
                  <a:gd name="T26" fmla="*/ 8 w 12"/>
                  <a:gd name="T27" fmla="*/ 3 h 20"/>
                  <a:gd name="T28" fmla="*/ 11 w 12"/>
                  <a:gd name="T29" fmla="*/ 0 h 20"/>
                  <a:gd name="T30" fmla="*/ 11 w 12"/>
                  <a:gd name="T31" fmla="*/ 0 h 20"/>
                  <a:gd name="T32" fmla="*/ 12 w 12"/>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0">
                    <a:moveTo>
                      <a:pt x="12" y="0"/>
                    </a:moveTo>
                    <a:lnTo>
                      <a:pt x="12" y="0"/>
                    </a:lnTo>
                    <a:lnTo>
                      <a:pt x="12" y="5"/>
                    </a:lnTo>
                    <a:lnTo>
                      <a:pt x="11" y="9"/>
                    </a:lnTo>
                    <a:lnTo>
                      <a:pt x="8" y="13"/>
                    </a:lnTo>
                    <a:lnTo>
                      <a:pt x="5" y="16"/>
                    </a:lnTo>
                    <a:lnTo>
                      <a:pt x="3" y="18"/>
                    </a:lnTo>
                    <a:lnTo>
                      <a:pt x="0" y="20"/>
                    </a:lnTo>
                    <a:lnTo>
                      <a:pt x="1" y="17"/>
                    </a:lnTo>
                    <a:lnTo>
                      <a:pt x="1" y="14"/>
                    </a:lnTo>
                    <a:lnTo>
                      <a:pt x="1" y="10"/>
                    </a:lnTo>
                    <a:lnTo>
                      <a:pt x="3" y="8"/>
                    </a:lnTo>
                    <a:lnTo>
                      <a:pt x="5" y="5"/>
                    </a:lnTo>
                    <a:lnTo>
                      <a:pt x="8" y="3"/>
                    </a:lnTo>
                    <a:lnTo>
                      <a:pt x="11" y="0"/>
                    </a:lnTo>
                    <a:lnTo>
                      <a:pt x="11" y="0"/>
                    </a:lnTo>
                    <a:lnTo>
                      <a:pt x="12"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6" name="Freeform 9096"/>
              <p:cNvSpPr/>
              <p:nvPr/>
            </p:nvSpPr>
            <p:spPr bwMode="auto">
              <a:xfrm>
                <a:off x="4873" y="1419"/>
                <a:ext cx="9" cy="13"/>
              </a:xfrm>
              <a:custGeom>
                <a:avLst/>
                <a:gdLst>
                  <a:gd name="T0" fmla="*/ 9 w 9"/>
                  <a:gd name="T1" fmla="*/ 0 h 13"/>
                  <a:gd name="T2" fmla="*/ 9 w 9"/>
                  <a:gd name="T3" fmla="*/ 0 h 13"/>
                  <a:gd name="T4" fmla="*/ 9 w 9"/>
                  <a:gd name="T5" fmla="*/ 1 h 13"/>
                  <a:gd name="T6" fmla="*/ 8 w 9"/>
                  <a:gd name="T7" fmla="*/ 4 h 13"/>
                  <a:gd name="T8" fmla="*/ 8 w 9"/>
                  <a:gd name="T9" fmla="*/ 7 h 13"/>
                  <a:gd name="T10" fmla="*/ 6 w 9"/>
                  <a:gd name="T11" fmla="*/ 9 h 13"/>
                  <a:gd name="T12" fmla="*/ 6 w 9"/>
                  <a:gd name="T13" fmla="*/ 11 h 13"/>
                  <a:gd name="T14" fmla="*/ 5 w 9"/>
                  <a:gd name="T15" fmla="*/ 12 h 13"/>
                  <a:gd name="T16" fmla="*/ 2 w 9"/>
                  <a:gd name="T17" fmla="*/ 13 h 13"/>
                  <a:gd name="T18" fmla="*/ 0 w 9"/>
                  <a:gd name="T19" fmla="*/ 13 h 13"/>
                  <a:gd name="T20" fmla="*/ 0 w 9"/>
                  <a:gd name="T21" fmla="*/ 12 h 13"/>
                  <a:gd name="T22" fmla="*/ 1 w 9"/>
                  <a:gd name="T23" fmla="*/ 11 h 13"/>
                  <a:gd name="T24" fmla="*/ 2 w 9"/>
                  <a:gd name="T25" fmla="*/ 9 h 13"/>
                  <a:gd name="T26" fmla="*/ 4 w 9"/>
                  <a:gd name="T27" fmla="*/ 7 h 13"/>
                  <a:gd name="T28" fmla="*/ 5 w 9"/>
                  <a:gd name="T29" fmla="*/ 5 h 13"/>
                  <a:gd name="T30" fmla="*/ 6 w 9"/>
                  <a:gd name="T31" fmla="*/ 1 h 13"/>
                  <a:gd name="T32" fmla="*/ 9 w 9"/>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9" y="0"/>
                    </a:moveTo>
                    <a:lnTo>
                      <a:pt x="9" y="0"/>
                    </a:lnTo>
                    <a:lnTo>
                      <a:pt x="9" y="1"/>
                    </a:lnTo>
                    <a:lnTo>
                      <a:pt x="8" y="4"/>
                    </a:lnTo>
                    <a:lnTo>
                      <a:pt x="8" y="7"/>
                    </a:lnTo>
                    <a:lnTo>
                      <a:pt x="6" y="9"/>
                    </a:lnTo>
                    <a:lnTo>
                      <a:pt x="6" y="11"/>
                    </a:lnTo>
                    <a:lnTo>
                      <a:pt x="5" y="12"/>
                    </a:lnTo>
                    <a:lnTo>
                      <a:pt x="2" y="13"/>
                    </a:lnTo>
                    <a:lnTo>
                      <a:pt x="0" y="13"/>
                    </a:lnTo>
                    <a:lnTo>
                      <a:pt x="0" y="12"/>
                    </a:lnTo>
                    <a:lnTo>
                      <a:pt x="1" y="11"/>
                    </a:lnTo>
                    <a:lnTo>
                      <a:pt x="2" y="9"/>
                    </a:lnTo>
                    <a:lnTo>
                      <a:pt x="4" y="7"/>
                    </a:lnTo>
                    <a:lnTo>
                      <a:pt x="5" y="5"/>
                    </a:lnTo>
                    <a:lnTo>
                      <a:pt x="6" y="1"/>
                    </a:lnTo>
                    <a:lnTo>
                      <a:pt x="9"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7" name="Freeform 9097"/>
              <p:cNvSpPr/>
              <p:nvPr/>
            </p:nvSpPr>
            <p:spPr bwMode="auto">
              <a:xfrm>
                <a:off x="4894" y="1403"/>
                <a:ext cx="6" cy="17"/>
              </a:xfrm>
              <a:custGeom>
                <a:avLst/>
                <a:gdLst>
                  <a:gd name="T0" fmla="*/ 6 w 6"/>
                  <a:gd name="T1" fmla="*/ 0 h 17"/>
                  <a:gd name="T2" fmla="*/ 6 w 6"/>
                  <a:gd name="T3" fmla="*/ 3 h 17"/>
                  <a:gd name="T4" fmla="*/ 6 w 6"/>
                  <a:gd name="T5" fmla="*/ 7 h 17"/>
                  <a:gd name="T6" fmla="*/ 5 w 6"/>
                  <a:gd name="T7" fmla="*/ 10 h 17"/>
                  <a:gd name="T8" fmla="*/ 4 w 6"/>
                  <a:gd name="T9" fmla="*/ 13 h 17"/>
                  <a:gd name="T10" fmla="*/ 1 w 6"/>
                  <a:gd name="T11" fmla="*/ 16 h 17"/>
                  <a:gd name="T12" fmla="*/ 0 w 6"/>
                  <a:gd name="T13" fmla="*/ 17 h 17"/>
                  <a:gd name="T14" fmla="*/ 0 w 6"/>
                  <a:gd name="T15" fmla="*/ 15 h 17"/>
                  <a:gd name="T16" fmla="*/ 0 w 6"/>
                  <a:gd name="T17" fmla="*/ 12 h 17"/>
                  <a:gd name="T18" fmla="*/ 1 w 6"/>
                  <a:gd name="T19" fmla="*/ 10 h 17"/>
                  <a:gd name="T20" fmla="*/ 1 w 6"/>
                  <a:gd name="T21" fmla="*/ 7 h 17"/>
                  <a:gd name="T22" fmla="*/ 2 w 6"/>
                  <a:gd name="T23" fmla="*/ 4 h 17"/>
                  <a:gd name="T24" fmla="*/ 4 w 6"/>
                  <a:gd name="T25" fmla="*/ 3 h 17"/>
                  <a:gd name="T26" fmla="*/ 5 w 6"/>
                  <a:gd name="T27" fmla="*/ 2 h 17"/>
                  <a:gd name="T28" fmla="*/ 6 w 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7">
                    <a:moveTo>
                      <a:pt x="6" y="0"/>
                    </a:moveTo>
                    <a:lnTo>
                      <a:pt x="6" y="3"/>
                    </a:lnTo>
                    <a:lnTo>
                      <a:pt x="6" y="7"/>
                    </a:lnTo>
                    <a:lnTo>
                      <a:pt x="5" y="10"/>
                    </a:lnTo>
                    <a:lnTo>
                      <a:pt x="4" y="13"/>
                    </a:lnTo>
                    <a:lnTo>
                      <a:pt x="1" y="16"/>
                    </a:lnTo>
                    <a:lnTo>
                      <a:pt x="0" y="17"/>
                    </a:lnTo>
                    <a:lnTo>
                      <a:pt x="0" y="15"/>
                    </a:lnTo>
                    <a:lnTo>
                      <a:pt x="0" y="12"/>
                    </a:lnTo>
                    <a:lnTo>
                      <a:pt x="1" y="10"/>
                    </a:lnTo>
                    <a:lnTo>
                      <a:pt x="1" y="7"/>
                    </a:lnTo>
                    <a:lnTo>
                      <a:pt x="2" y="4"/>
                    </a:lnTo>
                    <a:lnTo>
                      <a:pt x="4" y="3"/>
                    </a:lnTo>
                    <a:lnTo>
                      <a:pt x="5" y="2"/>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8" name="Freeform 9098"/>
              <p:cNvSpPr/>
              <p:nvPr/>
            </p:nvSpPr>
            <p:spPr bwMode="auto">
              <a:xfrm>
                <a:off x="4862" y="1423"/>
                <a:ext cx="13" cy="12"/>
              </a:xfrm>
              <a:custGeom>
                <a:avLst/>
                <a:gdLst>
                  <a:gd name="T0" fmla="*/ 13 w 13"/>
                  <a:gd name="T1" fmla="*/ 0 h 12"/>
                  <a:gd name="T2" fmla="*/ 13 w 13"/>
                  <a:gd name="T3" fmla="*/ 0 h 12"/>
                  <a:gd name="T4" fmla="*/ 12 w 13"/>
                  <a:gd name="T5" fmla="*/ 1 h 12"/>
                  <a:gd name="T6" fmla="*/ 12 w 13"/>
                  <a:gd name="T7" fmla="*/ 4 h 12"/>
                  <a:gd name="T8" fmla="*/ 11 w 13"/>
                  <a:gd name="T9" fmla="*/ 7 h 12"/>
                  <a:gd name="T10" fmla="*/ 8 w 13"/>
                  <a:gd name="T11" fmla="*/ 8 h 12"/>
                  <a:gd name="T12" fmla="*/ 6 w 13"/>
                  <a:gd name="T13" fmla="*/ 9 h 12"/>
                  <a:gd name="T14" fmla="*/ 3 w 13"/>
                  <a:gd name="T15" fmla="*/ 10 h 12"/>
                  <a:gd name="T16" fmla="*/ 0 w 13"/>
                  <a:gd name="T17" fmla="*/ 12 h 12"/>
                  <a:gd name="T18" fmla="*/ 2 w 13"/>
                  <a:gd name="T19" fmla="*/ 9 h 12"/>
                  <a:gd name="T20" fmla="*/ 4 w 13"/>
                  <a:gd name="T21" fmla="*/ 8 h 12"/>
                  <a:gd name="T22" fmla="*/ 7 w 13"/>
                  <a:gd name="T23" fmla="*/ 5 h 12"/>
                  <a:gd name="T24" fmla="*/ 10 w 13"/>
                  <a:gd name="T25" fmla="*/ 3 h 12"/>
                  <a:gd name="T26" fmla="*/ 12 w 13"/>
                  <a:gd name="T27" fmla="*/ 1 h 12"/>
                  <a:gd name="T28" fmla="*/ 13 w 13"/>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13" y="0"/>
                    </a:moveTo>
                    <a:lnTo>
                      <a:pt x="13" y="0"/>
                    </a:lnTo>
                    <a:lnTo>
                      <a:pt x="12" y="1"/>
                    </a:lnTo>
                    <a:lnTo>
                      <a:pt x="12" y="4"/>
                    </a:lnTo>
                    <a:lnTo>
                      <a:pt x="11" y="7"/>
                    </a:lnTo>
                    <a:lnTo>
                      <a:pt x="8" y="8"/>
                    </a:lnTo>
                    <a:lnTo>
                      <a:pt x="6" y="9"/>
                    </a:lnTo>
                    <a:lnTo>
                      <a:pt x="3" y="10"/>
                    </a:lnTo>
                    <a:lnTo>
                      <a:pt x="0" y="12"/>
                    </a:lnTo>
                    <a:lnTo>
                      <a:pt x="2" y="9"/>
                    </a:lnTo>
                    <a:lnTo>
                      <a:pt x="4" y="8"/>
                    </a:lnTo>
                    <a:lnTo>
                      <a:pt x="7" y="5"/>
                    </a:lnTo>
                    <a:lnTo>
                      <a:pt x="10" y="3"/>
                    </a:lnTo>
                    <a:lnTo>
                      <a:pt x="12"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99" name="Freeform 9099"/>
              <p:cNvSpPr/>
              <p:nvPr/>
            </p:nvSpPr>
            <p:spPr bwMode="auto">
              <a:xfrm>
                <a:off x="4912" y="1398"/>
                <a:ext cx="16" cy="33"/>
              </a:xfrm>
              <a:custGeom>
                <a:avLst/>
                <a:gdLst>
                  <a:gd name="T0" fmla="*/ 0 w 16"/>
                  <a:gd name="T1" fmla="*/ 0 h 33"/>
                  <a:gd name="T2" fmla="*/ 4 w 16"/>
                  <a:gd name="T3" fmla="*/ 1 h 33"/>
                  <a:gd name="T4" fmla="*/ 8 w 16"/>
                  <a:gd name="T5" fmla="*/ 4 h 33"/>
                  <a:gd name="T6" fmla="*/ 12 w 16"/>
                  <a:gd name="T7" fmla="*/ 8 h 33"/>
                  <a:gd name="T8" fmla="*/ 15 w 16"/>
                  <a:gd name="T9" fmla="*/ 12 h 33"/>
                  <a:gd name="T10" fmla="*/ 16 w 16"/>
                  <a:gd name="T11" fmla="*/ 16 h 33"/>
                  <a:gd name="T12" fmla="*/ 16 w 16"/>
                  <a:gd name="T13" fmla="*/ 20 h 33"/>
                  <a:gd name="T14" fmla="*/ 16 w 16"/>
                  <a:gd name="T15" fmla="*/ 25 h 33"/>
                  <a:gd name="T16" fmla="*/ 15 w 16"/>
                  <a:gd name="T17" fmla="*/ 26 h 33"/>
                  <a:gd name="T18" fmla="*/ 13 w 16"/>
                  <a:gd name="T19" fmla="*/ 29 h 33"/>
                  <a:gd name="T20" fmla="*/ 13 w 16"/>
                  <a:gd name="T21" fmla="*/ 32 h 33"/>
                  <a:gd name="T22" fmla="*/ 13 w 16"/>
                  <a:gd name="T23" fmla="*/ 33 h 33"/>
                  <a:gd name="T24" fmla="*/ 11 w 16"/>
                  <a:gd name="T25" fmla="*/ 30 h 33"/>
                  <a:gd name="T26" fmla="*/ 8 w 16"/>
                  <a:gd name="T27" fmla="*/ 28 h 33"/>
                  <a:gd name="T28" fmla="*/ 5 w 16"/>
                  <a:gd name="T29" fmla="*/ 24 h 33"/>
                  <a:gd name="T30" fmla="*/ 3 w 16"/>
                  <a:gd name="T31" fmla="*/ 21 h 33"/>
                  <a:gd name="T32" fmla="*/ 1 w 16"/>
                  <a:gd name="T33" fmla="*/ 17 h 33"/>
                  <a:gd name="T34" fmla="*/ 1 w 16"/>
                  <a:gd name="T35" fmla="*/ 13 h 33"/>
                  <a:gd name="T36" fmla="*/ 1 w 16"/>
                  <a:gd name="T37" fmla="*/ 11 h 33"/>
                  <a:gd name="T38" fmla="*/ 1 w 16"/>
                  <a:gd name="T39" fmla="*/ 7 h 33"/>
                  <a:gd name="T40" fmla="*/ 1 w 16"/>
                  <a:gd name="T41" fmla="*/ 4 h 33"/>
                  <a:gd name="T42" fmla="*/ 0 w 16"/>
                  <a:gd name="T4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33">
                    <a:moveTo>
                      <a:pt x="0" y="0"/>
                    </a:moveTo>
                    <a:lnTo>
                      <a:pt x="4" y="1"/>
                    </a:lnTo>
                    <a:lnTo>
                      <a:pt x="8" y="4"/>
                    </a:lnTo>
                    <a:lnTo>
                      <a:pt x="12" y="8"/>
                    </a:lnTo>
                    <a:lnTo>
                      <a:pt x="15" y="12"/>
                    </a:lnTo>
                    <a:lnTo>
                      <a:pt x="16" y="16"/>
                    </a:lnTo>
                    <a:lnTo>
                      <a:pt x="16" y="20"/>
                    </a:lnTo>
                    <a:lnTo>
                      <a:pt x="16" y="25"/>
                    </a:lnTo>
                    <a:lnTo>
                      <a:pt x="15" y="26"/>
                    </a:lnTo>
                    <a:lnTo>
                      <a:pt x="13" y="29"/>
                    </a:lnTo>
                    <a:lnTo>
                      <a:pt x="13" y="32"/>
                    </a:lnTo>
                    <a:lnTo>
                      <a:pt x="13" y="33"/>
                    </a:lnTo>
                    <a:lnTo>
                      <a:pt x="11" y="30"/>
                    </a:lnTo>
                    <a:lnTo>
                      <a:pt x="8" y="28"/>
                    </a:lnTo>
                    <a:lnTo>
                      <a:pt x="5" y="24"/>
                    </a:lnTo>
                    <a:lnTo>
                      <a:pt x="3" y="21"/>
                    </a:lnTo>
                    <a:lnTo>
                      <a:pt x="1" y="17"/>
                    </a:lnTo>
                    <a:lnTo>
                      <a:pt x="1" y="13"/>
                    </a:lnTo>
                    <a:lnTo>
                      <a:pt x="1" y="11"/>
                    </a:lnTo>
                    <a:lnTo>
                      <a:pt x="1" y="7"/>
                    </a:lnTo>
                    <a:lnTo>
                      <a:pt x="1" y="4"/>
                    </a:lnTo>
                    <a:lnTo>
                      <a:pt x="0"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0" name="Freeform 9100"/>
              <p:cNvSpPr/>
              <p:nvPr/>
            </p:nvSpPr>
            <p:spPr bwMode="auto">
              <a:xfrm>
                <a:off x="4919" y="1410"/>
                <a:ext cx="9" cy="10"/>
              </a:xfrm>
              <a:custGeom>
                <a:avLst/>
                <a:gdLst>
                  <a:gd name="T0" fmla="*/ 2 w 9"/>
                  <a:gd name="T1" fmla="*/ 0 h 10"/>
                  <a:gd name="T2" fmla="*/ 5 w 9"/>
                  <a:gd name="T3" fmla="*/ 1 h 10"/>
                  <a:gd name="T4" fmla="*/ 6 w 9"/>
                  <a:gd name="T5" fmla="*/ 4 h 10"/>
                  <a:gd name="T6" fmla="*/ 8 w 9"/>
                  <a:gd name="T7" fmla="*/ 6 h 10"/>
                  <a:gd name="T8" fmla="*/ 9 w 9"/>
                  <a:gd name="T9" fmla="*/ 9 h 10"/>
                  <a:gd name="T10" fmla="*/ 9 w 9"/>
                  <a:gd name="T11" fmla="*/ 10 h 10"/>
                  <a:gd name="T12" fmla="*/ 8 w 9"/>
                  <a:gd name="T13" fmla="*/ 9 h 10"/>
                  <a:gd name="T14" fmla="*/ 6 w 9"/>
                  <a:gd name="T15" fmla="*/ 8 h 10"/>
                  <a:gd name="T16" fmla="*/ 5 w 9"/>
                  <a:gd name="T17" fmla="*/ 6 h 10"/>
                  <a:gd name="T18" fmla="*/ 4 w 9"/>
                  <a:gd name="T19" fmla="*/ 5 h 10"/>
                  <a:gd name="T20" fmla="*/ 2 w 9"/>
                  <a:gd name="T21" fmla="*/ 4 h 10"/>
                  <a:gd name="T22" fmla="*/ 1 w 9"/>
                  <a:gd name="T23" fmla="*/ 1 h 10"/>
                  <a:gd name="T24" fmla="*/ 1 w 9"/>
                  <a:gd name="T25" fmla="*/ 1 h 10"/>
                  <a:gd name="T26" fmla="*/ 0 w 9"/>
                  <a:gd name="T27" fmla="*/ 0 h 10"/>
                  <a:gd name="T28" fmla="*/ 2 w 9"/>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2" y="0"/>
                    </a:moveTo>
                    <a:lnTo>
                      <a:pt x="5" y="1"/>
                    </a:lnTo>
                    <a:lnTo>
                      <a:pt x="6" y="4"/>
                    </a:lnTo>
                    <a:lnTo>
                      <a:pt x="8" y="6"/>
                    </a:lnTo>
                    <a:lnTo>
                      <a:pt x="9" y="9"/>
                    </a:lnTo>
                    <a:lnTo>
                      <a:pt x="9" y="10"/>
                    </a:lnTo>
                    <a:lnTo>
                      <a:pt x="8" y="9"/>
                    </a:lnTo>
                    <a:lnTo>
                      <a:pt x="6" y="8"/>
                    </a:lnTo>
                    <a:lnTo>
                      <a:pt x="5" y="6"/>
                    </a:lnTo>
                    <a:lnTo>
                      <a:pt x="4" y="5"/>
                    </a:lnTo>
                    <a:lnTo>
                      <a:pt x="2" y="4"/>
                    </a:lnTo>
                    <a:lnTo>
                      <a:pt x="1" y="1"/>
                    </a:lnTo>
                    <a:lnTo>
                      <a:pt x="1" y="1"/>
                    </a:lnTo>
                    <a:lnTo>
                      <a:pt x="0" y="0"/>
                    </a:lnTo>
                    <a:lnTo>
                      <a:pt x="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1" name="Freeform 9101"/>
              <p:cNvSpPr/>
              <p:nvPr/>
            </p:nvSpPr>
            <p:spPr bwMode="auto">
              <a:xfrm>
                <a:off x="4917" y="1405"/>
                <a:ext cx="10" cy="8"/>
              </a:xfrm>
              <a:custGeom>
                <a:avLst/>
                <a:gdLst>
                  <a:gd name="T0" fmla="*/ 2 w 10"/>
                  <a:gd name="T1" fmla="*/ 0 h 8"/>
                  <a:gd name="T2" fmla="*/ 2 w 10"/>
                  <a:gd name="T3" fmla="*/ 0 h 8"/>
                  <a:gd name="T4" fmla="*/ 3 w 10"/>
                  <a:gd name="T5" fmla="*/ 0 h 8"/>
                  <a:gd name="T6" fmla="*/ 4 w 10"/>
                  <a:gd name="T7" fmla="*/ 1 h 8"/>
                  <a:gd name="T8" fmla="*/ 6 w 10"/>
                  <a:gd name="T9" fmla="*/ 1 h 8"/>
                  <a:gd name="T10" fmla="*/ 7 w 10"/>
                  <a:gd name="T11" fmla="*/ 2 h 8"/>
                  <a:gd name="T12" fmla="*/ 8 w 10"/>
                  <a:gd name="T13" fmla="*/ 5 h 8"/>
                  <a:gd name="T14" fmla="*/ 10 w 10"/>
                  <a:gd name="T15" fmla="*/ 8 h 8"/>
                  <a:gd name="T16" fmla="*/ 8 w 10"/>
                  <a:gd name="T17" fmla="*/ 8 h 8"/>
                  <a:gd name="T18" fmla="*/ 6 w 10"/>
                  <a:gd name="T19" fmla="*/ 5 h 8"/>
                  <a:gd name="T20" fmla="*/ 4 w 10"/>
                  <a:gd name="T21" fmla="*/ 4 h 8"/>
                  <a:gd name="T22" fmla="*/ 3 w 10"/>
                  <a:gd name="T23" fmla="*/ 4 h 8"/>
                  <a:gd name="T24" fmla="*/ 2 w 10"/>
                  <a:gd name="T25" fmla="*/ 1 h 8"/>
                  <a:gd name="T26" fmla="*/ 2 w 10"/>
                  <a:gd name="T27" fmla="*/ 1 h 8"/>
                  <a:gd name="T28" fmla="*/ 0 w 10"/>
                  <a:gd name="T29" fmla="*/ 0 h 8"/>
                  <a:gd name="T30" fmla="*/ 2 w 10"/>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2" y="0"/>
                    </a:moveTo>
                    <a:lnTo>
                      <a:pt x="2" y="0"/>
                    </a:lnTo>
                    <a:lnTo>
                      <a:pt x="3" y="0"/>
                    </a:lnTo>
                    <a:lnTo>
                      <a:pt x="4" y="1"/>
                    </a:lnTo>
                    <a:lnTo>
                      <a:pt x="6" y="1"/>
                    </a:lnTo>
                    <a:lnTo>
                      <a:pt x="7" y="2"/>
                    </a:lnTo>
                    <a:lnTo>
                      <a:pt x="8" y="5"/>
                    </a:lnTo>
                    <a:lnTo>
                      <a:pt x="10" y="8"/>
                    </a:lnTo>
                    <a:lnTo>
                      <a:pt x="8" y="8"/>
                    </a:lnTo>
                    <a:lnTo>
                      <a:pt x="6" y="5"/>
                    </a:lnTo>
                    <a:lnTo>
                      <a:pt x="4" y="4"/>
                    </a:lnTo>
                    <a:lnTo>
                      <a:pt x="3" y="4"/>
                    </a:lnTo>
                    <a:lnTo>
                      <a:pt x="2" y="1"/>
                    </a:lnTo>
                    <a:lnTo>
                      <a:pt x="2" y="1"/>
                    </a:lnTo>
                    <a:lnTo>
                      <a:pt x="0"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2" name="Freeform 9102"/>
              <p:cNvSpPr/>
              <p:nvPr/>
            </p:nvSpPr>
            <p:spPr bwMode="auto">
              <a:xfrm>
                <a:off x="4915" y="1409"/>
                <a:ext cx="8" cy="18"/>
              </a:xfrm>
              <a:custGeom>
                <a:avLst/>
                <a:gdLst>
                  <a:gd name="T0" fmla="*/ 1 w 8"/>
                  <a:gd name="T1" fmla="*/ 0 h 18"/>
                  <a:gd name="T2" fmla="*/ 1 w 8"/>
                  <a:gd name="T3" fmla="*/ 0 h 18"/>
                  <a:gd name="T4" fmla="*/ 4 w 8"/>
                  <a:gd name="T5" fmla="*/ 2 h 18"/>
                  <a:gd name="T6" fmla="*/ 5 w 8"/>
                  <a:gd name="T7" fmla="*/ 6 h 18"/>
                  <a:gd name="T8" fmla="*/ 6 w 8"/>
                  <a:gd name="T9" fmla="*/ 10 h 18"/>
                  <a:gd name="T10" fmla="*/ 6 w 8"/>
                  <a:gd name="T11" fmla="*/ 14 h 18"/>
                  <a:gd name="T12" fmla="*/ 8 w 8"/>
                  <a:gd name="T13" fmla="*/ 18 h 18"/>
                  <a:gd name="T14" fmla="*/ 5 w 8"/>
                  <a:gd name="T15" fmla="*/ 15 h 18"/>
                  <a:gd name="T16" fmla="*/ 2 w 8"/>
                  <a:gd name="T17" fmla="*/ 11 h 18"/>
                  <a:gd name="T18" fmla="*/ 1 w 8"/>
                  <a:gd name="T19" fmla="*/ 7 h 18"/>
                  <a:gd name="T20" fmla="*/ 0 w 8"/>
                  <a:gd name="T21" fmla="*/ 4 h 18"/>
                  <a:gd name="T22" fmla="*/ 1 w 8"/>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8">
                    <a:moveTo>
                      <a:pt x="1" y="0"/>
                    </a:moveTo>
                    <a:lnTo>
                      <a:pt x="1" y="0"/>
                    </a:lnTo>
                    <a:lnTo>
                      <a:pt x="4" y="2"/>
                    </a:lnTo>
                    <a:lnTo>
                      <a:pt x="5" y="6"/>
                    </a:lnTo>
                    <a:lnTo>
                      <a:pt x="6" y="10"/>
                    </a:lnTo>
                    <a:lnTo>
                      <a:pt x="6" y="14"/>
                    </a:lnTo>
                    <a:lnTo>
                      <a:pt x="8" y="18"/>
                    </a:lnTo>
                    <a:lnTo>
                      <a:pt x="5" y="15"/>
                    </a:lnTo>
                    <a:lnTo>
                      <a:pt x="2" y="11"/>
                    </a:lnTo>
                    <a:lnTo>
                      <a:pt x="1" y="7"/>
                    </a:lnTo>
                    <a:lnTo>
                      <a:pt x="0" y="4"/>
                    </a:lnTo>
                    <a:lnTo>
                      <a:pt x="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3" name="Freeform 9103"/>
              <p:cNvSpPr/>
              <p:nvPr/>
            </p:nvSpPr>
            <p:spPr bwMode="auto">
              <a:xfrm>
                <a:off x="4921" y="1416"/>
                <a:ext cx="6" cy="12"/>
              </a:xfrm>
              <a:custGeom>
                <a:avLst/>
                <a:gdLst>
                  <a:gd name="T0" fmla="*/ 0 w 6"/>
                  <a:gd name="T1" fmla="*/ 0 h 12"/>
                  <a:gd name="T2" fmla="*/ 0 w 6"/>
                  <a:gd name="T3" fmla="*/ 0 h 12"/>
                  <a:gd name="T4" fmla="*/ 3 w 6"/>
                  <a:gd name="T5" fmla="*/ 2 h 12"/>
                  <a:gd name="T6" fmla="*/ 4 w 6"/>
                  <a:gd name="T7" fmla="*/ 3 h 12"/>
                  <a:gd name="T8" fmla="*/ 6 w 6"/>
                  <a:gd name="T9" fmla="*/ 4 h 12"/>
                  <a:gd name="T10" fmla="*/ 6 w 6"/>
                  <a:gd name="T11" fmla="*/ 7 h 12"/>
                  <a:gd name="T12" fmla="*/ 6 w 6"/>
                  <a:gd name="T13" fmla="*/ 8 h 12"/>
                  <a:gd name="T14" fmla="*/ 4 w 6"/>
                  <a:gd name="T15" fmla="*/ 11 h 12"/>
                  <a:gd name="T16" fmla="*/ 3 w 6"/>
                  <a:gd name="T17" fmla="*/ 12 h 12"/>
                  <a:gd name="T18" fmla="*/ 3 w 6"/>
                  <a:gd name="T19" fmla="*/ 10 h 12"/>
                  <a:gd name="T20" fmla="*/ 3 w 6"/>
                  <a:gd name="T21" fmla="*/ 6 h 12"/>
                  <a:gd name="T22" fmla="*/ 2 w 6"/>
                  <a:gd name="T23" fmla="*/ 3 h 12"/>
                  <a:gd name="T24" fmla="*/ 0 w 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2">
                    <a:moveTo>
                      <a:pt x="0" y="0"/>
                    </a:moveTo>
                    <a:lnTo>
                      <a:pt x="0" y="0"/>
                    </a:lnTo>
                    <a:lnTo>
                      <a:pt x="3" y="2"/>
                    </a:lnTo>
                    <a:lnTo>
                      <a:pt x="4" y="3"/>
                    </a:lnTo>
                    <a:lnTo>
                      <a:pt x="6" y="4"/>
                    </a:lnTo>
                    <a:lnTo>
                      <a:pt x="6" y="7"/>
                    </a:lnTo>
                    <a:lnTo>
                      <a:pt x="6" y="8"/>
                    </a:lnTo>
                    <a:lnTo>
                      <a:pt x="4" y="11"/>
                    </a:lnTo>
                    <a:lnTo>
                      <a:pt x="3" y="12"/>
                    </a:lnTo>
                    <a:lnTo>
                      <a:pt x="3" y="10"/>
                    </a:lnTo>
                    <a:lnTo>
                      <a:pt x="3" y="6"/>
                    </a:lnTo>
                    <a:lnTo>
                      <a:pt x="2"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4" name="Freeform 9104"/>
              <p:cNvSpPr/>
              <p:nvPr/>
            </p:nvSpPr>
            <p:spPr bwMode="auto">
              <a:xfrm>
                <a:off x="4913" y="1402"/>
                <a:ext cx="3" cy="12"/>
              </a:xfrm>
              <a:custGeom>
                <a:avLst/>
                <a:gdLst>
                  <a:gd name="T0" fmla="*/ 2 w 3"/>
                  <a:gd name="T1" fmla="*/ 0 h 12"/>
                  <a:gd name="T2" fmla="*/ 3 w 3"/>
                  <a:gd name="T3" fmla="*/ 3 h 12"/>
                  <a:gd name="T4" fmla="*/ 3 w 3"/>
                  <a:gd name="T5" fmla="*/ 4 h 12"/>
                  <a:gd name="T6" fmla="*/ 3 w 3"/>
                  <a:gd name="T7" fmla="*/ 7 h 12"/>
                  <a:gd name="T8" fmla="*/ 2 w 3"/>
                  <a:gd name="T9" fmla="*/ 9 h 12"/>
                  <a:gd name="T10" fmla="*/ 0 w 3"/>
                  <a:gd name="T11" fmla="*/ 12 h 12"/>
                  <a:gd name="T12" fmla="*/ 0 w 3"/>
                  <a:gd name="T13" fmla="*/ 9 h 12"/>
                  <a:gd name="T14" fmla="*/ 0 w 3"/>
                  <a:gd name="T15" fmla="*/ 7 h 12"/>
                  <a:gd name="T16" fmla="*/ 2 w 3"/>
                  <a:gd name="T17" fmla="*/ 3 h 12"/>
                  <a:gd name="T18" fmla="*/ 2 w 3"/>
                  <a:gd name="T19" fmla="*/ 0 h 12"/>
                  <a:gd name="T20" fmla="*/ 2 w 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0"/>
                    </a:moveTo>
                    <a:lnTo>
                      <a:pt x="3" y="3"/>
                    </a:lnTo>
                    <a:lnTo>
                      <a:pt x="3" y="4"/>
                    </a:lnTo>
                    <a:lnTo>
                      <a:pt x="3" y="7"/>
                    </a:lnTo>
                    <a:lnTo>
                      <a:pt x="2" y="9"/>
                    </a:lnTo>
                    <a:lnTo>
                      <a:pt x="0" y="12"/>
                    </a:lnTo>
                    <a:lnTo>
                      <a:pt x="0" y="9"/>
                    </a:lnTo>
                    <a:lnTo>
                      <a:pt x="0" y="7"/>
                    </a:lnTo>
                    <a:lnTo>
                      <a:pt x="2" y="3"/>
                    </a:lnTo>
                    <a:lnTo>
                      <a:pt x="2" y="0"/>
                    </a:lnTo>
                    <a:lnTo>
                      <a:pt x="2"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5" name="Freeform 9105"/>
              <p:cNvSpPr/>
              <p:nvPr/>
            </p:nvSpPr>
            <p:spPr bwMode="auto">
              <a:xfrm>
                <a:off x="4916" y="1402"/>
                <a:ext cx="8" cy="4"/>
              </a:xfrm>
              <a:custGeom>
                <a:avLst/>
                <a:gdLst>
                  <a:gd name="T0" fmla="*/ 3 w 8"/>
                  <a:gd name="T1" fmla="*/ 0 h 4"/>
                  <a:gd name="T2" fmla="*/ 4 w 8"/>
                  <a:gd name="T3" fmla="*/ 0 h 4"/>
                  <a:gd name="T4" fmla="*/ 7 w 8"/>
                  <a:gd name="T5" fmla="*/ 3 h 4"/>
                  <a:gd name="T6" fmla="*/ 8 w 8"/>
                  <a:gd name="T7" fmla="*/ 4 h 4"/>
                  <a:gd name="T8" fmla="*/ 5 w 8"/>
                  <a:gd name="T9" fmla="*/ 3 h 4"/>
                  <a:gd name="T10" fmla="*/ 4 w 8"/>
                  <a:gd name="T11" fmla="*/ 3 h 4"/>
                  <a:gd name="T12" fmla="*/ 1 w 8"/>
                  <a:gd name="T13" fmla="*/ 1 h 4"/>
                  <a:gd name="T14" fmla="*/ 0 w 8"/>
                  <a:gd name="T15" fmla="*/ 0 h 4"/>
                  <a:gd name="T16" fmla="*/ 3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3" y="0"/>
                    </a:moveTo>
                    <a:lnTo>
                      <a:pt x="4" y="0"/>
                    </a:lnTo>
                    <a:lnTo>
                      <a:pt x="7" y="3"/>
                    </a:lnTo>
                    <a:lnTo>
                      <a:pt x="8" y="4"/>
                    </a:lnTo>
                    <a:lnTo>
                      <a:pt x="5" y="3"/>
                    </a:lnTo>
                    <a:lnTo>
                      <a:pt x="4" y="3"/>
                    </a:lnTo>
                    <a:lnTo>
                      <a:pt x="1" y="1"/>
                    </a:lnTo>
                    <a:lnTo>
                      <a:pt x="0" y="0"/>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6" name="Freeform 9106"/>
              <p:cNvSpPr/>
              <p:nvPr/>
            </p:nvSpPr>
            <p:spPr bwMode="auto">
              <a:xfrm>
                <a:off x="4915" y="1367"/>
                <a:ext cx="43" cy="28"/>
              </a:xfrm>
              <a:custGeom>
                <a:avLst/>
                <a:gdLst>
                  <a:gd name="T0" fmla="*/ 43 w 43"/>
                  <a:gd name="T1" fmla="*/ 0 h 28"/>
                  <a:gd name="T2" fmla="*/ 43 w 43"/>
                  <a:gd name="T3" fmla="*/ 2 h 28"/>
                  <a:gd name="T4" fmla="*/ 42 w 43"/>
                  <a:gd name="T5" fmla="*/ 5 h 28"/>
                  <a:gd name="T6" fmla="*/ 42 w 43"/>
                  <a:gd name="T7" fmla="*/ 8 h 28"/>
                  <a:gd name="T8" fmla="*/ 40 w 43"/>
                  <a:gd name="T9" fmla="*/ 9 h 28"/>
                  <a:gd name="T10" fmla="*/ 39 w 43"/>
                  <a:gd name="T11" fmla="*/ 11 h 28"/>
                  <a:gd name="T12" fmla="*/ 39 w 43"/>
                  <a:gd name="T13" fmla="*/ 15 h 28"/>
                  <a:gd name="T14" fmla="*/ 36 w 43"/>
                  <a:gd name="T15" fmla="*/ 18 h 28"/>
                  <a:gd name="T16" fmla="*/ 32 w 43"/>
                  <a:gd name="T17" fmla="*/ 19 h 28"/>
                  <a:gd name="T18" fmla="*/ 34 w 43"/>
                  <a:gd name="T19" fmla="*/ 21 h 28"/>
                  <a:gd name="T20" fmla="*/ 34 w 43"/>
                  <a:gd name="T21" fmla="*/ 22 h 28"/>
                  <a:gd name="T22" fmla="*/ 31 w 43"/>
                  <a:gd name="T23" fmla="*/ 23 h 28"/>
                  <a:gd name="T24" fmla="*/ 29 w 43"/>
                  <a:gd name="T25" fmla="*/ 25 h 28"/>
                  <a:gd name="T26" fmla="*/ 26 w 43"/>
                  <a:gd name="T27" fmla="*/ 26 h 28"/>
                  <a:gd name="T28" fmla="*/ 22 w 43"/>
                  <a:gd name="T29" fmla="*/ 27 h 28"/>
                  <a:gd name="T30" fmla="*/ 21 w 43"/>
                  <a:gd name="T31" fmla="*/ 27 h 28"/>
                  <a:gd name="T32" fmla="*/ 18 w 43"/>
                  <a:gd name="T33" fmla="*/ 27 h 28"/>
                  <a:gd name="T34" fmla="*/ 13 w 43"/>
                  <a:gd name="T35" fmla="*/ 28 h 28"/>
                  <a:gd name="T36" fmla="*/ 6 w 43"/>
                  <a:gd name="T37" fmla="*/ 27 h 28"/>
                  <a:gd name="T38" fmla="*/ 0 w 43"/>
                  <a:gd name="T39" fmla="*/ 27 h 28"/>
                  <a:gd name="T40" fmla="*/ 1 w 43"/>
                  <a:gd name="T41" fmla="*/ 25 h 28"/>
                  <a:gd name="T42" fmla="*/ 1 w 43"/>
                  <a:gd name="T43" fmla="*/ 22 h 28"/>
                  <a:gd name="T44" fmla="*/ 1 w 43"/>
                  <a:gd name="T45" fmla="*/ 22 h 28"/>
                  <a:gd name="T46" fmla="*/ 2 w 43"/>
                  <a:gd name="T47" fmla="*/ 19 h 28"/>
                  <a:gd name="T48" fmla="*/ 4 w 43"/>
                  <a:gd name="T49" fmla="*/ 17 h 28"/>
                  <a:gd name="T50" fmla="*/ 6 w 43"/>
                  <a:gd name="T51" fmla="*/ 13 h 28"/>
                  <a:gd name="T52" fmla="*/ 9 w 43"/>
                  <a:gd name="T53" fmla="*/ 10 h 28"/>
                  <a:gd name="T54" fmla="*/ 13 w 43"/>
                  <a:gd name="T55" fmla="*/ 8 h 28"/>
                  <a:gd name="T56" fmla="*/ 15 w 43"/>
                  <a:gd name="T57" fmla="*/ 6 h 28"/>
                  <a:gd name="T58" fmla="*/ 18 w 43"/>
                  <a:gd name="T59" fmla="*/ 6 h 28"/>
                  <a:gd name="T60" fmla="*/ 19 w 43"/>
                  <a:gd name="T61" fmla="*/ 6 h 28"/>
                  <a:gd name="T62" fmla="*/ 21 w 43"/>
                  <a:gd name="T63" fmla="*/ 8 h 28"/>
                  <a:gd name="T64" fmla="*/ 21 w 43"/>
                  <a:gd name="T65" fmla="*/ 8 h 28"/>
                  <a:gd name="T66" fmla="*/ 22 w 43"/>
                  <a:gd name="T67" fmla="*/ 8 h 28"/>
                  <a:gd name="T68" fmla="*/ 25 w 43"/>
                  <a:gd name="T69" fmla="*/ 8 h 28"/>
                  <a:gd name="T70" fmla="*/ 26 w 43"/>
                  <a:gd name="T71" fmla="*/ 6 h 28"/>
                  <a:gd name="T72" fmla="*/ 29 w 43"/>
                  <a:gd name="T73" fmla="*/ 5 h 28"/>
                  <a:gd name="T74" fmla="*/ 31 w 43"/>
                  <a:gd name="T75" fmla="*/ 5 h 28"/>
                  <a:gd name="T76" fmla="*/ 32 w 43"/>
                  <a:gd name="T77" fmla="*/ 5 h 28"/>
                  <a:gd name="T78" fmla="*/ 35 w 43"/>
                  <a:gd name="T79" fmla="*/ 5 h 28"/>
                  <a:gd name="T80" fmla="*/ 38 w 43"/>
                  <a:gd name="T81" fmla="*/ 5 h 28"/>
                  <a:gd name="T82" fmla="*/ 40 w 43"/>
                  <a:gd name="T83" fmla="*/ 4 h 28"/>
                  <a:gd name="T84" fmla="*/ 42 w 43"/>
                  <a:gd name="T85" fmla="*/ 2 h 28"/>
                  <a:gd name="T86" fmla="*/ 43 w 43"/>
                  <a:gd name="T8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28">
                    <a:moveTo>
                      <a:pt x="43" y="0"/>
                    </a:moveTo>
                    <a:lnTo>
                      <a:pt x="43" y="2"/>
                    </a:lnTo>
                    <a:lnTo>
                      <a:pt x="42" y="5"/>
                    </a:lnTo>
                    <a:lnTo>
                      <a:pt x="42" y="8"/>
                    </a:lnTo>
                    <a:lnTo>
                      <a:pt x="40" y="9"/>
                    </a:lnTo>
                    <a:lnTo>
                      <a:pt x="39" y="11"/>
                    </a:lnTo>
                    <a:lnTo>
                      <a:pt x="39" y="15"/>
                    </a:lnTo>
                    <a:lnTo>
                      <a:pt x="36" y="18"/>
                    </a:lnTo>
                    <a:lnTo>
                      <a:pt x="32" y="19"/>
                    </a:lnTo>
                    <a:lnTo>
                      <a:pt x="34" y="21"/>
                    </a:lnTo>
                    <a:lnTo>
                      <a:pt x="34" y="22"/>
                    </a:lnTo>
                    <a:lnTo>
                      <a:pt x="31" y="23"/>
                    </a:lnTo>
                    <a:lnTo>
                      <a:pt x="29" y="25"/>
                    </a:lnTo>
                    <a:lnTo>
                      <a:pt x="26" y="26"/>
                    </a:lnTo>
                    <a:lnTo>
                      <a:pt x="22" y="27"/>
                    </a:lnTo>
                    <a:lnTo>
                      <a:pt x="21" y="27"/>
                    </a:lnTo>
                    <a:lnTo>
                      <a:pt x="18" y="27"/>
                    </a:lnTo>
                    <a:lnTo>
                      <a:pt x="13" y="28"/>
                    </a:lnTo>
                    <a:lnTo>
                      <a:pt x="6" y="27"/>
                    </a:lnTo>
                    <a:lnTo>
                      <a:pt x="0" y="27"/>
                    </a:lnTo>
                    <a:lnTo>
                      <a:pt x="1" y="25"/>
                    </a:lnTo>
                    <a:lnTo>
                      <a:pt x="1" y="22"/>
                    </a:lnTo>
                    <a:lnTo>
                      <a:pt x="1" y="22"/>
                    </a:lnTo>
                    <a:lnTo>
                      <a:pt x="2" y="19"/>
                    </a:lnTo>
                    <a:lnTo>
                      <a:pt x="4" y="17"/>
                    </a:lnTo>
                    <a:lnTo>
                      <a:pt x="6" y="13"/>
                    </a:lnTo>
                    <a:lnTo>
                      <a:pt x="9" y="10"/>
                    </a:lnTo>
                    <a:lnTo>
                      <a:pt x="13" y="8"/>
                    </a:lnTo>
                    <a:lnTo>
                      <a:pt x="15" y="6"/>
                    </a:lnTo>
                    <a:lnTo>
                      <a:pt x="18" y="6"/>
                    </a:lnTo>
                    <a:lnTo>
                      <a:pt x="19" y="6"/>
                    </a:lnTo>
                    <a:lnTo>
                      <a:pt x="21" y="8"/>
                    </a:lnTo>
                    <a:lnTo>
                      <a:pt x="21" y="8"/>
                    </a:lnTo>
                    <a:lnTo>
                      <a:pt x="22" y="8"/>
                    </a:lnTo>
                    <a:lnTo>
                      <a:pt x="25" y="8"/>
                    </a:lnTo>
                    <a:lnTo>
                      <a:pt x="26" y="6"/>
                    </a:lnTo>
                    <a:lnTo>
                      <a:pt x="29" y="5"/>
                    </a:lnTo>
                    <a:lnTo>
                      <a:pt x="31" y="5"/>
                    </a:lnTo>
                    <a:lnTo>
                      <a:pt x="32" y="5"/>
                    </a:lnTo>
                    <a:lnTo>
                      <a:pt x="35" y="5"/>
                    </a:lnTo>
                    <a:lnTo>
                      <a:pt x="38" y="5"/>
                    </a:lnTo>
                    <a:lnTo>
                      <a:pt x="40" y="4"/>
                    </a:lnTo>
                    <a:lnTo>
                      <a:pt x="42" y="2"/>
                    </a:lnTo>
                    <a:lnTo>
                      <a:pt x="43"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7" name="Freeform 9107"/>
              <p:cNvSpPr/>
              <p:nvPr/>
            </p:nvSpPr>
            <p:spPr bwMode="auto">
              <a:xfrm>
                <a:off x="4928" y="1375"/>
                <a:ext cx="16" cy="10"/>
              </a:xfrm>
              <a:custGeom>
                <a:avLst/>
                <a:gdLst>
                  <a:gd name="T0" fmla="*/ 13 w 16"/>
                  <a:gd name="T1" fmla="*/ 0 h 10"/>
                  <a:gd name="T2" fmla="*/ 16 w 16"/>
                  <a:gd name="T3" fmla="*/ 0 h 10"/>
                  <a:gd name="T4" fmla="*/ 13 w 16"/>
                  <a:gd name="T5" fmla="*/ 2 h 10"/>
                  <a:gd name="T6" fmla="*/ 10 w 16"/>
                  <a:gd name="T7" fmla="*/ 5 h 10"/>
                  <a:gd name="T8" fmla="*/ 8 w 16"/>
                  <a:gd name="T9" fmla="*/ 7 h 10"/>
                  <a:gd name="T10" fmla="*/ 4 w 16"/>
                  <a:gd name="T11" fmla="*/ 10 h 10"/>
                  <a:gd name="T12" fmla="*/ 1 w 16"/>
                  <a:gd name="T13" fmla="*/ 10 h 10"/>
                  <a:gd name="T14" fmla="*/ 0 w 16"/>
                  <a:gd name="T15" fmla="*/ 10 h 10"/>
                  <a:gd name="T16" fmla="*/ 1 w 16"/>
                  <a:gd name="T17" fmla="*/ 7 h 10"/>
                  <a:gd name="T18" fmla="*/ 4 w 16"/>
                  <a:gd name="T19" fmla="*/ 5 h 10"/>
                  <a:gd name="T20" fmla="*/ 6 w 16"/>
                  <a:gd name="T21" fmla="*/ 2 h 10"/>
                  <a:gd name="T22" fmla="*/ 9 w 16"/>
                  <a:gd name="T23" fmla="*/ 1 h 10"/>
                  <a:gd name="T24" fmla="*/ 13 w 1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3" y="0"/>
                    </a:moveTo>
                    <a:lnTo>
                      <a:pt x="16" y="0"/>
                    </a:lnTo>
                    <a:lnTo>
                      <a:pt x="13" y="2"/>
                    </a:lnTo>
                    <a:lnTo>
                      <a:pt x="10" y="5"/>
                    </a:lnTo>
                    <a:lnTo>
                      <a:pt x="8" y="7"/>
                    </a:lnTo>
                    <a:lnTo>
                      <a:pt x="4" y="10"/>
                    </a:lnTo>
                    <a:lnTo>
                      <a:pt x="1" y="10"/>
                    </a:lnTo>
                    <a:lnTo>
                      <a:pt x="0" y="10"/>
                    </a:lnTo>
                    <a:lnTo>
                      <a:pt x="1" y="7"/>
                    </a:lnTo>
                    <a:lnTo>
                      <a:pt x="4" y="5"/>
                    </a:lnTo>
                    <a:lnTo>
                      <a:pt x="6" y="2"/>
                    </a:lnTo>
                    <a:lnTo>
                      <a:pt x="9" y="1"/>
                    </a:lnTo>
                    <a:lnTo>
                      <a:pt x="1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8" name="Freeform 9108"/>
              <p:cNvSpPr/>
              <p:nvPr/>
            </p:nvSpPr>
            <p:spPr bwMode="auto">
              <a:xfrm>
                <a:off x="4937" y="1372"/>
                <a:ext cx="17" cy="10"/>
              </a:xfrm>
              <a:custGeom>
                <a:avLst/>
                <a:gdLst>
                  <a:gd name="T0" fmla="*/ 17 w 17"/>
                  <a:gd name="T1" fmla="*/ 0 h 10"/>
                  <a:gd name="T2" fmla="*/ 14 w 17"/>
                  <a:gd name="T3" fmla="*/ 3 h 10"/>
                  <a:gd name="T4" fmla="*/ 13 w 17"/>
                  <a:gd name="T5" fmla="*/ 4 h 10"/>
                  <a:gd name="T6" fmla="*/ 10 w 17"/>
                  <a:gd name="T7" fmla="*/ 5 h 10"/>
                  <a:gd name="T8" fmla="*/ 8 w 17"/>
                  <a:gd name="T9" fmla="*/ 6 h 10"/>
                  <a:gd name="T10" fmla="*/ 7 w 17"/>
                  <a:gd name="T11" fmla="*/ 8 h 10"/>
                  <a:gd name="T12" fmla="*/ 5 w 17"/>
                  <a:gd name="T13" fmla="*/ 9 h 10"/>
                  <a:gd name="T14" fmla="*/ 3 w 17"/>
                  <a:gd name="T15" fmla="*/ 10 h 10"/>
                  <a:gd name="T16" fmla="*/ 0 w 17"/>
                  <a:gd name="T17" fmla="*/ 10 h 10"/>
                  <a:gd name="T18" fmla="*/ 3 w 17"/>
                  <a:gd name="T19" fmla="*/ 6 h 10"/>
                  <a:gd name="T20" fmla="*/ 7 w 17"/>
                  <a:gd name="T21" fmla="*/ 4 h 10"/>
                  <a:gd name="T22" fmla="*/ 12 w 17"/>
                  <a:gd name="T23" fmla="*/ 1 h 10"/>
                  <a:gd name="T24" fmla="*/ 17 w 1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0">
                    <a:moveTo>
                      <a:pt x="17" y="0"/>
                    </a:moveTo>
                    <a:lnTo>
                      <a:pt x="14" y="3"/>
                    </a:lnTo>
                    <a:lnTo>
                      <a:pt x="13" y="4"/>
                    </a:lnTo>
                    <a:lnTo>
                      <a:pt x="10" y="5"/>
                    </a:lnTo>
                    <a:lnTo>
                      <a:pt x="8" y="6"/>
                    </a:lnTo>
                    <a:lnTo>
                      <a:pt x="7" y="8"/>
                    </a:lnTo>
                    <a:lnTo>
                      <a:pt x="5" y="9"/>
                    </a:lnTo>
                    <a:lnTo>
                      <a:pt x="3" y="10"/>
                    </a:lnTo>
                    <a:lnTo>
                      <a:pt x="0" y="10"/>
                    </a:lnTo>
                    <a:lnTo>
                      <a:pt x="3" y="6"/>
                    </a:lnTo>
                    <a:lnTo>
                      <a:pt x="7" y="4"/>
                    </a:lnTo>
                    <a:lnTo>
                      <a:pt x="12" y="1"/>
                    </a:lnTo>
                    <a:lnTo>
                      <a:pt x="17"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09" name="Freeform 9109"/>
              <p:cNvSpPr/>
              <p:nvPr/>
            </p:nvSpPr>
            <p:spPr bwMode="auto">
              <a:xfrm>
                <a:off x="4928" y="1385"/>
                <a:ext cx="19" cy="5"/>
              </a:xfrm>
              <a:custGeom>
                <a:avLst/>
                <a:gdLst>
                  <a:gd name="T0" fmla="*/ 6 w 19"/>
                  <a:gd name="T1" fmla="*/ 0 h 5"/>
                  <a:gd name="T2" fmla="*/ 10 w 19"/>
                  <a:gd name="T3" fmla="*/ 0 h 5"/>
                  <a:gd name="T4" fmla="*/ 13 w 19"/>
                  <a:gd name="T5" fmla="*/ 1 h 5"/>
                  <a:gd name="T6" fmla="*/ 16 w 19"/>
                  <a:gd name="T7" fmla="*/ 3 h 5"/>
                  <a:gd name="T8" fmla="*/ 18 w 19"/>
                  <a:gd name="T9" fmla="*/ 4 h 5"/>
                  <a:gd name="T10" fmla="*/ 19 w 19"/>
                  <a:gd name="T11" fmla="*/ 3 h 5"/>
                  <a:gd name="T12" fmla="*/ 18 w 19"/>
                  <a:gd name="T13" fmla="*/ 5 h 5"/>
                  <a:gd name="T14" fmla="*/ 16 w 19"/>
                  <a:gd name="T15" fmla="*/ 5 h 5"/>
                  <a:gd name="T16" fmla="*/ 13 w 19"/>
                  <a:gd name="T17" fmla="*/ 5 h 5"/>
                  <a:gd name="T18" fmla="*/ 9 w 19"/>
                  <a:gd name="T19" fmla="*/ 4 h 5"/>
                  <a:gd name="T20" fmla="*/ 6 w 19"/>
                  <a:gd name="T21" fmla="*/ 3 h 5"/>
                  <a:gd name="T22" fmla="*/ 4 w 19"/>
                  <a:gd name="T23" fmla="*/ 3 h 5"/>
                  <a:gd name="T24" fmla="*/ 2 w 19"/>
                  <a:gd name="T25" fmla="*/ 1 h 5"/>
                  <a:gd name="T26" fmla="*/ 0 w 19"/>
                  <a:gd name="T27" fmla="*/ 1 h 5"/>
                  <a:gd name="T28" fmla="*/ 0 w 19"/>
                  <a:gd name="T29" fmla="*/ 1 h 5"/>
                  <a:gd name="T30" fmla="*/ 1 w 19"/>
                  <a:gd name="T31" fmla="*/ 1 h 5"/>
                  <a:gd name="T32" fmla="*/ 2 w 19"/>
                  <a:gd name="T33" fmla="*/ 1 h 5"/>
                  <a:gd name="T34" fmla="*/ 4 w 19"/>
                  <a:gd name="T35" fmla="*/ 0 h 5"/>
                  <a:gd name="T36" fmla="*/ 6 w 19"/>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5">
                    <a:moveTo>
                      <a:pt x="6" y="0"/>
                    </a:moveTo>
                    <a:lnTo>
                      <a:pt x="10" y="0"/>
                    </a:lnTo>
                    <a:lnTo>
                      <a:pt x="13" y="1"/>
                    </a:lnTo>
                    <a:lnTo>
                      <a:pt x="16" y="3"/>
                    </a:lnTo>
                    <a:lnTo>
                      <a:pt x="18" y="4"/>
                    </a:lnTo>
                    <a:lnTo>
                      <a:pt x="19" y="3"/>
                    </a:lnTo>
                    <a:lnTo>
                      <a:pt x="18" y="5"/>
                    </a:lnTo>
                    <a:lnTo>
                      <a:pt x="16" y="5"/>
                    </a:lnTo>
                    <a:lnTo>
                      <a:pt x="13" y="5"/>
                    </a:lnTo>
                    <a:lnTo>
                      <a:pt x="9" y="4"/>
                    </a:lnTo>
                    <a:lnTo>
                      <a:pt x="6" y="3"/>
                    </a:lnTo>
                    <a:lnTo>
                      <a:pt x="4" y="3"/>
                    </a:lnTo>
                    <a:lnTo>
                      <a:pt x="2" y="1"/>
                    </a:lnTo>
                    <a:lnTo>
                      <a:pt x="0" y="1"/>
                    </a:lnTo>
                    <a:lnTo>
                      <a:pt x="0" y="1"/>
                    </a:lnTo>
                    <a:lnTo>
                      <a:pt x="1" y="1"/>
                    </a:lnTo>
                    <a:lnTo>
                      <a:pt x="2" y="1"/>
                    </a:lnTo>
                    <a:lnTo>
                      <a:pt x="4" y="0"/>
                    </a:lnTo>
                    <a:lnTo>
                      <a:pt x="6"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0" name="Freeform 9110"/>
              <p:cNvSpPr/>
              <p:nvPr/>
            </p:nvSpPr>
            <p:spPr bwMode="auto">
              <a:xfrm>
                <a:off x="4937" y="1372"/>
                <a:ext cx="20" cy="14"/>
              </a:xfrm>
              <a:custGeom>
                <a:avLst/>
                <a:gdLst>
                  <a:gd name="T0" fmla="*/ 20 w 20"/>
                  <a:gd name="T1" fmla="*/ 0 h 14"/>
                  <a:gd name="T2" fmla="*/ 18 w 20"/>
                  <a:gd name="T3" fmla="*/ 3 h 14"/>
                  <a:gd name="T4" fmla="*/ 17 w 20"/>
                  <a:gd name="T5" fmla="*/ 5 h 14"/>
                  <a:gd name="T6" fmla="*/ 16 w 20"/>
                  <a:gd name="T7" fmla="*/ 9 h 14"/>
                  <a:gd name="T8" fmla="*/ 14 w 20"/>
                  <a:gd name="T9" fmla="*/ 12 h 14"/>
                  <a:gd name="T10" fmla="*/ 13 w 20"/>
                  <a:gd name="T11" fmla="*/ 13 h 14"/>
                  <a:gd name="T12" fmla="*/ 10 w 20"/>
                  <a:gd name="T13" fmla="*/ 14 h 14"/>
                  <a:gd name="T14" fmla="*/ 7 w 20"/>
                  <a:gd name="T15" fmla="*/ 14 h 14"/>
                  <a:gd name="T16" fmla="*/ 4 w 20"/>
                  <a:gd name="T17" fmla="*/ 13 h 14"/>
                  <a:gd name="T18" fmla="*/ 0 w 20"/>
                  <a:gd name="T19" fmla="*/ 12 h 14"/>
                  <a:gd name="T20" fmla="*/ 3 w 20"/>
                  <a:gd name="T21" fmla="*/ 12 h 14"/>
                  <a:gd name="T22" fmla="*/ 7 w 20"/>
                  <a:gd name="T23" fmla="*/ 10 h 14"/>
                  <a:gd name="T24" fmla="*/ 10 w 20"/>
                  <a:gd name="T25" fmla="*/ 9 h 14"/>
                  <a:gd name="T26" fmla="*/ 13 w 20"/>
                  <a:gd name="T27" fmla="*/ 6 h 14"/>
                  <a:gd name="T28" fmla="*/ 17 w 20"/>
                  <a:gd name="T29" fmla="*/ 3 h 14"/>
                  <a:gd name="T30" fmla="*/ 20 w 20"/>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20" y="0"/>
                    </a:moveTo>
                    <a:lnTo>
                      <a:pt x="18" y="3"/>
                    </a:lnTo>
                    <a:lnTo>
                      <a:pt x="17" y="5"/>
                    </a:lnTo>
                    <a:lnTo>
                      <a:pt x="16" y="9"/>
                    </a:lnTo>
                    <a:lnTo>
                      <a:pt x="14" y="12"/>
                    </a:lnTo>
                    <a:lnTo>
                      <a:pt x="13" y="13"/>
                    </a:lnTo>
                    <a:lnTo>
                      <a:pt x="10" y="14"/>
                    </a:lnTo>
                    <a:lnTo>
                      <a:pt x="7" y="14"/>
                    </a:lnTo>
                    <a:lnTo>
                      <a:pt x="4" y="13"/>
                    </a:lnTo>
                    <a:lnTo>
                      <a:pt x="0" y="12"/>
                    </a:lnTo>
                    <a:lnTo>
                      <a:pt x="3" y="12"/>
                    </a:lnTo>
                    <a:lnTo>
                      <a:pt x="7" y="10"/>
                    </a:lnTo>
                    <a:lnTo>
                      <a:pt x="10" y="9"/>
                    </a:lnTo>
                    <a:lnTo>
                      <a:pt x="13" y="6"/>
                    </a:lnTo>
                    <a:lnTo>
                      <a:pt x="17" y="3"/>
                    </a:lnTo>
                    <a:lnTo>
                      <a:pt x="2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1" name="Freeform 9111"/>
              <p:cNvSpPr/>
              <p:nvPr/>
            </p:nvSpPr>
            <p:spPr bwMode="auto">
              <a:xfrm>
                <a:off x="4916" y="1375"/>
                <a:ext cx="20" cy="18"/>
              </a:xfrm>
              <a:custGeom>
                <a:avLst/>
                <a:gdLst>
                  <a:gd name="T0" fmla="*/ 17 w 20"/>
                  <a:gd name="T1" fmla="*/ 0 h 18"/>
                  <a:gd name="T2" fmla="*/ 20 w 20"/>
                  <a:gd name="T3" fmla="*/ 0 h 18"/>
                  <a:gd name="T4" fmla="*/ 17 w 20"/>
                  <a:gd name="T5" fmla="*/ 1 h 18"/>
                  <a:gd name="T6" fmla="*/ 16 w 20"/>
                  <a:gd name="T7" fmla="*/ 3 h 18"/>
                  <a:gd name="T8" fmla="*/ 13 w 20"/>
                  <a:gd name="T9" fmla="*/ 6 h 18"/>
                  <a:gd name="T10" fmla="*/ 12 w 20"/>
                  <a:gd name="T11" fmla="*/ 7 h 18"/>
                  <a:gd name="T12" fmla="*/ 9 w 20"/>
                  <a:gd name="T13" fmla="*/ 10 h 18"/>
                  <a:gd name="T14" fmla="*/ 7 w 20"/>
                  <a:gd name="T15" fmla="*/ 13 h 18"/>
                  <a:gd name="T16" fmla="*/ 4 w 20"/>
                  <a:gd name="T17" fmla="*/ 14 h 18"/>
                  <a:gd name="T18" fmla="*/ 1 w 20"/>
                  <a:gd name="T19" fmla="*/ 15 h 18"/>
                  <a:gd name="T20" fmla="*/ 0 w 20"/>
                  <a:gd name="T21" fmla="*/ 18 h 18"/>
                  <a:gd name="T22" fmla="*/ 0 w 20"/>
                  <a:gd name="T23" fmla="*/ 18 h 18"/>
                  <a:gd name="T24" fmla="*/ 0 w 20"/>
                  <a:gd name="T25" fmla="*/ 15 h 18"/>
                  <a:gd name="T26" fmla="*/ 1 w 20"/>
                  <a:gd name="T27" fmla="*/ 13 h 18"/>
                  <a:gd name="T28" fmla="*/ 4 w 20"/>
                  <a:gd name="T29" fmla="*/ 10 h 18"/>
                  <a:gd name="T30" fmla="*/ 5 w 20"/>
                  <a:gd name="T31" fmla="*/ 7 h 18"/>
                  <a:gd name="T32" fmla="*/ 7 w 20"/>
                  <a:gd name="T33" fmla="*/ 5 h 18"/>
                  <a:gd name="T34" fmla="*/ 9 w 20"/>
                  <a:gd name="T35" fmla="*/ 3 h 18"/>
                  <a:gd name="T36" fmla="*/ 11 w 20"/>
                  <a:gd name="T37" fmla="*/ 2 h 18"/>
                  <a:gd name="T38" fmla="*/ 13 w 20"/>
                  <a:gd name="T39" fmla="*/ 0 h 18"/>
                  <a:gd name="T40" fmla="*/ 17 w 20"/>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17" y="0"/>
                    </a:moveTo>
                    <a:lnTo>
                      <a:pt x="20" y="0"/>
                    </a:lnTo>
                    <a:lnTo>
                      <a:pt x="17" y="1"/>
                    </a:lnTo>
                    <a:lnTo>
                      <a:pt x="16" y="3"/>
                    </a:lnTo>
                    <a:lnTo>
                      <a:pt x="13" y="6"/>
                    </a:lnTo>
                    <a:lnTo>
                      <a:pt x="12" y="7"/>
                    </a:lnTo>
                    <a:lnTo>
                      <a:pt x="9" y="10"/>
                    </a:lnTo>
                    <a:lnTo>
                      <a:pt x="7" y="13"/>
                    </a:lnTo>
                    <a:lnTo>
                      <a:pt x="4" y="14"/>
                    </a:lnTo>
                    <a:lnTo>
                      <a:pt x="1" y="15"/>
                    </a:lnTo>
                    <a:lnTo>
                      <a:pt x="0" y="18"/>
                    </a:lnTo>
                    <a:lnTo>
                      <a:pt x="0" y="18"/>
                    </a:lnTo>
                    <a:lnTo>
                      <a:pt x="0" y="15"/>
                    </a:lnTo>
                    <a:lnTo>
                      <a:pt x="1" y="13"/>
                    </a:lnTo>
                    <a:lnTo>
                      <a:pt x="4" y="10"/>
                    </a:lnTo>
                    <a:lnTo>
                      <a:pt x="5" y="7"/>
                    </a:lnTo>
                    <a:lnTo>
                      <a:pt x="7" y="5"/>
                    </a:lnTo>
                    <a:lnTo>
                      <a:pt x="9" y="3"/>
                    </a:lnTo>
                    <a:lnTo>
                      <a:pt x="11" y="2"/>
                    </a:lnTo>
                    <a:lnTo>
                      <a:pt x="13" y="0"/>
                    </a:lnTo>
                    <a:lnTo>
                      <a:pt x="17"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2" name="Freeform 9112"/>
              <p:cNvSpPr/>
              <p:nvPr/>
            </p:nvSpPr>
            <p:spPr bwMode="auto">
              <a:xfrm>
                <a:off x="4916" y="1388"/>
                <a:ext cx="26" cy="6"/>
              </a:xfrm>
              <a:custGeom>
                <a:avLst/>
                <a:gdLst>
                  <a:gd name="T0" fmla="*/ 13 w 26"/>
                  <a:gd name="T1" fmla="*/ 0 h 6"/>
                  <a:gd name="T2" fmla="*/ 16 w 26"/>
                  <a:gd name="T3" fmla="*/ 1 h 6"/>
                  <a:gd name="T4" fmla="*/ 20 w 26"/>
                  <a:gd name="T5" fmla="*/ 2 h 6"/>
                  <a:gd name="T6" fmla="*/ 22 w 26"/>
                  <a:gd name="T7" fmla="*/ 4 h 6"/>
                  <a:gd name="T8" fmla="*/ 26 w 26"/>
                  <a:gd name="T9" fmla="*/ 4 h 6"/>
                  <a:gd name="T10" fmla="*/ 18 w 26"/>
                  <a:gd name="T11" fmla="*/ 6 h 6"/>
                  <a:gd name="T12" fmla="*/ 9 w 26"/>
                  <a:gd name="T13" fmla="*/ 6 h 6"/>
                  <a:gd name="T14" fmla="*/ 0 w 26"/>
                  <a:gd name="T15" fmla="*/ 6 h 6"/>
                  <a:gd name="T16" fmla="*/ 0 w 26"/>
                  <a:gd name="T17" fmla="*/ 6 h 6"/>
                  <a:gd name="T18" fmla="*/ 3 w 26"/>
                  <a:gd name="T19" fmla="*/ 4 h 6"/>
                  <a:gd name="T20" fmla="*/ 7 w 26"/>
                  <a:gd name="T21" fmla="*/ 1 h 6"/>
                  <a:gd name="T22" fmla="*/ 9 w 26"/>
                  <a:gd name="T23" fmla="*/ 0 h 6"/>
                  <a:gd name="T24" fmla="*/ 13 w 2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13" y="0"/>
                    </a:moveTo>
                    <a:lnTo>
                      <a:pt x="16" y="1"/>
                    </a:lnTo>
                    <a:lnTo>
                      <a:pt x="20" y="2"/>
                    </a:lnTo>
                    <a:lnTo>
                      <a:pt x="22" y="4"/>
                    </a:lnTo>
                    <a:lnTo>
                      <a:pt x="26" y="4"/>
                    </a:lnTo>
                    <a:lnTo>
                      <a:pt x="18" y="6"/>
                    </a:lnTo>
                    <a:lnTo>
                      <a:pt x="9" y="6"/>
                    </a:lnTo>
                    <a:lnTo>
                      <a:pt x="0" y="6"/>
                    </a:lnTo>
                    <a:lnTo>
                      <a:pt x="0" y="6"/>
                    </a:lnTo>
                    <a:lnTo>
                      <a:pt x="3" y="4"/>
                    </a:lnTo>
                    <a:lnTo>
                      <a:pt x="7" y="1"/>
                    </a:lnTo>
                    <a:lnTo>
                      <a:pt x="9" y="0"/>
                    </a:lnTo>
                    <a:lnTo>
                      <a:pt x="13"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3" name="Freeform 9113"/>
              <p:cNvSpPr/>
              <p:nvPr/>
            </p:nvSpPr>
            <p:spPr bwMode="auto">
              <a:xfrm>
                <a:off x="4865" y="1380"/>
                <a:ext cx="37" cy="18"/>
              </a:xfrm>
              <a:custGeom>
                <a:avLst/>
                <a:gdLst>
                  <a:gd name="T0" fmla="*/ 24 w 37"/>
                  <a:gd name="T1" fmla="*/ 0 h 18"/>
                  <a:gd name="T2" fmla="*/ 26 w 37"/>
                  <a:gd name="T3" fmla="*/ 1 h 18"/>
                  <a:gd name="T4" fmla="*/ 29 w 37"/>
                  <a:gd name="T5" fmla="*/ 2 h 18"/>
                  <a:gd name="T6" fmla="*/ 31 w 37"/>
                  <a:gd name="T7" fmla="*/ 5 h 18"/>
                  <a:gd name="T8" fmla="*/ 33 w 37"/>
                  <a:gd name="T9" fmla="*/ 8 h 18"/>
                  <a:gd name="T10" fmla="*/ 34 w 37"/>
                  <a:gd name="T11" fmla="*/ 10 h 18"/>
                  <a:gd name="T12" fmla="*/ 35 w 37"/>
                  <a:gd name="T13" fmla="*/ 13 h 18"/>
                  <a:gd name="T14" fmla="*/ 37 w 37"/>
                  <a:gd name="T15" fmla="*/ 15 h 18"/>
                  <a:gd name="T16" fmla="*/ 34 w 37"/>
                  <a:gd name="T17" fmla="*/ 15 h 18"/>
                  <a:gd name="T18" fmla="*/ 33 w 37"/>
                  <a:gd name="T19" fmla="*/ 14 h 18"/>
                  <a:gd name="T20" fmla="*/ 29 w 37"/>
                  <a:gd name="T21" fmla="*/ 14 h 18"/>
                  <a:gd name="T22" fmla="*/ 26 w 37"/>
                  <a:gd name="T23" fmla="*/ 15 h 18"/>
                  <a:gd name="T24" fmla="*/ 24 w 37"/>
                  <a:gd name="T25" fmla="*/ 17 h 18"/>
                  <a:gd name="T26" fmla="*/ 21 w 37"/>
                  <a:gd name="T27" fmla="*/ 18 h 18"/>
                  <a:gd name="T28" fmla="*/ 18 w 37"/>
                  <a:gd name="T29" fmla="*/ 18 h 18"/>
                  <a:gd name="T30" fmla="*/ 16 w 37"/>
                  <a:gd name="T31" fmla="*/ 17 h 18"/>
                  <a:gd name="T32" fmla="*/ 14 w 37"/>
                  <a:gd name="T33" fmla="*/ 15 h 18"/>
                  <a:gd name="T34" fmla="*/ 13 w 37"/>
                  <a:gd name="T35" fmla="*/ 14 h 18"/>
                  <a:gd name="T36" fmla="*/ 12 w 37"/>
                  <a:gd name="T37" fmla="*/ 12 h 18"/>
                  <a:gd name="T38" fmla="*/ 10 w 37"/>
                  <a:gd name="T39" fmla="*/ 12 h 18"/>
                  <a:gd name="T40" fmla="*/ 8 w 37"/>
                  <a:gd name="T41" fmla="*/ 12 h 18"/>
                  <a:gd name="T42" fmla="*/ 5 w 37"/>
                  <a:gd name="T43" fmla="*/ 10 h 18"/>
                  <a:gd name="T44" fmla="*/ 3 w 37"/>
                  <a:gd name="T45" fmla="*/ 8 h 18"/>
                  <a:gd name="T46" fmla="*/ 0 w 37"/>
                  <a:gd name="T47" fmla="*/ 6 h 18"/>
                  <a:gd name="T48" fmla="*/ 0 w 37"/>
                  <a:gd name="T49" fmla="*/ 6 h 18"/>
                  <a:gd name="T50" fmla="*/ 1 w 37"/>
                  <a:gd name="T51" fmla="*/ 6 h 18"/>
                  <a:gd name="T52" fmla="*/ 4 w 37"/>
                  <a:gd name="T53" fmla="*/ 6 h 18"/>
                  <a:gd name="T54" fmla="*/ 5 w 37"/>
                  <a:gd name="T55" fmla="*/ 5 h 18"/>
                  <a:gd name="T56" fmla="*/ 7 w 37"/>
                  <a:gd name="T57" fmla="*/ 4 h 18"/>
                  <a:gd name="T58" fmla="*/ 8 w 37"/>
                  <a:gd name="T59" fmla="*/ 2 h 18"/>
                  <a:gd name="T60" fmla="*/ 10 w 37"/>
                  <a:gd name="T61" fmla="*/ 2 h 18"/>
                  <a:gd name="T62" fmla="*/ 14 w 37"/>
                  <a:gd name="T63" fmla="*/ 2 h 18"/>
                  <a:gd name="T64" fmla="*/ 16 w 37"/>
                  <a:gd name="T65" fmla="*/ 2 h 18"/>
                  <a:gd name="T66" fmla="*/ 18 w 37"/>
                  <a:gd name="T67" fmla="*/ 1 h 18"/>
                  <a:gd name="T68" fmla="*/ 20 w 37"/>
                  <a:gd name="T69" fmla="*/ 1 h 18"/>
                  <a:gd name="T70" fmla="*/ 24 w 37"/>
                  <a:gd name="T7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18">
                    <a:moveTo>
                      <a:pt x="24" y="0"/>
                    </a:moveTo>
                    <a:lnTo>
                      <a:pt x="26" y="1"/>
                    </a:lnTo>
                    <a:lnTo>
                      <a:pt x="29" y="2"/>
                    </a:lnTo>
                    <a:lnTo>
                      <a:pt x="31" y="5"/>
                    </a:lnTo>
                    <a:lnTo>
                      <a:pt x="33" y="8"/>
                    </a:lnTo>
                    <a:lnTo>
                      <a:pt x="34" y="10"/>
                    </a:lnTo>
                    <a:lnTo>
                      <a:pt x="35" y="13"/>
                    </a:lnTo>
                    <a:lnTo>
                      <a:pt x="37" y="15"/>
                    </a:lnTo>
                    <a:lnTo>
                      <a:pt x="34" y="15"/>
                    </a:lnTo>
                    <a:lnTo>
                      <a:pt x="33" y="14"/>
                    </a:lnTo>
                    <a:lnTo>
                      <a:pt x="29" y="14"/>
                    </a:lnTo>
                    <a:lnTo>
                      <a:pt x="26" y="15"/>
                    </a:lnTo>
                    <a:lnTo>
                      <a:pt x="24" y="17"/>
                    </a:lnTo>
                    <a:lnTo>
                      <a:pt x="21" y="18"/>
                    </a:lnTo>
                    <a:lnTo>
                      <a:pt x="18" y="18"/>
                    </a:lnTo>
                    <a:lnTo>
                      <a:pt x="16" y="17"/>
                    </a:lnTo>
                    <a:lnTo>
                      <a:pt x="14" y="15"/>
                    </a:lnTo>
                    <a:lnTo>
                      <a:pt x="13" y="14"/>
                    </a:lnTo>
                    <a:lnTo>
                      <a:pt x="12" y="12"/>
                    </a:lnTo>
                    <a:lnTo>
                      <a:pt x="10" y="12"/>
                    </a:lnTo>
                    <a:lnTo>
                      <a:pt x="8" y="12"/>
                    </a:lnTo>
                    <a:lnTo>
                      <a:pt x="5" y="10"/>
                    </a:lnTo>
                    <a:lnTo>
                      <a:pt x="3" y="8"/>
                    </a:lnTo>
                    <a:lnTo>
                      <a:pt x="0" y="6"/>
                    </a:lnTo>
                    <a:lnTo>
                      <a:pt x="0" y="6"/>
                    </a:lnTo>
                    <a:lnTo>
                      <a:pt x="1" y="6"/>
                    </a:lnTo>
                    <a:lnTo>
                      <a:pt x="4" y="6"/>
                    </a:lnTo>
                    <a:lnTo>
                      <a:pt x="5" y="5"/>
                    </a:lnTo>
                    <a:lnTo>
                      <a:pt x="7" y="4"/>
                    </a:lnTo>
                    <a:lnTo>
                      <a:pt x="8" y="2"/>
                    </a:lnTo>
                    <a:lnTo>
                      <a:pt x="10" y="2"/>
                    </a:lnTo>
                    <a:lnTo>
                      <a:pt x="14" y="2"/>
                    </a:lnTo>
                    <a:lnTo>
                      <a:pt x="16" y="2"/>
                    </a:lnTo>
                    <a:lnTo>
                      <a:pt x="18" y="1"/>
                    </a:lnTo>
                    <a:lnTo>
                      <a:pt x="20" y="1"/>
                    </a:lnTo>
                    <a:lnTo>
                      <a:pt x="24"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4" name="Freeform 9114"/>
              <p:cNvSpPr/>
              <p:nvPr/>
            </p:nvSpPr>
            <p:spPr bwMode="auto">
              <a:xfrm>
                <a:off x="4877" y="1390"/>
                <a:ext cx="21" cy="7"/>
              </a:xfrm>
              <a:custGeom>
                <a:avLst/>
                <a:gdLst>
                  <a:gd name="T0" fmla="*/ 10 w 21"/>
                  <a:gd name="T1" fmla="*/ 0 h 7"/>
                  <a:gd name="T2" fmla="*/ 13 w 21"/>
                  <a:gd name="T3" fmla="*/ 0 h 7"/>
                  <a:gd name="T4" fmla="*/ 16 w 21"/>
                  <a:gd name="T5" fmla="*/ 0 h 7"/>
                  <a:gd name="T6" fmla="*/ 19 w 21"/>
                  <a:gd name="T7" fmla="*/ 2 h 7"/>
                  <a:gd name="T8" fmla="*/ 21 w 21"/>
                  <a:gd name="T9" fmla="*/ 4 h 7"/>
                  <a:gd name="T10" fmla="*/ 19 w 21"/>
                  <a:gd name="T11" fmla="*/ 4 h 7"/>
                  <a:gd name="T12" fmla="*/ 17 w 21"/>
                  <a:gd name="T13" fmla="*/ 4 h 7"/>
                  <a:gd name="T14" fmla="*/ 13 w 21"/>
                  <a:gd name="T15" fmla="*/ 5 h 7"/>
                  <a:gd name="T16" fmla="*/ 12 w 21"/>
                  <a:gd name="T17" fmla="*/ 5 h 7"/>
                  <a:gd name="T18" fmla="*/ 8 w 21"/>
                  <a:gd name="T19" fmla="*/ 7 h 7"/>
                  <a:gd name="T20" fmla="*/ 5 w 21"/>
                  <a:gd name="T21" fmla="*/ 7 h 7"/>
                  <a:gd name="T22" fmla="*/ 4 w 21"/>
                  <a:gd name="T23" fmla="*/ 5 h 7"/>
                  <a:gd name="T24" fmla="*/ 2 w 21"/>
                  <a:gd name="T25" fmla="*/ 4 h 7"/>
                  <a:gd name="T26" fmla="*/ 1 w 21"/>
                  <a:gd name="T27" fmla="*/ 3 h 7"/>
                  <a:gd name="T28" fmla="*/ 0 w 21"/>
                  <a:gd name="T29" fmla="*/ 2 h 7"/>
                  <a:gd name="T30" fmla="*/ 4 w 21"/>
                  <a:gd name="T31" fmla="*/ 2 h 7"/>
                  <a:gd name="T32" fmla="*/ 6 w 21"/>
                  <a:gd name="T33" fmla="*/ 0 h 7"/>
                  <a:gd name="T34" fmla="*/ 10 w 21"/>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0" y="0"/>
                    </a:moveTo>
                    <a:lnTo>
                      <a:pt x="13" y="0"/>
                    </a:lnTo>
                    <a:lnTo>
                      <a:pt x="16" y="0"/>
                    </a:lnTo>
                    <a:lnTo>
                      <a:pt x="19" y="2"/>
                    </a:lnTo>
                    <a:lnTo>
                      <a:pt x="21" y="4"/>
                    </a:lnTo>
                    <a:lnTo>
                      <a:pt x="19" y="4"/>
                    </a:lnTo>
                    <a:lnTo>
                      <a:pt x="17" y="4"/>
                    </a:lnTo>
                    <a:lnTo>
                      <a:pt x="13" y="5"/>
                    </a:lnTo>
                    <a:lnTo>
                      <a:pt x="12" y="5"/>
                    </a:lnTo>
                    <a:lnTo>
                      <a:pt x="8" y="7"/>
                    </a:lnTo>
                    <a:lnTo>
                      <a:pt x="5" y="7"/>
                    </a:lnTo>
                    <a:lnTo>
                      <a:pt x="4" y="5"/>
                    </a:lnTo>
                    <a:lnTo>
                      <a:pt x="2" y="4"/>
                    </a:lnTo>
                    <a:lnTo>
                      <a:pt x="1" y="3"/>
                    </a:lnTo>
                    <a:lnTo>
                      <a:pt x="0" y="2"/>
                    </a:lnTo>
                    <a:lnTo>
                      <a:pt x="4" y="2"/>
                    </a:lnTo>
                    <a:lnTo>
                      <a:pt x="6" y="0"/>
                    </a:lnTo>
                    <a:lnTo>
                      <a:pt x="1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5" name="Rectangle 9115"/>
              <p:cNvSpPr>
                <a:spLocks noChangeArrowheads="1"/>
              </p:cNvSpPr>
              <p:nvPr/>
            </p:nvSpPr>
            <p:spPr bwMode="auto">
              <a:xfrm>
                <a:off x="4898" y="1394"/>
                <a:ext cx="1" cy="1"/>
              </a:xfrm>
              <a:prstGeom prst="rect">
                <a:avLst/>
              </a:prstGeom>
              <a:solidFill>
                <a:srgbClr val="E30000"/>
              </a:solidFill>
              <a:ln w="0">
                <a:solidFill>
                  <a:srgbClr val="E3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16" name="Freeform 9116"/>
              <p:cNvSpPr/>
              <p:nvPr/>
            </p:nvSpPr>
            <p:spPr bwMode="auto">
              <a:xfrm>
                <a:off x="4870" y="1389"/>
                <a:ext cx="15" cy="3"/>
              </a:xfrm>
              <a:custGeom>
                <a:avLst/>
                <a:gdLst>
                  <a:gd name="T0" fmla="*/ 0 w 15"/>
                  <a:gd name="T1" fmla="*/ 0 h 3"/>
                  <a:gd name="T2" fmla="*/ 3 w 15"/>
                  <a:gd name="T3" fmla="*/ 0 h 3"/>
                  <a:gd name="T4" fmla="*/ 7 w 15"/>
                  <a:gd name="T5" fmla="*/ 0 h 3"/>
                  <a:gd name="T6" fmla="*/ 11 w 15"/>
                  <a:gd name="T7" fmla="*/ 0 h 3"/>
                  <a:gd name="T8" fmla="*/ 15 w 15"/>
                  <a:gd name="T9" fmla="*/ 1 h 3"/>
                  <a:gd name="T10" fmla="*/ 11 w 15"/>
                  <a:gd name="T11" fmla="*/ 3 h 3"/>
                  <a:gd name="T12" fmla="*/ 7 w 15"/>
                  <a:gd name="T13" fmla="*/ 3 h 3"/>
                  <a:gd name="T14" fmla="*/ 3 w 15"/>
                  <a:gd name="T15" fmla="*/ 1 h 3"/>
                  <a:gd name="T16" fmla="*/ 0 w 1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
                    <a:moveTo>
                      <a:pt x="0" y="0"/>
                    </a:moveTo>
                    <a:lnTo>
                      <a:pt x="3" y="0"/>
                    </a:lnTo>
                    <a:lnTo>
                      <a:pt x="7" y="0"/>
                    </a:lnTo>
                    <a:lnTo>
                      <a:pt x="11" y="0"/>
                    </a:lnTo>
                    <a:lnTo>
                      <a:pt x="15" y="1"/>
                    </a:lnTo>
                    <a:lnTo>
                      <a:pt x="11" y="3"/>
                    </a:lnTo>
                    <a:lnTo>
                      <a:pt x="7" y="3"/>
                    </a:lnTo>
                    <a:lnTo>
                      <a:pt x="3" y="1"/>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7" name="Freeform 9117"/>
              <p:cNvSpPr/>
              <p:nvPr/>
            </p:nvSpPr>
            <p:spPr bwMode="auto">
              <a:xfrm>
                <a:off x="4869" y="1386"/>
                <a:ext cx="13" cy="2"/>
              </a:xfrm>
              <a:custGeom>
                <a:avLst/>
                <a:gdLst>
                  <a:gd name="T0" fmla="*/ 5 w 13"/>
                  <a:gd name="T1" fmla="*/ 0 h 2"/>
                  <a:gd name="T2" fmla="*/ 8 w 13"/>
                  <a:gd name="T3" fmla="*/ 0 h 2"/>
                  <a:gd name="T4" fmla="*/ 10 w 13"/>
                  <a:gd name="T5" fmla="*/ 0 h 2"/>
                  <a:gd name="T6" fmla="*/ 13 w 13"/>
                  <a:gd name="T7" fmla="*/ 2 h 2"/>
                  <a:gd name="T8" fmla="*/ 13 w 13"/>
                  <a:gd name="T9" fmla="*/ 2 h 2"/>
                  <a:gd name="T10" fmla="*/ 9 w 13"/>
                  <a:gd name="T11" fmla="*/ 2 h 2"/>
                  <a:gd name="T12" fmla="*/ 5 w 13"/>
                  <a:gd name="T13" fmla="*/ 2 h 2"/>
                  <a:gd name="T14" fmla="*/ 3 w 13"/>
                  <a:gd name="T15" fmla="*/ 2 h 2"/>
                  <a:gd name="T16" fmla="*/ 0 w 13"/>
                  <a:gd name="T17" fmla="*/ 0 h 2"/>
                  <a:gd name="T18" fmla="*/ 3 w 13"/>
                  <a:gd name="T19" fmla="*/ 0 h 2"/>
                  <a:gd name="T20" fmla="*/ 5 w 1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
                    <a:moveTo>
                      <a:pt x="5" y="0"/>
                    </a:moveTo>
                    <a:lnTo>
                      <a:pt x="8" y="0"/>
                    </a:lnTo>
                    <a:lnTo>
                      <a:pt x="10" y="0"/>
                    </a:lnTo>
                    <a:lnTo>
                      <a:pt x="13" y="2"/>
                    </a:lnTo>
                    <a:lnTo>
                      <a:pt x="13" y="2"/>
                    </a:lnTo>
                    <a:lnTo>
                      <a:pt x="9" y="2"/>
                    </a:lnTo>
                    <a:lnTo>
                      <a:pt x="5" y="2"/>
                    </a:lnTo>
                    <a:lnTo>
                      <a:pt x="3" y="2"/>
                    </a:lnTo>
                    <a:lnTo>
                      <a:pt x="0" y="0"/>
                    </a:lnTo>
                    <a:lnTo>
                      <a:pt x="3" y="0"/>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8" name="Freeform 9118"/>
              <p:cNvSpPr/>
              <p:nvPr/>
            </p:nvSpPr>
            <p:spPr bwMode="auto">
              <a:xfrm>
                <a:off x="4872" y="1384"/>
                <a:ext cx="15" cy="5"/>
              </a:xfrm>
              <a:custGeom>
                <a:avLst/>
                <a:gdLst>
                  <a:gd name="T0" fmla="*/ 5 w 15"/>
                  <a:gd name="T1" fmla="*/ 0 h 5"/>
                  <a:gd name="T2" fmla="*/ 7 w 15"/>
                  <a:gd name="T3" fmla="*/ 0 h 5"/>
                  <a:gd name="T4" fmla="*/ 11 w 15"/>
                  <a:gd name="T5" fmla="*/ 1 h 5"/>
                  <a:gd name="T6" fmla="*/ 15 w 15"/>
                  <a:gd name="T7" fmla="*/ 5 h 5"/>
                  <a:gd name="T8" fmla="*/ 13 w 15"/>
                  <a:gd name="T9" fmla="*/ 4 h 5"/>
                  <a:gd name="T10" fmla="*/ 10 w 15"/>
                  <a:gd name="T11" fmla="*/ 4 h 5"/>
                  <a:gd name="T12" fmla="*/ 9 w 15"/>
                  <a:gd name="T13" fmla="*/ 2 h 5"/>
                  <a:gd name="T14" fmla="*/ 6 w 15"/>
                  <a:gd name="T15" fmla="*/ 1 h 5"/>
                  <a:gd name="T16" fmla="*/ 5 w 15"/>
                  <a:gd name="T17" fmla="*/ 2 h 5"/>
                  <a:gd name="T18" fmla="*/ 2 w 15"/>
                  <a:gd name="T19" fmla="*/ 2 h 5"/>
                  <a:gd name="T20" fmla="*/ 0 w 15"/>
                  <a:gd name="T21" fmla="*/ 1 h 5"/>
                  <a:gd name="T22" fmla="*/ 0 w 15"/>
                  <a:gd name="T23" fmla="*/ 1 h 5"/>
                  <a:gd name="T24" fmla="*/ 2 w 15"/>
                  <a:gd name="T25" fmla="*/ 1 h 5"/>
                  <a:gd name="T26" fmla="*/ 5 w 1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
                    <a:moveTo>
                      <a:pt x="5" y="0"/>
                    </a:moveTo>
                    <a:lnTo>
                      <a:pt x="7" y="0"/>
                    </a:lnTo>
                    <a:lnTo>
                      <a:pt x="11" y="1"/>
                    </a:lnTo>
                    <a:lnTo>
                      <a:pt x="15" y="5"/>
                    </a:lnTo>
                    <a:lnTo>
                      <a:pt x="13" y="4"/>
                    </a:lnTo>
                    <a:lnTo>
                      <a:pt x="10" y="4"/>
                    </a:lnTo>
                    <a:lnTo>
                      <a:pt x="9" y="2"/>
                    </a:lnTo>
                    <a:lnTo>
                      <a:pt x="6" y="1"/>
                    </a:lnTo>
                    <a:lnTo>
                      <a:pt x="5" y="2"/>
                    </a:lnTo>
                    <a:lnTo>
                      <a:pt x="2" y="2"/>
                    </a:lnTo>
                    <a:lnTo>
                      <a:pt x="0" y="1"/>
                    </a:lnTo>
                    <a:lnTo>
                      <a:pt x="0" y="1"/>
                    </a:lnTo>
                    <a:lnTo>
                      <a:pt x="2" y="1"/>
                    </a:lnTo>
                    <a:lnTo>
                      <a:pt x="5"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19" name="Freeform 9119"/>
              <p:cNvSpPr/>
              <p:nvPr/>
            </p:nvSpPr>
            <p:spPr bwMode="auto">
              <a:xfrm>
                <a:off x="4879" y="1382"/>
                <a:ext cx="14" cy="7"/>
              </a:xfrm>
              <a:custGeom>
                <a:avLst/>
                <a:gdLst>
                  <a:gd name="T0" fmla="*/ 3 w 14"/>
                  <a:gd name="T1" fmla="*/ 0 h 7"/>
                  <a:gd name="T2" fmla="*/ 4 w 14"/>
                  <a:gd name="T3" fmla="*/ 0 h 7"/>
                  <a:gd name="T4" fmla="*/ 7 w 14"/>
                  <a:gd name="T5" fmla="*/ 2 h 7"/>
                  <a:gd name="T6" fmla="*/ 8 w 14"/>
                  <a:gd name="T7" fmla="*/ 3 h 7"/>
                  <a:gd name="T8" fmla="*/ 11 w 14"/>
                  <a:gd name="T9" fmla="*/ 4 h 7"/>
                  <a:gd name="T10" fmla="*/ 12 w 14"/>
                  <a:gd name="T11" fmla="*/ 6 h 7"/>
                  <a:gd name="T12" fmla="*/ 14 w 14"/>
                  <a:gd name="T13" fmla="*/ 7 h 7"/>
                  <a:gd name="T14" fmla="*/ 11 w 14"/>
                  <a:gd name="T15" fmla="*/ 7 h 7"/>
                  <a:gd name="T16" fmla="*/ 7 w 14"/>
                  <a:gd name="T17" fmla="*/ 6 h 7"/>
                  <a:gd name="T18" fmla="*/ 6 w 14"/>
                  <a:gd name="T19" fmla="*/ 3 h 7"/>
                  <a:gd name="T20" fmla="*/ 3 w 14"/>
                  <a:gd name="T21" fmla="*/ 2 h 7"/>
                  <a:gd name="T22" fmla="*/ 0 w 14"/>
                  <a:gd name="T23" fmla="*/ 0 h 7"/>
                  <a:gd name="T24" fmla="*/ 0 w 14"/>
                  <a:gd name="T25" fmla="*/ 0 h 7"/>
                  <a:gd name="T26" fmla="*/ 3 w 1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7">
                    <a:moveTo>
                      <a:pt x="3" y="0"/>
                    </a:moveTo>
                    <a:lnTo>
                      <a:pt x="4" y="0"/>
                    </a:lnTo>
                    <a:lnTo>
                      <a:pt x="7" y="2"/>
                    </a:lnTo>
                    <a:lnTo>
                      <a:pt x="8" y="3"/>
                    </a:lnTo>
                    <a:lnTo>
                      <a:pt x="11" y="4"/>
                    </a:lnTo>
                    <a:lnTo>
                      <a:pt x="12" y="6"/>
                    </a:lnTo>
                    <a:lnTo>
                      <a:pt x="14" y="7"/>
                    </a:lnTo>
                    <a:lnTo>
                      <a:pt x="11" y="7"/>
                    </a:lnTo>
                    <a:lnTo>
                      <a:pt x="7" y="6"/>
                    </a:lnTo>
                    <a:lnTo>
                      <a:pt x="6" y="3"/>
                    </a:lnTo>
                    <a:lnTo>
                      <a:pt x="3" y="2"/>
                    </a:lnTo>
                    <a:lnTo>
                      <a:pt x="0" y="0"/>
                    </a:lnTo>
                    <a:lnTo>
                      <a:pt x="0" y="0"/>
                    </a:lnTo>
                    <a:lnTo>
                      <a:pt x="3"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0" name="Freeform 9120"/>
              <p:cNvSpPr/>
              <p:nvPr/>
            </p:nvSpPr>
            <p:spPr bwMode="auto">
              <a:xfrm>
                <a:off x="4883" y="1381"/>
                <a:ext cx="15" cy="11"/>
              </a:xfrm>
              <a:custGeom>
                <a:avLst/>
                <a:gdLst>
                  <a:gd name="T0" fmla="*/ 6 w 15"/>
                  <a:gd name="T1" fmla="*/ 0 h 11"/>
                  <a:gd name="T2" fmla="*/ 10 w 15"/>
                  <a:gd name="T3" fmla="*/ 1 h 11"/>
                  <a:gd name="T4" fmla="*/ 12 w 15"/>
                  <a:gd name="T5" fmla="*/ 4 h 11"/>
                  <a:gd name="T6" fmla="*/ 13 w 15"/>
                  <a:gd name="T7" fmla="*/ 7 h 11"/>
                  <a:gd name="T8" fmla="*/ 15 w 15"/>
                  <a:gd name="T9" fmla="*/ 11 h 11"/>
                  <a:gd name="T10" fmla="*/ 12 w 15"/>
                  <a:gd name="T11" fmla="*/ 9 h 11"/>
                  <a:gd name="T12" fmla="*/ 10 w 15"/>
                  <a:gd name="T13" fmla="*/ 7 h 11"/>
                  <a:gd name="T14" fmla="*/ 8 w 15"/>
                  <a:gd name="T15" fmla="*/ 5 h 11"/>
                  <a:gd name="T16" fmla="*/ 4 w 15"/>
                  <a:gd name="T17" fmla="*/ 3 h 11"/>
                  <a:gd name="T18" fmla="*/ 0 w 15"/>
                  <a:gd name="T19" fmla="*/ 1 h 11"/>
                  <a:gd name="T20" fmla="*/ 2 w 15"/>
                  <a:gd name="T21" fmla="*/ 1 h 11"/>
                  <a:gd name="T22" fmla="*/ 6 w 1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6" y="0"/>
                    </a:moveTo>
                    <a:lnTo>
                      <a:pt x="10" y="1"/>
                    </a:lnTo>
                    <a:lnTo>
                      <a:pt x="12" y="4"/>
                    </a:lnTo>
                    <a:lnTo>
                      <a:pt x="13" y="7"/>
                    </a:lnTo>
                    <a:lnTo>
                      <a:pt x="15" y="11"/>
                    </a:lnTo>
                    <a:lnTo>
                      <a:pt x="12" y="9"/>
                    </a:lnTo>
                    <a:lnTo>
                      <a:pt x="10" y="7"/>
                    </a:lnTo>
                    <a:lnTo>
                      <a:pt x="8" y="5"/>
                    </a:lnTo>
                    <a:lnTo>
                      <a:pt x="4" y="3"/>
                    </a:lnTo>
                    <a:lnTo>
                      <a:pt x="0" y="1"/>
                    </a:lnTo>
                    <a:lnTo>
                      <a:pt x="2" y="1"/>
                    </a:lnTo>
                    <a:lnTo>
                      <a:pt x="6"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1" name="Freeform 9121"/>
              <p:cNvSpPr/>
              <p:nvPr/>
            </p:nvSpPr>
            <p:spPr bwMode="auto">
              <a:xfrm>
                <a:off x="4898" y="1358"/>
                <a:ext cx="13" cy="35"/>
              </a:xfrm>
              <a:custGeom>
                <a:avLst/>
                <a:gdLst>
                  <a:gd name="T0" fmla="*/ 5 w 13"/>
                  <a:gd name="T1" fmla="*/ 0 h 35"/>
                  <a:gd name="T2" fmla="*/ 6 w 13"/>
                  <a:gd name="T3" fmla="*/ 1 h 35"/>
                  <a:gd name="T4" fmla="*/ 6 w 13"/>
                  <a:gd name="T5" fmla="*/ 3 h 35"/>
                  <a:gd name="T6" fmla="*/ 6 w 13"/>
                  <a:gd name="T7" fmla="*/ 5 h 35"/>
                  <a:gd name="T8" fmla="*/ 8 w 13"/>
                  <a:gd name="T9" fmla="*/ 7 h 35"/>
                  <a:gd name="T10" fmla="*/ 9 w 13"/>
                  <a:gd name="T11" fmla="*/ 10 h 35"/>
                  <a:gd name="T12" fmla="*/ 10 w 13"/>
                  <a:gd name="T13" fmla="*/ 13 h 35"/>
                  <a:gd name="T14" fmla="*/ 12 w 13"/>
                  <a:gd name="T15" fmla="*/ 15 h 35"/>
                  <a:gd name="T16" fmla="*/ 13 w 13"/>
                  <a:gd name="T17" fmla="*/ 19 h 35"/>
                  <a:gd name="T18" fmla="*/ 12 w 13"/>
                  <a:gd name="T19" fmla="*/ 23 h 35"/>
                  <a:gd name="T20" fmla="*/ 12 w 13"/>
                  <a:gd name="T21" fmla="*/ 26 h 35"/>
                  <a:gd name="T22" fmla="*/ 9 w 13"/>
                  <a:gd name="T23" fmla="*/ 28 h 35"/>
                  <a:gd name="T24" fmla="*/ 8 w 13"/>
                  <a:gd name="T25" fmla="*/ 31 h 35"/>
                  <a:gd name="T26" fmla="*/ 6 w 13"/>
                  <a:gd name="T27" fmla="*/ 35 h 35"/>
                  <a:gd name="T28" fmla="*/ 6 w 13"/>
                  <a:gd name="T29" fmla="*/ 35 h 35"/>
                  <a:gd name="T30" fmla="*/ 6 w 13"/>
                  <a:gd name="T31" fmla="*/ 35 h 35"/>
                  <a:gd name="T32" fmla="*/ 6 w 13"/>
                  <a:gd name="T33" fmla="*/ 35 h 35"/>
                  <a:gd name="T34" fmla="*/ 4 w 13"/>
                  <a:gd name="T35" fmla="*/ 32 h 35"/>
                  <a:gd name="T36" fmla="*/ 2 w 13"/>
                  <a:gd name="T37" fmla="*/ 30 h 35"/>
                  <a:gd name="T38" fmla="*/ 1 w 13"/>
                  <a:gd name="T39" fmla="*/ 26 h 35"/>
                  <a:gd name="T40" fmla="*/ 0 w 13"/>
                  <a:gd name="T41" fmla="*/ 22 h 35"/>
                  <a:gd name="T42" fmla="*/ 0 w 13"/>
                  <a:gd name="T43" fmla="*/ 18 h 35"/>
                  <a:gd name="T44" fmla="*/ 1 w 13"/>
                  <a:gd name="T45" fmla="*/ 15 h 35"/>
                  <a:gd name="T46" fmla="*/ 2 w 13"/>
                  <a:gd name="T47" fmla="*/ 13 h 35"/>
                  <a:gd name="T48" fmla="*/ 4 w 13"/>
                  <a:gd name="T49" fmla="*/ 9 h 35"/>
                  <a:gd name="T50" fmla="*/ 5 w 13"/>
                  <a:gd name="T51" fmla="*/ 6 h 35"/>
                  <a:gd name="T52" fmla="*/ 5 w 13"/>
                  <a:gd name="T53" fmla="*/ 2 h 35"/>
                  <a:gd name="T54" fmla="*/ 5 w 13"/>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35">
                    <a:moveTo>
                      <a:pt x="5" y="0"/>
                    </a:moveTo>
                    <a:lnTo>
                      <a:pt x="6" y="1"/>
                    </a:lnTo>
                    <a:lnTo>
                      <a:pt x="6" y="3"/>
                    </a:lnTo>
                    <a:lnTo>
                      <a:pt x="6" y="5"/>
                    </a:lnTo>
                    <a:lnTo>
                      <a:pt x="8" y="7"/>
                    </a:lnTo>
                    <a:lnTo>
                      <a:pt x="9" y="10"/>
                    </a:lnTo>
                    <a:lnTo>
                      <a:pt x="10" y="13"/>
                    </a:lnTo>
                    <a:lnTo>
                      <a:pt x="12" y="15"/>
                    </a:lnTo>
                    <a:lnTo>
                      <a:pt x="13" y="19"/>
                    </a:lnTo>
                    <a:lnTo>
                      <a:pt x="12" y="23"/>
                    </a:lnTo>
                    <a:lnTo>
                      <a:pt x="12" y="26"/>
                    </a:lnTo>
                    <a:lnTo>
                      <a:pt x="9" y="28"/>
                    </a:lnTo>
                    <a:lnTo>
                      <a:pt x="8" y="31"/>
                    </a:lnTo>
                    <a:lnTo>
                      <a:pt x="6" y="35"/>
                    </a:lnTo>
                    <a:lnTo>
                      <a:pt x="6" y="35"/>
                    </a:lnTo>
                    <a:lnTo>
                      <a:pt x="6" y="35"/>
                    </a:lnTo>
                    <a:lnTo>
                      <a:pt x="6" y="35"/>
                    </a:lnTo>
                    <a:lnTo>
                      <a:pt x="4" y="32"/>
                    </a:lnTo>
                    <a:lnTo>
                      <a:pt x="2" y="30"/>
                    </a:lnTo>
                    <a:lnTo>
                      <a:pt x="1" y="26"/>
                    </a:lnTo>
                    <a:lnTo>
                      <a:pt x="0" y="22"/>
                    </a:lnTo>
                    <a:lnTo>
                      <a:pt x="0" y="18"/>
                    </a:lnTo>
                    <a:lnTo>
                      <a:pt x="1" y="15"/>
                    </a:lnTo>
                    <a:lnTo>
                      <a:pt x="2" y="13"/>
                    </a:lnTo>
                    <a:lnTo>
                      <a:pt x="4" y="9"/>
                    </a:lnTo>
                    <a:lnTo>
                      <a:pt x="5" y="6"/>
                    </a:lnTo>
                    <a:lnTo>
                      <a:pt x="5" y="2"/>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2" name="Freeform 9122"/>
              <p:cNvSpPr/>
              <p:nvPr/>
            </p:nvSpPr>
            <p:spPr bwMode="auto">
              <a:xfrm>
                <a:off x="4904" y="1373"/>
                <a:ext cx="6" cy="16"/>
              </a:xfrm>
              <a:custGeom>
                <a:avLst/>
                <a:gdLst>
                  <a:gd name="T0" fmla="*/ 4 w 6"/>
                  <a:gd name="T1" fmla="*/ 0 h 16"/>
                  <a:gd name="T2" fmla="*/ 6 w 6"/>
                  <a:gd name="T3" fmla="*/ 3 h 16"/>
                  <a:gd name="T4" fmla="*/ 6 w 6"/>
                  <a:gd name="T5" fmla="*/ 7 h 16"/>
                  <a:gd name="T6" fmla="*/ 6 w 6"/>
                  <a:gd name="T7" fmla="*/ 9 h 16"/>
                  <a:gd name="T8" fmla="*/ 3 w 6"/>
                  <a:gd name="T9" fmla="*/ 12 h 16"/>
                  <a:gd name="T10" fmla="*/ 2 w 6"/>
                  <a:gd name="T11" fmla="*/ 15 h 16"/>
                  <a:gd name="T12" fmla="*/ 2 w 6"/>
                  <a:gd name="T13" fmla="*/ 16 h 16"/>
                  <a:gd name="T14" fmla="*/ 2 w 6"/>
                  <a:gd name="T15" fmla="*/ 15 h 16"/>
                  <a:gd name="T16" fmla="*/ 0 w 6"/>
                  <a:gd name="T17" fmla="*/ 12 h 16"/>
                  <a:gd name="T18" fmla="*/ 2 w 6"/>
                  <a:gd name="T19" fmla="*/ 9 h 16"/>
                  <a:gd name="T20" fmla="*/ 3 w 6"/>
                  <a:gd name="T21" fmla="*/ 7 h 16"/>
                  <a:gd name="T22" fmla="*/ 3 w 6"/>
                  <a:gd name="T23" fmla="*/ 5 h 16"/>
                  <a:gd name="T24" fmla="*/ 4 w 6"/>
                  <a:gd name="T25" fmla="*/ 3 h 16"/>
                  <a:gd name="T26" fmla="*/ 4 w 6"/>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4" y="0"/>
                    </a:moveTo>
                    <a:lnTo>
                      <a:pt x="6" y="3"/>
                    </a:lnTo>
                    <a:lnTo>
                      <a:pt x="6" y="7"/>
                    </a:lnTo>
                    <a:lnTo>
                      <a:pt x="6" y="9"/>
                    </a:lnTo>
                    <a:lnTo>
                      <a:pt x="3" y="12"/>
                    </a:lnTo>
                    <a:lnTo>
                      <a:pt x="2" y="15"/>
                    </a:lnTo>
                    <a:lnTo>
                      <a:pt x="2" y="16"/>
                    </a:lnTo>
                    <a:lnTo>
                      <a:pt x="2" y="15"/>
                    </a:lnTo>
                    <a:lnTo>
                      <a:pt x="0" y="12"/>
                    </a:lnTo>
                    <a:lnTo>
                      <a:pt x="2" y="9"/>
                    </a:lnTo>
                    <a:lnTo>
                      <a:pt x="3" y="7"/>
                    </a:lnTo>
                    <a:lnTo>
                      <a:pt x="3" y="5"/>
                    </a:lnTo>
                    <a:lnTo>
                      <a:pt x="4" y="3"/>
                    </a:lnTo>
                    <a:lnTo>
                      <a:pt x="4"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3" name="Freeform 9123"/>
              <p:cNvSpPr/>
              <p:nvPr/>
            </p:nvSpPr>
            <p:spPr bwMode="auto">
              <a:xfrm>
                <a:off x="4899" y="1378"/>
                <a:ext cx="5" cy="11"/>
              </a:xfrm>
              <a:custGeom>
                <a:avLst/>
                <a:gdLst>
                  <a:gd name="T0" fmla="*/ 0 w 5"/>
                  <a:gd name="T1" fmla="*/ 0 h 11"/>
                  <a:gd name="T2" fmla="*/ 1 w 5"/>
                  <a:gd name="T3" fmla="*/ 3 h 11"/>
                  <a:gd name="T4" fmla="*/ 3 w 5"/>
                  <a:gd name="T5" fmla="*/ 6 h 11"/>
                  <a:gd name="T6" fmla="*/ 4 w 5"/>
                  <a:gd name="T7" fmla="*/ 7 h 11"/>
                  <a:gd name="T8" fmla="*/ 5 w 5"/>
                  <a:gd name="T9" fmla="*/ 10 h 11"/>
                  <a:gd name="T10" fmla="*/ 5 w 5"/>
                  <a:gd name="T11" fmla="*/ 10 h 11"/>
                  <a:gd name="T12" fmla="*/ 5 w 5"/>
                  <a:gd name="T13" fmla="*/ 11 h 11"/>
                  <a:gd name="T14" fmla="*/ 4 w 5"/>
                  <a:gd name="T15" fmla="*/ 11 h 11"/>
                  <a:gd name="T16" fmla="*/ 1 w 5"/>
                  <a:gd name="T17" fmla="*/ 10 h 11"/>
                  <a:gd name="T18" fmla="*/ 0 w 5"/>
                  <a:gd name="T19" fmla="*/ 8 h 11"/>
                  <a:gd name="T20" fmla="*/ 0 w 5"/>
                  <a:gd name="T21" fmla="*/ 6 h 11"/>
                  <a:gd name="T22" fmla="*/ 0 w 5"/>
                  <a:gd name="T23" fmla="*/ 3 h 11"/>
                  <a:gd name="T24" fmla="*/ 0 w 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1">
                    <a:moveTo>
                      <a:pt x="0" y="0"/>
                    </a:moveTo>
                    <a:lnTo>
                      <a:pt x="1" y="3"/>
                    </a:lnTo>
                    <a:lnTo>
                      <a:pt x="3" y="6"/>
                    </a:lnTo>
                    <a:lnTo>
                      <a:pt x="4" y="7"/>
                    </a:lnTo>
                    <a:lnTo>
                      <a:pt x="5" y="10"/>
                    </a:lnTo>
                    <a:lnTo>
                      <a:pt x="5" y="10"/>
                    </a:lnTo>
                    <a:lnTo>
                      <a:pt x="5" y="11"/>
                    </a:lnTo>
                    <a:lnTo>
                      <a:pt x="4" y="11"/>
                    </a:lnTo>
                    <a:lnTo>
                      <a:pt x="1" y="10"/>
                    </a:lnTo>
                    <a:lnTo>
                      <a:pt x="0" y="8"/>
                    </a:lnTo>
                    <a:lnTo>
                      <a:pt x="0" y="6"/>
                    </a:lnTo>
                    <a:lnTo>
                      <a:pt x="0" y="3"/>
                    </a:lnTo>
                    <a:lnTo>
                      <a:pt x="0" y="0"/>
                    </a:lnTo>
                    <a:close/>
                  </a:path>
                </a:pathLst>
              </a:custGeom>
              <a:solidFill>
                <a:srgbClr val="E30000"/>
              </a:solidFill>
              <a:ln w="0">
                <a:solidFill>
                  <a:srgbClr val="E3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4" name="Freeform 9124"/>
              <p:cNvSpPr/>
              <p:nvPr/>
            </p:nvSpPr>
            <p:spPr bwMode="auto">
              <a:xfrm>
                <a:off x="4899" y="1373"/>
                <a:ext cx="5" cy="12"/>
              </a:xfrm>
              <a:custGeom>
                <a:avLst/>
                <a:gdLst>
                  <a:gd name="T0" fmla="*/ 0 w 5"/>
                  <a:gd name="T1" fmla="*/ 0 h 12"/>
                  <a:gd name="T2" fmla="*/ 1 w 5"/>
                  <a:gd name="T3" fmla="*/ 2 h 12"/>
                  <a:gd name="T4" fmla="*/ 4 w 5"/>
                  <a:gd name="T5" fmla="*/ 4 h 12"/>
                  <a:gd name="T6" fmla="*/ 4 w 5"/>
                  <a:gd name="T7" fmla="*/ 7 h 12"/>
                  <a:gd name="T8" fmla="*/ 5 w 5"/>
                  <a:gd name="T9" fmla="*/ 9 h 12"/>
                  <a:gd name="T10" fmla="*/ 5 w 5"/>
                  <a:gd name="T11" fmla="*/ 12 h 12"/>
                  <a:gd name="T12" fmla="*/ 4 w 5"/>
                  <a:gd name="T13" fmla="*/ 11 h 12"/>
                  <a:gd name="T14" fmla="*/ 3 w 5"/>
                  <a:gd name="T15" fmla="*/ 8 h 12"/>
                  <a:gd name="T16" fmla="*/ 1 w 5"/>
                  <a:gd name="T17" fmla="*/ 7 h 12"/>
                  <a:gd name="T18" fmla="*/ 0 w 5"/>
                  <a:gd name="T19" fmla="*/ 3 h 12"/>
                  <a:gd name="T20" fmla="*/ 0 w 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2">
                    <a:moveTo>
                      <a:pt x="0" y="0"/>
                    </a:moveTo>
                    <a:lnTo>
                      <a:pt x="1" y="2"/>
                    </a:lnTo>
                    <a:lnTo>
                      <a:pt x="4" y="4"/>
                    </a:lnTo>
                    <a:lnTo>
                      <a:pt x="4" y="7"/>
                    </a:lnTo>
                    <a:lnTo>
                      <a:pt x="5" y="9"/>
                    </a:lnTo>
                    <a:lnTo>
                      <a:pt x="5" y="12"/>
                    </a:lnTo>
                    <a:lnTo>
                      <a:pt x="4" y="11"/>
                    </a:lnTo>
                    <a:lnTo>
                      <a:pt x="3" y="8"/>
                    </a:lnTo>
                    <a:lnTo>
                      <a:pt x="1" y="7"/>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5" name="Freeform 9125"/>
              <p:cNvSpPr/>
              <p:nvPr/>
            </p:nvSpPr>
            <p:spPr bwMode="auto">
              <a:xfrm>
                <a:off x="4904" y="1369"/>
                <a:ext cx="3" cy="12"/>
              </a:xfrm>
              <a:custGeom>
                <a:avLst/>
                <a:gdLst>
                  <a:gd name="T0" fmla="*/ 0 w 3"/>
                  <a:gd name="T1" fmla="*/ 0 h 12"/>
                  <a:gd name="T2" fmla="*/ 3 w 3"/>
                  <a:gd name="T3" fmla="*/ 2 h 12"/>
                  <a:gd name="T4" fmla="*/ 3 w 3"/>
                  <a:gd name="T5" fmla="*/ 4 h 12"/>
                  <a:gd name="T6" fmla="*/ 3 w 3"/>
                  <a:gd name="T7" fmla="*/ 6 h 12"/>
                  <a:gd name="T8" fmla="*/ 3 w 3"/>
                  <a:gd name="T9" fmla="*/ 8 h 12"/>
                  <a:gd name="T10" fmla="*/ 2 w 3"/>
                  <a:gd name="T11" fmla="*/ 9 h 12"/>
                  <a:gd name="T12" fmla="*/ 0 w 3"/>
                  <a:gd name="T13" fmla="*/ 12 h 12"/>
                  <a:gd name="T14" fmla="*/ 0 w 3"/>
                  <a:gd name="T15" fmla="*/ 8 h 12"/>
                  <a:gd name="T16" fmla="*/ 0 w 3"/>
                  <a:gd name="T17" fmla="*/ 3 h 12"/>
                  <a:gd name="T18" fmla="*/ 0 w 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0"/>
                    </a:moveTo>
                    <a:lnTo>
                      <a:pt x="3" y="2"/>
                    </a:lnTo>
                    <a:lnTo>
                      <a:pt x="3" y="4"/>
                    </a:lnTo>
                    <a:lnTo>
                      <a:pt x="3" y="6"/>
                    </a:lnTo>
                    <a:lnTo>
                      <a:pt x="3" y="8"/>
                    </a:lnTo>
                    <a:lnTo>
                      <a:pt x="2" y="9"/>
                    </a:lnTo>
                    <a:lnTo>
                      <a:pt x="0" y="12"/>
                    </a:lnTo>
                    <a:lnTo>
                      <a:pt x="0" y="8"/>
                    </a:lnTo>
                    <a:lnTo>
                      <a:pt x="0" y="3"/>
                    </a:lnTo>
                    <a:lnTo>
                      <a:pt x="0"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6" name="Rectangle 9126"/>
              <p:cNvSpPr>
                <a:spLocks noChangeArrowheads="1"/>
              </p:cNvSpPr>
              <p:nvPr/>
            </p:nvSpPr>
            <p:spPr bwMode="auto">
              <a:xfrm>
                <a:off x="4906" y="1380"/>
                <a:ext cx="1" cy="1"/>
              </a:xfrm>
              <a:prstGeom prst="rect">
                <a:avLst/>
              </a:prstGeom>
              <a:solidFill>
                <a:srgbClr val="AB0000"/>
              </a:solidFill>
              <a:ln w="0">
                <a:solidFill>
                  <a:srgbClr val="AB000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527" name="Freeform 9127"/>
              <p:cNvSpPr/>
              <p:nvPr/>
            </p:nvSpPr>
            <p:spPr bwMode="auto">
              <a:xfrm>
                <a:off x="4902" y="1364"/>
                <a:ext cx="2" cy="13"/>
              </a:xfrm>
              <a:custGeom>
                <a:avLst/>
                <a:gdLst>
                  <a:gd name="T0" fmla="*/ 1 w 2"/>
                  <a:gd name="T1" fmla="*/ 0 h 13"/>
                  <a:gd name="T2" fmla="*/ 1 w 2"/>
                  <a:gd name="T3" fmla="*/ 5 h 13"/>
                  <a:gd name="T4" fmla="*/ 1 w 2"/>
                  <a:gd name="T5" fmla="*/ 9 h 13"/>
                  <a:gd name="T6" fmla="*/ 2 w 2"/>
                  <a:gd name="T7" fmla="*/ 13 h 13"/>
                  <a:gd name="T8" fmla="*/ 2 w 2"/>
                  <a:gd name="T9" fmla="*/ 13 h 13"/>
                  <a:gd name="T10" fmla="*/ 1 w 2"/>
                  <a:gd name="T11" fmla="*/ 11 h 13"/>
                  <a:gd name="T12" fmla="*/ 0 w 2"/>
                  <a:gd name="T13" fmla="*/ 9 h 13"/>
                  <a:gd name="T14" fmla="*/ 0 w 2"/>
                  <a:gd name="T15" fmla="*/ 7 h 13"/>
                  <a:gd name="T16" fmla="*/ 1 w 2"/>
                  <a:gd name="T17" fmla="*/ 4 h 13"/>
                  <a:gd name="T18" fmla="*/ 1 w 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0"/>
                    </a:moveTo>
                    <a:lnTo>
                      <a:pt x="1" y="5"/>
                    </a:lnTo>
                    <a:lnTo>
                      <a:pt x="1" y="9"/>
                    </a:lnTo>
                    <a:lnTo>
                      <a:pt x="2" y="13"/>
                    </a:lnTo>
                    <a:lnTo>
                      <a:pt x="2" y="13"/>
                    </a:lnTo>
                    <a:lnTo>
                      <a:pt x="1" y="11"/>
                    </a:lnTo>
                    <a:lnTo>
                      <a:pt x="0" y="9"/>
                    </a:lnTo>
                    <a:lnTo>
                      <a:pt x="0" y="7"/>
                    </a:lnTo>
                    <a:lnTo>
                      <a:pt x="1" y="4"/>
                    </a:lnTo>
                    <a:lnTo>
                      <a:pt x="1" y="0"/>
                    </a:lnTo>
                    <a:close/>
                  </a:path>
                </a:pathLst>
              </a:custGeom>
              <a:solidFill>
                <a:srgbClr val="AB0000"/>
              </a:solidFill>
              <a:ln w="0">
                <a:solidFill>
                  <a:srgbClr val="AB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8" name="Freeform 9128"/>
              <p:cNvSpPr/>
              <p:nvPr/>
            </p:nvSpPr>
            <p:spPr bwMode="auto">
              <a:xfrm>
                <a:off x="4870" y="1395"/>
                <a:ext cx="33" cy="14"/>
              </a:xfrm>
              <a:custGeom>
                <a:avLst/>
                <a:gdLst>
                  <a:gd name="T0" fmla="*/ 17 w 33"/>
                  <a:gd name="T1" fmla="*/ 0 h 14"/>
                  <a:gd name="T2" fmla="*/ 20 w 33"/>
                  <a:gd name="T3" fmla="*/ 0 h 14"/>
                  <a:gd name="T4" fmla="*/ 23 w 33"/>
                  <a:gd name="T5" fmla="*/ 0 h 14"/>
                  <a:gd name="T6" fmla="*/ 26 w 33"/>
                  <a:gd name="T7" fmla="*/ 2 h 14"/>
                  <a:gd name="T8" fmla="*/ 29 w 33"/>
                  <a:gd name="T9" fmla="*/ 2 h 14"/>
                  <a:gd name="T10" fmla="*/ 33 w 33"/>
                  <a:gd name="T11" fmla="*/ 0 h 14"/>
                  <a:gd name="T12" fmla="*/ 30 w 33"/>
                  <a:gd name="T13" fmla="*/ 6 h 14"/>
                  <a:gd name="T14" fmla="*/ 28 w 33"/>
                  <a:gd name="T15" fmla="*/ 8 h 14"/>
                  <a:gd name="T16" fmla="*/ 25 w 33"/>
                  <a:gd name="T17" fmla="*/ 11 h 14"/>
                  <a:gd name="T18" fmla="*/ 20 w 33"/>
                  <a:gd name="T19" fmla="*/ 12 h 14"/>
                  <a:gd name="T20" fmla="*/ 16 w 33"/>
                  <a:gd name="T21" fmla="*/ 14 h 14"/>
                  <a:gd name="T22" fmla="*/ 12 w 33"/>
                  <a:gd name="T23" fmla="*/ 14 h 14"/>
                  <a:gd name="T24" fmla="*/ 8 w 33"/>
                  <a:gd name="T25" fmla="*/ 12 h 14"/>
                  <a:gd name="T26" fmla="*/ 7 w 33"/>
                  <a:gd name="T27" fmla="*/ 11 h 14"/>
                  <a:gd name="T28" fmla="*/ 4 w 33"/>
                  <a:gd name="T29" fmla="*/ 10 h 14"/>
                  <a:gd name="T30" fmla="*/ 3 w 33"/>
                  <a:gd name="T31" fmla="*/ 10 h 14"/>
                  <a:gd name="T32" fmla="*/ 0 w 33"/>
                  <a:gd name="T33" fmla="*/ 10 h 14"/>
                  <a:gd name="T34" fmla="*/ 4 w 33"/>
                  <a:gd name="T35" fmla="*/ 7 h 14"/>
                  <a:gd name="T36" fmla="*/ 8 w 33"/>
                  <a:gd name="T37" fmla="*/ 4 h 14"/>
                  <a:gd name="T38" fmla="*/ 12 w 33"/>
                  <a:gd name="T39" fmla="*/ 2 h 14"/>
                  <a:gd name="T40" fmla="*/ 17 w 33"/>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4">
                    <a:moveTo>
                      <a:pt x="17" y="0"/>
                    </a:moveTo>
                    <a:lnTo>
                      <a:pt x="20" y="0"/>
                    </a:lnTo>
                    <a:lnTo>
                      <a:pt x="23" y="0"/>
                    </a:lnTo>
                    <a:lnTo>
                      <a:pt x="26" y="2"/>
                    </a:lnTo>
                    <a:lnTo>
                      <a:pt x="29" y="2"/>
                    </a:lnTo>
                    <a:lnTo>
                      <a:pt x="33" y="0"/>
                    </a:lnTo>
                    <a:lnTo>
                      <a:pt x="30" y="6"/>
                    </a:lnTo>
                    <a:lnTo>
                      <a:pt x="28" y="8"/>
                    </a:lnTo>
                    <a:lnTo>
                      <a:pt x="25" y="11"/>
                    </a:lnTo>
                    <a:lnTo>
                      <a:pt x="20" y="12"/>
                    </a:lnTo>
                    <a:lnTo>
                      <a:pt x="16" y="14"/>
                    </a:lnTo>
                    <a:lnTo>
                      <a:pt x="12" y="14"/>
                    </a:lnTo>
                    <a:lnTo>
                      <a:pt x="8" y="12"/>
                    </a:lnTo>
                    <a:lnTo>
                      <a:pt x="7" y="11"/>
                    </a:lnTo>
                    <a:lnTo>
                      <a:pt x="4" y="10"/>
                    </a:lnTo>
                    <a:lnTo>
                      <a:pt x="3" y="10"/>
                    </a:lnTo>
                    <a:lnTo>
                      <a:pt x="0" y="10"/>
                    </a:lnTo>
                    <a:lnTo>
                      <a:pt x="4" y="7"/>
                    </a:lnTo>
                    <a:lnTo>
                      <a:pt x="8" y="4"/>
                    </a:lnTo>
                    <a:lnTo>
                      <a:pt x="12" y="2"/>
                    </a:lnTo>
                    <a:lnTo>
                      <a:pt x="17"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29" name="Freeform 9129"/>
              <p:cNvSpPr/>
              <p:nvPr/>
            </p:nvSpPr>
            <p:spPr bwMode="auto">
              <a:xfrm>
                <a:off x="4879" y="1402"/>
                <a:ext cx="11" cy="7"/>
              </a:xfrm>
              <a:custGeom>
                <a:avLst/>
                <a:gdLst>
                  <a:gd name="T0" fmla="*/ 11 w 11"/>
                  <a:gd name="T1" fmla="*/ 0 h 7"/>
                  <a:gd name="T2" fmla="*/ 11 w 11"/>
                  <a:gd name="T3" fmla="*/ 1 h 7"/>
                  <a:gd name="T4" fmla="*/ 10 w 11"/>
                  <a:gd name="T5" fmla="*/ 3 h 7"/>
                  <a:gd name="T6" fmla="*/ 7 w 11"/>
                  <a:gd name="T7" fmla="*/ 4 h 7"/>
                  <a:gd name="T8" fmla="*/ 4 w 11"/>
                  <a:gd name="T9" fmla="*/ 5 h 7"/>
                  <a:gd name="T10" fmla="*/ 3 w 11"/>
                  <a:gd name="T11" fmla="*/ 5 h 7"/>
                  <a:gd name="T12" fmla="*/ 0 w 11"/>
                  <a:gd name="T13" fmla="*/ 7 h 7"/>
                  <a:gd name="T14" fmla="*/ 3 w 11"/>
                  <a:gd name="T15" fmla="*/ 5 h 7"/>
                  <a:gd name="T16" fmla="*/ 4 w 11"/>
                  <a:gd name="T17" fmla="*/ 4 h 7"/>
                  <a:gd name="T18" fmla="*/ 6 w 11"/>
                  <a:gd name="T19" fmla="*/ 3 h 7"/>
                  <a:gd name="T20" fmla="*/ 7 w 11"/>
                  <a:gd name="T21" fmla="*/ 1 h 7"/>
                  <a:gd name="T22" fmla="*/ 8 w 11"/>
                  <a:gd name="T23" fmla="*/ 0 h 7"/>
                  <a:gd name="T24" fmla="*/ 11 w 11"/>
                  <a:gd name="T25" fmla="*/ 0 h 7"/>
                  <a:gd name="T26" fmla="*/ 11 w 11"/>
                  <a:gd name="T27" fmla="*/ 0 h 7"/>
                  <a:gd name="T28" fmla="*/ 11 w 1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7">
                    <a:moveTo>
                      <a:pt x="11" y="0"/>
                    </a:moveTo>
                    <a:lnTo>
                      <a:pt x="11" y="1"/>
                    </a:lnTo>
                    <a:lnTo>
                      <a:pt x="10" y="3"/>
                    </a:lnTo>
                    <a:lnTo>
                      <a:pt x="7" y="4"/>
                    </a:lnTo>
                    <a:lnTo>
                      <a:pt x="4" y="5"/>
                    </a:lnTo>
                    <a:lnTo>
                      <a:pt x="3" y="5"/>
                    </a:lnTo>
                    <a:lnTo>
                      <a:pt x="0" y="7"/>
                    </a:lnTo>
                    <a:lnTo>
                      <a:pt x="3" y="5"/>
                    </a:lnTo>
                    <a:lnTo>
                      <a:pt x="4" y="4"/>
                    </a:lnTo>
                    <a:lnTo>
                      <a:pt x="6" y="3"/>
                    </a:lnTo>
                    <a:lnTo>
                      <a:pt x="7" y="1"/>
                    </a:lnTo>
                    <a:lnTo>
                      <a:pt x="8" y="0"/>
                    </a:lnTo>
                    <a:lnTo>
                      <a:pt x="11" y="0"/>
                    </a:lnTo>
                    <a:lnTo>
                      <a:pt x="11" y="0"/>
                    </a:lnTo>
                    <a:lnTo>
                      <a:pt x="11"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0" name="Freeform 9130"/>
              <p:cNvSpPr/>
              <p:nvPr/>
            </p:nvSpPr>
            <p:spPr bwMode="auto">
              <a:xfrm>
                <a:off x="4887" y="1401"/>
                <a:ext cx="8" cy="6"/>
              </a:xfrm>
              <a:custGeom>
                <a:avLst/>
                <a:gdLst>
                  <a:gd name="T0" fmla="*/ 8 w 8"/>
                  <a:gd name="T1" fmla="*/ 0 h 6"/>
                  <a:gd name="T2" fmla="*/ 8 w 8"/>
                  <a:gd name="T3" fmla="*/ 0 h 6"/>
                  <a:gd name="T4" fmla="*/ 8 w 8"/>
                  <a:gd name="T5" fmla="*/ 1 h 6"/>
                  <a:gd name="T6" fmla="*/ 8 w 8"/>
                  <a:gd name="T7" fmla="*/ 2 h 6"/>
                  <a:gd name="T8" fmla="*/ 8 w 8"/>
                  <a:gd name="T9" fmla="*/ 4 h 6"/>
                  <a:gd name="T10" fmla="*/ 7 w 8"/>
                  <a:gd name="T11" fmla="*/ 4 h 6"/>
                  <a:gd name="T12" fmla="*/ 6 w 8"/>
                  <a:gd name="T13" fmla="*/ 5 h 6"/>
                  <a:gd name="T14" fmla="*/ 3 w 8"/>
                  <a:gd name="T15" fmla="*/ 6 h 6"/>
                  <a:gd name="T16" fmla="*/ 0 w 8"/>
                  <a:gd name="T17" fmla="*/ 6 h 6"/>
                  <a:gd name="T18" fmla="*/ 2 w 8"/>
                  <a:gd name="T19" fmla="*/ 5 h 6"/>
                  <a:gd name="T20" fmla="*/ 3 w 8"/>
                  <a:gd name="T21" fmla="*/ 4 h 6"/>
                  <a:gd name="T22" fmla="*/ 4 w 8"/>
                  <a:gd name="T23" fmla="*/ 2 h 6"/>
                  <a:gd name="T24" fmla="*/ 6 w 8"/>
                  <a:gd name="T25" fmla="*/ 1 h 6"/>
                  <a:gd name="T26" fmla="*/ 7 w 8"/>
                  <a:gd name="T27" fmla="*/ 0 h 6"/>
                  <a:gd name="T28" fmla="*/ 7 w 8"/>
                  <a:gd name="T29" fmla="*/ 0 h 6"/>
                  <a:gd name="T30" fmla="*/ 8 w 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6">
                    <a:moveTo>
                      <a:pt x="8" y="0"/>
                    </a:moveTo>
                    <a:lnTo>
                      <a:pt x="8" y="0"/>
                    </a:lnTo>
                    <a:lnTo>
                      <a:pt x="8" y="1"/>
                    </a:lnTo>
                    <a:lnTo>
                      <a:pt x="8" y="2"/>
                    </a:lnTo>
                    <a:lnTo>
                      <a:pt x="8" y="4"/>
                    </a:lnTo>
                    <a:lnTo>
                      <a:pt x="7" y="4"/>
                    </a:lnTo>
                    <a:lnTo>
                      <a:pt x="6" y="5"/>
                    </a:lnTo>
                    <a:lnTo>
                      <a:pt x="3" y="6"/>
                    </a:lnTo>
                    <a:lnTo>
                      <a:pt x="0" y="6"/>
                    </a:lnTo>
                    <a:lnTo>
                      <a:pt x="2" y="5"/>
                    </a:lnTo>
                    <a:lnTo>
                      <a:pt x="3" y="4"/>
                    </a:lnTo>
                    <a:lnTo>
                      <a:pt x="4" y="2"/>
                    </a:lnTo>
                    <a:lnTo>
                      <a:pt x="6" y="1"/>
                    </a:lnTo>
                    <a:lnTo>
                      <a:pt x="7" y="0"/>
                    </a:lnTo>
                    <a:lnTo>
                      <a:pt x="7" y="0"/>
                    </a:lnTo>
                    <a:lnTo>
                      <a:pt x="8"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1" name="Freeform 9131"/>
              <p:cNvSpPr/>
              <p:nvPr/>
            </p:nvSpPr>
            <p:spPr bwMode="auto">
              <a:xfrm>
                <a:off x="4874" y="1397"/>
                <a:ext cx="19" cy="6"/>
              </a:xfrm>
              <a:custGeom>
                <a:avLst/>
                <a:gdLst>
                  <a:gd name="T0" fmla="*/ 11 w 19"/>
                  <a:gd name="T1" fmla="*/ 0 h 6"/>
                  <a:gd name="T2" fmla="*/ 15 w 19"/>
                  <a:gd name="T3" fmla="*/ 1 h 6"/>
                  <a:gd name="T4" fmla="*/ 19 w 19"/>
                  <a:gd name="T5" fmla="*/ 2 h 6"/>
                  <a:gd name="T6" fmla="*/ 19 w 19"/>
                  <a:gd name="T7" fmla="*/ 2 h 6"/>
                  <a:gd name="T8" fmla="*/ 15 w 19"/>
                  <a:gd name="T9" fmla="*/ 4 h 6"/>
                  <a:gd name="T10" fmla="*/ 12 w 19"/>
                  <a:gd name="T11" fmla="*/ 5 h 6"/>
                  <a:gd name="T12" fmla="*/ 8 w 19"/>
                  <a:gd name="T13" fmla="*/ 5 h 6"/>
                  <a:gd name="T14" fmla="*/ 4 w 19"/>
                  <a:gd name="T15" fmla="*/ 5 h 6"/>
                  <a:gd name="T16" fmla="*/ 0 w 19"/>
                  <a:gd name="T17" fmla="*/ 6 h 6"/>
                  <a:gd name="T18" fmla="*/ 4 w 19"/>
                  <a:gd name="T19" fmla="*/ 4 h 6"/>
                  <a:gd name="T20" fmla="*/ 7 w 19"/>
                  <a:gd name="T21" fmla="*/ 1 h 6"/>
                  <a:gd name="T22" fmla="*/ 11 w 1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1" y="0"/>
                    </a:moveTo>
                    <a:lnTo>
                      <a:pt x="15" y="1"/>
                    </a:lnTo>
                    <a:lnTo>
                      <a:pt x="19" y="2"/>
                    </a:lnTo>
                    <a:lnTo>
                      <a:pt x="19" y="2"/>
                    </a:lnTo>
                    <a:lnTo>
                      <a:pt x="15" y="4"/>
                    </a:lnTo>
                    <a:lnTo>
                      <a:pt x="12" y="5"/>
                    </a:lnTo>
                    <a:lnTo>
                      <a:pt x="8" y="5"/>
                    </a:lnTo>
                    <a:lnTo>
                      <a:pt x="4" y="5"/>
                    </a:lnTo>
                    <a:lnTo>
                      <a:pt x="0" y="6"/>
                    </a:lnTo>
                    <a:lnTo>
                      <a:pt x="4" y="4"/>
                    </a:lnTo>
                    <a:lnTo>
                      <a:pt x="7" y="1"/>
                    </a:lnTo>
                    <a:lnTo>
                      <a:pt x="11"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2" name="Freeform 9132"/>
              <p:cNvSpPr/>
              <p:nvPr/>
            </p:nvSpPr>
            <p:spPr bwMode="auto">
              <a:xfrm>
                <a:off x="4873" y="1403"/>
                <a:ext cx="12" cy="4"/>
              </a:xfrm>
              <a:custGeom>
                <a:avLst/>
                <a:gdLst>
                  <a:gd name="T0" fmla="*/ 12 w 12"/>
                  <a:gd name="T1" fmla="*/ 0 h 4"/>
                  <a:gd name="T2" fmla="*/ 12 w 12"/>
                  <a:gd name="T3" fmla="*/ 0 h 4"/>
                  <a:gd name="T4" fmla="*/ 10 w 12"/>
                  <a:gd name="T5" fmla="*/ 2 h 4"/>
                  <a:gd name="T6" fmla="*/ 9 w 12"/>
                  <a:gd name="T7" fmla="*/ 3 h 4"/>
                  <a:gd name="T8" fmla="*/ 8 w 12"/>
                  <a:gd name="T9" fmla="*/ 4 h 4"/>
                  <a:gd name="T10" fmla="*/ 5 w 12"/>
                  <a:gd name="T11" fmla="*/ 4 h 4"/>
                  <a:gd name="T12" fmla="*/ 4 w 12"/>
                  <a:gd name="T13" fmla="*/ 3 h 4"/>
                  <a:gd name="T14" fmla="*/ 2 w 12"/>
                  <a:gd name="T15" fmla="*/ 2 h 4"/>
                  <a:gd name="T16" fmla="*/ 0 w 12"/>
                  <a:gd name="T17" fmla="*/ 2 h 4"/>
                  <a:gd name="T18" fmla="*/ 4 w 12"/>
                  <a:gd name="T19" fmla="*/ 0 h 4"/>
                  <a:gd name="T20" fmla="*/ 6 w 12"/>
                  <a:gd name="T21" fmla="*/ 0 h 4"/>
                  <a:gd name="T22" fmla="*/ 9 w 12"/>
                  <a:gd name="T23" fmla="*/ 0 h 4"/>
                  <a:gd name="T24" fmla="*/ 12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2" y="0"/>
                    </a:moveTo>
                    <a:lnTo>
                      <a:pt x="12" y="0"/>
                    </a:lnTo>
                    <a:lnTo>
                      <a:pt x="10" y="2"/>
                    </a:lnTo>
                    <a:lnTo>
                      <a:pt x="9" y="3"/>
                    </a:lnTo>
                    <a:lnTo>
                      <a:pt x="8" y="4"/>
                    </a:lnTo>
                    <a:lnTo>
                      <a:pt x="5" y="4"/>
                    </a:lnTo>
                    <a:lnTo>
                      <a:pt x="4" y="3"/>
                    </a:lnTo>
                    <a:lnTo>
                      <a:pt x="2" y="2"/>
                    </a:lnTo>
                    <a:lnTo>
                      <a:pt x="0" y="2"/>
                    </a:lnTo>
                    <a:lnTo>
                      <a:pt x="4" y="0"/>
                    </a:lnTo>
                    <a:lnTo>
                      <a:pt x="6" y="0"/>
                    </a:lnTo>
                    <a:lnTo>
                      <a:pt x="9" y="0"/>
                    </a:lnTo>
                    <a:lnTo>
                      <a:pt x="12"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3" name="Freeform 9133"/>
              <p:cNvSpPr/>
              <p:nvPr/>
            </p:nvSpPr>
            <p:spPr bwMode="auto">
              <a:xfrm>
                <a:off x="4887" y="1395"/>
                <a:ext cx="11" cy="4"/>
              </a:xfrm>
              <a:custGeom>
                <a:avLst/>
                <a:gdLst>
                  <a:gd name="T0" fmla="*/ 3 w 11"/>
                  <a:gd name="T1" fmla="*/ 0 h 4"/>
                  <a:gd name="T2" fmla="*/ 6 w 11"/>
                  <a:gd name="T3" fmla="*/ 2 h 4"/>
                  <a:gd name="T4" fmla="*/ 9 w 11"/>
                  <a:gd name="T5" fmla="*/ 3 h 4"/>
                  <a:gd name="T6" fmla="*/ 11 w 11"/>
                  <a:gd name="T7" fmla="*/ 4 h 4"/>
                  <a:gd name="T8" fmla="*/ 11 w 11"/>
                  <a:gd name="T9" fmla="*/ 4 h 4"/>
                  <a:gd name="T10" fmla="*/ 9 w 11"/>
                  <a:gd name="T11" fmla="*/ 4 h 4"/>
                  <a:gd name="T12" fmla="*/ 7 w 11"/>
                  <a:gd name="T13" fmla="*/ 4 h 4"/>
                  <a:gd name="T14" fmla="*/ 6 w 11"/>
                  <a:gd name="T15" fmla="*/ 3 h 4"/>
                  <a:gd name="T16" fmla="*/ 3 w 11"/>
                  <a:gd name="T17" fmla="*/ 2 h 4"/>
                  <a:gd name="T18" fmla="*/ 0 w 11"/>
                  <a:gd name="T19" fmla="*/ 2 h 4"/>
                  <a:gd name="T20" fmla="*/ 3 w 11"/>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
                    <a:moveTo>
                      <a:pt x="3" y="0"/>
                    </a:moveTo>
                    <a:lnTo>
                      <a:pt x="6" y="2"/>
                    </a:lnTo>
                    <a:lnTo>
                      <a:pt x="9" y="3"/>
                    </a:lnTo>
                    <a:lnTo>
                      <a:pt x="11" y="4"/>
                    </a:lnTo>
                    <a:lnTo>
                      <a:pt x="11" y="4"/>
                    </a:lnTo>
                    <a:lnTo>
                      <a:pt x="9" y="4"/>
                    </a:lnTo>
                    <a:lnTo>
                      <a:pt x="7" y="4"/>
                    </a:lnTo>
                    <a:lnTo>
                      <a:pt x="6" y="3"/>
                    </a:lnTo>
                    <a:lnTo>
                      <a:pt x="3" y="2"/>
                    </a:lnTo>
                    <a:lnTo>
                      <a:pt x="0" y="2"/>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4" name="Freeform 9134"/>
              <p:cNvSpPr/>
              <p:nvPr/>
            </p:nvSpPr>
            <p:spPr bwMode="auto">
              <a:xfrm>
                <a:off x="4894" y="1399"/>
                <a:ext cx="5" cy="7"/>
              </a:xfrm>
              <a:custGeom>
                <a:avLst/>
                <a:gdLst>
                  <a:gd name="T0" fmla="*/ 5 w 5"/>
                  <a:gd name="T1" fmla="*/ 0 h 7"/>
                  <a:gd name="T2" fmla="*/ 5 w 5"/>
                  <a:gd name="T3" fmla="*/ 3 h 7"/>
                  <a:gd name="T4" fmla="*/ 4 w 5"/>
                  <a:gd name="T5" fmla="*/ 4 h 7"/>
                  <a:gd name="T6" fmla="*/ 1 w 5"/>
                  <a:gd name="T7" fmla="*/ 6 h 7"/>
                  <a:gd name="T8" fmla="*/ 0 w 5"/>
                  <a:gd name="T9" fmla="*/ 7 h 7"/>
                  <a:gd name="T10" fmla="*/ 1 w 5"/>
                  <a:gd name="T11" fmla="*/ 6 h 7"/>
                  <a:gd name="T12" fmla="*/ 2 w 5"/>
                  <a:gd name="T13" fmla="*/ 4 h 7"/>
                  <a:gd name="T14" fmla="*/ 4 w 5"/>
                  <a:gd name="T15" fmla="*/ 2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3"/>
                    </a:lnTo>
                    <a:lnTo>
                      <a:pt x="4" y="4"/>
                    </a:lnTo>
                    <a:lnTo>
                      <a:pt x="1" y="6"/>
                    </a:lnTo>
                    <a:lnTo>
                      <a:pt x="0" y="7"/>
                    </a:lnTo>
                    <a:lnTo>
                      <a:pt x="1" y="6"/>
                    </a:lnTo>
                    <a:lnTo>
                      <a:pt x="2" y="4"/>
                    </a:lnTo>
                    <a:lnTo>
                      <a:pt x="4" y="2"/>
                    </a:lnTo>
                    <a:lnTo>
                      <a:pt x="5"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5" name="Freeform 9135"/>
              <p:cNvSpPr/>
              <p:nvPr/>
            </p:nvSpPr>
            <p:spPr bwMode="auto">
              <a:xfrm>
                <a:off x="4907" y="1368"/>
                <a:ext cx="10" cy="25"/>
              </a:xfrm>
              <a:custGeom>
                <a:avLst/>
                <a:gdLst>
                  <a:gd name="T0" fmla="*/ 5 w 10"/>
                  <a:gd name="T1" fmla="*/ 0 h 25"/>
                  <a:gd name="T2" fmla="*/ 5 w 10"/>
                  <a:gd name="T3" fmla="*/ 1 h 25"/>
                  <a:gd name="T4" fmla="*/ 6 w 10"/>
                  <a:gd name="T5" fmla="*/ 3 h 25"/>
                  <a:gd name="T6" fmla="*/ 8 w 10"/>
                  <a:gd name="T7" fmla="*/ 4 h 25"/>
                  <a:gd name="T8" fmla="*/ 9 w 10"/>
                  <a:gd name="T9" fmla="*/ 5 h 25"/>
                  <a:gd name="T10" fmla="*/ 9 w 10"/>
                  <a:gd name="T11" fmla="*/ 8 h 25"/>
                  <a:gd name="T12" fmla="*/ 10 w 10"/>
                  <a:gd name="T13" fmla="*/ 10 h 25"/>
                  <a:gd name="T14" fmla="*/ 10 w 10"/>
                  <a:gd name="T15" fmla="*/ 14 h 25"/>
                  <a:gd name="T16" fmla="*/ 9 w 10"/>
                  <a:gd name="T17" fmla="*/ 18 h 25"/>
                  <a:gd name="T18" fmla="*/ 8 w 10"/>
                  <a:gd name="T19" fmla="*/ 21 h 25"/>
                  <a:gd name="T20" fmla="*/ 5 w 10"/>
                  <a:gd name="T21" fmla="*/ 22 h 25"/>
                  <a:gd name="T22" fmla="*/ 3 w 10"/>
                  <a:gd name="T23" fmla="*/ 25 h 25"/>
                  <a:gd name="T24" fmla="*/ 3 w 10"/>
                  <a:gd name="T25" fmla="*/ 22 h 25"/>
                  <a:gd name="T26" fmla="*/ 1 w 10"/>
                  <a:gd name="T27" fmla="*/ 18 h 25"/>
                  <a:gd name="T28" fmla="*/ 1 w 10"/>
                  <a:gd name="T29" fmla="*/ 16 h 25"/>
                  <a:gd name="T30" fmla="*/ 0 w 10"/>
                  <a:gd name="T31" fmla="*/ 13 h 25"/>
                  <a:gd name="T32" fmla="*/ 1 w 10"/>
                  <a:gd name="T33" fmla="*/ 9 h 25"/>
                  <a:gd name="T34" fmla="*/ 3 w 10"/>
                  <a:gd name="T35" fmla="*/ 7 h 25"/>
                  <a:gd name="T36" fmla="*/ 4 w 10"/>
                  <a:gd name="T37" fmla="*/ 3 h 25"/>
                  <a:gd name="T38" fmla="*/ 5 w 10"/>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5">
                    <a:moveTo>
                      <a:pt x="5" y="0"/>
                    </a:moveTo>
                    <a:lnTo>
                      <a:pt x="5" y="1"/>
                    </a:lnTo>
                    <a:lnTo>
                      <a:pt x="6" y="3"/>
                    </a:lnTo>
                    <a:lnTo>
                      <a:pt x="8" y="4"/>
                    </a:lnTo>
                    <a:lnTo>
                      <a:pt x="9" y="5"/>
                    </a:lnTo>
                    <a:lnTo>
                      <a:pt x="9" y="8"/>
                    </a:lnTo>
                    <a:lnTo>
                      <a:pt x="10" y="10"/>
                    </a:lnTo>
                    <a:lnTo>
                      <a:pt x="10" y="14"/>
                    </a:lnTo>
                    <a:lnTo>
                      <a:pt x="9" y="18"/>
                    </a:lnTo>
                    <a:lnTo>
                      <a:pt x="8" y="21"/>
                    </a:lnTo>
                    <a:lnTo>
                      <a:pt x="5" y="22"/>
                    </a:lnTo>
                    <a:lnTo>
                      <a:pt x="3" y="25"/>
                    </a:lnTo>
                    <a:lnTo>
                      <a:pt x="3" y="22"/>
                    </a:lnTo>
                    <a:lnTo>
                      <a:pt x="1" y="18"/>
                    </a:lnTo>
                    <a:lnTo>
                      <a:pt x="1" y="16"/>
                    </a:lnTo>
                    <a:lnTo>
                      <a:pt x="0" y="13"/>
                    </a:lnTo>
                    <a:lnTo>
                      <a:pt x="1" y="9"/>
                    </a:lnTo>
                    <a:lnTo>
                      <a:pt x="3" y="7"/>
                    </a:lnTo>
                    <a:lnTo>
                      <a:pt x="4" y="3"/>
                    </a:lnTo>
                    <a:lnTo>
                      <a:pt x="5" y="0"/>
                    </a:lnTo>
                    <a:close/>
                  </a:path>
                </a:pathLst>
              </a:custGeom>
              <a:solidFill>
                <a:srgbClr val="FD040E"/>
              </a:solidFill>
              <a:ln w="0">
                <a:solidFill>
                  <a:srgbClr val="FD040E"/>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6" name="Freeform 9136"/>
              <p:cNvSpPr/>
              <p:nvPr/>
            </p:nvSpPr>
            <p:spPr bwMode="auto">
              <a:xfrm>
                <a:off x="4912" y="1375"/>
                <a:ext cx="4" cy="7"/>
              </a:xfrm>
              <a:custGeom>
                <a:avLst/>
                <a:gdLst>
                  <a:gd name="T0" fmla="*/ 4 w 4"/>
                  <a:gd name="T1" fmla="*/ 0 h 7"/>
                  <a:gd name="T2" fmla="*/ 4 w 4"/>
                  <a:gd name="T3" fmla="*/ 1 h 7"/>
                  <a:gd name="T4" fmla="*/ 4 w 4"/>
                  <a:gd name="T5" fmla="*/ 2 h 7"/>
                  <a:gd name="T6" fmla="*/ 4 w 4"/>
                  <a:gd name="T7" fmla="*/ 5 h 7"/>
                  <a:gd name="T8" fmla="*/ 3 w 4"/>
                  <a:gd name="T9" fmla="*/ 6 h 7"/>
                  <a:gd name="T10" fmla="*/ 1 w 4"/>
                  <a:gd name="T11" fmla="*/ 7 h 7"/>
                  <a:gd name="T12" fmla="*/ 0 w 4"/>
                  <a:gd name="T13" fmla="*/ 7 h 7"/>
                  <a:gd name="T14" fmla="*/ 0 w 4"/>
                  <a:gd name="T15" fmla="*/ 7 h 7"/>
                  <a:gd name="T16" fmla="*/ 0 w 4"/>
                  <a:gd name="T17" fmla="*/ 7 h 7"/>
                  <a:gd name="T18" fmla="*/ 0 w 4"/>
                  <a:gd name="T19" fmla="*/ 6 h 7"/>
                  <a:gd name="T20" fmla="*/ 1 w 4"/>
                  <a:gd name="T21" fmla="*/ 3 h 7"/>
                  <a:gd name="T22" fmla="*/ 3 w 4"/>
                  <a:gd name="T23" fmla="*/ 2 h 7"/>
                  <a:gd name="T24" fmla="*/ 4 w 4"/>
                  <a:gd name="T25" fmla="*/ 1 h 7"/>
                  <a:gd name="T26" fmla="*/ 4 w 4"/>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0"/>
                    </a:moveTo>
                    <a:lnTo>
                      <a:pt x="4" y="1"/>
                    </a:lnTo>
                    <a:lnTo>
                      <a:pt x="4" y="2"/>
                    </a:lnTo>
                    <a:lnTo>
                      <a:pt x="4" y="5"/>
                    </a:lnTo>
                    <a:lnTo>
                      <a:pt x="3" y="6"/>
                    </a:lnTo>
                    <a:lnTo>
                      <a:pt x="1" y="7"/>
                    </a:lnTo>
                    <a:lnTo>
                      <a:pt x="0" y="7"/>
                    </a:lnTo>
                    <a:lnTo>
                      <a:pt x="0" y="7"/>
                    </a:lnTo>
                    <a:lnTo>
                      <a:pt x="0" y="7"/>
                    </a:lnTo>
                    <a:lnTo>
                      <a:pt x="0" y="6"/>
                    </a:lnTo>
                    <a:lnTo>
                      <a:pt x="1" y="3"/>
                    </a:lnTo>
                    <a:lnTo>
                      <a:pt x="3" y="2"/>
                    </a:lnTo>
                    <a:lnTo>
                      <a:pt x="4" y="1"/>
                    </a:lnTo>
                    <a:lnTo>
                      <a:pt x="4"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7" name="Freeform 9137"/>
              <p:cNvSpPr/>
              <p:nvPr/>
            </p:nvSpPr>
            <p:spPr bwMode="auto">
              <a:xfrm>
                <a:off x="4912" y="1380"/>
                <a:ext cx="4" cy="8"/>
              </a:xfrm>
              <a:custGeom>
                <a:avLst/>
                <a:gdLst>
                  <a:gd name="T0" fmla="*/ 4 w 4"/>
                  <a:gd name="T1" fmla="*/ 0 h 8"/>
                  <a:gd name="T2" fmla="*/ 4 w 4"/>
                  <a:gd name="T3" fmla="*/ 2 h 8"/>
                  <a:gd name="T4" fmla="*/ 4 w 4"/>
                  <a:gd name="T5" fmla="*/ 4 h 8"/>
                  <a:gd name="T6" fmla="*/ 3 w 4"/>
                  <a:gd name="T7" fmla="*/ 5 h 8"/>
                  <a:gd name="T8" fmla="*/ 3 w 4"/>
                  <a:gd name="T9" fmla="*/ 6 h 8"/>
                  <a:gd name="T10" fmla="*/ 1 w 4"/>
                  <a:gd name="T11" fmla="*/ 6 h 8"/>
                  <a:gd name="T12" fmla="*/ 1 w 4"/>
                  <a:gd name="T13" fmla="*/ 8 h 8"/>
                  <a:gd name="T14" fmla="*/ 0 w 4"/>
                  <a:gd name="T15" fmla="*/ 6 h 8"/>
                  <a:gd name="T16" fmla="*/ 0 w 4"/>
                  <a:gd name="T17" fmla="*/ 6 h 8"/>
                  <a:gd name="T18" fmla="*/ 0 w 4"/>
                  <a:gd name="T19" fmla="*/ 6 h 8"/>
                  <a:gd name="T20" fmla="*/ 0 w 4"/>
                  <a:gd name="T21" fmla="*/ 5 h 8"/>
                  <a:gd name="T22" fmla="*/ 1 w 4"/>
                  <a:gd name="T23" fmla="*/ 4 h 8"/>
                  <a:gd name="T24" fmla="*/ 3 w 4"/>
                  <a:gd name="T25" fmla="*/ 2 h 8"/>
                  <a:gd name="T26" fmla="*/ 4 w 4"/>
                  <a:gd name="T27" fmla="*/ 1 h 8"/>
                  <a:gd name="T28" fmla="*/ 4 w 4"/>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8">
                    <a:moveTo>
                      <a:pt x="4" y="0"/>
                    </a:moveTo>
                    <a:lnTo>
                      <a:pt x="4" y="2"/>
                    </a:lnTo>
                    <a:lnTo>
                      <a:pt x="4" y="4"/>
                    </a:lnTo>
                    <a:lnTo>
                      <a:pt x="3" y="5"/>
                    </a:lnTo>
                    <a:lnTo>
                      <a:pt x="3" y="6"/>
                    </a:lnTo>
                    <a:lnTo>
                      <a:pt x="1" y="6"/>
                    </a:lnTo>
                    <a:lnTo>
                      <a:pt x="1" y="8"/>
                    </a:lnTo>
                    <a:lnTo>
                      <a:pt x="0" y="6"/>
                    </a:lnTo>
                    <a:lnTo>
                      <a:pt x="0" y="6"/>
                    </a:lnTo>
                    <a:lnTo>
                      <a:pt x="0" y="6"/>
                    </a:lnTo>
                    <a:lnTo>
                      <a:pt x="0" y="5"/>
                    </a:lnTo>
                    <a:lnTo>
                      <a:pt x="1" y="4"/>
                    </a:lnTo>
                    <a:lnTo>
                      <a:pt x="3" y="2"/>
                    </a:lnTo>
                    <a:lnTo>
                      <a:pt x="4" y="1"/>
                    </a:lnTo>
                    <a:lnTo>
                      <a:pt x="4"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8" name="Freeform 9138"/>
              <p:cNvSpPr/>
              <p:nvPr/>
            </p:nvSpPr>
            <p:spPr bwMode="auto">
              <a:xfrm>
                <a:off x="4908" y="1371"/>
                <a:ext cx="4" cy="14"/>
              </a:xfrm>
              <a:custGeom>
                <a:avLst/>
                <a:gdLst>
                  <a:gd name="T0" fmla="*/ 3 w 4"/>
                  <a:gd name="T1" fmla="*/ 0 h 14"/>
                  <a:gd name="T2" fmla="*/ 4 w 4"/>
                  <a:gd name="T3" fmla="*/ 4 h 14"/>
                  <a:gd name="T4" fmla="*/ 4 w 4"/>
                  <a:gd name="T5" fmla="*/ 7 h 14"/>
                  <a:gd name="T6" fmla="*/ 4 w 4"/>
                  <a:gd name="T7" fmla="*/ 10 h 14"/>
                  <a:gd name="T8" fmla="*/ 3 w 4"/>
                  <a:gd name="T9" fmla="*/ 14 h 14"/>
                  <a:gd name="T10" fmla="*/ 3 w 4"/>
                  <a:gd name="T11" fmla="*/ 14 h 14"/>
                  <a:gd name="T12" fmla="*/ 0 w 4"/>
                  <a:gd name="T13" fmla="*/ 10 h 14"/>
                  <a:gd name="T14" fmla="*/ 0 w 4"/>
                  <a:gd name="T15" fmla="*/ 7 h 14"/>
                  <a:gd name="T16" fmla="*/ 2 w 4"/>
                  <a:gd name="T17" fmla="*/ 4 h 14"/>
                  <a:gd name="T18" fmla="*/ 3 w 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3" y="0"/>
                    </a:moveTo>
                    <a:lnTo>
                      <a:pt x="4" y="4"/>
                    </a:lnTo>
                    <a:lnTo>
                      <a:pt x="4" y="7"/>
                    </a:lnTo>
                    <a:lnTo>
                      <a:pt x="4" y="10"/>
                    </a:lnTo>
                    <a:lnTo>
                      <a:pt x="3" y="14"/>
                    </a:lnTo>
                    <a:lnTo>
                      <a:pt x="3" y="14"/>
                    </a:lnTo>
                    <a:lnTo>
                      <a:pt x="0" y="10"/>
                    </a:lnTo>
                    <a:lnTo>
                      <a:pt x="0" y="7"/>
                    </a:lnTo>
                    <a:lnTo>
                      <a:pt x="2" y="4"/>
                    </a:lnTo>
                    <a:lnTo>
                      <a:pt x="3"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39" name="Freeform 9139"/>
              <p:cNvSpPr/>
              <p:nvPr/>
            </p:nvSpPr>
            <p:spPr bwMode="auto">
              <a:xfrm>
                <a:off x="4912" y="1369"/>
                <a:ext cx="3" cy="9"/>
              </a:xfrm>
              <a:custGeom>
                <a:avLst/>
                <a:gdLst>
                  <a:gd name="T0" fmla="*/ 0 w 3"/>
                  <a:gd name="T1" fmla="*/ 0 h 9"/>
                  <a:gd name="T2" fmla="*/ 1 w 3"/>
                  <a:gd name="T3" fmla="*/ 2 h 9"/>
                  <a:gd name="T4" fmla="*/ 1 w 3"/>
                  <a:gd name="T5" fmla="*/ 3 h 9"/>
                  <a:gd name="T6" fmla="*/ 3 w 3"/>
                  <a:gd name="T7" fmla="*/ 4 h 9"/>
                  <a:gd name="T8" fmla="*/ 3 w 3"/>
                  <a:gd name="T9" fmla="*/ 6 h 9"/>
                  <a:gd name="T10" fmla="*/ 1 w 3"/>
                  <a:gd name="T11" fmla="*/ 7 h 9"/>
                  <a:gd name="T12" fmla="*/ 0 w 3"/>
                  <a:gd name="T13" fmla="*/ 9 h 9"/>
                  <a:gd name="T14" fmla="*/ 0 w 3"/>
                  <a:gd name="T15" fmla="*/ 9 h 9"/>
                  <a:gd name="T16" fmla="*/ 1 w 3"/>
                  <a:gd name="T17" fmla="*/ 8 h 9"/>
                  <a:gd name="T18" fmla="*/ 1 w 3"/>
                  <a:gd name="T19" fmla="*/ 6 h 9"/>
                  <a:gd name="T20" fmla="*/ 0 w 3"/>
                  <a:gd name="T21" fmla="*/ 3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1" y="2"/>
                    </a:lnTo>
                    <a:lnTo>
                      <a:pt x="1" y="3"/>
                    </a:lnTo>
                    <a:lnTo>
                      <a:pt x="3" y="4"/>
                    </a:lnTo>
                    <a:lnTo>
                      <a:pt x="3" y="6"/>
                    </a:lnTo>
                    <a:lnTo>
                      <a:pt x="1" y="7"/>
                    </a:lnTo>
                    <a:lnTo>
                      <a:pt x="0" y="9"/>
                    </a:lnTo>
                    <a:lnTo>
                      <a:pt x="0" y="9"/>
                    </a:lnTo>
                    <a:lnTo>
                      <a:pt x="1" y="8"/>
                    </a:lnTo>
                    <a:lnTo>
                      <a:pt x="1" y="6"/>
                    </a:lnTo>
                    <a:lnTo>
                      <a:pt x="0" y="3"/>
                    </a:lnTo>
                    <a:lnTo>
                      <a:pt x="0" y="0"/>
                    </a:lnTo>
                    <a:close/>
                  </a:path>
                </a:pathLst>
              </a:custGeom>
              <a:solidFill>
                <a:srgbClr val="F32435"/>
              </a:solidFill>
              <a:ln w="0">
                <a:solidFill>
                  <a:srgbClr val="F32435"/>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0" name="Freeform 9140"/>
              <p:cNvSpPr/>
              <p:nvPr/>
            </p:nvSpPr>
            <p:spPr bwMode="auto">
              <a:xfrm>
                <a:off x="4908" y="1381"/>
                <a:ext cx="3" cy="8"/>
              </a:xfrm>
              <a:custGeom>
                <a:avLst/>
                <a:gdLst>
                  <a:gd name="T0" fmla="*/ 0 w 3"/>
                  <a:gd name="T1" fmla="*/ 0 h 8"/>
                  <a:gd name="T2" fmla="*/ 2 w 3"/>
                  <a:gd name="T3" fmla="*/ 3 h 8"/>
                  <a:gd name="T4" fmla="*/ 3 w 3"/>
                  <a:gd name="T5" fmla="*/ 4 h 8"/>
                  <a:gd name="T6" fmla="*/ 3 w 3"/>
                  <a:gd name="T7" fmla="*/ 7 h 8"/>
                  <a:gd name="T8" fmla="*/ 3 w 3"/>
                  <a:gd name="T9" fmla="*/ 8 h 8"/>
                  <a:gd name="T10" fmla="*/ 3 w 3"/>
                  <a:gd name="T11" fmla="*/ 8 h 8"/>
                  <a:gd name="T12" fmla="*/ 2 w 3"/>
                  <a:gd name="T13" fmla="*/ 7 h 8"/>
                  <a:gd name="T14" fmla="*/ 0 w 3"/>
                  <a:gd name="T15" fmla="*/ 5 h 8"/>
                  <a:gd name="T16" fmla="*/ 0 w 3"/>
                  <a:gd name="T17" fmla="*/ 3 h 8"/>
                  <a:gd name="T18" fmla="*/ 0 w 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0" y="0"/>
                    </a:moveTo>
                    <a:lnTo>
                      <a:pt x="2" y="3"/>
                    </a:lnTo>
                    <a:lnTo>
                      <a:pt x="3" y="4"/>
                    </a:lnTo>
                    <a:lnTo>
                      <a:pt x="3" y="7"/>
                    </a:lnTo>
                    <a:lnTo>
                      <a:pt x="3" y="8"/>
                    </a:lnTo>
                    <a:lnTo>
                      <a:pt x="3" y="8"/>
                    </a:lnTo>
                    <a:lnTo>
                      <a:pt x="2" y="7"/>
                    </a:lnTo>
                    <a:lnTo>
                      <a:pt x="0" y="5"/>
                    </a:lnTo>
                    <a:lnTo>
                      <a:pt x="0" y="3"/>
                    </a:lnTo>
                    <a:lnTo>
                      <a:pt x="0" y="0"/>
                    </a:lnTo>
                    <a:close/>
                  </a:path>
                </a:pathLst>
              </a:custGeom>
              <a:solidFill>
                <a:srgbClr val="770000"/>
              </a:solidFill>
              <a:ln w="0">
                <a:solidFill>
                  <a:srgbClr val="770000"/>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grpSp>
        <p:nvGrpSpPr>
          <p:cNvPr id="541" name="组合 540"/>
          <p:cNvGrpSpPr/>
          <p:nvPr/>
        </p:nvGrpSpPr>
        <p:grpSpPr>
          <a:xfrm flipH="1">
            <a:off x="330200" y="484947"/>
            <a:ext cx="2657888" cy="1329685"/>
            <a:chOff x="8690388" y="396047"/>
            <a:chExt cx="2578213" cy="1329685"/>
          </a:xfrm>
        </p:grpSpPr>
        <p:sp>
          <p:nvSpPr>
            <p:cNvPr id="542"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3"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4"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5"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6"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7"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8"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49"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0" name="组合 549"/>
          <p:cNvGrpSpPr/>
          <p:nvPr/>
        </p:nvGrpSpPr>
        <p:grpSpPr>
          <a:xfrm flipV="1">
            <a:off x="9225077" y="5213917"/>
            <a:ext cx="2578213" cy="1255060"/>
            <a:chOff x="8690388" y="396047"/>
            <a:chExt cx="2578213" cy="1329685"/>
          </a:xfrm>
        </p:grpSpPr>
        <p:sp>
          <p:nvSpPr>
            <p:cNvPr id="551"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2"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3"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4"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5"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6"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7"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58"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nvGrpSpPr>
          <p:cNvPr id="559" name="组合 558"/>
          <p:cNvGrpSpPr/>
          <p:nvPr/>
        </p:nvGrpSpPr>
        <p:grpSpPr>
          <a:xfrm flipH="1" flipV="1">
            <a:off x="356889" y="5213917"/>
            <a:ext cx="2657888" cy="1255060"/>
            <a:chOff x="8690388" y="396047"/>
            <a:chExt cx="2578213" cy="1329685"/>
          </a:xfrm>
        </p:grpSpPr>
        <p:sp>
          <p:nvSpPr>
            <p:cNvPr id="560" name="Freeform 8646"/>
            <p:cNvSpPr/>
            <p:nvPr/>
          </p:nvSpPr>
          <p:spPr bwMode="auto">
            <a:xfrm>
              <a:off x="10432083" y="533385"/>
              <a:ext cx="287161" cy="287162"/>
            </a:xfrm>
            <a:custGeom>
              <a:avLst/>
              <a:gdLst>
                <a:gd name="T0" fmla="*/ 32 w 46"/>
                <a:gd name="T1" fmla="*/ 0 h 46"/>
                <a:gd name="T2" fmla="*/ 32 w 46"/>
                <a:gd name="T3" fmla="*/ 16 h 46"/>
                <a:gd name="T4" fmla="*/ 46 w 46"/>
                <a:gd name="T5" fmla="*/ 25 h 46"/>
                <a:gd name="T6" fmla="*/ 30 w 46"/>
                <a:gd name="T7" fmla="*/ 30 h 46"/>
                <a:gd name="T8" fmla="*/ 26 w 46"/>
                <a:gd name="T9" fmla="*/ 46 h 46"/>
                <a:gd name="T10" fmla="*/ 16 w 46"/>
                <a:gd name="T11" fmla="*/ 33 h 46"/>
                <a:gd name="T12" fmla="*/ 0 w 46"/>
                <a:gd name="T13" fmla="*/ 33 h 46"/>
                <a:gd name="T14" fmla="*/ 9 w 46"/>
                <a:gd name="T15" fmla="*/ 20 h 46"/>
                <a:gd name="T16" fmla="*/ 4 w 46"/>
                <a:gd name="T17" fmla="*/ 5 h 46"/>
                <a:gd name="T18" fmla="*/ 20 w 46"/>
                <a:gd name="T19" fmla="*/ 9 h 46"/>
                <a:gd name="T20" fmla="*/ 32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32" y="0"/>
                  </a:moveTo>
                  <a:lnTo>
                    <a:pt x="32" y="16"/>
                  </a:lnTo>
                  <a:lnTo>
                    <a:pt x="46" y="25"/>
                  </a:lnTo>
                  <a:lnTo>
                    <a:pt x="30" y="30"/>
                  </a:lnTo>
                  <a:lnTo>
                    <a:pt x="26" y="46"/>
                  </a:lnTo>
                  <a:lnTo>
                    <a:pt x="16" y="33"/>
                  </a:lnTo>
                  <a:lnTo>
                    <a:pt x="0" y="33"/>
                  </a:lnTo>
                  <a:lnTo>
                    <a:pt x="9" y="20"/>
                  </a:lnTo>
                  <a:lnTo>
                    <a:pt x="4" y="5"/>
                  </a:lnTo>
                  <a:lnTo>
                    <a:pt x="20"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1" name="Freeform 8647"/>
            <p:cNvSpPr/>
            <p:nvPr/>
          </p:nvSpPr>
          <p:spPr bwMode="auto">
            <a:xfrm>
              <a:off x="11112533" y="1569664"/>
              <a:ext cx="156068" cy="156068"/>
            </a:xfrm>
            <a:custGeom>
              <a:avLst/>
              <a:gdLst>
                <a:gd name="T0" fmla="*/ 8 w 25"/>
                <a:gd name="T1" fmla="*/ 0 h 25"/>
                <a:gd name="T2" fmla="*/ 14 w 25"/>
                <a:gd name="T3" fmla="*/ 5 h 25"/>
                <a:gd name="T4" fmla="*/ 23 w 25"/>
                <a:gd name="T5" fmla="*/ 3 h 25"/>
                <a:gd name="T6" fmla="*/ 21 w 25"/>
                <a:gd name="T7" fmla="*/ 11 h 25"/>
                <a:gd name="T8" fmla="*/ 25 w 25"/>
                <a:gd name="T9" fmla="*/ 19 h 25"/>
                <a:gd name="T10" fmla="*/ 17 w 25"/>
                <a:gd name="T11" fmla="*/ 19 h 25"/>
                <a:gd name="T12" fmla="*/ 12 w 25"/>
                <a:gd name="T13" fmla="*/ 25 h 25"/>
                <a:gd name="T14" fmla="*/ 9 w 25"/>
                <a:gd name="T15" fmla="*/ 17 h 25"/>
                <a:gd name="T16" fmla="*/ 0 w 25"/>
                <a:gd name="T17" fmla="*/ 13 h 25"/>
                <a:gd name="T18" fmla="*/ 8 w 25"/>
                <a:gd name="T19" fmla="*/ 9 h 25"/>
                <a:gd name="T20" fmla="*/ 8 w 2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8" y="0"/>
                  </a:moveTo>
                  <a:lnTo>
                    <a:pt x="14" y="5"/>
                  </a:lnTo>
                  <a:lnTo>
                    <a:pt x="23" y="3"/>
                  </a:lnTo>
                  <a:lnTo>
                    <a:pt x="21" y="11"/>
                  </a:lnTo>
                  <a:lnTo>
                    <a:pt x="25" y="19"/>
                  </a:lnTo>
                  <a:lnTo>
                    <a:pt x="17" y="19"/>
                  </a:lnTo>
                  <a:lnTo>
                    <a:pt x="12" y="25"/>
                  </a:lnTo>
                  <a:lnTo>
                    <a:pt x="9" y="17"/>
                  </a:lnTo>
                  <a:lnTo>
                    <a:pt x="0" y="13"/>
                  </a:lnTo>
                  <a:lnTo>
                    <a:pt x="8" y="9"/>
                  </a:lnTo>
                  <a:lnTo>
                    <a:pt x="8"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2" name="Freeform 8648"/>
            <p:cNvSpPr/>
            <p:nvPr/>
          </p:nvSpPr>
          <p:spPr bwMode="auto">
            <a:xfrm>
              <a:off x="11018891" y="957885"/>
              <a:ext cx="206009" cy="206009"/>
            </a:xfrm>
            <a:custGeom>
              <a:avLst/>
              <a:gdLst>
                <a:gd name="T0" fmla="*/ 11 w 33"/>
                <a:gd name="T1" fmla="*/ 0 h 33"/>
                <a:gd name="T2" fmla="*/ 19 w 33"/>
                <a:gd name="T3" fmla="*/ 8 h 33"/>
                <a:gd name="T4" fmla="*/ 31 w 33"/>
                <a:gd name="T5" fmla="*/ 4 h 33"/>
                <a:gd name="T6" fmla="*/ 27 w 33"/>
                <a:gd name="T7" fmla="*/ 14 h 33"/>
                <a:gd name="T8" fmla="*/ 33 w 33"/>
                <a:gd name="T9" fmla="*/ 24 h 33"/>
                <a:gd name="T10" fmla="*/ 21 w 33"/>
                <a:gd name="T11" fmla="*/ 24 h 33"/>
                <a:gd name="T12" fmla="*/ 15 w 33"/>
                <a:gd name="T13" fmla="*/ 33 h 33"/>
                <a:gd name="T14" fmla="*/ 11 w 33"/>
                <a:gd name="T15" fmla="*/ 22 h 33"/>
                <a:gd name="T16" fmla="*/ 0 w 33"/>
                <a:gd name="T17" fmla="*/ 18 h 33"/>
                <a:gd name="T18" fmla="*/ 10 w 33"/>
                <a:gd name="T19" fmla="*/ 12 h 33"/>
                <a:gd name="T20" fmla="*/ 11 w 3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1" y="0"/>
                  </a:moveTo>
                  <a:lnTo>
                    <a:pt x="19" y="8"/>
                  </a:lnTo>
                  <a:lnTo>
                    <a:pt x="31" y="4"/>
                  </a:lnTo>
                  <a:lnTo>
                    <a:pt x="27" y="14"/>
                  </a:lnTo>
                  <a:lnTo>
                    <a:pt x="33" y="24"/>
                  </a:lnTo>
                  <a:lnTo>
                    <a:pt x="21" y="24"/>
                  </a:lnTo>
                  <a:lnTo>
                    <a:pt x="15" y="33"/>
                  </a:lnTo>
                  <a:lnTo>
                    <a:pt x="11" y="22"/>
                  </a:lnTo>
                  <a:lnTo>
                    <a:pt x="0" y="18"/>
                  </a:lnTo>
                  <a:lnTo>
                    <a:pt x="10" y="12"/>
                  </a:lnTo>
                  <a:lnTo>
                    <a:pt x="11"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3" name="Freeform 8649"/>
            <p:cNvSpPr/>
            <p:nvPr/>
          </p:nvSpPr>
          <p:spPr bwMode="auto">
            <a:xfrm>
              <a:off x="10931494" y="514659"/>
              <a:ext cx="206009" cy="199765"/>
            </a:xfrm>
            <a:custGeom>
              <a:avLst/>
              <a:gdLst>
                <a:gd name="T0" fmla="*/ 10 w 33"/>
                <a:gd name="T1" fmla="*/ 0 h 32"/>
                <a:gd name="T2" fmla="*/ 20 w 33"/>
                <a:gd name="T3" fmla="*/ 7 h 32"/>
                <a:gd name="T4" fmla="*/ 30 w 33"/>
                <a:gd name="T5" fmla="*/ 4 h 32"/>
                <a:gd name="T6" fmla="*/ 26 w 33"/>
                <a:gd name="T7" fmla="*/ 15 h 32"/>
                <a:gd name="T8" fmla="*/ 33 w 33"/>
                <a:gd name="T9" fmla="*/ 24 h 32"/>
                <a:gd name="T10" fmla="*/ 21 w 33"/>
                <a:gd name="T11" fmla="*/ 23 h 32"/>
                <a:gd name="T12" fmla="*/ 14 w 33"/>
                <a:gd name="T13" fmla="*/ 32 h 32"/>
                <a:gd name="T14" fmla="*/ 12 w 33"/>
                <a:gd name="T15" fmla="*/ 21 h 32"/>
                <a:gd name="T16" fmla="*/ 0 w 33"/>
                <a:gd name="T17" fmla="*/ 17 h 32"/>
                <a:gd name="T18" fmla="*/ 10 w 33"/>
                <a:gd name="T19" fmla="*/ 11 h 32"/>
                <a:gd name="T20" fmla="*/ 10 w 3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10" y="0"/>
                  </a:moveTo>
                  <a:lnTo>
                    <a:pt x="20" y="7"/>
                  </a:lnTo>
                  <a:lnTo>
                    <a:pt x="30" y="4"/>
                  </a:lnTo>
                  <a:lnTo>
                    <a:pt x="26" y="15"/>
                  </a:lnTo>
                  <a:lnTo>
                    <a:pt x="33" y="24"/>
                  </a:lnTo>
                  <a:lnTo>
                    <a:pt x="21" y="23"/>
                  </a:lnTo>
                  <a:lnTo>
                    <a:pt x="14" y="32"/>
                  </a:lnTo>
                  <a:lnTo>
                    <a:pt x="12" y="21"/>
                  </a:lnTo>
                  <a:lnTo>
                    <a:pt x="0" y="17"/>
                  </a:lnTo>
                  <a:lnTo>
                    <a:pt x="10" y="11"/>
                  </a:lnTo>
                  <a:lnTo>
                    <a:pt x="10"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4" name="Freeform 8650"/>
            <p:cNvSpPr>
              <a:spLocks noEditPoints="1"/>
            </p:cNvSpPr>
            <p:nvPr/>
          </p:nvSpPr>
          <p:spPr bwMode="auto">
            <a:xfrm>
              <a:off x="10438328" y="801821"/>
              <a:ext cx="524382" cy="611779"/>
            </a:xfrm>
            <a:custGeom>
              <a:avLst/>
              <a:gdLst>
                <a:gd name="T0" fmla="*/ 38 w 84"/>
                <a:gd name="T1" fmla="*/ 73 h 98"/>
                <a:gd name="T2" fmla="*/ 44 w 84"/>
                <a:gd name="T3" fmla="*/ 71 h 98"/>
                <a:gd name="T4" fmla="*/ 57 w 84"/>
                <a:gd name="T5" fmla="*/ 62 h 98"/>
                <a:gd name="T6" fmla="*/ 36 w 84"/>
                <a:gd name="T7" fmla="*/ 71 h 98"/>
                <a:gd name="T8" fmla="*/ 42 w 84"/>
                <a:gd name="T9" fmla="*/ 58 h 98"/>
                <a:gd name="T10" fmla="*/ 55 w 84"/>
                <a:gd name="T11" fmla="*/ 60 h 98"/>
                <a:gd name="T12" fmla="*/ 42 w 84"/>
                <a:gd name="T13" fmla="*/ 50 h 98"/>
                <a:gd name="T14" fmla="*/ 42 w 84"/>
                <a:gd name="T15" fmla="*/ 53 h 98"/>
                <a:gd name="T16" fmla="*/ 38 w 84"/>
                <a:gd name="T17" fmla="*/ 55 h 98"/>
                <a:gd name="T18" fmla="*/ 46 w 84"/>
                <a:gd name="T19" fmla="*/ 55 h 98"/>
                <a:gd name="T20" fmla="*/ 42 w 84"/>
                <a:gd name="T21" fmla="*/ 50 h 98"/>
                <a:gd name="T22" fmla="*/ 36 w 84"/>
                <a:gd name="T23" fmla="*/ 49 h 98"/>
                <a:gd name="T24" fmla="*/ 38 w 84"/>
                <a:gd name="T25" fmla="*/ 49 h 98"/>
                <a:gd name="T26" fmla="*/ 46 w 84"/>
                <a:gd name="T27" fmla="*/ 47 h 98"/>
                <a:gd name="T28" fmla="*/ 41 w 84"/>
                <a:gd name="T29" fmla="*/ 49 h 98"/>
                <a:gd name="T30" fmla="*/ 41 w 84"/>
                <a:gd name="T31" fmla="*/ 43 h 98"/>
                <a:gd name="T32" fmla="*/ 31 w 84"/>
                <a:gd name="T33" fmla="*/ 49 h 98"/>
                <a:gd name="T34" fmla="*/ 50 w 84"/>
                <a:gd name="T35" fmla="*/ 49 h 98"/>
                <a:gd name="T36" fmla="*/ 66 w 84"/>
                <a:gd name="T37" fmla="*/ 46 h 98"/>
                <a:gd name="T38" fmla="*/ 17 w 84"/>
                <a:gd name="T39" fmla="*/ 51 h 98"/>
                <a:gd name="T40" fmla="*/ 57 w 84"/>
                <a:gd name="T41" fmla="*/ 49 h 98"/>
                <a:gd name="T42" fmla="*/ 62 w 84"/>
                <a:gd name="T43" fmla="*/ 37 h 98"/>
                <a:gd name="T44" fmla="*/ 24 w 84"/>
                <a:gd name="T45" fmla="*/ 56 h 98"/>
                <a:gd name="T46" fmla="*/ 37 w 84"/>
                <a:gd name="T47" fmla="*/ 43 h 98"/>
                <a:gd name="T48" fmla="*/ 44 w 84"/>
                <a:gd name="T49" fmla="*/ 33 h 98"/>
                <a:gd name="T50" fmla="*/ 58 w 84"/>
                <a:gd name="T51" fmla="*/ 36 h 98"/>
                <a:gd name="T52" fmla="*/ 33 w 84"/>
                <a:gd name="T53" fmla="*/ 28 h 98"/>
                <a:gd name="T54" fmla="*/ 40 w 84"/>
                <a:gd name="T55" fmla="*/ 29 h 98"/>
                <a:gd name="T56" fmla="*/ 57 w 84"/>
                <a:gd name="T57" fmla="*/ 20 h 98"/>
                <a:gd name="T58" fmla="*/ 42 w 84"/>
                <a:gd name="T59" fmla="*/ 3 h 98"/>
                <a:gd name="T60" fmla="*/ 49 w 84"/>
                <a:gd name="T61" fmla="*/ 12 h 98"/>
                <a:gd name="T62" fmla="*/ 58 w 84"/>
                <a:gd name="T63" fmla="*/ 15 h 98"/>
                <a:gd name="T64" fmla="*/ 71 w 84"/>
                <a:gd name="T65" fmla="*/ 24 h 98"/>
                <a:gd name="T66" fmla="*/ 82 w 84"/>
                <a:gd name="T67" fmla="*/ 22 h 98"/>
                <a:gd name="T68" fmla="*/ 80 w 84"/>
                <a:gd name="T69" fmla="*/ 30 h 98"/>
                <a:gd name="T70" fmla="*/ 78 w 84"/>
                <a:gd name="T71" fmla="*/ 36 h 98"/>
                <a:gd name="T72" fmla="*/ 78 w 84"/>
                <a:gd name="T73" fmla="*/ 50 h 98"/>
                <a:gd name="T74" fmla="*/ 76 w 84"/>
                <a:gd name="T75" fmla="*/ 64 h 98"/>
                <a:gd name="T76" fmla="*/ 82 w 84"/>
                <a:gd name="T77" fmla="*/ 73 h 98"/>
                <a:gd name="T78" fmla="*/ 75 w 84"/>
                <a:gd name="T79" fmla="*/ 72 h 98"/>
                <a:gd name="T80" fmla="*/ 69 w 84"/>
                <a:gd name="T81" fmla="*/ 67 h 98"/>
                <a:gd name="T82" fmla="*/ 44 w 84"/>
                <a:gd name="T83" fmla="*/ 73 h 98"/>
                <a:gd name="T84" fmla="*/ 46 w 84"/>
                <a:gd name="T85" fmla="*/ 89 h 98"/>
                <a:gd name="T86" fmla="*/ 42 w 84"/>
                <a:gd name="T87" fmla="*/ 98 h 98"/>
                <a:gd name="T88" fmla="*/ 41 w 84"/>
                <a:gd name="T89" fmla="*/ 87 h 98"/>
                <a:gd name="T90" fmla="*/ 25 w 84"/>
                <a:gd name="T91" fmla="*/ 80 h 98"/>
                <a:gd name="T92" fmla="*/ 14 w 84"/>
                <a:gd name="T93" fmla="*/ 72 h 98"/>
                <a:gd name="T94" fmla="*/ 3 w 84"/>
                <a:gd name="T95" fmla="*/ 71 h 98"/>
                <a:gd name="T96" fmla="*/ 3 w 84"/>
                <a:gd name="T97" fmla="*/ 66 h 98"/>
                <a:gd name="T98" fmla="*/ 8 w 84"/>
                <a:gd name="T99" fmla="*/ 59 h 98"/>
                <a:gd name="T100" fmla="*/ 7 w 84"/>
                <a:gd name="T101" fmla="*/ 47 h 98"/>
                <a:gd name="T102" fmla="*/ 10 w 84"/>
                <a:gd name="T103" fmla="*/ 29 h 98"/>
                <a:gd name="T104" fmla="*/ 2 w 84"/>
                <a:gd name="T105" fmla="*/ 24 h 98"/>
                <a:gd name="T106" fmla="*/ 10 w 84"/>
                <a:gd name="T107" fmla="*/ 22 h 98"/>
                <a:gd name="T108" fmla="*/ 25 w 84"/>
                <a:gd name="T109" fmla="*/ 19 h 98"/>
                <a:gd name="T110" fmla="*/ 36 w 84"/>
                <a:gd name="T111" fmla="*/ 12 h 98"/>
                <a:gd name="T112" fmla="*/ 37 w 84"/>
                <a:gd name="T11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98">
                  <a:moveTo>
                    <a:pt x="61" y="64"/>
                  </a:moveTo>
                  <a:lnTo>
                    <a:pt x="57" y="68"/>
                  </a:lnTo>
                  <a:lnTo>
                    <a:pt x="52" y="71"/>
                  </a:lnTo>
                  <a:lnTo>
                    <a:pt x="45" y="73"/>
                  </a:lnTo>
                  <a:lnTo>
                    <a:pt x="57" y="77"/>
                  </a:lnTo>
                  <a:lnTo>
                    <a:pt x="61" y="64"/>
                  </a:lnTo>
                  <a:close/>
                  <a:moveTo>
                    <a:pt x="23" y="64"/>
                  </a:moveTo>
                  <a:lnTo>
                    <a:pt x="25" y="76"/>
                  </a:lnTo>
                  <a:lnTo>
                    <a:pt x="38" y="73"/>
                  </a:lnTo>
                  <a:lnTo>
                    <a:pt x="34" y="72"/>
                  </a:lnTo>
                  <a:lnTo>
                    <a:pt x="31" y="70"/>
                  </a:lnTo>
                  <a:lnTo>
                    <a:pt x="27" y="67"/>
                  </a:lnTo>
                  <a:lnTo>
                    <a:pt x="23" y="64"/>
                  </a:lnTo>
                  <a:close/>
                  <a:moveTo>
                    <a:pt x="57" y="62"/>
                  </a:moveTo>
                  <a:lnTo>
                    <a:pt x="49" y="62"/>
                  </a:lnTo>
                  <a:lnTo>
                    <a:pt x="44" y="68"/>
                  </a:lnTo>
                  <a:lnTo>
                    <a:pt x="44" y="70"/>
                  </a:lnTo>
                  <a:lnTo>
                    <a:pt x="44" y="71"/>
                  </a:lnTo>
                  <a:lnTo>
                    <a:pt x="44" y="71"/>
                  </a:lnTo>
                  <a:lnTo>
                    <a:pt x="44" y="72"/>
                  </a:lnTo>
                  <a:lnTo>
                    <a:pt x="44" y="72"/>
                  </a:lnTo>
                  <a:lnTo>
                    <a:pt x="50" y="70"/>
                  </a:lnTo>
                  <a:lnTo>
                    <a:pt x="55" y="67"/>
                  </a:lnTo>
                  <a:lnTo>
                    <a:pt x="61" y="63"/>
                  </a:lnTo>
                  <a:lnTo>
                    <a:pt x="59" y="62"/>
                  </a:lnTo>
                  <a:lnTo>
                    <a:pt x="58" y="62"/>
                  </a:lnTo>
                  <a:lnTo>
                    <a:pt x="57" y="62"/>
                  </a:lnTo>
                  <a:close/>
                  <a:moveTo>
                    <a:pt x="27" y="60"/>
                  </a:moveTo>
                  <a:lnTo>
                    <a:pt x="27" y="60"/>
                  </a:lnTo>
                  <a:lnTo>
                    <a:pt x="25" y="60"/>
                  </a:lnTo>
                  <a:lnTo>
                    <a:pt x="24" y="60"/>
                  </a:lnTo>
                  <a:lnTo>
                    <a:pt x="23" y="62"/>
                  </a:lnTo>
                  <a:lnTo>
                    <a:pt x="24" y="64"/>
                  </a:lnTo>
                  <a:lnTo>
                    <a:pt x="27" y="67"/>
                  </a:lnTo>
                  <a:lnTo>
                    <a:pt x="32" y="70"/>
                  </a:lnTo>
                  <a:lnTo>
                    <a:pt x="36" y="71"/>
                  </a:lnTo>
                  <a:lnTo>
                    <a:pt x="41" y="72"/>
                  </a:lnTo>
                  <a:lnTo>
                    <a:pt x="41" y="71"/>
                  </a:lnTo>
                  <a:lnTo>
                    <a:pt x="40" y="70"/>
                  </a:lnTo>
                  <a:lnTo>
                    <a:pt x="40" y="70"/>
                  </a:lnTo>
                  <a:lnTo>
                    <a:pt x="40" y="68"/>
                  </a:lnTo>
                  <a:lnTo>
                    <a:pt x="34" y="62"/>
                  </a:lnTo>
                  <a:lnTo>
                    <a:pt x="27" y="60"/>
                  </a:lnTo>
                  <a:close/>
                  <a:moveTo>
                    <a:pt x="42" y="58"/>
                  </a:moveTo>
                  <a:lnTo>
                    <a:pt x="42" y="58"/>
                  </a:lnTo>
                  <a:lnTo>
                    <a:pt x="42" y="58"/>
                  </a:lnTo>
                  <a:lnTo>
                    <a:pt x="42" y="58"/>
                  </a:lnTo>
                  <a:close/>
                  <a:moveTo>
                    <a:pt x="48" y="55"/>
                  </a:moveTo>
                  <a:lnTo>
                    <a:pt x="45" y="56"/>
                  </a:lnTo>
                  <a:lnTo>
                    <a:pt x="44" y="58"/>
                  </a:lnTo>
                  <a:lnTo>
                    <a:pt x="44" y="58"/>
                  </a:lnTo>
                  <a:lnTo>
                    <a:pt x="44" y="66"/>
                  </a:lnTo>
                  <a:lnTo>
                    <a:pt x="46" y="59"/>
                  </a:lnTo>
                  <a:lnTo>
                    <a:pt x="55" y="60"/>
                  </a:lnTo>
                  <a:lnTo>
                    <a:pt x="48" y="55"/>
                  </a:lnTo>
                  <a:close/>
                  <a:moveTo>
                    <a:pt x="36" y="55"/>
                  </a:moveTo>
                  <a:lnTo>
                    <a:pt x="28" y="59"/>
                  </a:lnTo>
                  <a:lnTo>
                    <a:pt x="37" y="59"/>
                  </a:lnTo>
                  <a:lnTo>
                    <a:pt x="41" y="66"/>
                  </a:lnTo>
                  <a:lnTo>
                    <a:pt x="41" y="58"/>
                  </a:lnTo>
                  <a:lnTo>
                    <a:pt x="38" y="56"/>
                  </a:lnTo>
                  <a:lnTo>
                    <a:pt x="36" y="55"/>
                  </a:lnTo>
                  <a:close/>
                  <a:moveTo>
                    <a:pt x="42" y="50"/>
                  </a:moveTo>
                  <a:lnTo>
                    <a:pt x="41" y="54"/>
                  </a:lnTo>
                  <a:lnTo>
                    <a:pt x="41" y="55"/>
                  </a:lnTo>
                  <a:lnTo>
                    <a:pt x="41" y="56"/>
                  </a:lnTo>
                  <a:lnTo>
                    <a:pt x="42" y="56"/>
                  </a:lnTo>
                  <a:lnTo>
                    <a:pt x="42" y="56"/>
                  </a:lnTo>
                  <a:lnTo>
                    <a:pt x="42" y="56"/>
                  </a:lnTo>
                  <a:lnTo>
                    <a:pt x="44" y="56"/>
                  </a:lnTo>
                  <a:lnTo>
                    <a:pt x="44" y="54"/>
                  </a:lnTo>
                  <a:lnTo>
                    <a:pt x="42" y="53"/>
                  </a:lnTo>
                  <a:lnTo>
                    <a:pt x="42" y="51"/>
                  </a:lnTo>
                  <a:lnTo>
                    <a:pt x="42" y="50"/>
                  </a:lnTo>
                  <a:close/>
                  <a:moveTo>
                    <a:pt x="41" y="50"/>
                  </a:moveTo>
                  <a:lnTo>
                    <a:pt x="38" y="51"/>
                  </a:lnTo>
                  <a:lnTo>
                    <a:pt x="37" y="53"/>
                  </a:lnTo>
                  <a:lnTo>
                    <a:pt x="37" y="54"/>
                  </a:lnTo>
                  <a:lnTo>
                    <a:pt x="37" y="55"/>
                  </a:lnTo>
                  <a:lnTo>
                    <a:pt x="37" y="55"/>
                  </a:lnTo>
                  <a:lnTo>
                    <a:pt x="38" y="55"/>
                  </a:lnTo>
                  <a:lnTo>
                    <a:pt x="40" y="54"/>
                  </a:lnTo>
                  <a:lnTo>
                    <a:pt x="41" y="53"/>
                  </a:lnTo>
                  <a:lnTo>
                    <a:pt x="41" y="51"/>
                  </a:lnTo>
                  <a:lnTo>
                    <a:pt x="41" y="50"/>
                  </a:lnTo>
                  <a:close/>
                  <a:moveTo>
                    <a:pt x="42" y="50"/>
                  </a:moveTo>
                  <a:lnTo>
                    <a:pt x="42" y="50"/>
                  </a:lnTo>
                  <a:lnTo>
                    <a:pt x="44" y="51"/>
                  </a:lnTo>
                  <a:lnTo>
                    <a:pt x="45" y="54"/>
                  </a:lnTo>
                  <a:lnTo>
                    <a:pt x="46" y="55"/>
                  </a:lnTo>
                  <a:lnTo>
                    <a:pt x="48" y="55"/>
                  </a:lnTo>
                  <a:lnTo>
                    <a:pt x="48" y="54"/>
                  </a:lnTo>
                  <a:lnTo>
                    <a:pt x="48" y="54"/>
                  </a:lnTo>
                  <a:lnTo>
                    <a:pt x="46" y="53"/>
                  </a:lnTo>
                  <a:lnTo>
                    <a:pt x="45" y="51"/>
                  </a:lnTo>
                  <a:lnTo>
                    <a:pt x="42" y="50"/>
                  </a:lnTo>
                  <a:close/>
                  <a:moveTo>
                    <a:pt x="48" y="49"/>
                  </a:moveTo>
                  <a:lnTo>
                    <a:pt x="45" y="49"/>
                  </a:lnTo>
                  <a:lnTo>
                    <a:pt x="42" y="50"/>
                  </a:lnTo>
                  <a:lnTo>
                    <a:pt x="44" y="50"/>
                  </a:lnTo>
                  <a:lnTo>
                    <a:pt x="45" y="50"/>
                  </a:lnTo>
                  <a:lnTo>
                    <a:pt x="46" y="50"/>
                  </a:lnTo>
                  <a:lnTo>
                    <a:pt x="49" y="50"/>
                  </a:lnTo>
                  <a:lnTo>
                    <a:pt x="49" y="50"/>
                  </a:lnTo>
                  <a:lnTo>
                    <a:pt x="49" y="49"/>
                  </a:lnTo>
                  <a:lnTo>
                    <a:pt x="49" y="49"/>
                  </a:lnTo>
                  <a:lnTo>
                    <a:pt x="48" y="49"/>
                  </a:lnTo>
                  <a:close/>
                  <a:moveTo>
                    <a:pt x="36" y="49"/>
                  </a:moveTo>
                  <a:lnTo>
                    <a:pt x="34" y="49"/>
                  </a:lnTo>
                  <a:lnTo>
                    <a:pt x="34" y="49"/>
                  </a:lnTo>
                  <a:lnTo>
                    <a:pt x="34" y="50"/>
                  </a:lnTo>
                  <a:lnTo>
                    <a:pt x="36" y="50"/>
                  </a:lnTo>
                  <a:lnTo>
                    <a:pt x="37" y="50"/>
                  </a:lnTo>
                  <a:lnTo>
                    <a:pt x="38" y="50"/>
                  </a:lnTo>
                  <a:lnTo>
                    <a:pt x="41" y="50"/>
                  </a:lnTo>
                  <a:lnTo>
                    <a:pt x="41" y="50"/>
                  </a:lnTo>
                  <a:lnTo>
                    <a:pt x="38" y="49"/>
                  </a:lnTo>
                  <a:lnTo>
                    <a:pt x="36" y="49"/>
                  </a:lnTo>
                  <a:close/>
                  <a:moveTo>
                    <a:pt x="46" y="45"/>
                  </a:moveTo>
                  <a:lnTo>
                    <a:pt x="46" y="45"/>
                  </a:lnTo>
                  <a:lnTo>
                    <a:pt x="45" y="45"/>
                  </a:lnTo>
                  <a:lnTo>
                    <a:pt x="44" y="46"/>
                  </a:lnTo>
                  <a:lnTo>
                    <a:pt x="42" y="49"/>
                  </a:lnTo>
                  <a:lnTo>
                    <a:pt x="44" y="49"/>
                  </a:lnTo>
                  <a:lnTo>
                    <a:pt x="45" y="47"/>
                  </a:lnTo>
                  <a:lnTo>
                    <a:pt x="46" y="47"/>
                  </a:lnTo>
                  <a:lnTo>
                    <a:pt x="48" y="46"/>
                  </a:lnTo>
                  <a:lnTo>
                    <a:pt x="48" y="45"/>
                  </a:lnTo>
                  <a:lnTo>
                    <a:pt x="46" y="45"/>
                  </a:lnTo>
                  <a:close/>
                  <a:moveTo>
                    <a:pt x="37" y="43"/>
                  </a:moveTo>
                  <a:lnTo>
                    <a:pt x="37" y="43"/>
                  </a:lnTo>
                  <a:lnTo>
                    <a:pt x="37" y="45"/>
                  </a:lnTo>
                  <a:lnTo>
                    <a:pt x="38" y="46"/>
                  </a:lnTo>
                  <a:lnTo>
                    <a:pt x="40" y="47"/>
                  </a:lnTo>
                  <a:lnTo>
                    <a:pt x="41" y="49"/>
                  </a:lnTo>
                  <a:lnTo>
                    <a:pt x="41" y="49"/>
                  </a:lnTo>
                  <a:lnTo>
                    <a:pt x="40" y="46"/>
                  </a:lnTo>
                  <a:lnTo>
                    <a:pt x="38" y="45"/>
                  </a:lnTo>
                  <a:lnTo>
                    <a:pt x="37" y="43"/>
                  </a:lnTo>
                  <a:lnTo>
                    <a:pt x="37" y="43"/>
                  </a:lnTo>
                  <a:close/>
                  <a:moveTo>
                    <a:pt x="42" y="42"/>
                  </a:moveTo>
                  <a:lnTo>
                    <a:pt x="42" y="42"/>
                  </a:lnTo>
                  <a:lnTo>
                    <a:pt x="41" y="42"/>
                  </a:lnTo>
                  <a:lnTo>
                    <a:pt x="41" y="43"/>
                  </a:lnTo>
                  <a:lnTo>
                    <a:pt x="41" y="46"/>
                  </a:lnTo>
                  <a:lnTo>
                    <a:pt x="42" y="49"/>
                  </a:lnTo>
                  <a:lnTo>
                    <a:pt x="42" y="49"/>
                  </a:lnTo>
                  <a:lnTo>
                    <a:pt x="42" y="46"/>
                  </a:lnTo>
                  <a:lnTo>
                    <a:pt x="44" y="45"/>
                  </a:lnTo>
                  <a:lnTo>
                    <a:pt x="44" y="43"/>
                  </a:lnTo>
                  <a:lnTo>
                    <a:pt x="42" y="42"/>
                  </a:lnTo>
                  <a:close/>
                  <a:moveTo>
                    <a:pt x="28" y="41"/>
                  </a:moveTo>
                  <a:lnTo>
                    <a:pt x="31" y="49"/>
                  </a:lnTo>
                  <a:lnTo>
                    <a:pt x="27" y="56"/>
                  </a:lnTo>
                  <a:lnTo>
                    <a:pt x="34" y="53"/>
                  </a:lnTo>
                  <a:lnTo>
                    <a:pt x="33" y="50"/>
                  </a:lnTo>
                  <a:lnTo>
                    <a:pt x="34" y="47"/>
                  </a:lnTo>
                  <a:lnTo>
                    <a:pt x="34" y="45"/>
                  </a:lnTo>
                  <a:lnTo>
                    <a:pt x="28" y="41"/>
                  </a:lnTo>
                  <a:close/>
                  <a:moveTo>
                    <a:pt x="57" y="39"/>
                  </a:moveTo>
                  <a:lnTo>
                    <a:pt x="49" y="46"/>
                  </a:lnTo>
                  <a:lnTo>
                    <a:pt x="50" y="49"/>
                  </a:lnTo>
                  <a:lnTo>
                    <a:pt x="50" y="51"/>
                  </a:lnTo>
                  <a:lnTo>
                    <a:pt x="49" y="53"/>
                  </a:lnTo>
                  <a:lnTo>
                    <a:pt x="58" y="58"/>
                  </a:lnTo>
                  <a:lnTo>
                    <a:pt x="53" y="49"/>
                  </a:lnTo>
                  <a:lnTo>
                    <a:pt x="57" y="39"/>
                  </a:lnTo>
                  <a:lnTo>
                    <a:pt x="57" y="39"/>
                  </a:lnTo>
                  <a:close/>
                  <a:moveTo>
                    <a:pt x="65" y="39"/>
                  </a:moveTo>
                  <a:lnTo>
                    <a:pt x="66" y="43"/>
                  </a:lnTo>
                  <a:lnTo>
                    <a:pt x="66" y="46"/>
                  </a:lnTo>
                  <a:lnTo>
                    <a:pt x="66" y="49"/>
                  </a:lnTo>
                  <a:lnTo>
                    <a:pt x="66" y="54"/>
                  </a:lnTo>
                  <a:lnTo>
                    <a:pt x="65" y="59"/>
                  </a:lnTo>
                  <a:lnTo>
                    <a:pt x="74" y="49"/>
                  </a:lnTo>
                  <a:lnTo>
                    <a:pt x="65" y="39"/>
                  </a:lnTo>
                  <a:close/>
                  <a:moveTo>
                    <a:pt x="19" y="39"/>
                  </a:moveTo>
                  <a:lnTo>
                    <a:pt x="10" y="49"/>
                  </a:lnTo>
                  <a:lnTo>
                    <a:pt x="19" y="58"/>
                  </a:lnTo>
                  <a:lnTo>
                    <a:pt x="17" y="51"/>
                  </a:lnTo>
                  <a:lnTo>
                    <a:pt x="17" y="49"/>
                  </a:lnTo>
                  <a:lnTo>
                    <a:pt x="17" y="43"/>
                  </a:lnTo>
                  <a:lnTo>
                    <a:pt x="19" y="39"/>
                  </a:lnTo>
                  <a:close/>
                  <a:moveTo>
                    <a:pt x="62" y="37"/>
                  </a:moveTo>
                  <a:lnTo>
                    <a:pt x="61" y="38"/>
                  </a:lnTo>
                  <a:lnTo>
                    <a:pt x="61" y="39"/>
                  </a:lnTo>
                  <a:lnTo>
                    <a:pt x="59" y="39"/>
                  </a:lnTo>
                  <a:lnTo>
                    <a:pt x="58" y="41"/>
                  </a:lnTo>
                  <a:lnTo>
                    <a:pt x="57" y="49"/>
                  </a:lnTo>
                  <a:lnTo>
                    <a:pt x="59" y="58"/>
                  </a:lnTo>
                  <a:lnTo>
                    <a:pt x="61" y="59"/>
                  </a:lnTo>
                  <a:lnTo>
                    <a:pt x="61" y="60"/>
                  </a:lnTo>
                  <a:lnTo>
                    <a:pt x="62" y="60"/>
                  </a:lnTo>
                  <a:lnTo>
                    <a:pt x="65" y="55"/>
                  </a:lnTo>
                  <a:lnTo>
                    <a:pt x="65" y="49"/>
                  </a:lnTo>
                  <a:lnTo>
                    <a:pt x="65" y="46"/>
                  </a:lnTo>
                  <a:lnTo>
                    <a:pt x="63" y="42"/>
                  </a:lnTo>
                  <a:lnTo>
                    <a:pt x="62" y="37"/>
                  </a:lnTo>
                  <a:close/>
                  <a:moveTo>
                    <a:pt x="23" y="37"/>
                  </a:moveTo>
                  <a:lnTo>
                    <a:pt x="20" y="42"/>
                  </a:lnTo>
                  <a:lnTo>
                    <a:pt x="19" y="49"/>
                  </a:lnTo>
                  <a:lnTo>
                    <a:pt x="19" y="51"/>
                  </a:lnTo>
                  <a:lnTo>
                    <a:pt x="20" y="55"/>
                  </a:lnTo>
                  <a:lnTo>
                    <a:pt x="21" y="59"/>
                  </a:lnTo>
                  <a:lnTo>
                    <a:pt x="23" y="58"/>
                  </a:lnTo>
                  <a:lnTo>
                    <a:pt x="24" y="56"/>
                  </a:lnTo>
                  <a:lnTo>
                    <a:pt x="24" y="56"/>
                  </a:lnTo>
                  <a:lnTo>
                    <a:pt x="28" y="49"/>
                  </a:lnTo>
                  <a:lnTo>
                    <a:pt x="25" y="39"/>
                  </a:lnTo>
                  <a:lnTo>
                    <a:pt x="24" y="38"/>
                  </a:lnTo>
                  <a:lnTo>
                    <a:pt x="24" y="38"/>
                  </a:lnTo>
                  <a:lnTo>
                    <a:pt x="23" y="37"/>
                  </a:lnTo>
                  <a:close/>
                  <a:moveTo>
                    <a:pt x="41" y="33"/>
                  </a:moveTo>
                  <a:lnTo>
                    <a:pt x="37" y="39"/>
                  </a:lnTo>
                  <a:lnTo>
                    <a:pt x="29" y="38"/>
                  </a:lnTo>
                  <a:lnTo>
                    <a:pt x="37" y="43"/>
                  </a:lnTo>
                  <a:lnTo>
                    <a:pt x="38" y="42"/>
                  </a:lnTo>
                  <a:lnTo>
                    <a:pt x="41" y="42"/>
                  </a:lnTo>
                  <a:lnTo>
                    <a:pt x="41" y="33"/>
                  </a:lnTo>
                  <a:close/>
                  <a:moveTo>
                    <a:pt x="44" y="33"/>
                  </a:moveTo>
                  <a:lnTo>
                    <a:pt x="44" y="42"/>
                  </a:lnTo>
                  <a:lnTo>
                    <a:pt x="46" y="43"/>
                  </a:lnTo>
                  <a:lnTo>
                    <a:pt x="55" y="38"/>
                  </a:lnTo>
                  <a:lnTo>
                    <a:pt x="48" y="39"/>
                  </a:lnTo>
                  <a:lnTo>
                    <a:pt x="44" y="33"/>
                  </a:lnTo>
                  <a:close/>
                  <a:moveTo>
                    <a:pt x="44" y="25"/>
                  </a:moveTo>
                  <a:lnTo>
                    <a:pt x="44" y="28"/>
                  </a:lnTo>
                  <a:lnTo>
                    <a:pt x="44" y="28"/>
                  </a:lnTo>
                  <a:lnTo>
                    <a:pt x="45" y="29"/>
                  </a:lnTo>
                  <a:lnTo>
                    <a:pt x="44" y="30"/>
                  </a:lnTo>
                  <a:lnTo>
                    <a:pt x="49" y="37"/>
                  </a:lnTo>
                  <a:lnTo>
                    <a:pt x="57" y="37"/>
                  </a:lnTo>
                  <a:lnTo>
                    <a:pt x="57" y="37"/>
                  </a:lnTo>
                  <a:lnTo>
                    <a:pt x="58" y="36"/>
                  </a:lnTo>
                  <a:lnTo>
                    <a:pt x="59" y="37"/>
                  </a:lnTo>
                  <a:lnTo>
                    <a:pt x="61" y="36"/>
                  </a:lnTo>
                  <a:lnTo>
                    <a:pt x="58" y="32"/>
                  </a:lnTo>
                  <a:lnTo>
                    <a:pt x="53" y="29"/>
                  </a:lnTo>
                  <a:lnTo>
                    <a:pt x="49" y="26"/>
                  </a:lnTo>
                  <a:lnTo>
                    <a:pt x="44" y="25"/>
                  </a:lnTo>
                  <a:close/>
                  <a:moveTo>
                    <a:pt x="41" y="25"/>
                  </a:moveTo>
                  <a:lnTo>
                    <a:pt x="40" y="25"/>
                  </a:lnTo>
                  <a:lnTo>
                    <a:pt x="33" y="28"/>
                  </a:lnTo>
                  <a:lnTo>
                    <a:pt x="28" y="30"/>
                  </a:lnTo>
                  <a:lnTo>
                    <a:pt x="23" y="34"/>
                  </a:lnTo>
                  <a:lnTo>
                    <a:pt x="25" y="36"/>
                  </a:lnTo>
                  <a:lnTo>
                    <a:pt x="27" y="36"/>
                  </a:lnTo>
                  <a:lnTo>
                    <a:pt x="28" y="37"/>
                  </a:lnTo>
                  <a:lnTo>
                    <a:pt x="28" y="37"/>
                  </a:lnTo>
                  <a:lnTo>
                    <a:pt x="36" y="37"/>
                  </a:lnTo>
                  <a:lnTo>
                    <a:pt x="40" y="30"/>
                  </a:lnTo>
                  <a:lnTo>
                    <a:pt x="40" y="29"/>
                  </a:lnTo>
                  <a:lnTo>
                    <a:pt x="41" y="28"/>
                  </a:lnTo>
                  <a:lnTo>
                    <a:pt x="41" y="25"/>
                  </a:lnTo>
                  <a:close/>
                  <a:moveTo>
                    <a:pt x="28" y="20"/>
                  </a:moveTo>
                  <a:lnTo>
                    <a:pt x="24" y="32"/>
                  </a:lnTo>
                  <a:lnTo>
                    <a:pt x="28" y="28"/>
                  </a:lnTo>
                  <a:lnTo>
                    <a:pt x="33" y="26"/>
                  </a:lnTo>
                  <a:lnTo>
                    <a:pt x="38" y="24"/>
                  </a:lnTo>
                  <a:lnTo>
                    <a:pt x="28" y="20"/>
                  </a:lnTo>
                  <a:close/>
                  <a:moveTo>
                    <a:pt x="57" y="20"/>
                  </a:moveTo>
                  <a:lnTo>
                    <a:pt x="45" y="24"/>
                  </a:lnTo>
                  <a:lnTo>
                    <a:pt x="50" y="26"/>
                  </a:lnTo>
                  <a:lnTo>
                    <a:pt x="55" y="29"/>
                  </a:lnTo>
                  <a:lnTo>
                    <a:pt x="61" y="33"/>
                  </a:lnTo>
                  <a:lnTo>
                    <a:pt x="57" y="20"/>
                  </a:lnTo>
                  <a:close/>
                  <a:moveTo>
                    <a:pt x="42" y="0"/>
                  </a:moveTo>
                  <a:lnTo>
                    <a:pt x="44" y="0"/>
                  </a:lnTo>
                  <a:lnTo>
                    <a:pt x="44" y="1"/>
                  </a:lnTo>
                  <a:lnTo>
                    <a:pt x="42" y="3"/>
                  </a:lnTo>
                  <a:lnTo>
                    <a:pt x="42" y="8"/>
                  </a:lnTo>
                  <a:lnTo>
                    <a:pt x="46" y="7"/>
                  </a:lnTo>
                  <a:lnTo>
                    <a:pt x="46" y="5"/>
                  </a:lnTo>
                  <a:lnTo>
                    <a:pt x="46" y="7"/>
                  </a:lnTo>
                  <a:lnTo>
                    <a:pt x="48" y="7"/>
                  </a:lnTo>
                  <a:lnTo>
                    <a:pt x="46" y="7"/>
                  </a:lnTo>
                  <a:lnTo>
                    <a:pt x="44" y="9"/>
                  </a:lnTo>
                  <a:lnTo>
                    <a:pt x="44" y="16"/>
                  </a:lnTo>
                  <a:lnTo>
                    <a:pt x="49" y="12"/>
                  </a:lnTo>
                  <a:lnTo>
                    <a:pt x="49" y="11"/>
                  </a:lnTo>
                  <a:lnTo>
                    <a:pt x="50" y="12"/>
                  </a:lnTo>
                  <a:lnTo>
                    <a:pt x="50" y="12"/>
                  </a:lnTo>
                  <a:lnTo>
                    <a:pt x="49" y="12"/>
                  </a:lnTo>
                  <a:lnTo>
                    <a:pt x="44" y="17"/>
                  </a:lnTo>
                  <a:lnTo>
                    <a:pt x="44" y="24"/>
                  </a:lnTo>
                  <a:lnTo>
                    <a:pt x="57" y="16"/>
                  </a:lnTo>
                  <a:lnTo>
                    <a:pt x="57" y="16"/>
                  </a:lnTo>
                  <a:lnTo>
                    <a:pt x="58" y="15"/>
                  </a:lnTo>
                  <a:lnTo>
                    <a:pt x="59" y="16"/>
                  </a:lnTo>
                  <a:lnTo>
                    <a:pt x="59" y="16"/>
                  </a:lnTo>
                  <a:lnTo>
                    <a:pt x="59" y="17"/>
                  </a:lnTo>
                  <a:lnTo>
                    <a:pt x="62" y="34"/>
                  </a:lnTo>
                  <a:lnTo>
                    <a:pt x="62" y="34"/>
                  </a:lnTo>
                  <a:lnTo>
                    <a:pt x="69" y="32"/>
                  </a:lnTo>
                  <a:lnTo>
                    <a:pt x="70" y="24"/>
                  </a:lnTo>
                  <a:lnTo>
                    <a:pt x="70" y="24"/>
                  </a:lnTo>
                  <a:lnTo>
                    <a:pt x="71" y="24"/>
                  </a:lnTo>
                  <a:lnTo>
                    <a:pt x="70" y="30"/>
                  </a:lnTo>
                  <a:lnTo>
                    <a:pt x="75" y="28"/>
                  </a:lnTo>
                  <a:lnTo>
                    <a:pt x="75" y="24"/>
                  </a:lnTo>
                  <a:lnTo>
                    <a:pt x="75" y="22"/>
                  </a:lnTo>
                  <a:lnTo>
                    <a:pt x="76" y="22"/>
                  </a:lnTo>
                  <a:lnTo>
                    <a:pt x="76" y="24"/>
                  </a:lnTo>
                  <a:lnTo>
                    <a:pt x="76" y="26"/>
                  </a:lnTo>
                  <a:lnTo>
                    <a:pt x="82" y="24"/>
                  </a:lnTo>
                  <a:lnTo>
                    <a:pt x="82" y="22"/>
                  </a:lnTo>
                  <a:lnTo>
                    <a:pt x="83" y="22"/>
                  </a:lnTo>
                  <a:lnTo>
                    <a:pt x="83" y="22"/>
                  </a:lnTo>
                  <a:lnTo>
                    <a:pt x="84" y="24"/>
                  </a:lnTo>
                  <a:lnTo>
                    <a:pt x="84" y="25"/>
                  </a:lnTo>
                  <a:lnTo>
                    <a:pt x="83" y="25"/>
                  </a:lnTo>
                  <a:lnTo>
                    <a:pt x="82" y="25"/>
                  </a:lnTo>
                  <a:lnTo>
                    <a:pt x="76" y="28"/>
                  </a:lnTo>
                  <a:lnTo>
                    <a:pt x="80" y="30"/>
                  </a:lnTo>
                  <a:lnTo>
                    <a:pt x="80" y="30"/>
                  </a:lnTo>
                  <a:lnTo>
                    <a:pt x="80" y="30"/>
                  </a:lnTo>
                  <a:lnTo>
                    <a:pt x="80" y="32"/>
                  </a:lnTo>
                  <a:lnTo>
                    <a:pt x="80" y="32"/>
                  </a:lnTo>
                  <a:lnTo>
                    <a:pt x="75" y="29"/>
                  </a:lnTo>
                  <a:lnTo>
                    <a:pt x="71" y="32"/>
                  </a:lnTo>
                  <a:lnTo>
                    <a:pt x="78" y="34"/>
                  </a:lnTo>
                  <a:lnTo>
                    <a:pt x="78" y="36"/>
                  </a:lnTo>
                  <a:lnTo>
                    <a:pt x="78" y="36"/>
                  </a:lnTo>
                  <a:lnTo>
                    <a:pt x="78" y="36"/>
                  </a:lnTo>
                  <a:lnTo>
                    <a:pt x="76" y="36"/>
                  </a:lnTo>
                  <a:lnTo>
                    <a:pt x="69" y="33"/>
                  </a:lnTo>
                  <a:lnTo>
                    <a:pt x="63" y="36"/>
                  </a:lnTo>
                  <a:lnTo>
                    <a:pt x="63" y="36"/>
                  </a:lnTo>
                  <a:lnTo>
                    <a:pt x="76" y="47"/>
                  </a:lnTo>
                  <a:lnTo>
                    <a:pt x="78" y="47"/>
                  </a:lnTo>
                  <a:lnTo>
                    <a:pt x="78" y="49"/>
                  </a:lnTo>
                  <a:lnTo>
                    <a:pt x="79" y="49"/>
                  </a:lnTo>
                  <a:lnTo>
                    <a:pt x="78" y="50"/>
                  </a:lnTo>
                  <a:lnTo>
                    <a:pt x="78" y="50"/>
                  </a:lnTo>
                  <a:lnTo>
                    <a:pt x="76" y="50"/>
                  </a:lnTo>
                  <a:lnTo>
                    <a:pt x="63" y="62"/>
                  </a:lnTo>
                  <a:lnTo>
                    <a:pt x="69" y="66"/>
                  </a:lnTo>
                  <a:lnTo>
                    <a:pt x="76" y="63"/>
                  </a:lnTo>
                  <a:lnTo>
                    <a:pt x="76" y="63"/>
                  </a:lnTo>
                  <a:lnTo>
                    <a:pt x="76" y="63"/>
                  </a:lnTo>
                  <a:lnTo>
                    <a:pt x="76" y="63"/>
                  </a:lnTo>
                  <a:lnTo>
                    <a:pt x="76" y="64"/>
                  </a:lnTo>
                  <a:lnTo>
                    <a:pt x="70" y="67"/>
                  </a:lnTo>
                  <a:lnTo>
                    <a:pt x="75" y="70"/>
                  </a:lnTo>
                  <a:lnTo>
                    <a:pt x="79" y="68"/>
                  </a:lnTo>
                  <a:lnTo>
                    <a:pt x="79" y="68"/>
                  </a:lnTo>
                  <a:lnTo>
                    <a:pt x="80" y="68"/>
                  </a:lnTo>
                  <a:lnTo>
                    <a:pt x="80" y="68"/>
                  </a:lnTo>
                  <a:lnTo>
                    <a:pt x="79" y="70"/>
                  </a:lnTo>
                  <a:lnTo>
                    <a:pt x="76" y="70"/>
                  </a:lnTo>
                  <a:lnTo>
                    <a:pt x="82" y="73"/>
                  </a:lnTo>
                  <a:lnTo>
                    <a:pt x="82" y="73"/>
                  </a:lnTo>
                  <a:lnTo>
                    <a:pt x="83" y="73"/>
                  </a:lnTo>
                  <a:lnTo>
                    <a:pt x="83" y="75"/>
                  </a:lnTo>
                  <a:lnTo>
                    <a:pt x="83" y="76"/>
                  </a:lnTo>
                  <a:lnTo>
                    <a:pt x="82" y="76"/>
                  </a:lnTo>
                  <a:lnTo>
                    <a:pt x="82" y="76"/>
                  </a:lnTo>
                  <a:lnTo>
                    <a:pt x="80" y="75"/>
                  </a:lnTo>
                  <a:lnTo>
                    <a:pt x="80" y="75"/>
                  </a:lnTo>
                  <a:lnTo>
                    <a:pt x="75" y="72"/>
                  </a:lnTo>
                  <a:lnTo>
                    <a:pt x="75" y="75"/>
                  </a:lnTo>
                  <a:lnTo>
                    <a:pt x="75" y="76"/>
                  </a:lnTo>
                  <a:lnTo>
                    <a:pt x="74" y="75"/>
                  </a:lnTo>
                  <a:lnTo>
                    <a:pt x="74" y="71"/>
                  </a:lnTo>
                  <a:lnTo>
                    <a:pt x="70" y="68"/>
                  </a:lnTo>
                  <a:lnTo>
                    <a:pt x="70" y="75"/>
                  </a:lnTo>
                  <a:lnTo>
                    <a:pt x="69" y="75"/>
                  </a:lnTo>
                  <a:lnTo>
                    <a:pt x="69" y="75"/>
                  </a:lnTo>
                  <a:lnTo>
                    <a:pt x="69" y="67"/>
                  </a:lnTo>
                  <a:lnTo>
                    <a:pt x="62" y="64"/>
                  </a:lnTo>
                  <a:lnTo>
                    <a:pt x="59" y="79"/>
                  </a:lnTo>
                  <a:lnTo>
                    <a:pt x="61" y="80"/>
                  </a:lnTo>
                  <a:lnTo>
                    <a:pt x="61" y="81"/>
                  </a:lnTo>
                  <a:lnTo>
                    <a:pt x="59" y="81"/>
                  </a:lnTo>
                  <a:lnTo>
                    <a:pt x="58" y="81"/>
                  </a:lnTo>
                  <a:lnTo>
                    <a:pt x="58" y="80"/>
                  </a:lnTo>
                  <a:lnTo>
                    <a:pt x="58" y="80"/>
                  </a:lnTo>
                  <a:lnTo>
                    <a:pt x="44" y="73"/>
                  </a:lnTo>
                  <a:lnTo>
                    <a:pt x="42" y="79"/>
                  </a:lnTo>
                  <a:lnTo>
                    <a:pt x="49" y="84"/>
                  </a:lnTo>
                  <a:lnTo>
                    <a:pt x="50" y="84"/>
                  </a:lnTo>
                  <a:lnTo>
                    <a:pt x="49" y="84"/>
                  </a:lnTo>
                  <a:lnTo>
                    <a:pt x="49" y="85"/>
                  </a:lnTo>
                  <a:lnTo>
                    <a:pt x="49" y="85"/>
                  </a:lnTo>
                  <a:lnTo>
                    <a:pt x="42" y="81"/>
                  </a:lnTo>
                  <a:lnTo>
                    <a:pt x="42" y="87"/>
                  </a:lnTo>
                  <a:lnTo>
                    <a:pt x="46" y="89"/>
                  </a:lnTo>
                  <a:lnTo>
                    <a:pt x="46" y="89"/>
                  </a:lnTo>
                  <a:lnTo>
                    <a:pt x="46" y="89"/>
                  </a:lnTo>
                  <a:lnTo>
                    <a:pt x="46" y="91"/>
                  </a:lnTo>
                  <a:lnTo>
                    <a:pt x="46" y="91"/>
                  </a:lnTo>
                  <a:lnTo>
                    <a:pt x="42" y="88"/>
                  </a:lnTo>
                  <a:lnTo>
                    <a:pt x="42" y="96"/>
                  </a:lnTo>
                  <a:lnTo>
                    <a:pt x="44" y="97"/>
                  </a:lnTo>
                  <a:lnTo>
                    <a:pt x="42" y="98"/>
                  </a:lnTo>
                  <a:lnTo>
                    <a:pt x="42" y="98"/>
                  </a:lnTo>
                  <a:lnTo>
                    <a:pt x="41" y="98"/>
                  </a:lnTo>
                  <a:lnTo>
                    <a:pt x="41" y="97"/>
                  </a:lnTo>
                  <a:lnTo>
                    <a:pt x="41" y="96"/>
                  </a:lnTo>
                  <a:lnTo>
                    <a:pt x="41" y="88"/>
                  </a:lnTo>
                  <a:lnTo>
                    <a:pt x="38" y="91"/>
                  </a:lnTo>
                  <a:lnTo>
                    <a:pt x="37" y="89"/>
                  </a:lnTo>
                  <a:lnTo>
                    <a:pt x="37" y="89"/>
                  </a:lnTo>
                  <a:lnTo>
                    <a:pt x="37" y="89"/>
                  </a:lnTo>
                  <a:lnTo>
                    <a:pt x="41" y="87"/>
                  </a:lnTo>
                  <a:lnTo>
                    <a:pt x="41" y="81"/>
                  </a:lnTo>
                  <a:lnTo>
                    <a:pt x="36" y="85"/>
                  </a:lnTo>
                  <a:lnTo>
                    <a:pt x="36" y="85"/>
                  </a:lnTo>
                  <a:lnTo>
                    <a:pt x="34" y="84"/>
                  </a:lnTo>
                  <a:lnTo>
                    <a:pt x="34" y="84"/>
                  </a:lnTo>
                  <a:lnTo>
                    <a:pt x="36" y="84"/>
                  </a:lnTo>
                  <a:lnTo>
                    <a:pt x="41" y="79"/>
                  </a:lnTo>
                  <a:lnTo>
                    <a:pt x="41" y="73"/>
                  </a:lnTo>
                  <a:lnTo>
                    <a:pt x="25" y="80"/>
                  </a:lnTo>
                  <a:lnTo>
                    <a:pt x="24" y="80"/>
                  </a:lnTo>
                  <a:lnTo>
                    <a:pt x="24" y="81"/>
                  </a:lnTo>
                  <a:lnTo>
                    <a:pt x="23" y="80"/>
                  </a:lnTo>
                  <a:lnTo>
                    <a:pt x="23" y="80"/>
                  </a:lnTo>
                  <a:lnTo>
                    <a:pt x="23" y="79"/>
                  </a:lnTo>
                  <a:lnTo>
                    <a:pt x="20" y="62"/>
                  </a:lnTo>
                  <a:lnTo>
                    <a:pt x="16" y="64"/>
                  </a:lnTo>
                  <a:lnTo>
                    <a:pt x="15" y="72"/>
                  </a:lnTo>
                  <a:lnTo>
                    <a:pt x="14" y="72"/>
                  </a:lnTo>
                  <a:lnTo>
                    <a:pt x="14" y="72"/>
                  </a:lnTo>
                  <a:lnTo>
                    <a:pt x="15" y="66"/>
                  </a:lnTo>
                  <a:lnTo>
                    <a:pt x="10" y="67"/>
                  </a:lnTo>
                  <a:lnTo>
                    <a:pt x="8" y="72"/>
                  </a:lnTo>
                  <a:lnTo>
                    <a:pt x="8" y="72"/>
                  </a:lnTo>
                  <a:lnTo>
                    <a:pt x="7" y="72"/>
                  </a:lnTo>
                  <a:lnTo>
                    <a:pt x="8" y="68"/>
                  </a:lnTo>
                  <a:lnTo>
                    <a:pt x="3" y="71"/>
                  </a:lnTo>
                  <a:lnTo>
                    <a:pt x="3" y="71"/>
                  </a:lnTo>
                  <a:lnTo>
                    <a:pt x="2" y="72"/>
                  </a:lnTo>
                  <a:lnTo>
                    <a:pt x="2" y="71"/>
                  </a:lnTo>
                  <a:lnTo>
                    <a:pt x="0" y="71"/>
                  </a:lnTo>
                  <a:lnTo>
                    <a:pt x="0" y="70"/>
                  </a:lnTo>
                  <a:lnTo>
                    <a:pt x="2" y="68"/>
                  </a:lnTo>
                  <a:lnTo>
                    <a:pt x="3" y="70"/>
                  </a:lnTo>
                  <a:lnTo>
                    <a:pt x="7" y="67"/>
                  </a:lnTo>
                  <a:lnTo>
                    <a:pt x="4" y="66"/>
                  </a:lnTo>
                  <a:lnTo>
                    <a:pt x="3" y="66"/>
                  </a:lnTo>
                  <a:lnTo>
                    <a:pt x="3" y="64"/>
                  </a:lnTo>
                  <a:lnTo>
                    <a:pt x="4" y="64"/>
                  </a:lnTo>
                  <a:lnTo>
                    <a:pt x="8" y="66"/>
                  </a:lnTo>
                  <a:lnTo>
                    <a:pt x="14" y="63"/>
                  </a:lnTo>
                  <a:lnTo>
                    <a:pt x="8" y="60"/>
                  </a:lnTo>
                  <a:lnTo>
                    <a:pt x="7" y="60"/>
                  </a:lnTo>
                  <a:lnTo>
                    <a:pt x="7" y="60"/>
                  </a:lnTo>
                  <a:lnTo>
                    <a:pt x="8" y="59"/>
                  </a:lnTo>
                  <a:lnTo>
                    <a:pt x="8" y="59"/>
                  </a:lnTo>
                  <a:lnTo>
                    <a:pt x="15" y="63"/>
                  </a:lnTo>
                  <a:lnTo>
                    <a:pt x="20" y="60"/>
                  </a:lnTo>
                  <a:lnTo>
                    <a:pt x="7" y="50"/>
                  </a:lnTo>
                  <a:lnTo>
                    <a:pt x="7" y="50"/>
                  </a:lnTo>
                  <a:lnTo>
                    <a:pt x="6" y="50"/>
                  </a:lnTo>
                  <a:lnTo>
                    <a:pt x="4" y="49"/>
                  </a:lnTo>
                  <a:lnTo>
                    <a:pt x="6" y="47"/>
                  </a:lnTo>
                  <a:lnTo>
                    <a:pt x="6" y="47"/>
                  </a:lnTo>
                  <a:lnTo>
                    <a:pt x="7" y="47"/>
                  </a:lnTo>
                  <a:lnTo>
                    <a:pt x="20" y="36"/>
                  </a:lnTo>
                  <a:lnTo>
                    <a:pt x="16" y="33"/>
                  </a:lnTo>
                  <a:lnTo>
                    <a:pt x="8" y="36"/>
                  </a:lnTo>
                  <a:lnTo>
                    <a:pt x="8" y="36"/>
                  </a:lnTo>
                  <a:lnTo>
                    <a:pt x="8" y="36"/>
                  </a:lnTo>
                  <a:lnTo>
                    <a:pt x="8" y="34"/>
                  </a:lnTo>
                  <a:lnTo>
                    <a:pt x="8" y="34"/>
                  </a:lnTo>
                  <a:lnTo>
                    <a:pt x="15" y="32"/>
                  </a:lnTo>
                  <a:lnTo>
                    <a:pt x="10" y="29"/>
                  </a:lnTo>
                  <a:lnTo>
                    <a:pt x="6" y="30"/>
                  </a:lnTo>
                  <a:lnTo>
                    <a:pt x="4" y="30"/>
                  </a:lnTo>
                  <a:lnTo>
                    <a:pt x="4" y="30"/>
                  </a:lnTo>
                  <a:lnTo>
                    <a:pt x="4" y="29"/>
                  </a:lnTo>
                  <a:lnTo>
                    <a:pt x="4" y="29"/>
                  </a:lnTo>
                  <a:lnTo>
                    <a:pt x="8" y="28"/>
                  </a:lnTo>
                  <a:lnTo>
                    <a:pt x="3" y="24"/>
                  </a:lnTo>
                  <a:lnTo>
                    <a:pt x="3" y="24"/>
                  </a:lnTo>
                  <a:lnTo>
                    <a:pt x="2" y="24"/>
                  </a:lnTo>
                  <a:lnTo>
                    <a:pt x="2" y="24"/>
                  </a:lnTo>
                  <a:lnTo>
                    <a:pt x="2" y="22"/>
                  </a:lnTo>
                  <a:lnTo>
                    <a:pt x="2" y="21"/>
                  </a:lnTo>
                  <a:lnTo>
                    <a:pt x="3" y="22"/>
                  </a:lnTo>
                  <a:lnTo>
                    <a:pt x="4" y="22"/>
                  </a:lnTo>
                  <a:lnTo>
                    <a:pt x="4" y="22"/>
                  </a:lnTo>
                  <a:lnTo>
                    <a:pt x="10" y="26"/>
                  </a:lnTo>
                  <a:lnTo>
                    <a:pt x="8" y="22"/>
                  </a:lnTo>
                  <a:lnTo>
                    <a:pt x="10" y="22"/>
                  </a:lnTo>
                  <a:lnTo>
                    <a:pt x="11" y="22"/>
                  </a:lnTo>
                  <a:lnTo>
                    <a:pt x="11" y="28"/>
                  </a:lnTo>
                  <a:lnTo>
                    <a:pt x="15" y="30"/>
                  </a:lnTo>
                  <a:lnTo>
                    <a:pt x="15" y="24"/>
                  </a:lnTo>
                  <a:lnTo>
                    <a:pt x="15" y="22"/>
                  </a:lnTo>
                  <a:lnTo>
                    <a:pt x="16" y="24"/>
                  </a:lnTo>
                  <a:lnTo>
                    <a:pt x="17" y="30"/>
                  </a:lnTo>
                  <a:lnTo>
                    <a:pt x="21" y="34"/>
                  </a:lnTo>
                  <a:lnTo>
                    <a:pt x="25" y="19"/>
                  </a:lnTo>
                  <a:lnTo>
                    <a:pt x="24" y="17"/>
                  </a:lnTo>
                  <a:lnTo>
                    <a:pt x="25" y="16"/>
                  </a:lnTo>
                  <a:lnTo>
                    <a:pt x="25" y="16"/>
                  </a:lnTo>
                  <a:lnTo>
                    <a:pt x="27" y="16"/>
                  </a:lnTo>
                  <a:lnTo>
                    <a:pt x="28" y="17"/>
                  </a:lnTo>
                  <a:lnTo>
                    <a:pt x="28" y="17"/>
                  </a:lnTo>
                  <a:lnTo>
                    <a:pt x="41" y="24"/>
                  </a:lnTo>
                  <a:lnTo>
                    <a:pt x="41" y="17"/>
                  </a:lnTo>
                  <a:lnTo>
                    <a:pt x="36" y="12"/>
                  </a:lnTo>
                  <a:lnTo>
                    <a:pt x="34" y="12"/>
                  </a:lnTo>
                  <a:lnTo>
                    <a:pt x="36" y="12"/>
                  </a:lnTo>
                  <a:lnTo>
                    <a:pt x="36" y="12"/>
                  </a:lnTo>
                  <a:lnTo>
                    <a:pt x="36" y="12"/>
                  </a:lnTo>
                  <a:lnTo>
                    <a:pt x="41" y="16"/>
                  </a:lnTo>
                  <a:lnTo>
                    <a:pt x="41" y="11"/>
                  </a:lnTo>
                  <a:lnTo>
                    <a:pt x="37" y="7"/>
                  </a:lnTo>
                  <a:lnTo>
                    <a:pt x="37" y="7"/>
                  </a:lnTo>
                  <a:lnTo>
                    <a:pt x="37" y="7"/>
                  </a:lnTo>
                  <a:lnTo>
                    <a:pt x="38" y="5"/>
                  </a:lnTo>
                  <a:lnTo>
                    <a:pt x="38" y="7"/>
                  </a:lnTo>
                  <a:lnTo>
                    <a:pt x="41" y="8"/>
                  </a:lnTo>
                  <a:lnTo>
                    <a:pt x="41" y="3"/>
                  </a:lnTo>
                  <a:lnTo>
                    <a:pt x="41" y="1"/>
                  </a:lnTo>
                  <a:lnTo>
                    <a:pt x="41" y="1"/>
                  </a:lnTo>
                  <a:lnTo>
                    <a:pt x="4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5" name="Freeform 8651"/>
            <p:cNvSpPr>
              <a:spLocks noEditPoints="1"/>
            </p:cNvSpPr>
            <p:nvPr/>
          </p:nvSpPr>
          <p:spPr bwMode="auto">
            <a:xfrm>
              <a:off x="9664240" y="396047"/>
              <a:ext cx="680450" cy="717906"/>
            </a:xfrm>
            <a:custGeom>
              <a:avLst/>
              <a:gdLst>
                <a:gd name="T0" fmla="*/ 68 w 109"/>
                <a:gd name="T1" fmla="*/ 89 h 115"/>
                <a:gd name="T2" fmla="*/ 58 w 109"/>
                <a:gd name="T3" fmla="*/ 94 h 115"/>
                <a:gd name="T4" fmla="*/ 52 w 109"/>
                <a:gd name="T5" fmla="*/ 104 h 115"/>
                <a:gd name="T6" fmla="*/ 51 w 109"/>
                <a:gd name="T7" fmla="*/ 95 h 115"/>
                <a:gd name="T8" fmla="*/ 50 w 109"/>
                <a:gd name="T9" fmla="*/ 70 h 115"/>
                <a:gd name="T10" fmla="*/ 50 w 109"/>
                <a:gd name="T11" fmla="*/ 69 h 115"/>
                <a:gd name="T12" fmla="*/ 88 w 109"/>
                <a:gd name="T13" fmla="*/ 73 h 115"/>
                <a:gd name="T14" fmla="*/ 92 w 109"/>
                <a:gd name="T15" fmla="*/ 78 h 115"/>
                <a:gd name="T16" fmla="*/ 88 w 109"/>
                <a:gd name="T17" fmla="*/ 85 h 115"/>
                <a:gd name="T18" fmla="*/ 80 w 109"/>
                <a:gd name="T19" fmla="*/ 84 h 115"/>
                <a:gd name="T20" fmla="*/ 98 w 109"/>
                <a:gd name="T21" fmla="*/ 89 h 115"/>
                <a:gd name="T22" fmla="*/ 68 w 109"/>
                <a:gd name="T23" fmla="*/ 82 h 115"/>
                <a:gd name="T24" fmla="*/ 51 w 109"/>
                <a:gd name="T25" fmla="*/ 69 h 115"/>
                <a:gd name="T26" fmla="*/ 56 w 109"/>
                <a:gd name="T27" fmla="*/ 64 h 115"/>
                <a:gd name="T28" fmla="*/ 58 w 109"/>
                <a:gd name="T29" fmla="*/ 61 h 115"/>
                <a:gd name="T30" fmla="*/ 47 w 109"/>
                <a:gd name="T31" fmla="*/ 64 h 115"/>
                <a:gd name="T32" fmla="*/ 62 w 109"/>
                <a:gd name="T33" fmla="*/ 63 h 115"/>
                <a:gd name="T34" fmla="*/ 28 w 109"/>
                <a:gd name="T35" fmla="*/ 55 h 115"/>
                <a:gd name="T36" fmla="*/ 43 w 109"/>
                <a:gd name="T37" fmla="*/ 63 h 115"/>
                <a:gd name="T38" fmla="*/ 46 w 109"/>
                <a:gd name="T39" fmla="*/ 57 h 115"/>
                <a:gd name="T40" fmla="*/ 8 w 109"/>
                <a:gd name="T41" fmla="*/ 81 h 115"/>
                <a:gd name="T42" fmla="*/ 26 w 109"/>
                <a:gd name="T43" fmla="*/ 78 h 115"/>
                <a:gd name="T44" fmla="*/ 20 w 109"/>
                <a:gd name="T45" fmla="*/ 78 h 115"/>
                <a:gd name="T46" fmla="*/ 16 w 109"/>
                <a:gd name="T47" fmla="*/ 72 h 115"/>
                <a:gd name="T48" fmla="*/ 21 w 109"/>
                <a:gd name="T49" fmla="*/ 66 h 115"/>
                <a:gd name="T50" fmla="*/ 63 w 109"/>
                <a:gd name="T51" fmla="*/ 53 h 115"/>
                <a:gd name="T52" fmla="*/ 66 w 109"/>
                <a:gd name="T53" fmla="*/ 53 h 115"/>
                <a:gd name="T54" fmla="*/ 55 w 109"/>
                <a:gd name="T55" fmla="*/ 55 h 115"/>
                <a:gd name="T56" fmla="*/ 56 w 109"/>
                <a:gd name="T57" fmla="*/ 57 h 115"/>
                <a:gd name="T58" fmla="*/ 60 w 109"/>
                <a:gd name="T59" fmla="*/ 48 h 115"/>
                <a:gd name="T60" fmla="*/ 72 w 109"/>
                <a:gd name="T61" fmla="*/ 49 h 115"/>
                <a:gd name="T62" fmla="*/ 49 w 109"/>
                <a:gd name="T63" fmla="*/ 48 h 115"/>
                <a:gd name="T64" fmla="*/ 67 w 109"/>
                <a:gd name="T65" fmla="*/ 34 h 115"/>
                <a:gd name="T66" fmla="*/ 83 w 109"/>
                <a:gd name="T67" fmla="*/ 38 h 115"/>
                <a:gd name="T68" fmla="*/ 89 w 109"/>
                <a:gd name="T69" fmla="*/ 36 h 115"/>
                <a:gd name="T70" fmla="*/ 93 w 109"/>
                <a:gd name="T71" fmla="*/ 43 h 115"/>
                <a:gd name="T72" fmla="*/ 89 w 109"/>
                <a:gd name="T73" fmla="*/ 49 h 115"/>
                <a:gd name="T74" fmla="*/ 102 w 109"/>
                <a:gd name="T75" fmla="*/ 35 h 115"/>
                <a:gd name="T76" fmla="*/ 25 w 109"/>
                <a:gd name="T77" fmla="*/ 49 h 115"/>
                <a:gd name="T78" fmla="*/ 29 w 109"/>
                <a:gd name="T79" fmla="*/ 39 h 115"/>
                <a:gd name="T80" fmla="*/ 18 w 109"/>
                <a:gd name="T81" fmla="*/ 30 h 115"/>
                <a:gd name="T82" fmla="*/ 30 w 109"/>
                <a:gd name="T83" fmla="*/ 38 h 115"/>
                <a:gd name="T84" fmla="*/ 38 w 109"/>
                <a:gd name="T85" fmla="*/ 31 h 115"/>
                <a:gd name="T86" fmla="*/ 55 w 109"/>
                <a:gd name="T87" fmla="*/ 35 h 115"/>
                <a:gd name="T88" fmla="*/ 52 w 109"/>
                <a:gd name="T89" fmla="*/ 18 h 115"/>
                <a:gd name="T90" fmla="*/ 58 w 109"/>
                <a:gd name="T91" fmla="*/ 19 h 115"/>
                <a:gd name="T92" fmla="*/ 63 w 109"/>
                <a:gd name="T93" fmla="*/ 22 h 115"/>
                <a:gd name="T94" fmla="*/ 71 w 109"/>
                <a:gd name="T95" fmla="*/ 29 h 115"/>
                <a:gd name="T96" fmla="*/ 76 w 109"/>
                <a:gd name="T97" fmla="*/ 18 h 115"/>
                <a:gd name="T98" fmla="*/ 81 w 109"/>
                <a:gd name="T99" fmla="*/ 21 h 115"/>
                <a:gd name="T100" fmla="*/ 93 w 109"/>
                <a:gd name="T101" fmla="*/ 61 h 115"/>
                <a:gd name="T102" fmla="*/ 104 w 109"/>
                <a:gd name="T103" fmla="*/ 69 h 115"/>
                <a:gd name="T104" fmla="*/ 100 w 109"/>
                <a:gd name="T105" fmla="*/ 93 h 115"/>
                <a:gd name="T106" fmla="*/ 79 w 109"/>
                <a:gd name="T107" fmla="*/ 106 h 115"/>
                <a:gd name="T108" fmla="*/ 51 w 109"/>
                <a:gd name="T109" fmla="*/ 115 h 115"/>
                <a:gd name="T110" fmla="*/ 30 w 109"/>
                <a:gd name="T111" fmla="*/ 102 h 115"/>
                <a:gd name="T112" fmla="*/ 7 w 109"/>
                <a:gd name="T113" fmla="*/ 84 h 115"/>
                <a:gd name="T114" fmla="*/ 16 w 109"/>
                <a:gd name="T115" fmla="*/ 53 h 115"/>
                <a:gd name="T116" fmla="*/ 5 w 109"/>
                <a:gd name="T117" fmla="*/ 46 h 115"/>
                <a:gd name="T118" fmla="*/ 13 w 109"/>
                <a:gd name="T119" fmla="*/ 23 h 115"/>
                <a:gd name="T120" fmla="*/ 33 w 109"/>
                <a:gd name="T121" fmla="*/ 8 h 115"/>
                <a:gd name="T122" fmla="*/ 55 w 109"/>
                <a:gd name="T1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15">
                  <a:moveTo>
                    <a:pt x="52" y="81"/>
                  </a:moveTo>
                  <a:lnTo>
                    <a:pt x="42" y="84"/>
                  </a:lnTo>
                  <a:lnTo>
                    <a:pt x="41" y="85"/>
                  </a:lnTo>
                  <a:lnTo>
                    <a:pt x="39" y="86"/>
                  </a:lnTo>
                  <a:lnTo>
                    <a:pt x="37" y="86"/>
                  </a:lnTo>
                  <a:lnTo>
                    <a:pt x="35" y="89"/>
                  </a:lnTo>
                  <a:lnTo>
                    <a:pt x="50" y="111"/>
                  </a:lnTo>
                  <a:lnTo>
                    <a:pt x="51" y="111"/>
                  </a:lnTo>
                  <a:lnTo>
                    <a:pt x="69" y="91"/>
                  </a:lnTo>
                  <a:lnTo>
                    <a:pt x="68" y="89"/>
                  </a:lnTo>
                  <a:lnTo>
                    <a:pt x="67" y="89"/>
                  </a:lnTo>
                  <a:lnTo>
                    <a:pt x="66" y="87"/>
                  </a:lnTo>
                  <a:lnTo>
                    <a:pt x="66" y="85"/>
                  </a:lnTo>
                  <a:lnTo>
                    <a:pt x="55" y="81"/>
                  </a:lnTo>
                  <a:lnTo>
                    <a:pt x="54" y="89"/>
                  </a:lnTo>
                  <a:lnTo>
                    <a:pt x="59" y="93"/>
                  </a:lnTo>
                  <a:lnTo>
                    <a:pt x="59" y="93"/>
                  </a:lnTo>
                  <a:lnTo>
                    <a:pt x="59" y="94"/>
                  </a:lnTo>
                  <a:lnTo>
                    <a:pt x="59" y="95"/>
                  </a:lnTo>
                  <a:lnTo>
                    <a:pt x="58" y="94"/>
                  </a:lnTo>
                  <a:lnTo>
                    <a:pt x="54" y="91"/>
                  </a:lnTo>
                  <a:lnTo>
                    <a:pt x="54" y="95"/>
                  </a:lnTo>
                  <a:lnTo>
                    <a:pt x="56" y="98"/>
                  </a:lnTo>
                  <a:lnTo>
                    <a:pt x="56" y="98"/>
                  </a:lnTo>
                  <a:lnTo>
                    <a:pt x="56" y="99"/>
                  </a:lnTo>
                  <a:lnTo>
                    <a:pt x="56" y="99"/>
                  </a:lnTo>
                  <a:lnTo>
                    <a:pt x="55" y="99"/>
                  </a:lnTo>
                  <a:lnTo>
                    <a:pt x="54" y="98"/>
                  </a:lnTo>
                  <a:lnTo>
                    <a:pt x="52" y="103"/>
                  </a:lnTo>
                  <a:lnTo>
                    <a:pt x="52" y="104"/>
                  </a:lnTo>
                  <a:lnTo>
                    <a:pt x="52" y="104"/>
                  </a:lnTo>
                  <a:lnTo>
                    <a:pt x="51" y="104"/>
                  </a:lnTo>
                  <a:lnTo>
                    <a:pt x="51" y="103"/>
                  </a:lnTo>
                  <a:lnTo>
                    <a:pt x="51" y="98"/>
                  </a:lnTo>
                  <a:lnTo>
                    <a:pt x="49" y="99"/>
                  </a:lnTo>
                  <a:lnTo>
                    <a:pt x="49" y="99"/>
                  </a:lnTo>
                  <a:lnTo>
                    <a:pt x="47" y="98"/>
                  </a:lnTo>
                  <a:lnTo>
                    <a:pt x="47" y="98"/>
                  </a:lnTo>
                  <a:lnTo>
                    <a:pt x="49" y="97"/>
                  </a:lnTo>
                  <a:lnTo>
                    <a:pt x="51" y="95"/>
                  </a:lnTo>
                  <a:lnTo>
                    <a:pt x="52" y="91"/>
                  </a:lnTo>
                  <a:lnTo>
                    <a:pt x="47" y="94"/>
                  </a:lnTo>
                  <a:lnTo>
                    <a:pt x="46" y="94"/>
                  </a:lnTo>
                  <a:lnTo>
                    <a:pt x="46" y="94"/>
                  </a:lnTo>
                  <a:lnTo>
                    <a:pt x="46" y="93"/>
                  </a:lnTo>
                  <a:lnTo>
                    <a:pt x="46" y="91"/>
                  </a:lnTo>
                  <a:lnTo>
                    <a:pt x="52" y="89"/>
                  </a:lnTo>
                  <a:lnTo>
                    <a:pt x="52" y="81"/>
                  </a:lnTo>
                  <a:close/>
                  <a:moveTo>
                    <a:pt x="50" y="69"/>
                  </a:moveTo>
                  <a:lnTo>
                    <a:pt x="50" y="70"/>
                  </a:lnTo>
                  <a:lnTo>
                    <a:pt x="41" y="81"/>
                  </a:lnTo>
                  <a:lnTo>
                    <a:pt x="41" y="82"/>
                  </a:lnTo>
                  <a:lnTo>
                    <a:pt x="54" y="78"/>
                  </a:lnTo>
                  <a:lnTo>
                    <a:pt x="66" y="84"/>
                  </a:lnTo>
                  <a:lnTo>
                    <a:pt x="66" y="84"/>
                  </a:lnTo>
                  <a:lnTo>
                    <a:pt x="60" y="70"/>
                  </a:lnTo>
                  <a:lnTo>
                    <a:pt x="60" y="70"/>
                  </a:lnTo>
                  <a:lnTo>
                    <a:pt x="56" y="70"/>
                  </a:lnTo>
                  <a:lnTo>
                    <a:pt x="52" y="70"/>
                  </a:lnTo>
                  <a:lnTo>
                    <a:pt x="50" y="69"/>
                  </a:lnTo>
                  <a:close/>
                  <a:moveTo>
                    <a:pt x="89" y="64"/>
                  </a:moveTo>
                  <a:lnTo>
                    <a:pt x="89" y="64"/>
                  </a:lnTo>
                  <a:lnTo>
                    <a:pt x="88" y="65"/>
                  </a:lnTo>
                  <a:lnTo>
                    <a:pt x="86" y="65"/>
                  </a:lnTo>
                  <a:lnTo>
                    <a:pt x="85" y="65"/>
                  </a:lnTo>
                  <a:lnTo>
                    <a:pt x="75" y="70"/>
                  </a:lnTo>
                  <a:lnTo>
                    <a:pt x="81" y="74"/>
                  </a:lnTo>
                  <a:lnTo>
                    <a:pt x="86" y="72"/>
                  </a:lnTo>
                  <a:lnTo>
                    <a:pt x="88" y="72"/>
                  </a:lnTo>
                  <a:lnTo>
                    <a:pt x="88" y="73"/>
                  </a:lnTo>
                  <a:lnTo>
                    <a:pt x="88" y="73"/>
                  </a:lnTo>
                  <a:lnTo>
                    <a:pt x="88" y="74"/>
                  </a:lnTo>
                  <a:lnTo>
                    <a:pt x="88" y="74"/>
                  </a:lnTo>
                  <a:lnTo>
                    <a:pt x="83" y="76"/>
                  </a:lnTo>
                  <a:lnTo>
                    <a:pt x="86" y="78"/>
                  </a:lnTo>
                  <a:lnTo>
                    <a:pt x="90" y="77"/>
                  </a:lnTo>
                  <a:lnTo>
                    <a:pt x="90" y="77"/>
                  </a:lnTo>
                  <a:lnTo>
                    <a:pt x="92" y="77"/>
                  </a:lnTo>
                  <a:lnTo>
                    <a:pt x="92" y="77"/>
                  </a:lnTo>
                  <a:lnTo>
                    <a:pt x="92" y="78"/>
                  </a:lnTo>
                  <a:lnTo>
                    <a:pt x="90" y="78"/>
                  </a:lnTo>
                  <a:lnTo>
                    <a:pt x="89" y="80"/>
                  </a:lnTo>
                  <a:lnTo>
                    <a:pt x="93" y="82"/>
                  </a:lnTo>
                  <a:lnTo>
                    <a:pt x="94" y="82"/>
                  </a:lnTo>
                  <a:lnTo>
                    <a:pt x="94" y="84"/>
                  </a:lnTo>
                  <a:lnTo>
                    <a:pt x="93" y="84"/>
                  </a:lnTo>
                  <a:lnTo>
                    <a:pt x="93" y="84"/>
                  </a:lnTo>
                  <a:lnTo>
                    <a:pt x="88" y="81"/>
                  </a:lnTo>
                  <a:lnTo>
                    <a:pt x="88" y="84"/>
                  </a:lnTo>
                  <a:lnTo>
                    <a:pt x="88" y="85"/>
                  </a:lnTo>
                  <a:lnTo>
                    <a:pt x="86" y="85"/>
                  </a:lnTo>
                  <a:lnTo>
                    <a:pt x="86" y="85"/>
                  </a:lnTo>
                  <a:lnTo>
                    <a:pt x="85" y="84"/>
                  </a:lnTo>
                  <a:lnTo>
                    <a:pt x="85" y="80"/>
                  </a:lnTo>
                  <a:lnTo>
                    <a:pt x="81" y="78"/>
                  </a:lnTo>
                  <a:lnTo>
                    <a:pt x="83" y="84"/>
                  </a:lnTo>
                  <a:lnTo>
                    <a:pt x="83" y="85"/>
                  </a:lnTo>
                  <a:lnTo>
                    <a:pt x="81" y="85"/>
                  </a:lnTo>
                  <a:lnTo>
                    <a:pt x="81" y="85"/>
                  </a:lnTo>
                  <a:lnTo>
                    <a:pt x="80" y="84"/>
                  </a:lnTo>
                  <a:lnTo>
                    <a:pt x="80" y="77"/>
                  </a:lnTo>
                  <a:lnTo>
                    <a:pt x="73" y="73"/>
                  </a:lnTo>
                  <a:lnTo>
                    <a:pt x="71" y="82"/>
                  </a:lnTo>
                  <a:lnTo>
                    <a:pt x="72" y="84"/>
                  </a:lnTo>
                  <a:lnTo>
                    <a:pt x="72" y="85"/>
                  </a:lnTo>
                  <a:lnTo>
                    <a:pt x="72" y="87"/>
                  </a:lnTo>
                  <a:lnTo>
                    <a:pt x="71" y="87"/>
                  </a:lnTo>
                  <a:lnTo>
                    <a:pt x="72" y="90"/>
                  </a:lnTo>
                  <a:lnTo>
                    <a:pt x="98" y="89"/>
                  </a:lnTo>
                  <a:lnTo>
                    <a:pt x="98" y="89"/>
                  </a:lnTo>
                  <a:lnTo>
                    <a:pt x="90" y="64"/>
                  </a:lnTo>
                  <a:lnTo>
                    <a:pt x="89" y="64"/>
                  </a:lnTo>
                  <a:close/>
                  <a:moveTo>
                    <a:pt x="67" y="61"/>
                  </a:moveTo>
                  <a:lnTo>
                    <a:pt x="66" y="64"/>
                  </a:lnTo>
                  <a:lnTo>
                    <a:pt x="64" y="66"/>
                  </a:lnTo>
                  <a:lnTo>
                    <a:pt x="62" y="69"/>
                  </a:lnTo>
                  <a:lnTo>
                    <a:pt x="62" y="69"/>
                  </a:lnTo>
                  <a:lnTo>
                    <a:pt x="62" y="69"/>
                  </a:lnTo>
                  <a:lnTo>
                    <a:pt x="68" y="82"/>
                  </a:lnTo>
                  <a:lnTo>
                    <a:pt x="68" y="82"/>
                  </a:lnTo>
                  <a:lnTo>
                    <a:pt x="71" y="70"/>
                  </a:lnTo>
                  <a:lnTo>
                    <a:pt x="83" y="64"/>
                  </a:lnTo>
                  <a:lnTo>
                    <a:pt x="83" y="63"/>
                  </a:lnTo>
                  <a:lnTo>
                    <a:pt x="67" y="61"/>
                  </a:lnTo>
                  <a:lnTo>
                    <a:pt x="67" y="61"/>
                  </a:lnTo>
                  <a:close/>
                  <a:moveTo>
                    <a:pt x="55" y="60"/>
                  </a:moveTo>
                  <a:lnTo>
                    <a:pt x="52" y="64"/>
                  </a:lnTo>
                  <a:lnTo>
                    <a:pt x="51" y="66"/>
                  </a:lnTo>
                  <a:lnTo>
                    <a:pt x="51" y="68"/>
                  </a:lnTo>
                  <a:lnTo>
                    <a:pt x="51" y="69"/>
                  </a:lnTo>
                  <a:lnTo>
                    <a:pt x="51" y="69"/>
                  </a:lnTo>
                  <a:lnTo>
                    <a:pt x="52" y="69"/>
                  </a:lnTo>
                  <a:lnTo>
                    <a:pt x="54" y="69"/>
                  </a:lnTo>
                  <a:lnTo>
                    <a:pt x="55" y="68"/>
                  </a:lnTo>
                  <a:lnTo>
                    <a:pt x="55" y="65"/>
                  </a:lnTo>
                  <a:lnTo>
                    <a:pt x="55" y="63"/>
                  </a:lnTo>
                  <a:lnTo>
                    <a:pt x="55" y="60"/>
                  </a:lnTo>
                  <a:lnTo>
                    <a:pt x="55" y="60"/>
                  </a:lnTo>
                  <a:close/>
                  <a:moveTo>
                    <a:pt x="56" y="60"/>
                  </a:moveTo>
                  <a:lnTo>
                    <a:pt x="56" y="64"/>
                  </a:lnTo>
                  <a:lnTo>
                    <a:pt x="58" y="66"/>
                  </a:lnTo>
                  <a:lnTo>
                    <a:pt x="59" y="68"/>
                  </a:lnTo>
                  <a:lnTo>
                    <a:pt x="59" y="69"/>
                  </a:lnTo>
                  <a:lnTo>
                    <a:pt x="60" y="69"/>
                  </a:lnTo>
                  <a:lnTo>
                    <a:pt x="60" y="69"/>
                  </a:lnTo>
                  <a:lnTo>
                    <a:pt x="60" y="69"/>
                  </a:lnTo>
                  <a:lnTo>
                    <a:pt x="62" y="66"/>
                  </a:lnTo>
                  <a:lnTo>
                    <a:pt x="60" y="65"/>
                  </a:lnTo>
                  <a:lnTo>
                    <a:pt x="59" y="63"/>
                  </a:lnTo>
                  <a:lnTo>
                    <a:pt x="58" y="61"/>
                  </a:lnTo>
                  <a:lnTo>
                    <a:pt x="56" y="60"/>
                  </a:lnTo>
                  <a:lnTo>
                    <a:pt x="56" y="60"/>
                  </a:lnTo>
                  <a:close/>
                  <a:moveTo>
                    <a:pt x="54" y="59"/>
                  </a:moveTo>
                  <a:lnTo>
                    <a:pt x="50" y="60"/>
                  </a:lnTo>
                  <a:lnTo>
                    <a:pt x="47" y="61"/>
                  </a:lnTo>
                  <a:lnTo>
                    <a:pt x="46" y="63"/>
                  </a:lnTo>
                  <a:lnTo>
                    <a:pt x="45" y="64"/>
                  </a:lnTo>
                  <a:lnTo>
                    <a:pt x="45" y="64"/>
                  </a:lnTo>
                  <a:lnTo>
                    <a:pt x="46" y="64"/>
                  </a:lnTo>
                  <a:lnTo>
                    <a:pt x="47" y="64"/>
                  </a:lnTo>
                  <a:lnTo>
                    <a:pt x="50" y="64"/>
                  </a:lnTo>
                  <a:lnTo>
                    <a:pt x="51" y="63"/>
                  </a:lnTo>
                  <a:lnTo>
                    <a:pt x="52" y="61"/>
                  </a:lnTo>
                  <a:lnTo>
                    <a:pt x="54" y="60"/>
                  </a:lnTo>
                  <a:lnTo>
                    <a:pt x="54" y="59"/>
                  </a:lnTo>
                  <a:close/>
                  <a:moveTo>
                    <a:pt x="56" y="59"/>
                  </a:moveTo>
                  <a:lnTo>
                    <a:pt x="56" y="59"/>
                  </a:lnTo>
                  <a:lnTo>
                    <a:pt x="58" y="60"/>
                  </a:lnTo>
                  <a:lnTo>
                    <a:pt x="59" y="61"/>
                  </a:lnTo>
                  <a:lnTo>
                    <a:pt x="62" y="63"/>
                  </a:lnTo>
                  <a:lnTo>
                    <a:pt x="63" y="63"/>
                  </a:lnTo>
                  <a:lnTo>
                    <a:pt x="64" y="63"/>
                  </a:lnTo>
                  <a:lnTo>
                    <a:pt x="66" y="63"/>
                  </a:lnTo>
                  <a:lnTo>
                    <a:pt x="66" y="61"/>
                  </a:lnTo>
                  <a:lnTo>
                    <a:pt x="66" y="61"/>
                  </a:lnTo>
                  <a:lnTo>
                    <a:pt x="64" y="60"/>
                  </a:lnTo>
                  <a:lnTo>
                    <a:pt x="63" y="60"/>
                  </a:lnTo>
                  <a:lnTo>
                    <a:pt x="60" y="59"/>
                  </a:lnTo>
                  <a:lnTo>
                    <a:pt x="56" y="59"/>
                  </a:lnTo>
                  <a:close/>
                  <a:moveTo>
                    <a:pt x="28" y="55"/>
                  </a:moveTo>
                  <a:lnTo>
                    <a:pt x="28" y="55"/>
                  </a:lnTo>
                  <a:lnTo>
                    <a:pt x="28" y="55"/>
                  </a:lnTo>
                  <a:lnTo>
                    <a:pt x="37" y="66"/>
                  </a:lnTo>
                  <a:lnTo>
                    <a:pt x="38" y="80"/>
                  </a:lnTo>
                  <a:lnTo>
                    <a:pt x="39" y="80"/>
                  </a:lnTo>
                  <a:lnTo>
                    <a:pt x="47" y="69"/>
                  </a:lnTo>
                  <a:lnTo>
                    <a:pt x="47" y="69"/>
                  </a:lnTo>
                  <a:lnTo>
                    <a:pt x="46" y="66"/>
                  </a:lnTo>
                  <a:lnTo>
                    <a:pt x="45" y="65"/>
                  </a:lnTo>
                  <a:lnTo>
                    <a:pt x="43" y="63"/>
                  </a:lnTo>
                  <a:lnTo>
                    <a:pt x="42" y="59"/>
                  </a:lnTo>
                  <a:lnTo>
                    <a:pt x="43" y="56"/>
                  </a:lnTo>
                  <a:lnTo>
                    <a:pt x="43" y="56"/>
                  </a:lnTo>
                  <a:lnTo>
                    <a:pt x="28" y="55"/>
                  </a:lnTo>
                  <a:close/>
                  <a:moveTo>
                    <a:pt x="46" y="53"/>
                  </a:moveTo>
                  <a:lnTo>
                    <a:pt x="45" y="53"/>
                  </a:lnTo>
                  <a:lnTo>
                    <a:pt x="45" y="55"/>
                  </a:lnTo>
                  <a:lnTo>
                    <a:pt x="45" y="55"/>
                  </a:lnTo>
                  <a:lnTo>
                    <a:pt x="45" y="56"/>
                  </a:lnTo>
                  <a:lnTo>
                    <a:pt x="46" y="57"/>
                  </a:lnTo>
                  <a:lnTo>
                    <a:pt x="49" y="57"/>
                  </a:lnTo>
                  <a:lnTo>
                    <a:pt x="51" y="57"/>
                  </a:lnTo>
                  <a:lnTo>
                    <a:pt x="54" y="57"/>
                  </a:lnTo>
                  <a:lnTo>
                    <a:pt x="54" y="57"/>
                  </a:lnTo>
                  <a:lnTo>
                    <a:pt x="51" y="56"/>
                  </a:lnTo>
                  <a:lnTo>
                    <a:pt x="49" y="55"/>
                  </a:lnTo>
                  <a:lnTo>
                    <a:pt x="46" y="53"/>
                  </a:lnTo>
                  <a:close/>
                  <a:moveTo>
                    <a:pt x="18" y="53"/>
                  </a:moveTo>
                  <a:lnTo>
                    <a:pt x="7" y="81"/>
                  </a:lnTo>
                  <a:lnTo>
                    <a:pt x="8" y="81"/>
                  </a:lnTo>
                  <a:lnTo>
                    <a:pt x="8" y="82"/>
                  </a:lnTo>
                  <a:lnTo>
                    <a:pt x="34" y="87"/>
                  </a:lnTo>
                  <a:lnTo>
                    <a:pt x="35" y="85"/>
                  </a:lnTo>
                  <a:lnTo>
                    <a:pt x="35" y="84"/>
                  </a:lnTo>
                  <a:lnTo>
                    <a:pt x="35" y="82"/>
                  </a:lnTo>
                  <a:lnTo>
                    <a:pt x="35" y="81"/>
                  </a:lnTo>
                  <a:lnTo>
                    <a:pt x="35" y="68"/>
                  </a:lnTo>
                  <a:lnTo>
                    <a:pt x="28" y="72"/>
                  </a:lnTo>
                  <a:lnTo>
                    <a:pt x="26" y="78"/>
                  </a:lnTo>
                  <a:lnTo>
                    <a:pt x="26" y="78"/>
                  </a:lnTo>
                  <a:lnTo>
                    <a:pt x="25" y="78"/>
                  </a:lnTo>
                  <a:lnTo>
                    <a:pt x="25" y="78"/>
                  </a:lnTo>
                  <a:lnTo>
                    <a:pt x="25" y="77"/>
                  </a:lnTo>
                  <a:lnTo>
                    <a:pt x="26" y="73"/>
                  </a:lnTo>
                  <a:lnTo>
                    <a:pt x="22" y="74"/>
                  </a:lnTo>
                  <a:lnTo>
                    <a:pt x="21" y="78"/>
                  </a:lnTo>
                  <a:lnTo>
                    <a:pt x="21" y="80"/>
                  </a:lnTo>
                  <a:lnTo>
                    <a:pt x="20" y="80"/>
                  </a:lnTo>
                  <a:lnTo>
                    <a:pt x="20" y="78"/>
                  </a:lnTo>
                  <a:lnTo>
                    <a:pt x="20" y="78"/>
                  </a:lnTo>
                  <a:lnTo>
                    <a:pt x="20" y="76"/>
                  </a:lnTo>
                  <a:lnTo>
                    <a:pt x="14" y="78"/>
                  </a:lnTo>
                  <a:lnTo>
                    <a:pt x="14" y="78"/>
                  </a:lnTo>
                  <a:lnTo>
                    <a:pt x="13" y="78"/>
                  </a:lnTo>
                  <a:lnTo>
                    <a:pt x="13" y="78"/>
                  </a:lnTo>
                  <a:lnTo>
                    <a:pt x="13" y="77"/>
                  </a:lnTo>
                  <a:lnTo>
                    <a:pt x="14" y="76"/>
                  </a:lnTo>
                  <a:lnTo>
                    <a:pt x="18" y="73"/>
                  </a:lnTo>
                  <a:lnTo>
                    <a:pt x="17" y="73"/>
                  </a:lnTo>
                  <a:lnTo>
                    <a:pt x="16" y="72"/>
                  </a:lnTo>
                  <a:lnTo>
                    <a:pt x="16" y="70"/>
                  </a:lnTo>
                  <a:lnTo>
                    <a:pt x="17" y="70"/>
                  </a:lnTo>
                  <a:lnTo>
                    <a:pt x="18" y="70"/>
                  </a:lnTo>
                  <a:lnTo>
                    <a:pt x="21" y="73"/>
                  </a:lnTo>
                  <a:lnTo>
                    <a:pt x="25" y="70"/>
                  </a:lnTo>
                  <a:lnTo>
                    <a:pt x="20" y="68"/>
                  </a:lnTo>
                  <a:lnTo>
                    <a:pt x="20" y="68"/>
                  </a:lnTo>
                  <a:lnTo>
                    <a:pt x="20" y="66"/>
                  </a:lnTo>
                  <a:lnTo>
                    <a:pt x="20" y="66"/>
                  </a:lnTo>
                  <a:lnTo>
                    <a:pt x="21" y="66"/>
                  </a:lnTo>
                  <a:lnTo>
                    <a:pt x="28" y="69"/>
                  </a:lnTo>
                  <a:lnTo>
                    <a:pt x="34" y="66"/>
                  </a:lnTo>
                  <a:lnTo>
                    <a:pt x="26" y="56"/>
                  </a:lnTo>
                  <a:lnTo>
                    <a:pt x="25" y="56"/>
                  </a:lnTo>
                  <a:lnTo>
                    <a:pt x="24" y="56"/>
                  </a:lnTo>
                  <a:lnTo>
                    <a:pt x="22" y="55"/>
                  </a:lnTo>
                  <a:lnTo>
                    <a:pt x="21" y="53"/>
                  </a:lnTo>
                  <a:lnTo>
                    <a:pt x="18" y="53"/>
                  </a:lnTo>
                  <a:close/>
                  <a:moveTo>
                    <a:pt x="64" y="53"/>
                  </a:moveTo>
                  <a:lnTo>
                    <a:pt x="63" y="53"/>
                  </a:lnTo>
                  <a:lnTo>
                    <a:pt x="62" y="53"/>
                  </a:lnTo>
                  <a:lnTo>
                    <a:pt x="59" y="56"/>
                  </a:lnTo>
                  <a:lnTo>
                    <a:pt x="56" y="59"/>
                  </a:lnTo>
                  <a:lnTo>
                    <a:pt x="56" y="59"/>
                  </a:lnTo>
                  <a:lnTo>
                    <a:pt x="59" y="57"/>
                  </a:lnTo>
                  <a:lnTo>
                    <a:pt x="62" y="57"/>
                  </a:lnTo>
                  <a:lnTo>
                    <a:pt x="63" y="56"/>
                  </a:lnTo>
                  <a:lnTo>
                    <a:pt x="66" y="55"/>
                  </a:lnTo>
                  <a:lnTo>
                    <a:pt x="66" y="53"/>
                  </a:lnTo>
                  <a:lnTo>
                    <a:pt x="66" y="53"/>
                  </a:lnTo>
                  <a:lnTo>
                    <a:pt x="64" y="53"/>
                  </a:lnTo>
                  <a:close/>
                  <a:moveTo>
                    <a:pt x="50" y="48"/>
                  </a:moveTo>
                  <a:lnTo>
                    <a:pt x="50" y="48"/>
                  </a:lnTo>
                  <a:lnTo>
                    <a:pt x="50" y="49"/>
                  </a:lnTo>
                  <a:lnTo>
                    <a:pt x="50" y="51"/>
                  </a:lnTo>
                  <a:lnTo>
                    <a:pt x="51" y="52"/>
                  </a:lnTo>
                  <a:lnTo>
                    <a:pt x="52" y="55"/>
                  </a:lnTo>
                  <a:lnTo>
                    <a:pt x="55" y="57"/>
                  </a:lnTo>
                  <a:lnTo>
                    <a:pt x="55" y="57"/>
                  </a:lnTo>
                  <a:lnTo>
                    <a:pt x="55" y="55"/>
                  </a:lnTo>
                  <a:lnTo>
                    <a:pt x="54" y="52"/>
                  </a:lnTo>
                  <a:lnTo>
                    <a:pt x="54" y="49"/>
                  </a:lnTo>
                  <a:lnTo>
                    <a:pt x="52" y="48"/>
                  </a:lnTo>
                  <a:lnTo>
                    <a:pt x="50" y="48"/>
                  </a:lnTo>
                  <a:close/>
                  <a:moveTo>
                    <a:pt x="59" y="48"/>
                  </a:moveTo>
                  <a:lnTo>
                    <a:pt x="58" y="48"/>
                  </a:lnTo>
                  <a:lnTo>
                    <a:pt x="58" y="49"/>
                  </a:lnTo>
                  <a:lnTo>
                    <a:pt x="56" y="51"/>
                  </a:lnTo>
                  <a:lnTo>
                    <a:pt x="56" y="53"/>
                  </a:lnTo>
                  <a:lnTo>
                    <a:pt x="56" y="57"/>
                  </a:lnTo>
                  <a:lnTo>
                    <a:pt x="56" y="57"/>
                  </a:lnTo>
                  <a:lnTo>
                    <a:pt x="56" y="56"/>
                  </a:lnTo>
                  <a:lnTo>
                    <a:pt x="58" y="55"/>
                  </a:lnTo>
                  <a:lnTo>
                    <a:pt x="59" y="52"/>
                  </a:lnTo>
                  <a:lnTo>
                    <a:pt x="60" y="51"/>
                  </a:lnTo>
                  <a:lnTo>
                    <a:pt x="60" y="49"/>
                  </a:lnTo>
                  <a:lnTo>
                    <a:pt x="59" y="48"/>
                  </a:lnTo>
                  <a:lnTo>
                    <a:pt x="59" y="48"/>
                  </a:lnTo>
                  <a:close/>
                  <a:moveTo>
                    <a:pt x="69" y="35"/>
                  </a:moveTo>
                  <a:lnTo>
                    <a:pt x="60" y="48"/>
                  </a:lnTo>
                  <a:lnTo>
                    <a:pt x="60" y="48"/>
                  </a:lnTo>
                  <a:lnTo>
                    <a:pt x="63" y="49"/>
                  </a:lnTo>
                  <a:lnTo>
                    <a:pt x="66" y="52"/>
                  </a:lnTo>
                  <a:lnTo>
                    <a:pt x="67" y="56"/>
                  </a:lnTo>
                  <a:lnTo>
                    <a:pt x="67" y="59"/>
                  </a:lnTo>
                  <a:lnTo>
                    <a:pt x="67" y="59"/>
                  </a:lnTo>
                  <a:lnTo>
                    <a:pt x="83" y="61"/>
                  </a:lnTo>
                  <a:lnTo>
                    <a:pt x="83" y="60"/>
                  </a:lnTo>
                  <a:lnTo>
                    <a:pt x="84" y="60"/>
                  </a:lnTo>
                  <a:lnTo>
                    <a:pt x="72" y="49"/>
                  </a:lnTo>
                  <a:lnTo>
                    <a:pt x="69" y="35"/>
                  </a:lnTo>
                  <a:lnTo>
                    <a:pt x="69" y="35"/>
                  </a:lnTo>
                  <a:close/>
                  <a:moveTo>
                    <a:pt x="42" y="34"/>
                  </a:moveTo>
                  <a:lnTo>
                    <a:pt x="41" y="46"/>
                  </a:lnTo>
                  <a:lnTo>
                    <a:pt x="28" y="52"/>
                  </a:lnTo>
                  <a:lnTo>
                    <a:pt x="43" y="53"/>
                  </a:lnTo>
                  <a:lnTo>
                    <a:pt x="43" y="53"/>
                  </a:lnTo>
                  <a:lnTo>
                    <a:pt x="46" y="51"/>
                  </a:lnTo>
                  <a:lnTo>
                    <a:pt x="49" y="48"/>
                  </a:lnTo>
                  <a:lnTo>
                    <a:pt x="49" y="48"/>
                  </a:lnTo>
                  <a:lnTo>
                    <a:pt x="49" y="47"/>
                  </a:lnTo>
                  <a:lnTo>
                    <a:pt x="42" y="34"/>
                  </a:lnTo>
                  <a:close/>
                  <a:moveTo>
                    <a:pt x="45" y="32"/>
                  </a:moveTo>
                  <a:lnTo>
                    <a:pt x="43" y="34"/>
                  </a:lnTo>
                  <a:lnTo>
                    <a:pt x="50" y="47"/>
                  </a:lnTo>
                  <a:lnTo>
                    <a:pt x="50" y="47"/>
                  </a:lnTo>
                  <a:lnTo>
                    <a:pt x="55" y="47"/>
                  </a:lnTo>
                  <a:lnTo>
                    <a:pt x="59" y="47"/>
                  </a:lnTo>
                  <a:lnTo>
                    <a:pt x="59" y="47"/>
                  </a:lnTo>
                  <a:lnTo>
                    <a:pt x="67" y="34"/>
                  </a:lnTo>
                  <a:lnTo>
                    <a:pt x="56" y="39"/>
                  </a:lnTo>
                  <a:lnTo>
                    <a:pt x="45" y="32"/>
                  </a:lnTo>
                  <a:close/>
                  <a:moveTo>
                    <a:pt x="75" y="27"/>
                  </a:moveTo>
                  <a:lnTo>
                    <a:pt x="72" y="30"/>
                  </a:lnTo>
                  <a:lnTo>
                    <a:pt x="73" y="31"/>
                  </a:lnTo>
                  <a:lnTo>
                    <a:pt x="73" y="34"/>
                  </a:lnTo>
                  <a:lnTo>
                    <a:pt x="72" y="34"/>
                  </a:lnTo>
                  <a:lnTo>
                    <a:pt x="75" y="47"/>
                  </a:lnTo>
                  <a:lnTo>
                    <a:pt x="81" y="44"/>
                  </a:lnTo>
                  <a:lnTo>
                    <a:pt x="83" y="38"/>
                  </a:lnTo>
                  <a:lnTo>
                    <a:pt x="83" y="36"/>
                  </a:lnTo>
                  <a:lnTo>
                    <a:pt x="84" y="36"/>
                  </a:lnTo>
                  <a:lnTo>
                    <a:pt x="84" y="36"/>
                  </a:lnTo>
                  <a:lnTo>
                    <a:pt x="85" y="38"/>
                  </a:lnTo>
                  <a:lnTo>
                    <a:pt x="84" y="43"/>
                  </a:lnTo>
                  <a:lnTo>
                    <a:pt x="86" y="40"/>
                  </a:lnTo>
                  <a:lnTo>
                    <a:pt x="88" y="38"/>
                  </a:lnTo>
                  <a:lnTo>
                    <a:pt x="88" y="36"/>
                  </a:lnTo>
                  <a:lnTo>
                    <a:pt x="89" y="36"/>
                  </a:lnTo>
                  <a:lnTo>
                    <a:pt x="89" y="36"/>
                  </a:lnTo>
                  <a:lnTo>
                    <a:pt x="90" y="38"/>
                  </a:lnTo>
                  <a:lnTo>
                    <a:pt x="89" y="40"/>
                  </a:lnTo>
                  <a:lnTo>
                    <a:pt x="94" y="38"/>
                  </a:lnTo>
                  <a:lnTo>
                    <a:pt x="96" y="38"/>
                  </a:lnTo>
                  <a:lnTo>
                    <a:pt x="96" y="38"/>
                  </a:lnTo>
                  <a:lnTo>
                    <a:pt x="96" y="38"/>
                  </a:lnTo>
                  <a:lnTo>
                    <a:pt x="96" y="39"/>
                  </a:lnTo>
                  <a:lnTo>
                    <a:pt x="96" y="39"/>
                  </a:lnTo>
                  <a:lnTo>
                    <a:pt x="90" y="42"/>
                  </a:lnTo>
                  <a:lnTo>
                    <a:pt x="93" y="43"/>
                  </a:lnTo>
                  <a:lnTo>
                    <a:pt x="93" y="43"/>
                  </a:lnTo>
                  <a:lnTo>
                    <a:pt x="93" y="44"/>
                  </a:lnTo>
                  <a:lnTo>
                    <a:pt x="92" y="46"/>
                  </a:lnTo>
                  <a:lnTo>
                    <a:pt x="92" y="44"/>
                  </a:lnTo>
                  <a:lnTo>
                    <a:pt x="88" y="43"/>
                  </a:lnTo>
                  <a:lnTo>
                    <a:pt x="84" y="44"/>
                  </a:lnTo>
                  <a:lnTo>
                    <a:pt x="89" y="47"/>
                  </a:lnTo>
                  <a:lnTo>
                    <a:pt x="90" y="48"/>
                  </a:lnTo>
                  <a:lnTo>
                    <a:pt x="90" y="48"/>
                  </a:lnTo>
                  <a:lnTo>
                    <a:pt x="89" y="49"/>
                  </a:lnTo>
                  <a:lnTo>
                    <a:pt x="88" y="49"/>
                  </a:lnTo>
                  <a:lnTo>
                    <a:pt x="83" y="46"/>
                  </a:lnTo>
                  <a:lnTo>
                    <a:pt x="76" y="48"/>
                  </a:lnTo>
                  <a:lnTo>
                    <a:pt x="85" y="59"/>
                  </a:lnTo>
                  <a:lnTo>
                    <a:pt x="88" y="59"/>
                  </a:lnTo>
                  <a:lnTo>
                    <a:pt x="89" y="60"/>
                  </a:lnTo>
                  <a:lnTo>
                    <a:pt x="89" y="61"/>
                  </a:lnTo>
                  <a:lnTo>
                    <a:pt x="90" y="61"/>
                  </a:lnTo>
                  <a:lnTo>
                    <a:pt x="102" y="35"/>
                  </a:lnTo>
                  <a:lnTo>
                    <a:pt x="102" y="35"/>
                  </a:lnTo>
                  <a:lnTo>
                    <a:pt x="102" y="35"/>
                  </a:lnTo>
                  <a:lnTo>
                    <a:pt x="75" y="27"/>
                  </a:lnTo>
                  <a:close/>
                  <a:moveTo>
                    <a:pt x="38" y="26"/>
                  </a:moveTo>
                  <a:lnTo>
                    <a:pt x="13" y="26"/>
                  </a:lnTo>
                  <a:lnTo>
                    <a:pt x="13" y="26"/>
                  </a:lnTo>
                  <a:lnTo>
                    <a:pt x="18" y="51"/>
                  </a:lnTo>
                  <a:lnTo>
                    <a:pt x="21" y="52"/>
                  </a:lnTo>
                  <a:lnTo>
                    <a:pt x="22" y="51"/>
                  </a:lnTo>
                  <a:lnTo>
                    <a:pt x="24" y="49"/>
                  </a:lnTo>
                  <a:lnTo>
                    <a:pt x="25" y="49"/>
                  </a:lnTo>
                  <a:lnTo>
                    <a:pt x="26" y="49"/>
                  </a:lnTo>
                  <a:lnTo>
                    <a:pt x="26" y="51"/>
                  </a:lnTo>
                  <a:lnTo>
                    <a:pt x="37" y="46"/>
                  </a:lnTo>
                  <a:lnTo>
                    <a:pt x="32" y="40"/>
                  </a:lnTo>
                  <a:lnTo>
                    <a:pt x="25" y="43"/>
                  </a:lnTo>
                  <a:lnTo>
                    <a:pt x="24" y="43"/>
                  </a:lnTo>
                  <a:lnTo>
                    <a:pt x="24" y="42"/>
                  </a:lnTo>
                  <a:lnTo>
                    <a:pt x="24" y="40"/>
                  </a:lnTo>
                  <a:lnTo>
                    <a:pt x="24" y="40"/>
                  </a:lnTo>
                  <a:lnTo>
                    <a:pt x="29" y="39"/>
                  </a:lnTo>
                  <a:lnTo>
                    <a:pt x="26" y="36"/>
                  </a:lnTo>
                  <a:lnTo>
                    <a:pt x="22" y="38"/>
                  </a:lnTo>
                  <a:lnTo>
                    <a:pt x="21" y="38"/>
                  </a:lnTo>
                  <a:lnTo>
                    <a:pt x="21" y="38"/>
                  </a:lnTo>
                  <a:lnTo>
                    <a:pt x="21" y="36"/>
                  </a:lnTo>
                  <a:lnTo>
                    <a:pt x="21" y="36"/>
                  </a:lnTo>
                  <a:lnTo>
                    <a:pt x="24" y="35"/>
                  </a:lnTo>
                  <a:lnTo>
                    <a:pt x="18" y="32"/>
                  </a:lnTo>
                  <a:lnTo>
                    <a:pt x="18" y="31"/>
                  </a:lnTo>
                  <a:lnTo>
                    <a:pt x="18" y="30"/>
                  </a:lnTo>
                  <a:lnTo>
                    <a:pt x="20" y="30"/>
                  </a:lnTo>
                  <a:lnTo>
                    <a:pt x="20" y="30"/>
                  </a:lnTo>
                  <a:lnTo>
                    <a:pt x="25" y="34"/>
                  </a:lnTo>
                  <a:lnTo>
                    <a:pt x="25" y="31"/>
                  </a:lnTo>
                  <a:lnTo>
                    <a:pt x="25" y="30"/>
                  </a:lnTo>
                  <a:lnTo>
                    <a:pt x="26" y="30"/>
                  </a:lnTo>
                  <a:lnTo>
                    <a:pt x="26" y="30"/>
                  </a:lnTo>
                  <a:lnTo>
                    <a:pt x="28" y="31"/>
                  </a:lnTo>
                  <a:lnTo>
                    <a:pt x="28" y="35"/>
                  </a:lnTo>
                  <a:lnTo>
                    <a:pt x="30" y="38"/>
                  </a:lnTo>
                  <a:lnTo>
                    <a:pt x="30" y="31"/>
                  </a:lnTo>
                  <a:lnTo>
                    <a:pt x="30" y="31"/>
                  </a:lnTo>
                  <a:lnTo>
                    <a:pt x="32" y="31"/>
                  </a:lnTo>
                  <a:lnTo>
                    <a:pt x="33" y="31"/>
                  </a:lnTo>
                  <a:lnTo>
                    <a:pt x="33" y="31"/>
                  </a:lnTo>
                  <a:lnTo>
                    <a:pt x="33" y="39"/>
                  </a:lnTo>
                  <a:lnTo>
                    <a:pt x="38" y="43"/>
                  </a:lnTo>
                  <a:lnTo>
                    <a:pt x="39" y="34"/>
                  </a:lnTo>
                  <a:lnTo>
                    <a:pt x="39" y="32"/>
                  </a:lnTo>
                  <a:lnTo>
                    <a:pt x="38" y="31"/>
                  </a:lnTo>
                  <a:lnTo>
                    <a:pt x="39" y="29"/>
                  </a:lnTo>
                  <a:lnTo>
                    <a:pt x="39" y="29"/>
                  </a:lnTo>
                  <a:lnTo>
                    <a:pt x="38" y="26"/>
                  </a:lnTo>
                  <a:close/>
                  <a:moveTo>
                    <a:pt x="55" y="4"/>
                  </a:moveTo>
                  <a:lnTo>
                    <a:pt x="39" y="25"/>
                  </a:lnTo>
                  <a:lnTo>
                    <a:pt x="41" y="27"/>
                  </a:lnTo>
                  <a:lnTo>
                    <a:pt x="43" y="27"/>
                  </a:lnTo>
                  <a:lnTo>
                    <a:pt x="45" y="29"/>
                  </a:lnTo>
                  <a:lnTo>
                    <a:pt x="45" y="31"/>
                  </a:lnTo>
                  <a:lnTo>
                    <a:pt x="55" y="35"/>
                  </a:lnTo>
                  <a:lnTo>
                    <a:pt x="55" y="29"/>
                  </a:lnTo>
                  <a:lnTo>
                    <a:pt x="50" y="25"/>
                  </a:lnTo>
                  <a:lnTo>
                    <a:pt x="50" y="23"/>
                  </a:lnTo>
                  <a:lnTo>
                    <a:pt x="50" y="22"/>
                  </a:lnTo>
                  <a:lnTo>
                    <a:pt x="51" y="22"/>
                  </a:lnTo>
                  <a:lnTo>
                    <a:pt x="51" y="22"/>
                  </a:lnTo>
                  <a:lnTo>
                    <a:pt x="55" y="26"/>
                  </a:lnTo>
                  <a:lnTo>
                    <a:pt x="55" y="22"/>
                  </a:lnTo>
                  <a:lnTo>
                    <a:pt x="52" y="19"/>
                  </a:lnTo>
                  <a:lnTo>
                    <a:pt x="52" y="18"/>
                  </a:lnTo>
                  <a:lnTo>
                    <a:pt x="52" y="18"/>
                  </a:lnTo>
                  <a:lnTo>
                    <a:pt x="54" y="18"/>
                  </a:lnTo>
                  <a:lnTo>
                    <a:pt x="54" y="18"/>
                  </a:lnTo>
                  <a:lnTo>
                    <a:pt x="55" y="19"/>
                  </a:lnTo>
                  <a:lnTo>
                    <a:pt x="56" y="14"/>
                  </a:lnTo>
                  <a:lnTo>
                    <a:pt x="56" y="13"/>
                  </a:lnTo>
                  <a:lnTo>
                    <a:pt x="58" y="13"/>
                  </a:lnTo>
                  <a:lnTo>
                    <a:pt x="58" y="13"/>
                  </a:lnTo>
                  <a:lnTo>
                    <a:pt x="58" y="14"/>
                  </a:lnTo>
                  <a:lnTo>
                    <a:pt x="58" y="19"/>
                  </a:lnTo>
                  <a:lnTo>
                    <a:pt x="60" y="18"/>
                  </a:lnTo>
                  <a:lnTo>
                    <a:pt x="60" y="18"/>
                  </a:lnTo>
                  <a:lnTo>
                    <a:pt x="62" y="18"/>
                  </a:lnTo>
                  <a:lnTo>
                    <a:pt x="62" y="18"/>
                  </a:lnTo>
                  <a:lnTo>
                    <a:pt x="62" y="19"/>
                  </a:lnTo>
                  <a:lnTo>
                    <a:pt x="62" y="19"/>
                  </a:lnTo>
                  <a:lnTo>
                    <a:pt x="58" y="22"/>
                  </a:lnTo>
                  <a:lnTo>
                    <a:pt x="58" y="26"/>
                  </a:lnTo>
                  <a:lnTo>
                    <a:pt x="63" y="23"/>
                  </a:lnTo>
                  <a:lnTo>
                    <a:pt x="63" y="22"/>
                  </a:lnTo>
                  <a:lnTo>
                    <a:pt x="64" y="23"/>
                  </a:lnTo>
                  <a:lnTo>
                    <a:pt x="64" y="23"/>
                  </a:lnTo>
                  <a:lnTo>
                    <a:pt x="64" y="23"/>
                  </a:lnTo>
                  <a:lnTo>
                    <a:pt x="63" y="25"/>
                  </a:lnTo>
                  <a:lnTo>
                    <a:pt x="58" y="29"/>
                  </a:lnTo>
                  <a:lnTo>
                    <a:pt x="58" y="36"/>
                  </a:lnTo>
                  <a:lnTo>
                    <a:pt x="67" y="31"/>
                  </a:lnTo>
                  <a:lnTo>
                    <a:pt x="67" y="30"/>
                  </a:lnTo>
                  <a:lnTo>
                    <a:pt x="68" y="29"/>
                  </a:lnTo>
                  <a:lnTo>
                    <a:pt x="71" y="29"/>
                  </a:lnTo>
                  <a:lnTo>
                    <a:pt x="72" y="26"/>
                  </a:lnTo>
                  <a:lnTo>
                    <a:pt x="55" y="4"/>
                  </a:lnTo>
                  <a:lnTo>
                    <a:pt x="55" y="4"/>
                  </a:lnTo>
                  <a:close/>
                  <a:moveTo>
                    <a:pt x="55" y="0"/>
                  </a:moveTo>
                  <a:lnTo>
                    <a:pt x="58" y="1"/>
                  </a:lnTo>
                  <a:lnTo>
                    <a:pt x="58" y="1"/>
                  </a:lnTo>
                  <a:lnTo>
                    <a:pt x="58" y="2"/>
                  </a:lnTo>
                  <a:lnTo>
                    <a:pt x="73" y="25"/>
                  </a:lnTo>
                  <a:lnTo>
                    <a:pt x="77" y="19"/>
                  </a:lnTo>
                  <a:lnTo>
                    <a:pt x="76" y="18"/>
                  </a:lnTo>
                  <a:lnTo>
                    <a:pt x="76" y="15"/>
                  </a:lnTo>
                  <a:lnTo>
                    <a:pt x="76" y="13"/>
                  </a:lnTo>
                  <a:lnTo>
                    <a:pt x="77" y="12"/>
                  </a:lnTo>
                  <a:lnTo>
                    <a:pt x="80" y="10"/>
                  </a:lnTo>
                  <a:lnTo>
                    <a:pt x="83" y="12"/>
                  </a:lnTo>
                  <a:lnTo>
                    <a:pt x="85" y="13"/>
                  </a:lnTo>
                  <a:lnTo>
                    <a:pt x="86" y="15"/>
                  </a:lnTo>
                  <a:lnTo>
                    <a:pt x="85" y="18"/>
                  </a:lnTo>
                  <a:lnTo>
                    <a:pt x="84" y="21"/>
                  </a:lnTo>
                  <a:lnTo>
                    <a:pt x="81" y="21"/>
                  </a:lnTo>
                  <a:lnTo>
                    <a:pt x="79" y="21"/>
                  </a:lnTo>
                  <a:lnTo>
                    <a:pt x="76" y="26"/>
                  </a:lnTo>
                  <a:lnTo>
                    <a:pt x="102" y="32"/>
                  </a:lnTo>
                  <a:lnTo>
                    <a:pt x="102" y="32"/>
                  </a:lnTo>
                  <a:lnTo>
                    <a:pt x="104" y="31"/>
                  </a:lnTo>
                  <a:lnTo>
                    <a:pt x="106" y="32"/>
                  </a:lnTo>
                  <a:lnTo>
                    <a:pt x="106" y="34"/>
                  </a:lnTo>
                  <a:lnTo>
                    <a:pt x="105" y="36"/>
                  </a:lnTo>
                  <a:lnTo>
                    <a:pt x="105" y="36"/>
                  </a:lnTo>
                  <a:lnTo>
                    <a:pt x="93" y="61"/>
                  </a:lnTo>
                  <a:lnTo>
                    <a:pt x="100" y="63"/>
                  </a:lnTo>
                  <a:lnTo>
                    <a:pt x="100" y="61"/>
                  </a:lnTo>
                  <a:lnTo>
                    <a:pt x="101" y="60"/>
                  </a:lnTo>
                  <a:lnTo>
                    <a:pt x="104" y="59"/>
                  </a:lnTo>
                  <a:lnTo>
                    <a:pt x="106" y="60"/>
                  </a:lnTo>
                  <a:lnTo>
                    <a:pt x="109" y="61"/>
                  </a:lnTo>
                  <a:lnTo>
                    <a:pt x="109" y="64"/>
                  </a:lnTo>
                  <a:lnTo>
                    <a:pt x="109" y="66"/>
                  </a:lnTo>
                  <a:lnTo>
                    <a:pt x="106" y="68"/>
                  </a:lnTo>
                  <a:lnTo>
                    <a:pt x="104" y="69"/>
                  </a:lnTo>
                  <a:lnTo>
                    <a:pt x="101" y="69"/>
                  </a:lnTo>
                  <a:lnTo>
                    <a:pt x="100" y="66"/>
                  </a:lnTo>
                  <a:lnTo>
                    <a:pt x="98" y="64"/>
                  </a:lnTo>
                  <a:lnTo>
                    <a:pt x="93" y="64"/>
                  </a:lnTo>
                  <a:lnTo>
                    <a:pt x="101" y="87"/>
                  </a:lnTo>
                  <a:lnTo>
                    <a:pt x="101" y="87"/>
                  </a:lnTo>
                  <a:lnTo>
                    <a:pt x="102" y="89"/>
                  </a:lnTo>
                  <a:lnTo>
                    <a:pt x="102" y="90"/>
                  </a:lnTo>
                  <a:lnTo>
                    <a:pt x="101" y="91"/>
                  </a:lnTo>
                  <a:lnTo>
                    <a:pt x="100" y="93"/>
                  </a:lnTo>
                  <a:lnTo>
                    <a:pt x="98" y="91"/>
                  </a:lnTo>
                  <a:lnTo>
                    <a:pt x="98" y="91"/>
                  </a:lnTo>
                  <a:lnTo>
                    <a:pt x="72" y="91"/>
                  </a:lnTo>
                  <a:lnTo>
                    <a:pt x="75" y="97"/>
                  </a:lnTo>
                  <a:lnTo>
                    <a:pt x="77" y="97"/>
                  </a:lnTo>
                  <a:lnTo>
                    <a:pt x="79" y="98"/>
                  </a:lnTo>
                  <a:lnTo>
                    <a:pt x="81" y="99"/>
                  </a:lnTo>
                  <a:lnTo>
                    <a:pt x="81" y="102"/>
                  </a:lnTo>
                  <a:lnTo>
                    <a:pt x="81" y="104"/>
                  </a:lnTo>
                  <a:lnTo>
                    <a:pt x="79" y="106"/>
                  </a:lnTo>
                  <a:lnTo>
                    <a:pt x="76" y="107"/>
                  </a:lnTo>
                  <a:lnTo>
                    <a:pt x="73" y="107"/>
                  </a:lnTo>
                  <a:lnTo>
                    <a:pt x="72" y="104"/>
                  </a:lnTo>
                  <a:lnTo>
                    <a:pt x="71" y="102"/>
                  </a:lnTo>
                  <a:lnTo>
                    <a:pt x="72" y="99"/>
                  </a:lnTo>
                  <a:lnTo>
                    <a:pt x="73" y="98"/>
                  </a:lnTo>
                  <a:lnTo>
                    <a:pt x="71" y="93"/>
                  </a:lnTo>
                  <a:lnTo>
                    <a:pt x="52" y="112"/>
                  </a:lnTo>
                  <a:lnTo>
                    <a:pt x="52" y="114"/>
                  </a:lnTo>
                  <a:lnTo>
                    <a:pt x="51" y="115"/>
                  </a:lnTo>
                  <a:lnTo>
                    <a:pt x="50" y="115"/>
                  </a:lnTo>
                  <a:lnTo>
                    <a:pt x="49" y="114"/>
                  </a:lnTo>
                  <a:lnTo>
                    <a:pt x="49" y="112"/>
                  </a:lnTo>
                  <a:lnTo>
                    <a:pt x="49" y="111"/>
                  </a:lnTo>
                  <a:lnTo>
                    <a:pt x="34" y="90"/>
                  </a:lnTo>
                  <a:lnTo>
                    <a:pt x="32" y="95"/>
                  </a:lnTo>
                  <a:lnTo>
                    <a:pt x="32" y="95"/>
                  </a:lnTo>
                  <a:lnTo>
                    <a:pt x="33" y="98"/>
                  </a:lnTo>
                  <a:lnTo>
                    <a:pt x="32" y="101"/>
                  </a:lnTo>
                  <a:lnTo>
                    <a:pt x="30" y="102"/>
                  </a:lnTo>
                  <a:lnTo>
                    <a:pt x="28" y="103"/>
                  </a:lnTo>
                  <a:lnTo>
                    <a:pt x="25" y="102"/>
                  </a:lnTo>
                  <a:lnTo>
                    <a:pt x="22" y="101"/>
                  </a:lnTo>
                  <a:lnTo>
                    <a:pt x="22" y="98"/>
                  </a:lnTo>
                  <a:lnTo>
                    <a:pt x="22" y="95"/>
                  </a:lnTo>
                  <a:lnTo>
                    <a:pt x="24" y="94"/>
                  </a:lnTo>
                  <a:lnTo>
                    <a:pt x="26" y="93"/>
                  </a:lnTo>
                  <a:lnTo>
                    <a:pt x="29" y="93"/>
                  </a:lnTo>
                  <a:lnTo>
                    <a:pt x="33" y="89"/>
                  </a:lnTo>
                  <a:lnTo>
                    <a:pt x="7" y="84"/>
                  </a:lnTo>
                  <a:lnTo>
                    <a:pt x="7" y="84"/>
                  </a:lnTo>
                  <a:lnTo>
                    <a:pt x="5" y="85"/>
                  </a:lnTo>
                  <a:lnTo>
                    <a:pt x="4" y="84"/>
                  </a:lnTo>
                  <a:lnTo>
                    <a:pt x="4" y="84"/>
                  </a:lnTo>
                  <a:lnTo>
                    <a:pt x="4" y="84"/>
                  </a:lnTo>
                  <a:lnTo>
                    <a:pt x="4" y="84"/>
                  </a:lnTo>
                  <a:lnTo>
                    <a:pt x="4" y="81"/>
                  </a:lnTo>
                  <a:lnTo>
                    <a:pt x="4" y="81"/>
                  </a:lnTo>
                  <a:lnTo>
                    <a:pt x="4" y="80"/>
                  </a:lnTo>
                  <a:lnTo>
                    <a:pt x="16" y="53"/>
                  </a:lnTo>
                  <a:lnTo>
                    <a:pt x="11" y="53"/>
                  </a:lnTo>
                  <a:lnTo>
                    <a:pt x="9" y="55"/>
                  </a:lnTo>
                  <a:lnTo>
                    <a:pt x="8" y="56"/>
                  </a:lnTo>
                  <a:lnTo>
                    <a:pt x="5" y="56"/>
                  </a:lnTo>
                  <a:lnTo>
                    <a:pt x="3" y="56"/>
                  </a:lnTo>
                  <a:lnTo>
                    <a:pt x="1" y="55"/>
                  </a:lnTo>
                  <a:lnTo>
                    <a:pt x="0" y="52"/>
                  </a:lnTo>
                  <a:lnTo>
                    <a:pt x="1" y="49"/>
                  </a:lnTo>
                  <a:lnTo>
                    <a:pt x="3" y="47"/>
                  </a:lnTo>
                  <a:lnTo>
                    <a:pt x="5" y="46"/>
                  </a:lnTo>
                  <a:lnTo>
                    <a:pt x="8" y="47"/>
                  </a:lnTo>
                  <a:lnTo>
                    <a:pt x="11" y="48"/>
                  </a:lnTo>
                  <a:lnTo>
                    <a:pt x="11" y="51"/>
                  </a:lnTo>
                  <a:lnTo>
                    <a:pt x="16" y="51"/>
                  </a:lnTo>
                  <a:lnTo>
                    <a:pt x="11" y="27"/>
                  </a:lnTo>
                  <a:lnTo>
                    <a:pt x="9" y="26"/>
                  </a:lnTo>
                  <a:lnTo>
                    <a:pt x="9" y="25"/>
                  </a:lnTo>
                  <a:lnTo>
                    <a:pt x="9" y="23"/>
                  </a:lnTo>
                  <a:lnTo>
                    <a:pt x="12" y="23"/>
                  </a:lnTo>
                  <a:lnTo>
                    <a:pt x="13" y="23"/>
                  </a:lnTo>
                  <a:lnTo>
                    <a:pt x="13" y="25"/>
                  </a:lnTo>
                  <a:lnTo>
                    <a:pt x="37" y="23"/>
                  </a:lnTo>
                  <a:lnTo>
                    <a:pt x="34" y="18"/>
                  </a:lnTo>
                  <a:lnTo>
                    <a:pt x="32" y="18"/>
                  </a:lnTo>
                  <a:lnTo>
                    <a:pt x="30" y="17"/>
                  </a:lnTo>
                  <a:lnTo>
                    <a:pt x="29" y="15"/>
                  </a:lnTo>
                  <a:lnTo>
                    <a:pt x="28" y="13"/>
                  </a:lnTo>
                  <a:lnTo>
                    <a:pt x="28" y="10"/>
                  </a:lnTo>
                  <a:lnTo>
                    <a:pt x="30" y="9"/>
                  </a:lnTo>
                  <a:lnTo>
                    <a:pt x="33" y="8"/>
                  </a:lnTo>
                  <a:lnTo>
                    <a:pt x="35" y="9"/>
                  </a:lnTo>
                  <a:lnTo>
                    <a:pt x="37" y="10"/>
                  </a:lnTo>
                  <a:lnTo>
                    <a:pt x="38" y="13"/>
                  </a:lnTo>
                  <a:lnTo>
                    <a:pt x="38" y="15"/>
                  </a:lnTo>
                  <a:lnTo>
                    <a:pt x="35" y="17"/>
                  </a:lnTo>
                  <a:lnTo>
                    <a:pt x="38" y="22"/>
                  </a:lnTo>
                  <a:lnTo>
                    <a:pt x="54" y="2"/>
                  </a:lnTo>
                  <a:lnTo>
                    <a:pt x="54" y="1"/>
                  </a:lnTo>
                  <a:lnTo>
                    <a:pt x="54" y="0"/>
                  </a:lnTo>
                  <a:lnTo>
                    <a:pt x="55"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6" name="Freeform 8652"/>
            <p:cNvSpPr/>
            <p:nvPr/>
          </p:nvSpPr>
          <p:spPr bwMode="auto">
            <a:xfrm>
              <a:off x="8690388" y="433503"/>
              <a:ext cx="174794" cy="174794"/>
            </a:xfrm>
            <a:custGeom>
              <a:avLst/>
              <a:gdLst>
                <a:gd name="T0" fmla="*/ 9 w 28"/>
                <a:gd name="T1" fmla="*/ 0 h 28"/>
                <a:gd name="T2" fmla="*/ 16 w 28"/>
                <a:gd name="T3" fmla="*/ 7 h 28"/>
                <a:gd name="T4" fmla="*/ 25 w 28"/>
                <a:gd name="T5" fmla="*/ 4 h 28"/>
                <a:gd name="T6" fmla="*/ 23 w 28"/>
                <a:gd name="T7" fmla="*/ 12 h 28"/>
                <a:gd name="T8" fmla="*/ 28 w 28"/>
                <a:gd name="T9" fmla="*/ 20 h 28"/>
                <a:gd name="T10" fmla="*/ 19 w 28"/>
                <a:gd name="T11" fmla="*/ 20 h 28"/>
                <a:gd name="T12" fmla="*/ 12 w 28"/>
                <a:gd name="T13" fmla="*/ 28 h 28"/>
                <a:gd name="T14" fmla="*/ 9 w 28"/>
                <a:gd name="T15" fmla="*/ 19 h 28"/>
                <a:gd name="T16" fmla="*/ 0 w 28"/>
                <a:gd name="T17" fmla="*/ 15 h 28"/>
                <a:gd name="T18" fmla="*/ 8 w 28"/>
                <a:gd name="T19" fmla="*/ 9 h 28"/>
                <a:gd name="T20" fmla="*/ 9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9" y="0"/>
                  </a:moveTo>
                  <a:lnTo>
                    <a:pt x="16" y="7"/>
                  </a:lnTo>
                  <a:lnTo>
                    <a:pt x="25" y="4"/>
                  </a:lnTo>
                  <a:lnTo>
                    <a:pt x="23" y="12"/>
                  </a:lnTo>
                  <a:lnTo>
                    <a:pt x="28" y="20"/>
                  </a:lnTo>
                  <a:lnTo>
                    <a:pt x="19" y="20"/>
                  </a:lnTo>
                  <a:lnTo>
                    <a:pt x="12" y="28"/>
                  </a:lnTo>
                  <a:lnTo>
                    <a:pt x="9" y="19"/>
                  </a:lnTo>
                  <a:lnTo>
                    <a:pt x="0" y="15"/>
                  </a:lnTo>
                  <a:lnTo>
                    <a:pt x="8" y="9"/>
                  </a:lnTo>
                  <a:lnTo>
                    <a:pt x="9"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567" name="Freeform 8653"/>
            <p:cNvSpPr/>
            <p:nvPr/>
          </p:nvSpPr>
          <p:spPr bwMode="auto">
            <a:xfrm>
              <a:off x="9177314" y="558356"/>
              <a:ext cx="280921" cy="287162"/>
            </a:xfrm>
            <a:custGeom>
              <a:avLst/>
              <a:gdLst>
                <a:gd name="T0" fmla="*/ 32 w 45"/>
                <a:gd name="T1" fmla="*/ 0 h 46"/>
                <a:gd name="T2" fmla="*/ 32 w 45"/>
                <a:gd name="T3" fmla="*/ 16 h 46"/>
                <a:gd name="T4" fmla="*/ 45 w 45"/>
                <a:gd name="T5" fmla="*/ 25 h 46"/>
                <a:gd name="T6" fmla="*/ 30 w 45"/>
                <a:gd name="T7" fmla="*/ 30 h 46"/>
                <a:gd name="T8" fmla="*/ 26 w 45"/>
                <a:gd name="T9" fmla="*/ 46 h 46"/>
                <a:gd name="T10" fmla="*/ 15 w 45"/>
                <a:gd name="T11" fmla="*/ 33 h 46"/>
                <a:gd name="T12" fmla="*/ 0 w 45"/>
                <a:gd name="T13" fmla="*/ 33 h 46"/>
                <a:gd name="T14" fmla="*/ 9 w 45"/>
                <a:gd name="T15" fmla="*/ 20 h 46"/>
                <a:gd name="T16" fmla="*/ 3 w 45"/>
                <a:gd name="T17" fmla="*/ 4 h 46"/>
                <a:gd name="T18" fmla="*/ 19 w 45"/>
                <a:gd name="T19" fmla="*/ 9 h 46"/>
                <a:gd name="T20" fmla="*/ 32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32" y="0"/>
                  </a:moveTo>
                  <a:lnTo>
                    <a:pt x="32" y="16"/>
                  </a:lnTo>
                  <a:lnTo>
                    <a:pt x="45" y="25"/>
                  </a:lnTo>
                  <a:lnTo>
                    <a:pt x="30" y="30"/>
                  </a:lnTo>
                  <a:lnTo>
                    <a:pt x="26" y="46"/>
                  </a:lnTo>
                  <a:lnTo>
                    <a:pt x="15" y="33"/>
                  </a:lnTo>
                  <a:lnTo>
                    <a:pt x="0" y="33"/>
                  </a:lnTo>
                  <a:lnTo>
                    <a:pt x="9" y="20"/>
                  </a:lnTo>
                  <a:lnTo>
                    <a:pt x="3" y="4"/>
                  </a:lnTo>
                  <a:lnTo>
                    <a:pt x="19" y="9"/>
                  </a:lnTo>
                  <a:lnTo>
                    <a:pt x="32"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570" name="PA_库_文本框 569"/>
          <p:cNvSpPr txBox="1"/>
          <p:nvPr>
            <p:custDataLst>
              <p:tags r:id="rId2"/>
            </p:custDataLst>
          </p:nvPr>
        </p:nvSpPr>
        <p:spPr>
          <a:xfrm>
            <a:off x="5307526" y="1126553"/>
            <a:ext cx="1524000" cy="1015663"/>
          </a:xfrm>
          <a:prstGeom prst="rect">
            <a:avLst/>
          </a:prstGeom>
          <a:noFill/>
        </p:spPr>
        <p:txBody>
          <a:bodyPr wrap="square" rtlCol="0">
            <a:spAutoFit/>
          </a:bodyPr>
          <a:lstStyle/>
          <a:p>
            <a:pPr algn="ctr"/>
            <a:r>
              <a:rPr lang="en-US" altLang="zh-CN" sz="6000" dirty="0">
                <a:solidFill>
                  <a:schemeClr val="bg1"/>
                </a:solidFill>
                <a:cs typeface="+mn-ea"/>
                <a:sym typeface="+mn-lt"/>
              </a:rPr>
              <a:t>02</a:t>
            </a:r>
            <a:endParaRPr lang="zh-CN" altLang="en-US" sz="6000" dirty="0">
              <a:solidFill>
                <a:schemeClr val="bg1"/>
              </a:solidFill>
              <a:cs typeface="+mn-ea"/>
              <a:sym typeface="+mn-lt"/>
            </a:endParaRPr>
          </a:p>
        </p:txBody>
      </p:sp>
      <p:grpSp>
        <p:nvGrpSpPr>
          <p:cNvPr id="571" name="PA_库_组合 570"/>
          <p:cNvGrpSpPr/>
          <p:nvPr>
            <p:custDataLst>
              <p:tags r:id="rId3"/>
            </p:custDataLst>
          </p:nvPr>
        </p:nvGrpSpPr>
        <p:grpSpPr>
          <a:xfrm>
            <a:off x="4116865" y="4645782"/>
            <a:ext cx="3899217" cy="838031"/>
            <a:chOff x="7497701" y="1534157"/>
            <a:chExt cx="2177121" cy="838031"/>
          </a:xfrm>
        </p:grpSpPr>
        <p:sp>
          <p:nvSpPr>
            <p:cNvPr id="572" name="文本框 571"/>
            <p:cNvSpPr txBox="1"/>
            <p:nvPr/>
          </p:nvSpPr>
          <p:spPr>
            <a:xfrm>
              <a:off x="7497701" y="1534157"/>
              <a:ext cx="2177121" cy="646331"/>
            </a:xfrm>
            <a:prstGeom prst="rect">
              <a:avLst/>
            </a:prstGeom>
            <a:noFill/>
          </p:spPr>
          <p:txBody>
            <a:bodyPr wrap="square" rtlCol="0">
              <a:spAutoFit/>
            </a:bodyPr>
            <a:lstStyle/>
            <a:p>
              <a:pPr algn="dist"/>
              <a:r>
                <a:rPr lang="zh-CN" altLang="en-US" sz="3600" dirty="0">
                  <a:solidFill>
                    <a:schemeClr val="bg1"/>
                  </a:solidFill>
                  <a:cs typeface="+mn-ea"/>
                  <a:sym typeface="+mn-lt"/>
                </a:rPr>
                <a:t>在此添加标题</a:t>
              </a:r>
            </a:p>
          </p:txBody>
        </p:sp>
        <p:sp>
          <p:nvSpPr>
            <p:cNvPr id="573" name="文本框 572"/>
            <p:cNvSpPr txBox="1"/>
            <p:nvPr/>
          </p:nvSpPr>
          <p:spPr>
            <a:xfrm>
              <a:off x="7508478" y="2033634"/>
              <a:ext cx="2155566" cy="338554"/>
            </a:xfrm>
            <a:prstGeom prst="rect">
              <a:avLst/>
            </a:prstGeom>
            <a:noFill/>
          </p:spPr>
          <p:txBody>
            <a:bodyPr wrap="square" rtlCol="0">
              <a:spAutoFit/>
            </a:bodyPr>
            <a:lstStyle/>
            <a:p>
              <a:pPr algn="dist"/>
              <a:r>
                <a:rPr lang="en-US" altLang="zh-CN" sz="1600" dirty="0">
                  <a:solidFill>
                    <a:schemeClr val="bg1"/>
                  </a:solidFill>
                  <a:cs typeface="+mn-ea"/>
                  <a:sym typeface="+mn-lt"/>
                </a:rPr>
                <a:t>Add the title here</a:t>
              </a:r>
              <a:endParaRPr lang="zh-CN" altLang="en-US" sz="1600" dirty="0">
                <a:solidFill>
                  <a:schemeClr val="bg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iterate type="lt">
                                    <p:tmPct val="10000"/>
                                  </p:iterate>
                                  <p:childTnLst>
                                    <p:set>
                                      <p:cBhvr>
                                        <p:cTn id="6" dur="1" fill="hold">
                                          <p:stCondLst>
                                            <p:cond delay="0"/>
                                          </p:stCondLst>
                                        </p:cTn>
                                        <p:tgtEl>
                                          <p:spTgt spid="570"/>
                                        </p:tgtEl>
                                        <p:attrNameLst>
                                          <p:attrName>style.visibility</p:attrName>
                                        </p:attrNameLst>
                                      </p:cBhvr>
                                      <p:to>
                                        <p:strVal val="visible"/>
                                      </p:to>
                                    </p:set>
                                    <p:anim calcmode="lin" valueType="num">
                                      <p:cBhvr>
                                        <p:cTn id="7" dur="500" fill="hold"/>
                                        <p:tgtEl>
                                          <p:spTgt spid="570"/>
                                        </p:tgtEl>
                                        <p:attrNameLst>
                                          <p:attrName>ppt_w</p:attrName>
                                        </p:attrNameLst>
                                      </p:cBhvr>
                                      <p:tavLst>
                                        <p:tav tm="0">
                                          <p:val>
                                            <p:fltVal val="0"/>
                                          </p:val>
                                        </p:tav>
                                        <p:tav tm="100000">
                                          <p:val>
                                            <p:strVal val="#ppt_w"/>
                                          </p:val>
                                        </p:tav>
                                      </p:tavLst>
                                    </p:anim>
                                    <p:anim calcmode="lin" valueType="num">
                                      <p:cBhvr>
                                        <p:cTn id="8" dur="500" fill="hold"/>
                                        <p:tgtEl>
                                          <p:spTgt spid="570"/>
                                        </p:tgtEl>
                                        <p:attrNameLst>
                                          <p:attrName>ppt_h</p:attrName>
                                        </p:attrNameLst>
                                      </p:cBhvr>
                                      <p:tavLst>
                                        <p:tav tm="0">
                                          <p:val>
                                            <p:fltVal val="0"/>
                                          </p:val>
                                        </p:tav>
                                        <p:tav tm="100000">
                                          <p:val>
                                            <p:strVal val="#ppt_h"/>
                                          </p:val>
                                        </p:tav>
                                      </p:tavLst>
                                    </p:anim>
                                    <p:animEffect transition="in" filter="fade">
                                      <p:cBhvr>
                                        <p:cTn id="9" dur="500"/>
                                        <p:tgtEl>
                                          <p:spTgt spid="570"/>
                                        </p:tgtEl>
                                      </p:cBhvr>
                                    </p:animEffect>
                                  </p:childTnLst>
                                </p:cTn>
                              </p:par>
                            </p:childTnLst>
                          </p:cTn>
                        </p:par>
                        <p:par>
                          <p:cTn id="10" fill="hold">
                            <p:stCondLst>
                              <p:cond delay="0"/>
                            </p:stCondLst>
                            <p:childTnLst>
                              <p:par>
                                <p:cTn id="11" presetID="16" presetClass="entr" presetSubtype="37" fill="hold" nodeType="afterEffect">
                                  <p:stCondLst>
                                    <p:cond delay="0"/>
                                  </p:stCondLst>
                                  <p:childTnLst>
                                    <p:set>
                                      <p:cBhvr>
                                        <p:cTn id="12" dur="1" fill="hold">
                                          <p:stCondLst>
                                            <p:cond delay="0"/>
                                          </p:stCondLst>
                                        </p:cTn>
                                        <p:tgtEl>
                                          <p:spTgt spid="571"/>
                                        </p:tgtEl>
                                        <p:attrNameLst>
                                          <p:attrName>style.visibility</p:attrName>
                                        </p:attrNameLst>
                                      </p:cBhvr>
                                      <p:to>
                                        <p:strVal val="visible"/>
                                      </p:to>
                                    </p:set>
                                    <p:animEffect transition="in" filter="barn(outVertical)">
                                      <p:cBhvr>
                                        <p:cTn id="13" dur="500"/>
                                        <p:tgtEl>
                                          <p:spTgt spid="571"/>
                                        </p:tgtEl>
                                      </p:cBhvr>
                                    </p:animEffect>
                                  </p:childTnLst>
                                </p:cTn>
                              </p:par>
                              <p:par>
                                <p:cTn id="14" presetID="23" presetClass="entr" presetSubtype="288" fill="hold" nodeType="withEffect">
                                  <p:stCondLst>
                                    <p:cond delay="250"/>
                                  </p:stCondLst>
                                  <p:childTnLst>
                                    <p:set>
                                      <p:cBhvr>
                                        <p:cTn id="15" dur="1" fill="hold">
                                          <p:stCondLst>
                                            <p:cond delay="0"/>
                                          </p:stCondLst>
                                        </p:cTn>
                                        <p:tgtEl>
                                          <p:spTgt spid="569"/>
                                        </p:tgtEl>
                                        <p:attrNameLst>
                                          <p:attrName>style.visibility</p:attrName>
                                        </p:attrNameLst>
                                      </p:cBhvr>
                                      <p:to>
                                        <p:strVal val="visible"/>
                                      </p:to>
                                    </p:set>
                                    <p:anim calcmode="lin" valueType="num">
                                      <p:cBhvr>
                                        <p:cTn id="16" dur="500" fill="hold"/>
                                        <p:tgtEl>
                                          <p:spTgt spid="569"/>
                                        </p:tgtEl>
                                        <p:attrNameLst>
                                          <p:attrName>ppt_w</p:attrName>
                                        </p:attrNameLst>
                                      </p:cBhvr>
                                      <p:tavLst>
                                        <p:tav tm="0">
                                          <p:val>
                                            <p:strVal val="4*#ppt_w"/>
                                          </p:val>
                                        </p:tav>
                                        <p:tav tm="100000">
                                          <p:val>
                                            <p:strVal val="#ppt_w"/>
                                          </p:val>
                                        </p:tav>
                                      </p:tavLst>
                                    </p:anim>
                                    <p:anim calcmode="lin" valueType="num">
                                      <p:cBhvr>
                                        <p:cTn id="17" dur="500" fill="hold"/>
                                        <p:tgtEl>
                                          <p:spTgt spid="569"/>
                                        </p:tgtEl>
                                        <p:attrNameLst>
                                          <p:attrName>ppt_h</p:attrName>
                                        </p:attrNameLst>
                                      </p:cBhvr>
                                      <p:tavLst>
                                        <p:tav tm="0">
                                          <p:val>
                                            <p:strVal val="4/3*#ppt_h"/>
                                          </p:val>
                                        </p:tav>
                                        <p:tav tm="100000">
                                          <p:val>
                                            <p:strVal val="#ppt_h"/>
                                          </p:val>
                                        </p:tav>
                                      </p:tavLst>
                                    </p:anim>
                                  </p:childTnLst>
                                </p:cTn>
                              </p:par>
                              <p:par>
                                <p:cTn id="18" presetID="23" presetClass="entr" presetSubtype="288" fill="hold" grpId="1" nodeType="withEffect">
                                  <p:stCondLst>
                                    <p:cond delay="250"/>
                                  </p:stCondLst>
                                  <p:iterate type="lt">
                                    <p:tmPct val="0"/>
                                  </p:iterate>
                                  <p:childTnLst>
                                    <p:set>
                                      <p:cBhvr>
                                        <p:cTn id="19" dur="1" fill="hold">
                                          <p:stCondLst>
                                            <p:cond delay="0"/>
                                          </p:stCondLst>
                                        </p:cTn>
                                        <p:tgtEl>
                                          <p:spTgt spid="570"/>
                                        </p:tgtEl>
                                        <p:attrNameLst>
                                          <p:attrName>style.visibility</p:attrName>
                                        </p:attrNameLst>
                                      </p:cBhvr>
                                      <p:to>
                                        <p:strVal val="visible"/>
                                      </p:to>
                                    </p:set>
                                    <p:anim calcmode="lin" valueType="num">
                                      <p:cBhvr>
                                        <p:cTn id="20" dur="500" fill="hold"/>
                                        <p:tgtEl>
                                          <p:spTgt spid="570"/>
                                        </p:tgtEl>
                                        <p:attrNameLst>
                                          <p:attrName>ppt_w</p:attrName>
                                        </p:attrNameLst>
                                      </p:cBhvr>
                                      <p:tavLst>
                                        <p:tav tm="0">
                                          <p:val>
                                            <p:strVal val="4*#ppt_w"/>
                                          </p:val>
                                        </p:tav>
                                        <p:tav tm="100000">
                                          <p:val>
                                            <p:strVal val="#ppt_w"/>
                                          </p:val>
                                        </p:tav>
                                      </p:tavLst>
                                    </p:anim>
                                    <p:anim calcmode="lin" valueType="num">
                                      <p:cBhvr>
                                        <p:cTn id="21" dur="500" fill="hold"/>
                                        <p:tgtEl>
                                          <p:spTgt spid="570"/>
                                        </p:tgtEl>
                                        <p:attrNameLst>
                                          <p:attrName>ppt_h</p:attrName>
                                        </p:attrNameLst>
                                      </p:cBhvr>
                                      <p:tavLst>
                                        <p:tav tm="0">
                                          <p:val>
                                            <p:strVal val="4/3*#ppt_h"/>
                                          </p:val>
                                        </p:tav>
                                        <p:tav tm="100000">
                                          <p:val>
                                            <p:strVal val="#ppt_h"/>
                                          </p:val>
                                        </p:tav>
                                      </p:tavLst>
                                    </p:anim>
                                  </p:childTnLst>
                                </p:cTn>
                              </p:par>
                              <p:par>
                                <p:cTn id="22" presetID="23" presetClass="entr" presetSubtype="288" fill="hold" nodeType="withEffect">
                                  <p:stCondLst>
                                    <p:cond delay="250"/>
                                  </p:stCondLst>
                                  <p:childTnLst>
                                    <p:set>
                                      <p:cBhvr>
                                        <p:cTn id="23" dur="1" fill="hold">
                                          <p:stCondLst>
                                            <p:cond delay="0"/>
                                          </p:stCondLst>
                                        </p:cTn>
                                        <p:tgtEl>
                                          <p:spTgt spid="571"/>
                                        </p:tgtEl>
                                        <p:attrNameLst>
                                          <p:attrName>style.visibility</p:attrName>
                                        </p:attrNameLst>
                                      </p:cBhvr>
                                      <p:to>
                                        <p:strVal val="visible"/>
                                      </p:to>
                                    </p:set>
                                    <p:anim calcmode="lin" valueType="num">
                                      <p:cBhvr>
                                        <p:cTn id="24" dur="500" fill="hold"/>
                                        <p:tgtEl>
                                          <p:spTgt spid="571"/>
                                        </p:tgtEl>
                                        <p:attrNameLst>
                                          <p:attrName>ppt_w</p:attrName>
                                        </p:attrNameLst>
                                      </p:cBhvr>
                                      <p:tavLst>
                                        <p:tav tm="0">
                                          <p:val>
                                            <p:strVal val="4*#ppt_w"/>
                                          </p:val>
                                        </p:tav>
                                        <p:tav tm="100000">
                                          <p:val>
                                            <p:strVal val="#ppt_w"/>
                                          </p:val>
                                        </p:tav>
                                      </p:tavLst>
                                    </p:anim>
                                    <p:anim calcmode="lin" valueType="num">
                                      <p:cBhvr>
                                        <p:cTn id="25" dur="500" fill="hold"/>
                                        <p:tgtEl>
                                          <p:spTgt spid="57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570"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25E99F2-57D5-4DD0-AE01-BF858B686F5F"/>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圣诞节策划"/>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duxyo0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1555</Words>
  <Application>Microsoft Office PowerPoint</Application>
  <PresentationFormat>宽屏</PresentationFormat>
  <Paragraphs>270</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Gill Sans</vt:lpstr>
      <vt:lpstr>Lato Light</vt:lpstr>
      <vt:lpstr>Source Sans Pro</vt:lpstr>
      <vt:lpstr>等线</vt:lpstr>
      <vt:lpstr>方正正黑简体</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2022-03-07T06:07:29Z</dcterms:created>
  <dcterms:modified xsi:type="dcterms:W3CDTF">2023-01-10T07:02:50Z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8A41A32B10284975810076A447661D56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