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7" d="100"/>
          <a:sy n="107" d="100"/>
        </p:scale>
        <p:origin x="-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C275C-AD8E-42CE-A9FF-2141209115DD}"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32F13-97E7-41F2-927B-3EAADA07785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C66A71B-73EB-4BAC-B9EF-8B849B236F6B}" type="slidenum">
              <a:rPr lang="en-US" altLang="zh-CN" smtClean="0">
                <a:solidFill>
                  <a:prstClr val="black"/>
                </a:solidFill>
              </a:rPr>
              <a:t>4</a:t>
            </a:fld>
            <a:endParaRPr lang="en-US" altLang="zh-CN">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232F13-97E7-41F2-927B-3EAADA07785A}"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0E10EE22-3D0B-4B79-A459-8892FCA5FFED}" type="slidenum">
              <a:rPr lang="en-US" altLang="zh-CN">
                <a:solidFill>
                  <a:prstClr val="black"/>
                </a:solidFill>
              </a:rPr>
              <a:t>11</a:t>
            </a:fld>
            <a:endParaRPr lang="en-US" altLang="zh-CN">
              <a:solidFill>
                <a:prstClr val="black"/>
              </a:solidFill>
            </a:endParaRPr>
          </a:p>
        </p:txBody>
      </p:sp>
      <p:sp>
        <p:nvSpPr>
          <p:cNvPr id="2529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fontAlgn="base" hangingPunct="1">
              <a:spcBef>
                <a:spcPct val="0"/>
              </a:spcBef>
              <a:spcAft>
                <a:spcPct val="0"/>
              </a:spcAft>
              <a:buFont typeface="Arial" panose="020B0604020202020204" pitchFamily="34" charset="0"/>
              <a:buNone/>
            </a:pPr>
            <a:fld id="{11DB9D63-012F-453D-9FBB-94A588765AAC}" type="slidenum">
              <a:rPr lang="en-US" altLang="zh-CN" sz="1200">
                <a:solidFill>
                  <a:prstClr val="black"/>
                </a:solidFill>
              </a:rPr>
              <a:t>11</a:t>
            </a:fld>
            <a:endParaRPr lang="en-US" altLang="zh-CN" sz="1200">
              <a:solidFill>
                <a:prstClr val="black"/>
              </a:solidFill>
            </a:endParaRPr>
          </a:p>
        </p:txBody>
      </p:sp>
      <p:sp>
        <p:nvSpPr>
          <p:cNvPr id="252931" name="Rectangle 2"/>
          <p:cNvSpPr>
            <a:spLocks noGrp="1" noRot="1" noChangeAspect="1" noChangeArrowheads="1" noTextEdit="1"/>
          </p:cNvSpPr>
          <p:nvPr>
            <p:ph type="sldImg" idx="4294967295"/>
          </p:nvPr>
        </p:nvSpPr>
        <p:spPr/>
      </p:sp>
      <p:sp>
        <p:nvSpPr>
          <p:cNvPr id="252932" name="Rectangle 3"/>
          <p:cNvSpPr>
            <a:spLocks noGrp="1" noChangeArrowheads="1"/>
          </p:cNvSpPr>
          <p:nvPr>
            <p:ph type="body" idx="4294967295"/>
          </p:nvPr>
        </p:nvSpPr>
        <p:spPr/>
        <p:txBody>
          <a:bodyPr/>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D0B5C97-20CC-40F2-B764-B4BE51487268}"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2D427B2-3842-41F6-BECD-92C2C439BE77}"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274638"/>
            <a:ext cx="2058988" cy="58801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29325" cy="58801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FF72296-8820-4F95-8A88-8D7BD46B9E07}"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EC545F5E-E96A-49D6-B044-CE37F3B2A8E5}"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4ECFD8B-401D-4AA4-8F27-B99A3E0223AC}"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7188247-3A93-44A1-8E83-F89E21709C47}"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59289DBA-9A2C-463D-A80F-DBF38291029B}"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D9677D2F-ED15-496D-90AC-376DB460AC9A}"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38DC6B42-5624-43EC-9E40-694F29627CA8}"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CADA3F3-9EA1-4FB0-8765-92195606F79E}"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C111FCA4-9EB4-4681-9BB9-71093E15527A}" type="slidenum">
              <a:rPr lang="en-US" altLang="zh-CN">
                <a:solidFill>
                  <a:srgbClr val="000000"/>
                </a:solidFill>
              </a:rPr>
              <a:t>‹#›</a:t>
            </a:fld>
            <a:endParaRPr lang="en-US" altLang="zh-CN">
              <a:solidFill>
                <a:srgbClr val="000000"/>
              </a:solidFill>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236547" name="Rectangle 3"/>
          <p:cNvSpPr>
            <a:spLocks noGrp="1" noChangeArrowheads="1"/>
          </p:cNvSpPr>
          <p:nvPr>
            <p:ph type="body" idx="1"/>
          </p:nvPr>
        </p:nvSpPr>
        <p:spPr bwMode="auto">
          <a:xfrm>
            <a:off x="468313" y="162877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365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fontAlgn="base">
              <a:spcBef>
                <a:spcPct val="0"/>
              </a:spcBef>
              <a:spcAft>
                <a:spcPct val="0"/>
              </a:spcAft>
            </a:pPr>
            <a:endParaRPr lang="en-US" altLang="zh-CN">
              <a:solidFill>
                <a:srgbClr val="000000"/>
              </a:solidFill>
              <a:ea typeface="宋体" panose="02010600030101010101" pitchFamily="2" charset="-122"/>
            </a:endParaRPr>
          </a:p>
        </p:txBody>
      </p:sp>
      <p:sp>
        <p:nvSpPr>
          <p:cNvPr id="2365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fontAlgn="base">
              <a:spcBef>
                <a:spcPct val="0"/>
              </a:spcBef>
              <a:spcAft>
                <a:spcPct val="0"/>
              </a:spcAft>
            </a:pPr>
            <a:endParaRPr lang="en-US" altLang="zh-CN">
              <a:solidFill>
                <a:srgbClr val="000000"/>
              </a:solidFill>
              <a:ea typeface="宋体" panose="02010600030101010101" pitchFamily="2" charset="-122"/>
            </a:endParaRPr>
          </a:p>
        </p:txBody>
      </p:sp>
      <p:sp>
        <p:nvSpPr>
          <p:cNvPr id="2365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fontAlgn="base">
              <a:spcBef>
                <a:spcPct val="0"/>
              </a:spcBef>
              <a:spcAft>
                <a:spcPct val="0"/>
              </a:spcAft>
            </a:pPr>
            <a:fld id="{ACC818F2-265E-452F-8178-D7AFC125BE81}" type="slidenum">
              <a:rPr lang="en-US" altLang="zh-CN">
                <a:solidFill>
                  <a:srgbClr val="000000"/>
                </a:solidFill>
                <a:ea typeface="宋体" panose="02010600030101010101" pitchFamily="2" charset="-122"/>
              </a:rPr>
              <a:t>‹#›</a:t>
            </a:fld>
            <a:endParaRPr lang="en-US" altLang="zh-CN">
              <a:solidFill>
                <a:srgbClr val="000000"/>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iming>
    <p:tnLst>
      <p:par>
        <p:cTn id="1" dur="indefinite" restart="never" nodeType="tmRoot"/>
      </p:par>
    </p:tnLst>
  </p:timing>
  <p:txStyles>
    <p:titleStyle>
      <a:lvl1pPr algn="ctr" rtl="0" fontAlgn="base">
        <a:spcBef>
          <a:spcPct val="0"/>
        </a:spcBef>
        <a:spcAft>
          <a:spcPct val="0"/>
        </a:spcAft>
        <a:defRPr sz="4400">
          <a:solidFill>
            <a:srgbClr val="FF0000"/>
          </a:solidFill>
          <a:latin typeface="+mj-lt"/>
          <a:ea typeface="+mj-ea"/>
          <a:cs typeface="+mj-cs"/>
        </a:defRPr>
      </a:lvl1pPr>
      <a:lvl2pPr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2pPr>
      <a:lvl3pPr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3pPr>
      <a:lvl4pPr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4pPr>
      <a:lvl5pPr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5pPr>
      <a:lvl6pPr marL="457200"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6pPr>
      <a:lvl7pPr marL="914400"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7pPr>
      <a:lvl8pPr marL="1371600"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8pPr>
      <a:lvl9pPr marL="1828800" algn="ctr" rtl="0" fontAlgn="base">
        <a:spcBef>
          <a:spcPct val="0"/>
        </a:spcBef>
        <a:spcAft>
          <a:spcPct val="0"/>
        </a:spcAft>
        <a:defRPr sz="4400">
          <a:solidFill>
            <a:srgbClr val="FF0000"/>
          </a:solidFill>
          <a:latin typeface="Arial" panose="020B0604020202020204" pitchFamily="34" charset="0"/>
          <a:ea typeface="黑体" panose="02010609060101010101" pitchFamily="49" charset="-122"/>
          <a:cs typeface="宋体" panose="02010600030101010101" pitchFamily="2" charset="-122"/>
        </a:defRPr>
      </a:lvl9pPr>
    </p:titleStyle>
    <p:bodyStyle>
      <a:lvl1pPr marL="342900" indent="-342900" algn="l" rtl="0" fontAlgn="base">
        <a:spcBef>
          <a:spcPct val="20000"/>
        </a:spcBef>
        <a:spcAft>
          <a:spcPct val="0"/>
        </a:spcAft>
        <a:buChar char="•"/>
        <a:defRPr sz="3200" b="1">
          <a:solidFill>
            <a:srgbClr val="0000FF"/>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cs typeface="+mn-cs"/>
        </a:defRPr>
      </a:lvl2pPr>
      <a:lvl3pPr marL="1143000" indent="-228600" algn="l" rtl="0" fontAlgn="base">
        <a:spcBef>
          <a:spcPct val="20000"/>
        </a:spcBef>
        <a:spcAft>
          <a:spcPct val="0"/>
        </a:spcAft>
        <a:buChar char="•"/>
        <a:defRPr sz="2400" b="1">
          <a:solidFill>
            <a:schemeClr val="tx1"/>
          </a:solidFill>
          <a:latin typeface="+mn-lt"/>
          <a:ea typeface="+mn-ea"/>
          <a:cs typeface="+mn-cs"/>
        </a:defRPr>
      </a:lvl3pPr>
      <a:lvl4pPr marL="1600200" indent="-228600" algn="l" rtl="0" fontAlgn="base">
        <a:spcBef>
          <a:spcPct val="20000"/>
        </a:spcBef>
        <a:spcAft>
          <a:spcPct val="0"/>
        </a:spcAft>
        <a:buChar char="–"/>
        <a:defRPr sz="2000" b="1">
          <a:solidFill>
            <a:schemeClr val="tx1"/>
          </a:solidFill>
          <a:latin typeface="+mn-lt"/>
          <a:ea typeface="+mn-ea"/>
          <a:cs typeface="+mn-cs"/>
        </a:defRPr>
      </a:lvl4pPr>
      <a:lvl5pPr marL="2057400" indent="-228600" algn="l" rtl="0" fontAlgn="base">
        <a:spcBef>
          <a:spcPct val="20000"/>
        </a:spcBef>
        <a:spcAft>
          <a:spcPct val="0"/>
        </a:spcAft>
        <a:buChar char="»"/>
        <a:defRPr sz="2000" b="1">
          <a:solidFill>
            <a:schemeClr val="tx1"/>
          </a:solidFill>
          <a:latin typeface="+mn-lt"/>
          <a:ea typeface="+mn-ea"/>
          <a:cs typeface="+mn-cs"/>
        </a:defRPr>
      </a:lvl5pPr>
      <a:lvl6pPr marL="2514600" indent="-228600" algn="l" rtl="0" fontAlgn="base">
        <a:spcBef>
          <a:spcPct val="20000"/>
        </a:spcBef>
        <a:spcAft>
          <a:spcPct val="0"/>
        </a:spcAft>
        <a:buChar char="»"/>
        <a:defRPr sz="2000" b="1">
          <a:solidFill>
            <a:schemeClr val="tx1"/>
          </a:solidFill>
          <a:latin typeface="+mn-lt"/>
          <a:ea typeface="+mn-ea"/>
          <a:cs typeface="+mn-cs"/>
        </a:defRPr>
      </a:lvl6pPr>
      <a:lvl7pPr marL="2971800" indent="-228600" algn="l" rtl="0" fontAlgn="base">
        <a:spcBef>
          <a:spcPct val="20000"/>
        </a:spcBef>
        <a:spcAft>
          <a:spcPct val="0"/>
        </a:spcAft>
        <a:buChar char="»"/>
        <a:defRPr sz="2000" b="1">
          <a:solidFill>
            <a:schemeClr val="tx1"/>
          </a:solidFill>
          <a:latin typeface="+mn-lt"/>
          <a:ea typeface="+mn-ea"/>
          <a:cs typeface="+mn-cs"/>
        </a:defRPr>
      </a:lvl7pPr>
      <a:lvl8pPr marL="3429000" indent="-228600" algn="l" rtl="0" fontAlgn="base">
        <a:spcBef>
          <a:spcPct val="20000"/>
        </a:spcBef>
        <a:spcAft>
          <a:spcPct val="0"/>
        </a:spcAft>
        <a:buChar char="»"/>
        <a:defRPr sz="2000" b="1">
          <a:solidFill>
            <a:schemeClr val="tx1"/>
          </a:solidFill>
          <a:latin typeface="+mn-lt"/>
          <a:ea typeface="+mn-ea"/>
          <a:cs typeface="+mn-cs"/>
        </a:defRPr>
      </a:lvl8pPr>
      <a:lvl9pPr marL="3886200" indent="-228600" algn="l" rtl="0" fontAlgn="base">
        <a:spcBef>
          <a:spcPct val="20000"/>
        </a:spcBef>
        <a:spcAft>
          <a:spcPct val="0"/>
        </a:spcAft>
        <a:buChar char="»"/>
        <a:defRPr sz="2000" b="1">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24.png"/><Relationship Id="rId2" Type="http://schemas.openxmlformats.org/officeDocument/2006/relationships/audio" Target="file:///F:\&#20837;&#24211;&#20219;&#21153;\&#20837;&#24211;&#20219;&#21153;\20120704&#20837;&#24211;&#20161;&#29233;&#29256;&#21021;&#20013;&#33521;&#35821;&#19971;&#24180;&#32423;&#19978;\&#20161;&#29233;&#19971;&#24180;&#32423;&#19978;\&#20140;&#25945;&#20161;&#29233;&#19971;&#24180;&#32423;&#19978;%20Unit1%20Topic1\&#35838;&#20214;\Unit1%20Topic1%20SectionA&#21442;&#32771;&#35838;&#20214;\SectionA-3a&#37197;&#22871;&#21548;&#21147;.mp3" TargetMode="External"/><Relationship Id="rId1" Type="http://schemas.microsoft.com/office/2007/relationships/media" Target="file:///F:\&#20837;&#24211;&#20219;&#21153;\&#20837;&#24211;&#20219;&#21153;\20120704&#20837;&#24211;&#20161;&#29233;&#29256;&#21021;&#20013;&#33521;&#35821;&#19971;&#24180;&#32423;&#19978;\&#20161;&#29233;&#19971;&#24180;&#32423;&#19978;\&#20140;&#25945;&#20161;&#29233;&#19971;&#24180;&#32423;&#19978;%20Unit1%20Topic1\&#35838;&#20214;\Unit1%20Topic1%20SectionA&#21442;&#32771;&#35838;&#20214;\SectionA-3a&#37197;&#22871;&#21548;&#21147;.mp3" TargetMode="Externa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20837;&#24211;&#20219;&#21153;\&#20837;&#24211;&#20219;&#21153;\20120704&#20837;&#24211;&#20161;&#29233;&#29256;&#21021;&#20013;&#33521;&#35821;&#19971;&#24180;&#32423;&#19978;\&#20161;&#29233;&#19971;&#24180;&#32423;&#19978;\&#20140;&#25945;&#20161;&#29233;&#19971;&#24180;&#32423;&#19978;%20Unit1%20Topic1\&#35838;&#20214;\Unit1%20Topic1%20SectionA&#21442;&#32771;&#35838;&#20214;\2008&#24180;&#21271;&#20140;&#22885;&#36816;&#20250;&#24320;&#24149;&#24335;&#20027;&#39064;&#26354;.mp3" TargetMode="External"/><Relationship Id="rId1" Type="http://schemas.microsoft.com/office/2007/relationships/media" Target="file:///F:\&#20837;&#24211;&#20219;&#21153;\&#20837;&#24211;&#20219;&#21153;\20120704&#20837;&#24211;&#20161;&#29233;&#29256;&#21021;&#20013;&#33521;&#35821;&#19971;&#24180;&#32423;&#19978;\&#20161;&#29233;&#19971;&#24180;&#32423;&#19978;\&#20140;&#25945;&#20161;&#29233;&#19971;&#24180;&#32423;&#19978;%20Unit1%20Topic1\&#35838;&#20214;\Unit1%20Topic1%20SectionA&#21442;&#32771;&#35838;&#20214;\2008&#24180;&#21271;&#20140;&#22885;&#36816;&#20250;&#24320;&#24149;&#24335;&#20027;&#39064;&#26354;.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20837;&#24211;&#20219;&#21153;\&#20837;&#24211;&#20219;&#21153;\20120704&#20837;&#24211;&#20161;&#29233;&#29256;&#21021;&#20013;&#33521;&#35821;&#19971;&#24180;&#32423;&#19978;\&#20161;&#29233;&#19971;&#24180;&#32423;&#19978;\&#20140;&#25945;&#20161;&#29233;&#19971;&#24180;&#32423;&#19978;%20Unit1%20Topic1\&#35838;&#20214;\Unit1%20Topic1%20SectionA&#21442;&#32771;&#35838;&#20214;\Unit1SectionA-1b&#37197;&#22871;&#21548;&#21147;.mp3" TargetMode="External"/><Relationship Id="rId1" Type="http://schemas.microsoft.com/office/2007/relationships/media" Target="file:///F:\&#20837;&#24211;&#20219;&#21153;\&#20837;&#24211;&#20219;&#21153;\20120704&#20837;&#24211;&#20161;&#29233;&#29256;&#21021;&#20013;&#33521;&#35821;&#19971;&#24180;&#32423;&#19978;\&#20161;&#29233;&#19971;&#24180;&#32423;&#19978;\&#20140;&#25945;&#20161;&#29233;&#19971;&#24180;&#32423;&#19978;%20Unit1%20Topic1\&#35838;&#20214;\Unit1%20Topic1%20SectionA&#21442;&#32771;&#35838;&#20214;\Unit1SectionA-1b&#37197;&#22871;&#21548;&#21147;.mp3" TargetMode="Externa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F:\&#20837;&#24211;&#20219;&#21153;\&#20837;&#24211;&#20219;&#21153;\20120704&#20837;&#24211;&#20161;&#29233;&#29256;&#21021;&#20013;&#33521;&#35821;&#19971;&#24180;&#32423;&#19978;\&#20161;&#29233;&#19971;&#24180;&#32423;&#19978;\&#20140;&#25945;&#20161;&#29233;&#19971;&#24180;&#32423;&#19978;%20Unit1%20Topic1\&#35838;&#20214;\Unit1%20Topic1%20SectionA&#21442;&#32771;&#35838;&#20214;\Unit1SectionA-2b&#37197;&#22871;&#21548;&#21147;.mp3" TargetMode="External"/><Relationship Id="rId1" Type="http://schemas.microsoft.com/office/2007/relationships/media" Target="file:///F:\&#20837;&#24211;&#20219;&#21153;\&#20837;&#24211;&#20219;&#21153;\20120704&#20837;&#24211;&#20161;&#29233;&#29256;&#21021;&#20013;&#33521;&#35821;&#19971;&#24180;&#32423;&#19978;\&#20161;&#29233;&#19971;&#24180;&#32423;&#19978;\&#20140;&#25945;&#20161;&#29233;&#19971;&#24180;&#32423;&#19978;%20Unit1%20Topic1\&#35838;&#20214;\Unit1%20Topic1%20SectionA&#21442;&#32771;&#35838;&#20214;\Unit1SectionA-2b&#37197;&#22871;&#21548;&#21147;.mp3" TargetMode="External"/><Relationship Id="rId5" Type="http://schemas.openxmlformats.org/officeDocument/2006/relationships/image" Target="../media/image2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6"/>
          <p:cNvSpPr txBox="1">
            <a:spLocks noChangeArrowheads="1"/>
          </p:cNvSpPr>
          <p:nvPr/>
        </p:nvSpPr>
        <p:spPr bwMode="auto">
          <a:xfrm>
            <a:off x="0" y="242088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5400" b="1" dirty="0" smtClean="0">
                <a:solidFill>
                  <a:srgbClr val="990099"/>
                </a:solidFill>
                <a:latin typeface="Times New Roman" panose="02020603050405020304" pitchFamily="18" charset="0"/>
                <a:ea typeface="宋体" panose="02010600030101010101" pitchFamily="2" charset="-122"/>
              </a:rPr>
              <a:t>Welcome </a:t>
            </a:r>
            <a:r>
              <a:rPr lang="en-US" altLang="zh-CN" sz="5400" b="1" dirty="0">
                <a:solidFill>
                  <a:srgbClr val="990099"/>
                </a:solidFill>
                <a:latin typeface="Times New Roman" panose="02020603050405020304" pitchFamily="18" charset="0"/>
                <a:ea typeface="宋体" panose="02010600030101010101" pitchFamily="2" charset="-122"/>
              </a:rPr>
              <a:t>to China</a:t>
            </a:r>
            <a:r>
              <a:rPr lang="en-US" altLang="zh-CN" sz="5400" b="1" dirty="0" smtClean="0">
                <a:solidFill>
                  <a:srgbClr val="990099"/>
                </a:solidFill>
                <a:latin typeface="Times New Roman" panose="02020603050405020304" pitchFamily="18" charset="0"/>
                <a:ea typeface="宋体" panose="02010600030101010101" pitchFamily="2" charset="-122"/>
              </a:rPr>
              <a:t>!</a:t>
            </a:r>
          </a:p>
          <a:p>
            <a:pPr algn="ctr" eaLnBrk="1" fontAlgn="base" hangingPunct="1">
              <a:spcBef>
                <a:spcPct val="0"/>
              </a:spcBef>
              <a:spcAft>
                <a:spcPct val="0"/>
              </a:spcAft>
              <a:buFont typeface="Arial" panose="020B0604020202020204" pitchFamily="34" charset="0"/>
              <a:buNone/>
            </a:pPr>
            <a:r>
              <a:rPr lang="en-US" altLang="zh-CN" sz="5400" b="1" dirty="0" smtClean="0">
                <a:solidFill>
                  <a:srgbClr val="990099"/>
                </a:solidFill>
                <a:latin typeface="Times New Roman" panose="02020603050405020304" pitchFamily="18" charset="0"/>
                <a:ea typeface="宋体" panose="02010600030101010101" pitchFamily="2" charset="-122"/>
              </a:rPr>
              <a:t> </a:t>
            </a:r>
            <a:r>
              <a:rPr lang="en-US" altLang="zh-CN" sz="3600" b="1" dirty="0" smtClean="0">
                <a:solidFill>
                  <a:srgbClr val="990099"/>
                </a:solidFill>
                <a:latin typeface="Times New Roman" panose="02020603050405020304" pitchFamily="18" charset="0"/>
                <a:ea typeface="宋体" panose="02010600030101010101" pitchFamily="2" charset="-122"/>
              </a:rPr>
              <a:t>Section</a:t>
            </a:r>
            <a:r>
              <a:rPr lang="en-US" altLang="zh-CN" sz="3600" dirty="0" smtClean="0">
                <a:solidFill>
                  <a:srgbClr val="990099"/>
                </a:solidFill>
                <a:latin typeface="Times New Roman" panose="02020603050405020304" pitchFamily="18" charset="0"/>
                <a:ea typeface="宋体" panose="02010600030101010101" pitchFamily="2" charset="-122"/>
              </a:rPr>
              <a:t> </a:t>
            </a:r>
            <a:r>
              <a:rPr lang="en-US" altLang="zh-CN" sz="3600" b="1" dirty="0">
                <a:solidFill>
                  <a:srgbClr val="990099"/>
                </a:solidFill>
                <a:latin typeface="Times New Roman" panose="02020603050405020304" pitchFamily="18" charset="0"/>
                <a:ea typeface="宋体" panose="02010600030101010101" pitchFamily="2" charset="-122"/>
              </a:rPr>
              <a:t>A</a:t>
            </a:r>
            <a:endParaRPr lang="en-US" altLang="zh-CN" sz="4400" b="1" dirty="0">
              <a:solidFill>
                <a:srgbClr val="990099"/>
              </a:solidFill>
              <a:latin typeface="Times New Roman" panose="02020603050405020304" pitchFamily="18" charset="0"/>
              <a:ea typeface="宋体" panose="02010600030101010101" pitchFamily="2" charset="-122"/>
            </a:endParaRPr>
          </a:p>
        </p:txBody>
      </p:sp>
      <p:sp>
        <p:nvSpPr>
          <p:cNvPr id="238595" name="Text Box 9"/>
          <p:cNvSpPr txBox="1">
            <a:spLocks noChangeArrowheads="1"/>
          </p:cNvSpPr>
          <p:nvPr/>
        </p:nvSpPr>
        <p:spPr bwMode="auto">
          <a:xfrm>
            <a:off x="2915596" y="1124744"/>
            <a:ext cx="33826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4400" b="1" dirty="0">
                <a:solidFill>
                  <a:srgbClr val="990099"/>
                </a:solidFill>
                <a:latin typeface="Arno Pro Smbd Subhead" pitchFamily="18" charset="0"/>
                <a:ea typeface="宋体" panose="02010600030101010101" pitchFamily="2" charset="-122"/>
              </a:rPr>
              <a:t>Unit </a:t>
            </a:r>
            <a:r>
              <a:rPr lang="en-US" altLang="zh-CN" sz="4400" b="1" dirty="0" smtClean="0">
                <a:solidFill>
                  <a:srgbClr val="990099"/>
                </a:solidFill>
                <a:latin typeface="Arno Pro Smbd Subhead" pitchFamily="18" charset="0"/>
                <a:ea typeface="宋体" panose="02010600030101010101" pitchFamily="2" charset="-122"/>
              </a:rPr>
              <a:t>1 Topic 1 </a:t>
            </a:r>
            <a:endParaRPr lang="en-US" altLang="zh-CN" sz="4400" b="1" dirty="0">
              <a:solidFill>
                <a:srgbClr val="990099"/>
              </a:solidFill>
              <a:latin typeface="Arno Pro Smbd Subhead" pitchFamily="18" charset="0"/>
              <a:ea typeface="宋体" panose="02010600030101010101" pitchFamily="2" charset="-122"/>
            </a:endParaRPr>
          </a:p>
        </p:txBody>
      </p:sp>
      <p:sp>
        <p:nvSpPr>
          <p:cNvPr id="6" name="矩形 5"/>
          <p:cNvSpPr/>
          <p:nvPr/>
        </p:nvSpPr>
        <p:spPr>
          <a:xfrm>
            <a:off x="2924754" y="558924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3"/>
          <p:cNvSpPr>
            <a:spLocks noGrp="1" noChangeArrowheads="1"/>
          </p:cNvSpPr>
          <p:nvPr>
            <p:ph idx="4294967295"/>
          </p:nvPr>
        </p:nvSpPr>
        <p:spPr>
          <a:xfrm>
            <a:off x="457200" y="981075"/>
            <a:ext cx="8229600" cy="4248150"/>
          </a:xfrm>
        </p:spPr>
        <p:txBody>
          <a:bodyPr/>
          <a:lstStyle/>
          <a:p>
            <a:pPr>
              <a:lnSpc>
                <a:spcPct val="120000"/>
              </a:lnSpc>
              <a:spcBef>
                <a:spcPct val="0"/>
              </a:spcBef>
              <a:buFont typeface="Wingdings" panose="05000000000000000000" pitchFamily="2" charset="2"/>
              <a:buNone/>
            </a:pPr>
            <a:r>
              <a:rPr lang="en-US" altLang="zh-CN" sz="3600" b="0" dirty="0">
                <a:latin typeface="Times New Roman" panose="02020603050405020304" pitchFamily="18" charset="0"/>
              </a:rPr>
              <a:t>②After all the students complete the first game,  then the first one says “AB”, the second one follows with “BC” quickly, the third one “CD” and so on, until all the students take part in the game.</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Effect transition="in" filter="randombar(horizontal)">
                                      <p:cBhvr>
                                        <p:cTn id="7" dur="500"/>
                                        <p:tgtEl>
                                          <p:spTgt spid="2498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Oval 2"/>
          <p:cNvSpPr>
            <a:spLocks noChangeArrowheads="1"/>
          </p:cNvSpPr>
          <p:nvPr/>
        </p:nvSpPr>
        <p:spPr bwMode="auto">
          <a:xfrm>
            <a:off x="630238" y="403225"/>
            <a:ext cx="792162" cy="504825"/>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rou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0883" name="Rectangle 3"/>
          <p:cNvSpPr>
            <a:spLocks noChangeArrowheads="1"/>
          </p:cNvSpPr>
          <p:nvPr/>
        </p:nvSpPr>
        <p:spPr bwMode="auto">
          <a:xfrm>
            <a:off x="723900" y="373063"/>
            <a:ext cx="6826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3000" b="1">
                <a:solidFill>
                  <a:srgbClr val="000000"/>
                </a:solidFill>
                <a:ea typeface="宋体" panose="02010600030101010101" pitchFamily="2" charset="-122"/>
              </a:rPr>
              <a:t>3a</a:t>
            </a:r>
          </a:p>
        </p:txBody>
      </p:sp>
      <p:sp>
        <p:nvSpPr>
          <p:cNvPr id="250884" name="Rectangle 4"/>
          <p:cNvSpPr>
            <a:spLocks noChangeArrowheads="1"/>
          </p:cNvSpPr>
          <p:nvPr/>
        </p:nvSpPr>
        <p:spPr bwMode="auto">
          <a:xfrm>
            <a:off x="2433638" y="365125"/>
            <a:ext cx="4108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36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Look, listen and say</a:t>
            </a:r>
          </a:p>
        </p:txBody>
      </p:sp>
      <p:pic>
        <p:nvPicPr>
          <p:cNvPr id="15365" name="Picture 5" descr="tingdu"/>
          <p:cNvPicPr>
            <a:picLocks noChangeAspect="1" noChangeArrowheads="1"/>
          </p:cNvPicPr>
          <p:nvPr/>
        </p:nvPicPr>
        <p:blipFill>
          <a:blip r:embed="rId5" cstate="email"/>
          <a:srcRect/>
          <a:stretch>
            <a:fillRect/>
          </a:stretch>
        </p:blipFill>
        <p:spPr bwMode="auto">
          <a:xfrm>
            <a:off x="1546225" y="260350"/>
            <a:ext cx="7921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2a"/>
          <p:cNvPicPr>
            <a:picLocks noChangeAspect="1" noChangeArrowheads="1"/>
          </p:cNvPicPr>
          <p:nvPr/>
        </p:nvPicPr>
        <p:blipFill>
          <a:blip r:embed="rId6" cstate="email"/>
          <a:srcRect/>
          <a:stretch>
            <a:fillRect/>
          </a:stretch>
        </p:blipFill>
        <p:spPr bwMode="auto">
          <a:xfrm>
            <a:off x="1331913" y="908050"/>
            <a:ext cx="62976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2b"/>
          <p:cNvPicPr>
            <a:picLocks noChangeAspect="1" noChangeArrowheads="1"/>
          </p:cNvPicPr>
          <p:nvPr/>
        </p:nvPicPr>
        <p:blipFill>
          <a:blip r:embed="rId7" cstate="email"/>
          <a:srcRect/>
          <a:stretch>
            <a:fillRect/>
          </a:stretch>
        </p:blipFill>
        <p:spPr bwMode="auto">
          <a:xfrm>
            <a:off x="1331913" y="2781300"/>
            <a:ext cx="62642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8" name="AutoShape 8"/>
          <p:cNvSpPr>
            <a:spLocks noChangeArrowheads="1"/>
          </p:cNvSpPr>
          <p:nvPr/>
        </p:nvSpPr>
        <p:spPr bwMode="auto">
          <a:xfrm flipH="1">
            <a:off x="2700338" y="908050"/>
            <a:ext cx="1008062" cy="433388"/>
          </a:xfrm>
          <a:prstGeom prst="wedgeRoundRectCallout">
            <a:avLst>
              <a:gd name="adj1" fmla="val -32051"/>
              <a:gd name="adj2" fmla="val 184065"/>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889" name="Rectangle 9"/>
          <p:cNvSpPr>
            <a:spLocks noChangeArrowheads="1"/>
          </p:cNvSpPr>
          <p:nvPr/>
        </p:nvSpPr>
        <p:spPr bwMode="auto">
          <a:xfrm>
            <a:off x="2843213" y="908050"/>
            <a:ext cx="88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Hello!</a:t>
            </a:r>
          </a:p>
        </p:txBody>
      </p:sp>
      <p:sp>
        <p:nvSpPr>
          <p:cNvPr id="250890" name="AutoShape 10"/>
          <p:cNvSpPr>
            <a:spLocks noChangeArrowheads="1"/>
          </p:cNvSpPr>
          <p:nvPr/>
        </p:nvSpPr>
        <p:spPr bwMode="auto">
          <a:xfrm flipH="1">
            <a:off x="900113" y="1773238"/>
            <a:ext cx="2232025" cy="719137"/>
          </a:xfrm>
          <a:prstGeom prst="wedgeRoundRectCallout">
            <a:avLst>
              <a:gd name="adj1" fmla="val -68139"/>
              <a:gd name="adj2" fmla="val 40282"/>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891" name="Rectangle 11"/>
          <p:cNvSpPr>
            <a:spLocks noChangeArrowheads="1"/>
          </p:cNvSpPr>
          <p:nvPr/>
        </p:nvSpPr>
        <p:spPr bwMode="auto">
          <a:xfrm>
            <a:off x="971550" y="1773238"/>
            <a:ext cx="2214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I’m Kangkang. </a:t>
            </a:r>
          </a:p>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Are you Michael?</a:t>
            </a:r>
          </a:p>
        </p:txBody>
      </p:sp>
      <p:sp>
        <p:nvSpPr>
          <p:cNvPr id="250892" name="AutoShape 12"/>
          <p:cNvSpPr>
            <a:spLocks noChangeArrowheads="1"/>
          </p:cNvSpPr>
          <p:nvPr/>
        </p:nvSpPr>
        <p:spPr bwMode="auto">
          <a:xfrm flipH="1">
            <a:off x="5219700" y="908050"/>
            <a:ext cx="1008063" cy="433388"/>
          </a:xfrm>
          <a:prstGeom prst="wedgeRoundRectCallout">
            <a:avLst>
              <a:gd name="adj1" fmla="val 73148"/>
              <a:gd name="adj2" fmla="val 124356"/>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893" name="Rectangle 13"/>
          <p:cNvSpPr>
            <a:spLocks noChangeArrowheads="1"/>
          </p:cNvSpPr>
          <p:nvPr/>
        </p:nvSpPr>
        <p:spPr bwMode="auto">
          <a:xfrm>
            <a:off x="5364163" y="908050"/>
            <a:ext cx="88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Hello!</a:t>
            </a:r>
          </a:p>
        </p:txBody>
      </p:sp>
      <p:sp>
        <p:nvSpPr>
          <p:cNvPr id="250894" name="AutoShape 14"/>
          <p:cNvSpPr>
            <a:spLocks noChangeArrowheads="1"/>
          </p:cNvSpPr>
          <p:nvPr/>
        </p:nvSpPr>
        <p:spPr bwMode="auto">
          <a:xfrm flipH="1">
            <a:off x="2916238" y="2852738"/>
            <a:ext cx="2808287" cy="433387"/>
          </a:xfrm>
          <a:prstGeom prst="wedgeRoundRectCallout">
            <a:avLst>
              <a:gd name="adj1" fmla="val -5287"/>
              <a:gd name="adj2" fmla="val 111537"/>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895" name="Rectangle 15"/>
          <p:cNvSpPr>
            <a:spLocks noChangeArrowheads="1"/>
          </p:cNvSpPr>
          <p:nvPr/>
        </p:nvSpPr>
        <p:spPr bwMode="auto">
          <a:xfrm>
            <a:off x="2913063" y="2871788"/>
            <a:ext cx="2657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Hello! Are you Maria?</a:t>
            </a:r>
          </a:p>
        </p:txBody>
      </p:sp>
      <p:sp>
        <p:nvSpPr>
          <p:cNvPr id="250896" name="AutoShape 16"/>
          <p:cNvSpPr>
            <a:spLocks noChangeArrowheads="1"/>
          </p:cNvSpPr>
          <p:nvPr/>
        </p:nvSpPr>
        <p:spPr bwMode="auto">
          <a:xfrm flipH="1">
            <a:off x="6156325" y="2781300"/>
            <a:ext cx="2649538" cy="433388"/>
          </a:xfrm>
          <a:prstGeom prst="wedgeRoundRectCallout">
            <a:avLst>
              <a:gd name="adj1" fmla="val 62639"/>
              <a:gd name="adj2" fmla="val 132417"/>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897" name="Rectangle 17"/>
          <p:cNvSpPr>
            <a:spLocks noChangeArrowheads="1"/>
          </p:cNvSpPr>
          <p:nvPr/>
        </p:nvSpPr>
        <p:spPr bwMode="auto">
          <a:xfrm>
            <a:off x="6156325" y="2852738"/>
            <a:ext cx="2657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No, I’m not. I’m Jane.</a:t>
            </a:r>
          </a:p>
        </p:txBody>
      </p:sp>
      <p:sp>
        <p:nvSpPr>
          <p:cNvPr id="250898" name="AutoShape 18"/>
          <p:cNvSpPr>
            <a:spLocks noChangeArrowheads="1"/>
          </p:cNvSpPr>
          <p:nvPr/>
        </p:nvSpPr>
        <p:spPr bwMode="auto">
          <a:xfrm flipH="1">
            <a:off x="6254750" y="3946525"/>
            <a:ext cx="2738438" cy="433388"/>
          </a:xfrm>
          <a:prstGeom prst="wedgeRoundRectCallout">
            <a:avLst>
              <a:gd name="adj1" fmla="val 72606"/>
              <a:gd name="adj2" fmla="val 26921"/>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899" name="Rectangle 19"/>
          <p:cNvSpPr>
            <a:spLocks noChangeArrowheads="1"/>
          </p:cNvSpPr>
          <p:nvPr/>
        </p:nvSpPr>
        <p:spPr bwMode="auto">
          <a:xfrm>
            <a:off x="6226175" y="3946525"/>
            <a:ext cx="2859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Nice to meet you, too.</a:t>
            </a:r>
          </a:p>
        </p:txBody>
      </p:sp>
      <p:sp>
        <p:nvSpPr>
          <p:cNvPr id="250900" name="AutoShape 20"/>
          <p:cNvSpPr>
            <a:spLocks noChangeArrowheads="1"/>
          </p:cNvSpPr>
          <p:nvPr/>
        </p:nvSpPr>
        <p:spPr bwMode="auto">
          <a:xfrm flipH="1">
            <a:off x="179388" y="4005263"/>
            <a:ext cx="3384550" cy="433387"/>
          </a:xfrm>
          <a:prstGeom prst="wedgeRoundRectCallout">
            <a:avLst>
              <a:gd name="adj1" fmla="val -60977"/>
              <a:gd name="adj2" fmla="val -5681"/>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901" name="Rectangle 21"/>
          <p:cNvSpPr>
            <a:spLocks noChangeArrowheads="1"/>
          </p:cNvSpPr>
          <p:nvPr/>
        </p:nvSpPr>
        <p:spPr bwMode="auto">
          <a:xfrm>
            <a:off x="149225" y="4017963"/>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Oh, nice to meet you, Jane.</a:t>
            </a:r>
          </a:p>
        </p:txBody>
      </p:sp>
      <p:pic>
        <p:nvPicPr>
          <p:cNvPr id="15382" name="Picture 23" descr="2c"/>
          <p:cNvPicPr>
            <a:picLocks noChangeAspect="1" noChangeArrowheads="1"/>
          </p:cNvPicPr>
          <p:nvPr/>
        </p:nvPicPr>
        <p:blipFill>
          <a:blip r:embed="rId8" cstate="email"/>
          <a:srcRect/>
          <a:stretch>
            <a:fillRect/>
          </a:stretch>
        </p:blipFill>
        <p:spPr bwMode="auto">
          <a:xfrm>
            <a:off x="1331913" y="4581525"/>
            <a:ext cx="62642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903" name="AutoShape 24"/>
          <p:cNvSpPr>
            <a:spLocks noChangeArrowheads="1"/>
          </p:cNvSpPr>
          <p:nvPr/>
        </p:nvSpPr>
        <p:spPr bwMode="auto">
          <a:xfrm flipH="1">
            <a:off x="2916238" y="4508500"/>
            <a:ext cx="1655762" cy="433388"/>
          </a:xfrm>
          <a:prstGeom prst="wedgeRoundRectCallout">
            <a:avLst>
              <a:gd name="adj1" fmla="val -55278"/>
              <a:gd name="adj2" fmla="val 99815"/>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904" name="Rectangle 25"/>
          <p:cNvSpPr>
            <a:spLocks noChangeArrowheads="1"/>
          </p:cNvSpPr>
          <p:nvPr/>
        </p:nvSpPr>
        <p:spPr bwMode="auto">
          <a:xfrm>
            <a:off x="3059113" y="4508500"/>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Hi, Maria!</a:t>
            </a:r>
          </a:p>
        </p:txBody>
      </p:sp>
      <p:sp>
        <p:nvSpPr>
          <p:cNvPr id="250905" name="AutoShape 28"/>
          <p:cNvSpPr>
            <a:spLocks noChangeArrowheads="1"/>
          </p:cNvSpPr>
          <p:nvPr/>
        </p:nvSpPr>
        <p:spPr bwMode="auto">
          <a:xfrm flipH="1">
            <a:off x="6516688" y="4652963"/>
            <a:ext cx="1944687" cy="504825"/>
          </a:xfrm>
          <a:prstGeom prst="wedgeRoundRectCallout">
            <a:avLst>
              <a:gd name="adj1" fmla="val 74731"/>
              <a:gd name="adj2" fmla="val 75153"/>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906" name="Rectangle 26"/>
          <p:cNvSpPr>
            <a:spLocks noChangeArrowheads="1"/>
          </p:cNvSpPr>
          <p:nvPr/>
        </p:nvSpPr>
        <p:spPr bwMode="auto">
          <a:xfrm>
            <a:off x="6516688" y="4724400"/>
            <a:ext cx="1865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Hi, Kangkang!</a:t>
            </a:r>
          </a:p>
        </p:txBody>
      </p:sp>
      <p:sp>
        <p:nvSpPr>
          <p:cNvPr id="250907" name="AutoShape 30"/>
          <p:cNvSpPr>
            <a:spLocks noChangeArrowheads="1"/>
          </p:cNvSpPr>
          <p:nvPr/>
        </p:nvSpPr>
        <p:spPr bwMode="auto">
          <a:xfrm flipH="1">
            <a:off x="1692275" y="6237288"/>
            <a:ext cx="2592388" cy="433387"/>
          </a:xfrm>
          <a:prstGeom prst="wedgeRoundRectCallout">
            <a:avLst>
              <a:gd name="adj1" fmla="val -58454"/>
              <a:gd name="adj2" fmla="val -100917"/>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908" name="Rectangle 29"/>
          <p:cNvSpPr>
            <a:spLocks noChangeArrowheads="1"/>
          </p:cNvSpPr>
          <p:nvPr/>
        </p:nvSpPr>
        <p:spPr bwMode="auto">
          <a:xfrm>
            <a:off x="1692275" y="6237288"/>
            <a:ext cx="2519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Welcome to China!</a:t>
            </a:r>
          </a:p>
        </p:txBody>
      </p:sp>
      <p:sp>
        <p:nvSpPr>
          <p:cNvPr id="250909" name="AutoShape 32"/>
          <p:cNvSpPr>
            <a:spLocks noChangeArrowheads="1"/>
          </p:cNvSpPr>
          <p:nvPr/>
        </p:nvSpPr>
        <p:spPr bwMode="auto">
          <a:xfrm flipH="1">
            <a:off x="6300788" y="6092825"/>
            <a:ext cx="1441450" cy="433388"/>
          </a:xfrm>
          <a:prstGeom prst="wedgeRoundRectCallout">
            <a:avLst>
              <a:gd name="adj1" fmla="val 73565"/>
              <a:gd name="adj2" fmla="val -48903"/>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800" b="1">
              <a:solidFill>
                <a:srgbClr val="000000"/>
              </a:solidFill>
              <a:ea typeface="宋体" panose="02010600030101010101" pitchFamily="2" charset="-122"/>
            </a:endParaRPr>
          </a:p>
        </p:txBody>
      </p:sp>
      <p:sp>
        <p:nvSpPr>
          <p:cNvPr id="250910" name="Rectangle 31"/>
          <p:cNvSpPr>
            <a:spLocks noChangeArrowheads="1"/>
          </p:cNvSpPr>
          <p:nvPr/>
        </p:nvSpPr>
        <p:spPr bwMode="auto">
          <a:xfrm>
            <a:off x="6443663" y="616585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Thanks.</a:t>
            </a:r>
          </a:p>
        </p:txBody>
      </p:sp>
      <p:sp>
        <p:nvSpPr>
          <p:cNvPr id="250911" name="AutoShape 38"/>
          <p:cNvSpPr>
            <a:spLocks noChangeArrowheads="1"/>
          </p:cNvSpPr>
          <p:nvPr/>
        </p:nvSpPr>
        <p:spPr bwMode="auto">
          <a:xfrm flipH="1">
            <a:off x="5580063" y="1484313"/>
            <a:ext cx="1657350" cy="503237"/>
          </a:xfrm>
          <a:prstGeom prst="wedgeRoundRectCallout">
            <a:avLst>
              <a:gd name="adj1" fmla="val 84866"/>
              <a:gd name="adj2" fmla="val 14667"/>
              <a:gd name="adj3" fmla="val 16667"/>
            </a:avLst>
          </a:prstGeom>
          <a:noFill/>
          <a:ln>
            <a:noFill/>
          </a:ln>
          <a:extLst>
            <a:ext uri="{909E8E84-426E-40DD-AFC4-6F175D3DCCD1}">
              <a14:hiddenFill xmlns:a14="http://schemas.microsoft.com/office/drawing/2010/main">
                <a:solidFill>
                  <a:srgbClr val="FFEAD5"/>
                </a:solidFill>
              </a14:hiddenFill>
            </a:ext>
            <a:ext uri="{91240B29-F687-4F45-9708-019B960494DF}">
              <a14:hiddenLine xmlns:a14="http://schemas.microsoft.com/office/drawing/2010/main" w="19050">
                <a:solidFill>
                  <a:srgbClr val="0000FF"/>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r>
              <a:rPr lang="en-US" altLang="zh-CN" sz="2000" b="1">
                <a:solidFill>
                  <a:srgbClr val="000000"/>
                </a:solidFill>
                <a:ea typeface="宋体" panose="02010600030101010101" pitchFamily="2" charset="-122"/>
              </a:rPr>
              <a:t>Yes, I am</a:t>
            </a:r>
            <a:r>
              <a:rPr lang="en-US" altLang="zh-CN" sz="2800" b="1">
                <a:solidFill>
                  <a:srgbClr val="000000"/>
                </a:solidFill>
                <a:ea typeface="宋体" panose="02010600030101010101" pitchFamily="2" charset="-122"/>
              </a:rPr>
              <a:t>.</a:t>
            </a:r>
          </a:p>
        </p:txBody>
      </p:sp>
      <p:pic>
        <p:nvPicPr>
          <p:cNvPr id="34" name="SectionA-3a配套听力.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6588125" y="188913"/>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250882"/>
                                        </p:tgtEl>
                                        <p:attrNameLst>
                                          <p:attrName>style.visibility</p:attrName>
                                        </p:attrNameLst>
                                      </p:cBhvr>
                                      <p:to>
                                        <p:strVal val="visible"/>
                                      </p:to>
                                    </p:set>
                                    <p:animEffect transition="in" filter="diamond(in)">
                                      <p:cBhvr>
                                        <p:cTn id="7" dur="2000"/>
                                        <p:tgtEl>
                                          <p:spTgt spid="250882"/>
                                        </p:tgtEl>
                                      </p:cBhvr>
                                    </p:animEffect>
                                  </p:childTnLst>
                                </p:cTn>
                              </p:par>
                              <p:par>
                                <p:cTn id="8" presetID="8" presetClass="entr" presetSubtype="16"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Effect transition="in" filter="diamond(in)">
                                      <p:cBhvr>
                                        <p:cTn id="10" dur="2000"/>
                                        <p:tgtEl>
                                          <p:spTgt spid="1536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50884"/>
                                        </p:tgtEl>
                                        <p:attrNameLst>
                                          <p:attrName>style.visibility</p:attrName>
                                        </p:attrNameLst>
                                      </p:cBhvr>
                                      <p:to>
                                        <p:strVal val="visible"/>
                                      </p:to>
                                    </p:set>
                                    <p:animEffect transition="in" filter="diamond(in)">
                                      <p:cBhvr>
                                        <p:cTn id="13" dur="2000"/>
                                        <p:tgtEl>
                                          <p:spTgt spid="25088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5366"/>
                                        </p:tgtEl>
                                        <p:attrNameLst>
                                          <p:attrName>style.visibility</p:attrName>
                                        </p:attrNameLst>
                                      </p:cBhvr>
                                      <p:to>
                                        <p:strVal val="visible"/>
                                      </p:to>
                                    </p:set>
                                    <p:animEffect transition="in" filter="box(in)">
                                      <p:cBhvr>
                                        <p:cTn id="18" dur="500"/>
                                        <p:tgtEl>
                                          <p:spTgt spid="1536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50889"/>
                                        </p:tgtEl>
                                        <p:attrNameLst>
                                          <p:attrName>style.visibility</p:attrName>
                                        </p:attrNameLst>
                                      </p:cBhvr>
                                      <p:to>
                                        <p:strVal val="visible"/>
                                      </p:to>
                                    </p:set>
                                    <p:animEffect transition="in" filter="box(in)">
                                      <p:cBhvr>
                                        <p:cTn id="23" dur="500"/>
                                        <p:tgtEl>
                                          <p:spTgt spid="25088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50891"/>
                                        </p:tgtEl>
                                        <p:attrNameLst>
                                          <p:attrName>style.visibility</p:attrName>
                                        </p:attrNameLst>
                                      </p:cBhvr>
                                      <p:to>
                                        <p:strVal val="visible"/>
                                      </p:to>
                                    </p:set>
                                    <p:animEffect transition="in" filter="box(in)">
                                      <p:cBhvr>
                                        <p:cTn id="26" dur="500"/>
                                        <p:tgtEl>
                                          <p:spTgt spid="250891"/>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50893"/>
                                        </p:tgtEl>
                                        <p:attrNameLst>
                                          <p:attrName>style.visibility</p:attrName>
                                        </p:attrNameLst>
                                      </p:cBhvr>
                                      <p:to>
                                        <p:strVal val="visible"/>
                                      </p:to>
                                    </p:set>
                                    <p:animEffect transition="in" filter="box(in)">
                                      <p:cBhvr>
                                        <p:cTn id="29" dur="500"/>
                                        <p:tgtEl>
                                          <p:spTgt spid="25089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50911"/>
                                        </p:tgtEl>
                                        <p:attrNameLst>
                                          <p:attrName>style.visibility</p:attrName>
                                        </p:attrNameLst>
                                      </p:cBhvr>
                                      <p:to>
                                        <p:strVal val="visible"/>
                                      </p:to>
                                    </p:set>
                                    <p:animEffect transition="in" filter="box(in)">
                                      <p:cBhvr>
                                        <p:cTn id="32" dur="500"/>
                                        <p:tgtEl>
                                          <p:spTgt spid="2509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5367"/>
                                        </p:tgtEl>
                                        <p:attrNameLst>
                                          <p:attrName>style.visibility</p:attrName>
                                        </p:attrNameLst>
                                      </p:cBhvr>
                                      <p:to>
                                        <p:strVal val="visible"/>
                                      </p:to>
                                    </p:set>
                                    <p:animEffect transition="in" filter="diamond(in)">
                                      <p:cBhvr>
                                        <p:cTn id="37" dur="2000"/>
                                        <p:tgtEl>
                                          <p:spTgt spid="15367"/>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250895"/>
                                        </p:tgtEl>
                                        <p:attrNameLst>
                                          <p:attrName>style.visibility</p:attrName>
                                        </p:attrNameLst>
                                      </p:cBhvr>
                                      <p:to>
                                        <p:strVal val="visible"/>
                                      </p:to>
                                    </p:set>
                                    <p:animEffect transition="in" filter="plus(in)">
                                      <p:cBhvr>
                                        <p:cTn id="42" dur="2000"/>
                                        <p:tgtEl>
                                          <p:spTgt spid="250895"/>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50901"/>
                                        </p:tgtEl>
                                        <p:attrNameLst>
                                          <p:attrName>style.visibility</p:attrName>
                                        </p:attrNameLst>
                                      </p:cBhvr>
                                      <p:to>
                                        <p:strVal val="visible"/>
                                      </p:to>
                                    </p:set>
                                    <p:animEffect transition="in" filter="plus(in)">
                                      <p:cBhvr>
                                        <p:cTn id="45" dur="2000"/>
                                        <p:tgtEl>
                                          <p:spTgt spid="250901"/>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50897"/>
                                        </p:tgtEl>
                                        <p:attrNameLst>
                                          <p:attrName>style.visibility</p:attrName>
                                        </p:attrNameLst>
                                      </p:cBhvr>
                                      <p:to>
                                        <p:strVal val="visible"/>
                                      </p:to>
                                    </p:set>
                                    <p:animEffect transition="in" filter="diamond(in)">
                                      <p:cBhvr>
                                        <p:cTn id="48" dur="2000"/>
                                        <p:tgtEl>
                                          <p:spTgt spid="250897"/>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250904"/>
                                        </p:tgtEl>
                                        <p:attrNameLst>
                                          <p:attrName>style.visibility</p:attrName>
                                        </p:attrNameLst>
                                      </p:cBhvr>
                                      <p:to>
                                        <p:strVal val="visible"/>
                                      </p:to>
                                    </p:set>
                                    <p:animEffect transition="in" filter="plus(in)">
                                      <p:cBhvr>
                                        <p:cTn id="51" dur="2000"/>
                                        <p:tgtEl>
                                          <p:spTgt spid="250904"/>
                                        </p:tgtEl>
                                      </p:cBhvr>
                                    </p:animEffect>
                                  </p:childTnLst>
                                </p:cTn>
                              </p:par>
                              <p:par>
                                <p:cTn id="52" presetID="13" presetClass="entr" presetSubtype="16" fill="hold" grpId="0" nodeType="withEffect">
                                  <p:stCondLst>
                                    <p:cond delay="0"/>
                                  </p:stCondLst>
                                  <p:childTnLst>
                                    <p:set>
                                      <p:cBhvr>
                                        <p:cTn id="53" dur="1" fill="hold">
                                          <p:stCondLst>
                                            <p:cond delay="0"/>
                                          </p:stCondLst>
                                        </p:cTn>
                                        <p:tgtEl>
                                          <p:spTgt spid="250899"/>
                                        </p:tgtEl>
                                        <p:attrNameLst>
                                          <p:attrName>style.visibility</p:attrName>
                                        </p:attrNameLst>
                                      </p:cBhvr>
                                      <p:to>
                                        <p:strVal val="visible"/>
                                      </p:to>
                                    </p:set>
                                    <p:animEffect transition="in" filter="plus(in)">
                                      <p:cBhvr>
                                        <p:cTn id="54" dur="2000"/>
                                        <p:tgtEl>
                                          <p:spTgt spid="250899"/>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5382"/>
                                        </p:tgtEl>
                                        <p:attrNameLst>
                                          <p:attrName>style.visibility</p:attrName>
                                        </p:attrNameLst>
                                      </p:cBhvr>
                                      <p:to>
                                        <p:strVal val="visible"/>
                                      </p:to>
                                    </p:set>
                                    <p:animEffect transition="in" filter="checkerboard(across)">
                                      <p:cBhvr>
                                        <p:cTn id="59" dur="500"/>
                                        <p:tgtEl>
                                          <p:spTgt spid="15382"/>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1" nodeType="clickEffect">
                                  <p:stCondLst>
                                    <p:cond delay="0"/>
                                  </p:stCondLst>
                                  <p:childTnLst>
                                    <p:set>
                                      <p:cBhvr>
                                        <p:cTn id="63" dur="1" fill="hold">
                                          <p:stCondLst>
                                            <p:cond delay="0"/>
                                          </p:stCondLst>
                                        </p:cTn>
                                        <p:tgtEl>
                                          <p:spTgt spid="250901"/>
                                        </p:tgtEl>
                                        <p:attrNameLst>
                                          <p:attrName>style.visibility</p:attrName>
                                        </p:attrNameLst>
                                      </p:cBhvr>
                                      <p:to>
                                        <p:strVal val="visible"/>
                                      </p:to>
                                    </p:set>
                                    <p:animEffect transition="in" filter="diamond(in)">
                                      <p:cBhvr>
                                        <p:cTn id="64" dur="2000"/>
                                        <p:tgtEl>
                                          <p:spTgt spid="250901"/>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250908"/>
                                        </p:tgtEl>
                                        <p:attrNameLst>
                                          <p:attrName>style.visibility</p:attrName>
                                        </p:attrNameLst>
                                      </p:cBhvr>
                                      <p:to>
                                        <p:strVal val="visible"/>
                                      </p:to>
                                    </p:set>
                                    <p:animEffect transition="in" filter="diamond(in)">
                                      <p:cBhvr>
                                        <p:cTn id="67" dur="2000"/>
                                        <p:tgtEl>
                                          <p:spTgt spid="250908"/>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250910"/>
                                        </p:tgtEl>
                                        <p:attrNameLst>
                                          <p:attrName>style.visibility</p:attrName>
                                        </p:attrNameLst>
                                      </p:cBhvr>
                                      <p:to>
                                        <p:strVal val="visible"/>
                                      </p:to>
                                    </p:set>
                                    <p:animEffect transition="in" filter="diamond(in)">
                                      <p:cBhvr>
                                        <p:cTn id="70" dur="2000"/>
                                        <p:tgtEl>
                                          <p:spTgt spid="250910"/>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250906"/>
                                        </p:tgtEl>
                                        <p:attrNameLst>
                                          <p:attrName>style.visibility</p:attrName>
                                        </p:attrNameLst>
                                      </p:cBhvr>
                                      <p:to>
                                        <p:strVal val="visible"/>
                                      </p:to>
                                    </p:set>
                                    <p:animEffect transition="in" filter="checkerboard(across)">
                                      <p:cBhvr>
                                        <p:cTn id="75" dur="500"/>
                                        <p:tgtEl>
                                          <p:spTgt spid="2509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34"/>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46213" fill="hold"/>
                                        <p:tgtEl>
                                          <p:spTgt spid="34"/>
                                        </p:tgtEl>
                                      </p:cBhvr>
                                    </p:cmd>
                                  </p:childTnLst>
                                </p:cTn>
                              </p:par>
                            </p:childTnLst>
                          </p:cTn>
                        </p:par>
                      </p:childTnLst>
                    </p:cTn>
                  </p:par>
                </p:childTnLst>
              </p:cTn>
              <p:nextCondLst>
                <p:cond evt="onClick" delay="0">
                  <p:tgtEl>
                    <p:spTgt spid="34"/>
                  </p:tgtEl>
                </p:cond>
              </p:nextCondLst>
            </p:seq>
            <p:audio>
              <p:cMediaNode>
                <p:cTn id="81"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bldLst>
      <p:bldP spid="250882" grpId="0"/>
      <p:bldP spid="250884" grpId="0"/>
      <p:bldP spid="250889" grpId="0"/>
      <p:bldP spid="250891" grpId="0"/>
      <p:bldP spid="250893" grpId="0"/>
      <p:bldP spid="250895" grpId="0"/>
      <p:bldP spid="250897" grpId="0"/>
      <p:bldP spid="250899" grpId="0"/>
      <p:bldP spid="250901" grpId="0"/>
      <p:bldP spid="250901" grpId="1"/>
      <p:bldP spid="250904" grpId="0"/>
      <p:bldP spid="250906" grpId="0"/>
      <p:bldP spid="250908" grpId="0"/>
      <p:bldP spid="250910" grpId="0"/>
      <p:bldP spid="2509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17" descr="1-2-1"/>
          <p:cNvPicPr>
            <a:picLocks noChangeAspect="1" noChangeArrowheads="1"/>
          </p:cNvPicPr>
          <p:nvPr/>
        </p:nvPicPr>
        <p:blipFill>
          <a:blip r:embed="rId2" cstate="email"/>
          <a:srcRect/>
          <a:stretch>
            <a:fillRect/>
          </a:stretch>
        </p:blipFill>
        <p:spPr bwMode="auto">
          <a:xfrm>
            <a:off x="2339975" y="2276475"/>
            <a:ext cx="39592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5" name="AutoShape 3"/>
          <p:cNvSpPr>
            <a:spLocks noChangeArrowheads="1"/>
          </p:cNvSpPr>
          <p:nvPr/>
        </p:nvSpPr>
        <p:spPr bwMode="auto">
          <a:xfrm rot="10800000">
            <a:off x="179388" y="1412875"/>
            <a:ext cx="3348037" cy="1008063"/>
          </a:xfrm>
          <a:prstGeom prst="wedgeEllipseCallout">
            <a:avLst>
              <a:gd name="adj1" fmla="val -23213"/>
              <a:gd name="adj2" fmla="val -137875"/>
            </a:avLst>
          </a:prstGeom>
          <a:noFill/>
          <a:ln>
            <a:noFill/>
          </a:ln>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25400">
                <a:solidFill>
                  <a:srgbClr val="FF00FF"/>
                </a:solidFill>
                <a:miter lim="800000"/>
                <a:headEnd/>
                <a:tailEnd/>
              </a14:hiddenLine>
            </a:ext>
          </a:extLst>
        </p:spPr>
        <p:txBody>
          <a:bodyPr rot="10800000"/>
          <a:lstStyle/>
          <a:p>
            <a:pPr algn="ctr" fontAlgn="base">
              <a:spcBef>
                <a:spcPct val="0"/>
              </a:spcBef>
              <a:spcAft>
                <a:spcPct val="0"/>
              </a:spcAft>
              <a:buFont typeface="Arial" panose="020B0604020202020204" pitchFamily="34" charset="0"/>
              <a:buNone/>
            </a:pPr>
            <a:r>
              <a:rPr lang="en-US" altLang="zh-CN" sz="32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Hello! </a:t>
            </a:r>
          </a:p>
        </p:txBody>
      </p:sp>
      <p:sp>
        <p:nvSpPr>
          <p:cNvPr id="253956" name="AutoShape 4"/>
          <p:cNvSpPr>
            <a:spLocks noChangeArrowheads="1"/>
          </p:cNvSpPr>
          <p:nvPr/>
        </p:nvSpPr>
        <p:spPr bwMode="auto">
          <a:xfrm>
            <a:off x="5076825" y="1484313"/>
            <a:ext cx="3095625" cy="792162"/>
          </a:xfrm>
          <a:prstGeom prst="wedgeRoundRectCallout">
            <a:avLst>
              <a:gd name="adj1" fmla="val -53796"/>
              <a:gd name="adj2" fmla="val 120741"/>
              <a:gd name="adj3" fmla="val 16667"/>
            </a:avLst>
          </a:prstGeom>
          <a:noFill/>
          <a:ln>
            <a:noFill/>
          </a:ln>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5400">
                <a:solidFill>
                  <a:srgbClr val="00CCFF"/>
                </a:solidFill>
                <a:miter lim="800000"/>
                <a:headEnd/>
                <a:tailEnd/>
              </a14:hiddenLine>
            </a:ext>
          </a:extLst>
        </p:spPr>
        <p:txBody>
          <a:bodyPr/>
          <a:lstStyle/>
          <a:p>
            <a:pPr fontAlgn="base">
              <a:spcBef>
                <a:spcPct val="0"/>
              </a:spcBef>
              <a:spcAft>
                <a:spcPct val="0"/>
              </a:spcAft>
              <a:buFont typeface="Arial" panose="020B0604020202020204" pitchFamily="34" charset="0"/>
              <a:buNone/>
            </a:pPr>
            <a:r>
              <a:rPr lang="en-US" altLang="zh-CN" sz="32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      ____!</a:t>
            </a:r>
          </a:p>
        </p:txBody>
      </p:sp>
      <p:sp>
        <p:nvSpPr>
          <p:cNvPr id="253957" name="AutoShape 7"/>
          <p:cNvSpPr>
            <a:spLocks noChangeArrowheads="1"/>
          </p:cNvSpPr>
          <p:nvPr/>
        </p:nvSpPr>
        <p:spPr bwMode="auto">
          <a:xfrm rot="10800000">
            <a:off x="250825" y="4941888"/>
            <a:ext cx="3702050" cy="1582737"/>
          </a:xfrm>
          <a:prstGeom prst="wedgeEllipseCallout">
            <a:avLst>
              <a:gd name="adj1" fmla="val -23074"/>
              <a:gd name="adj2" fmla="val 100648"/>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25400">
                <a:solidFill>
                  <a:srgbClr val="FF0000"/>
                </a:solidFill>
                <a:miter lim="800000"/>
                <a:headEnd/>
                <a:tailEnd/>
              </a14:hiddenLine>
            </a:ext>
          </a:extLst>
        </p:spPr>
        <p:txBody>
          <a:bodyPr rot="10800000"/>
          <a:lstStyle/>
          <a:p>
            <a:pPr fontAlgn="base">
              <a:spcBef>
                <a:spcPct val="0"/>
              </a:spcBef>
              <a:spcAft>
                <a:spcPct val="0"/>
              </a:spcAft>
              <a:buFont typeface="Arial" panose="020B0604020202020204" pitchFamily="34" charset="0"/>
              <a:buNone/>
            </a:pPr>
            <a:r>
              <a:rPr lang="en-US" altLang="zh-CN" sz="3200" b="1">
                <a:solidFill>
                  <a:srgbClr val="990000"/>
                </a:solidFill>
                <a:latin typeface="Times New Roman" panose="02020603050405020304" pitchFamily="18" charset="0"/>
                <a:ea typeface="宋体" panose="02010600030101010101" pitchFamily="2" charset="-122"/>
                <a:cs typeface="Times New Roman" panose="02020603050405020304" pitchFamily="18" charset="0"/>
              </a:rPr>
              <a:t>  I am … Are you …?</a:t>
            </a:r>
            <a:endParaRPr lang="en-US" altLang="zh-CN" sz="3200">
              <a:solidFill>
                <a:srgbClr val="99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3958" name="AutoShape 9"/>
          <p:cNvSpPr>
            <a:spLocks noChangeArrowheads="1"/>
          </p:cNvSpPr>
          <p:nvPr/>
        </p:nvSpPr>
        <p:spPr bwMode="auto">
          <a:xfrm>
            <a:off x="4572000" y="5661025"/>
            <a:ext cx="2592388" cy="719138"/>
          </a:xfrm>
          <a:prstGeom prst="wedgeRoundRectCallout">
            <a:avLst>
              <a:gd name="adj1" fmla="val -50120"/>
              <a:gd name="adj2" fmla="val -207838"/>
              <a:gd name="adj3" fmla="val 16667"/>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FF00"/>
                </a:solidFill>
                <a:miter lim="800000"/>
                <a:headEnd/>
                <a:tailEnd/>
              </a14:hiddenLine>
            </a:ext>
          </a:extLst>
        </p:spPr>
        <p:txBody>
          <a:bodyPr/>
          <a:lstStyle/>
          <a:p>
            <a:pPr fontAlgn="base">
              <a:spcBef>
                <a:spcPct val="0"/>
              </a:spcBef>
              <a:spcAft>
                <a:spcPct val="0"/>
              </a:spcAft>
              <a:buFont typeface="Arial" panose="020B0604020202020204" pitchFamily="34" charset="0"/>
              <a:buNone/>
            </a:pP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 Yes, I am.</a:t>
            </a:r>
            <a:endParaRPr lang="en-US" altLang="zh-CN" sz="320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3959" name="Rectangle 18"/>
          <p:cNvSpPr>
            <a:spLocks noChangeArrowheads="1"/>
          </p:cNvSpPr>
          <p:nvPr/>
        </p:nvSpPr>
        <p:spPr bwMode="auto">
          <a:xfrm>
            <a:off x="2195513" y="260350"/>
            <a:ext cx="748823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808080"/>
              </a:buClr>
              <a:buSzPct val="75000"/>
              <a:buFont typeface="Wingdings" panose="05000000000000000000" pitchFamily="2" charset="2"/>
              <a:buNone/>
            </a:pPr>
            <a:r>
              <a:rPr lang="en-US" altLang="zh-CN" sz="3200" b="1">
                <a:solidFill>
                  <a:srgbClr val="808080"/>
                </a:solidFill>
                <a:latin typeface="Times New Roman" panose="02020603050405020304" pitchFamily="18" charset="0"/>
                <a:ea typeface="宋体" panose="02010600030101010101" pitchFamily="2" charset="-122"/>
                <a:cs typeface="Times New Roman" panose="02020603050405020304" pitchFamily="18" charset="0"/>
              </a:rPr>
              <a:t>Practice 3a in groups, using your own</a:t>
            </a:r>
          </a:p>
          <a:p>
            <a:pPr marL="342900" indent="-342900" fontAlgn="base">
              <a:spcBef>
                <a:spcPct val="20000"/>
              </a:spcBef>
              <a:spcAft>
                <a:spcPct val="0"/>
              </a:spcAft>
              <a:buClr>
                <a:srgbClr val="808080"/>
              </a:buClr>
              <a:buSzPct val="75000"/>
              <a:buFont typeface="Wingdings" panose="05000000000000000000" pitchFamily="2" charset="2"/>
              <a:buNone/>
            </a:pPr>
            <a:r>
              <a:rPr lang="en-US" altLang="zh-CN" sz="3200" b="1">
                <a:solidFill>
                  <a:srgbClr val="808080"/>
                </a:solidFill>
                <a:latin typeface="Times New Roman" panose="02020603050405020304" pitchFamily="18" charset="0"/>
                <a:ea typeface="宋体" panose="02010600030101010101" pitchFamily="2" charset="-122"/>
                <a:cs typeface="Times New Roman" panose="02020603050405020304" pitchFamily="18" charset="0"/>
              </a:rPr>
              <a:t>names.</a:t>
            </a:r>
          </a:p>
        </p:txBody>
      </p:sp>
      <p:pic>
        <p:nvPicPr>
          <p:cNvPr id="253960" name="Picture 19" descr="活动交际"/>
          <p:cNvPicPr>
            <a:picLocks noChangeAspect="1" noChangeArrowheads="1"/>
          </p:cNvPicPr>
          <p:nvPr/>
        </p:nvPicPr>
        <p:blipFill>
          <a:blip r:embed="rId3" cstate="email"/>
          <a:srcRect/>
          <a:stretch>
            <a:fillRect/>
          </a:stretch>
        </p:blipFill>
        <p:spPr bwMode="auto">
          <a:xfrm>
            <a:off x="1187450" y="260350"/>
            <a:ext cx="101758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3959">
                                            <p:txEl>
                                              <p:pRg st="0" end="0"/>
                                            </p:txEl>
                                          </p:spTgt>
                                        </p:tgtEl>
                                        <p:attrNameLst>
                                          <p:attrName>style.visibility</p:attrName>
                                        </p:attrNameLst>
                                      </p:cBhvr>
                                      <p:to>
                                        <p:strVal val="visible"/>
                                      </p:to>
                                    </p:set>
                                    <p:animEffect transition="in" filter="blinds(horizontal)">
                                      <p:cBhvr>
                                        <p:cTn id="7" dur="500"/>
                                        <p:tgtEl>
                                          <p:spTgt spid="2539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3959">
                                            <p:txEl>
                                              <p:pRg st="1" end="1"/>
                                            </p:txEl>
                                          </p:spTgt>
                                        </p:tgtEl>
                                        <p:attrNameLst>
                                          <p:attrName>style.visibility</p:attrName>
                                        </p:attrNameLst>
                                      </p:cBhvr>
                                      <p:to>
                                        <p:strVal val="visible"/>
                                      </p:to>
                                    </p:set>
                                    <p:animEffect transition="in" filter="blinds(horizontal)">
                                      <p:cBhvr>
                                        <p:cTn id="12" dur="500"/>
                                        <p:tgtEl>
                                          <p:spTgt spid="2539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3955"/>
                                        </p:tgtEl>
                                        <p:attrNameLst>
                                          <p:attrName>style.visibility</p:attrName>
                                        </p:attrNameLst>
                                      </p:cBhvr>
                                      <p:to>
                                        <p:strVal val="visible"/>
                                      </p:to>
                                    </p:set>
                                    <p:anim calcmode="lin" valueType="num">
                                      <p:cBhvr additive="base">
                                        <p:cTn id="17" dur="500" fill="hold"/>
                                        <p:tgtEl>
                                          <p:spTgt spid="253955"/>
                                        </p:tgtEl>
                                        <p:attrNameLst>
                                          <p:attrName>ppt_x</p:attrName>
                                        </p:attrNameLst>
                                      </p:cBhvr>
                                      <p:tavLst>
                                        <p:tav tm="0">
                                          <p:val>
                                            <p:strVal val="0-#ppt_w/2"/>
                                          </p:val>
                                        </p:tav>
                                        <p:tav tm="100000">
                                          <p:val>
                                            <p:strVal val="#ppt_x"/>
                                          </p:val>
                                        </p:tav>
                                      </p:tavLst>
                                    </p:anim>
                                    <p:anim calcmode="lin" valueType="num">
                                      <p:cBhvr additive="base">
                                        <p:cTn id="18" dur="500" fill="hold"/>
                                        <p:tgtEl>
                                          <p:spTgt spid="25395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53956"/>
                                        </p:tgtEl>
                                        <p:attrNameLst>
                                          <p:attrName>style.visibility</p:attrName>
                                        </p:attrNameLst>
                                      </p:cBhvr>
                                      <p:to>
                                        <p:strVal val="visible"/>
                                      </p:to>
                                    </p:set>
                                    <p:anim calcmode="lin" valueType="num">
                                      <p:cBhvr additive="base">
                                        <p:cTn id="23" dur="500" fill="hold"/>
                                        <p:tgtEl>
                                          <p:spTgt spid="253956"/>
                                        </p:tgtEl>
                                        <p:attrNameLst>
                                          <p:attrName>ppt_x</p:attrName>
                                        </p:attrNameLst>
                                      </p:cBhvr>
                                      <p:tavLst>
                                        <p:tav tm="0">
                                          <p:val>
                                            <p:strVal val="0-#ppt_w/2"/>
                                          </p:val>
                                        </p:tav>
                                        <p:tav tm="100000">
                                          <p:val>
                                            <p:strVal val="#ppt_x"/>
                                          </p:val>
                                        </p:tav>
                                      </p:tavLst>
                                    </p:anim>
                                    <p:anim calcmode="lin" valueType="num">
                                      <p:cBhvr additive="base">
                                        <p:cTn id="24" dur="500" fill="hold"/>
                                        <p:tgtEl>
                                          <p:spTgt spid="25395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53957"/>
                                        </p:tgtEl>
                                        <p:attrNameLst>
                                          <p:attrName>style.visibility</p:attrName>
                                        </p:attrNameLst>
                                      </p:cBhvr>
                                      <p:to>
                                        <p:strVal val="visible"/>
                                      </p:to>
                                    </p:set>
                                    <p:anim calcmode="lin" valueType="num">
                                      <p:cBhvr additive="base">
                                        <p:cTn id="29" dur="500" fill="hold"/>
                                        <p:tgtEl>
                                          <p:spTgt spid="253957"/>
                                        </p:tgtEl>
                                        <p:attrNameLst>
                                          <p:attrName>ppt_x</p:attrName>
                                        </p:attrNameLst>
                                      </p:cBhvr>
                                      <p:tavLst>
                                        <p:tav tm="0">
                                          <p:val>
                                            <p:strVal val="0-#ppt_w/2"/>
                                          </p:val>
                                        </p:tav>
                                        <p:tav tm="100000">
                                          <p:val>
                                            <p:strVal val="#ppt_x"/>
                                          </p:val>
                                        </p:tav>
                                      </p:tavLst>
                                    </p:anim>
                                    <p:anim calcmode="lin" valueType="num">
                                      <p:cBhvr additive="base">
                                        <p:cTn id="30" dur="500" fill="hold"/>
                                        <p:tgtEl>
                                          <p:spTgt spid="25395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53958"/>
                                        </p:tgtEl>
                                        <p:attrNameLst>
                                          <p:attrName>style.visibility</p:attrName>
                                        </p:attrNameLst>
                                      </p:cBhvr>
                                      <p:to>
                                        <p:strVal val="visible"/>
                                      </p:to>
                                    </p:set>
                                    <p:anim calcmode="lin" valueType="num">
                                      <p:cBhvr additive="base">
                                        <p:cTn id="35" dur="500" fill="hold"/>
                                        <p:tgtEl>
                                          <p:spTgt spid="253958"/>
                                        </p:tgtEl>
                                        <p:attrNameLst>
                                          <p:attrName>ppt_x</p:attrName>
                                        </p:attrNameLst>
                                      </p:cBhvr>
                                      <p:tavLst>
                                        <p:tav tm="0">
                                          <p:val>
                                            <p:strVal val="0-#ppt_w/2"/>
                                          </p:val>
                                        </p:tav>
                                        <p:tav tm="100000">
                                          <p:val>
                                            <p:strVal val="#ppt_x"/>
                                          </p:val>
                                        </p:tav>
                                      </p:tavLst>
                                    </p:anim>
                                    <p:anim calcmode="lin" valueType="num">
                                      <p:cBhvr additive="base">
                                        <p:cTn id="36" dur="500" fill="hold"/>
                                        <p:tgtEl>
                                          <p:spTgt spid="2539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p:bldP spid="253956" grpId="0"/>
      <p:bldP spid="253957" grpId="0"/>
      <p:bldP spid="253958" grpId="0"/>
      <p:bldP spid="2539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Text Box 3"/>
          <p:cNvSpPr txBox="1">
            <a:spLocks noChangeArrowheads="1"/>
          </p:cNvSpPr>
          <p:nvPr/>
        </p:nvSpPr>
        <p:spPr bwMode="auto">
          <a:xfrm>
            <a:off x="1670050" y="1801813"/>
            <a:ext cx="57816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20000"/>
              </a:lnSpc>
              <a:spcBef>
                <a:spcPct val="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Hi/Hello, I am …</a:t>
            </a:r>
          </a:p>
          <a:p>
            <a:pPr eaLnBrk="1" fontAlgn="base" hangingPunct="1">
              <a:lnSpc>
                <a:spcPct val="120000"/>
              </a:lnSpc>
              <a:spcBef>
                <a:spcPct val="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Are you …?</a:t>
            </a:r>
          </a:p>
        </p:txBody>
      </p:sp>
      <p:sp>
        <p:nvSpPr>
          <p:cNvPr id="254981" name="Text Box 4"/>
          <p:cNvSpPr txBox="1">
            <a:spLocks noChangeArrowheads="1"/>
          </p:cNvSpPr>
          <p:nvPr/>
        </p:nvSpPr>
        <p:spPr bwMode="auto">
          <a:xfrm>
            <a:off x="1660525" y="3302000"/>
            <a:ext cx="470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3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 No, I’m not. I am …</a:t>
            </a:r>
          </a:p>
        </p:txBody>
      </p:sp>
      <p:sp>
        <p:nvSpPr>
          <p:cNvPr id="254982" name="Text Box 8"/>
          <p:cNvSpPr txBox="1">
            <a:spLocks noChangeArrowheads="1"/>
          </p:cNvSpPr>
          <p:nvPr/>
        </p:nvSpPr>
        <p:spPr bwMode="auto">
          <a:xfrm>
            <a:off x="1690688" y="4083050"/>
            <a:ext cx="413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 Nice to meet you.</a:t>
            </a:r>
          </a:p>
        </p:txBody>
      </p:sp>
      <p:sp>
        <p:nvSpPr>
          <p:cNvPr id="254983" name="Text Box 9"/>
          <p:cNvSpPr txBox="1">
            <a:spLocks noChangeArrowheads="1"/>
          </p:cNvSpPr>
          <p:nvPr/>
        </p:nvSpPr>
        <p:spPr bwMode="auto">
          <a:xfrm>
            <a:off x="1690688" y="4875213"/>
            <a:ext cx="53292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36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 Nice to meet you, too.</a:t>
            </a:r>
          </a:p>
        </p:txBody>
      </p:sp>
      <p:sp>
        <p:nvSpPr>
          <p:cNvPr id="254984" name="Text Box 12"/>
          <p:cNvSpPr txBox="1">
            <a:spLocks noChangeArrowheads="1"/>
          </p:cNvSpPr>
          <p:nvPr/>
        </p:nvSpPr>
        <p:spPr bwMode="auto">
          <a:xfrm>
            <a:off x="900113" y="549275"/>
            <a:ext cx="2136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44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Practice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4984"/>
                                        </p:tgtEl>
                                        <p:attrNameLst>
                                          <p:attrName>style.visibility</p:attrName>
                                        </p:attrNameLst>
                                      </p:cBhvr>
                                      <p:to>
                                        <p:strVal val="visible"/>
                                      </p:to>
                                    </p:set>
                                    <p:anim calcmode="lin" valueType="num">
                                      <p:cBhvr>
                                        <p:cTn id="7" dur="500" fill="hold"/>
                                        <p:tgtEl>
                                          <p:spTgt spid="254984"/>
                                        </p:tgtEl>
                                        <p:attrNameLst>
                                          <p:attrName>ppt_w</p:attrName>
                                        </p:attrNameLst>
                                      </p:cBhvr>
                                      <p:tavLst>
                                        <p:tav tm="0">
                                          <p:val>
                                            <p:fltVal val="0"/>
                                          </p:val>
                                        </p:tav>
                                        <p:tav tm="100000">
                                          <p:val>
                                            <p:strVal val="#ppt_w"/>
                                          </p:val>
                                        </p:tav>
                                      </p:tavLst>
                                    </p:anim>
                                    <p:anim calcmode="lin" valueType="num">
                                      <p:cBhvr>
                                        <p:cTn id="8" dur="500" fill="hold"/>
                                        <p:tgtEl>
                                          <p:spTgt spid="254984"/>
                                        </p:tgtEl>
                                        <p:attrNameLst>
                                          <p:attrName>ppt_h</p:attrName>
                                        </p:attrNameLst>
                                      </p:cBhvr>
                                      <p:tavLst>
                                        <p:tav tm="0">
                                          <p:val>
                                            <p:fltVal val="0"/>
                                          </p:val>
                                        </p:tav>
                                        <p:tav tm="100000">
                                          <p:val>
                                            <p:strVal val="#ppt_h"/>
                                          </p:val>
                                        </p:tav>
                                      </p:tavLst>
                                    </p:anim>
                                    <p:animEffect transition="in" filter="fade">
                                      <p:cBhvr>
                                        <p:cTn id="9" dur="500"/>
                                        <p:tgtEl>
                                          <p:spTgt spid="25498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4980"/>
                                        </p:tgtEl>
                                        <p:attrNameLst>
                                          <p:attrName>style.visibility</p:attrName>
                                        </p:attrNameLst>
                                      </p:cBhvr>
                                      <p:to>
                                        <p:strVal val="visible"/>
                                      </p:to>
                                    </p:set>
                                    <p:animEffect transition="in" filter="randombar(horizontal)">
                                      <p:cBhvr>
                                        <p:cTn id="14" dur="500"/>
                                        <p:tgtEl>
                                          <p:spTgt spid="25498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54981"/>
                                        </p:tgtEl>
                                        <p:attrNameLst>
                                          <p:attrName>style.visibility</p:attrName>
                                        </p:attrNameLst>
                                      </p:cBhvr>
                                      <p:to>
                                        <p:strVal val="visible"/>
                                      </p:to>
                                    </p:set>
                                    <p:animEffect transition="in" filter="randombar(horizontal)">
                                      <p:cBhvr>
                                        <p:cTn id="19" dur="500"/>
                                        <p:tgtEl>
                                          <p:spTgt spid="25498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4982"/>
                                        </p:tgtEl>
                                        <p:attrNameLst>
                                          <p:attrName>style.visibility</p:attrName>
                                        </p:attrNameLst>
                                      </p:cBhvr>
                                      <p:to>
                                        <p:strVal val="visible"/>
                                      </p:to>
                                    </p:set>
                                    <p:animEffect transition="in" filter="randombar(horizontal)">
                                      <p:cBhvr>
                                        <p:cTn id="24" dur="500"/>
                                        <p:tgtEl>
                                          <p:spTgt spid="25498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54983"/>
                                        </p:tgtEl>
                                        <p:attrNameLst>
                                          <p:attrName>style.visibility</p:attrName>
                                        </p:attrNameLst>
                                      </p:cBhvr>
                                      <p:to>
                                        <p:strVal val="visible"/>
                                      </p:to>
                                    </p:set>
                                    <p:animEffect transition="in" filter="randombar(horizontal)">
                                      <p:cBhvr>
                                        <p:cTn id="29" dur="500"/>
                                        <p:tgtEl>
                                          <p:spTgt spid="254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p:bldP spid="254981" grpId="0"/>
      <p:bldP spid="254982" grpId="0"/>
      <p:bldP spid="254983" grpId="0"/>
      <p:bldP spid="2549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2" descr="83"/>
          <p:cNvPicPr>
            <a:picLocks noChangeAspect="1" noChangeArrowheads="1"/>
          </p:cNvPicPr>
          <p:nvPr/>
        </p:nvPicPr>
        <p:blipFill>
          <a:blip r:embed="rId2" cstate="email"/>
          <a:srcRect/>
          <a:stretch>
            <a:fillRect/>
          </a:stretch>
        </p:blipFill>
        <p:spPr bwMode="auto">
          <a:xfrm>
            <a:off x="0" y="0"/>
            <a:ext cx="9053513"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03" name="Picture 14" descr="Topic 2-1"/>
          <p:cNvPicPr>
            <a:picLocks noChangeAspect="1" noChangeArrowheads="1"/>
          </p:cNvPicPr>
          <p:nvPr/>
        </p:nvPicPr>
        <p:blipFill>
          <a:blip r:embed="rId3" cstate="email"/>
          <a:srcRect/>
          <a:stretch>
            <a:fillRect/>
          </a:stretch>
        </p:blipFill>
        <p:spPr bwMode="auto">
          <a:xfrm>
            <a:off x="2916238" y="1773238"/>
            <a:ext cx="34607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AutoShape 3"/>
          <p:cNvSpPr>
            <a:spLocks noChangeArrowheads="1"/>
          </p:cNvSpPr>
          <p:nvPr/>
        </p:nvSpPr>
        <p:spPr bwMode="auto">
          <a:xfrm rot="10800000">
            <a:off x="250825" y="1196975"/>
            <a:ext cx="5543550" cy="914400"/>
          </a:xfrm>
          <a:prstGeom prst="wedgeEllipseCallout">
            <a:avLst>
              <a:gd name="adj1" fmla="val -2810"/>
              <a:gd name="adj2" fmla="val -148093"/>
            </a:avLst>
          </a:prstGeom>
          <a:noFill/>
          <a:ln>
            <a:noFill/>
          </a:ln>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25400">
                <a:solidFill>
                  <a:srgbClr val="FF00FF"/>
                </a:solidFill>
                <a:miter lim="800000"/>
                <a:headEnd/>
                <a:tailEnd/>
              </a14:hiddenLine>
            </a:ext>
          </a:extLst>
        </p:spPr>
        <p:txBody>
          <a:bodyPr rot="10800000"/>
          <a:lstStyle/>
          <a:p>
            <a:pPr fontAlgn="base">
              <a:spcBef>
                <a:spcPct val="0"/>
              </a:spcBef>
              <a:spcAft>
                <a:spcPct val="0"/>
              </a:spcAft>
              <a:buFont typeface="Arial" panose="020B0604020202020204" pitchFamily="34" charset="0"/>
              <a:buNone/>
            </a:pPr>
            <a:r>
              <a:rPr lang="en-US" altLang="zh-CN" sz="32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Are you Kangkang?</a:t>
            </a:r>
            <a:endParaRPr lang="en-US" altLang="zh-CN" sz="32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6005" name="AutoShape 4"/>
          <p:cNvSpPr>
            <a:spLocks noChangeArrowheads="1"/>
          </p:cNvSpPr>
          <p:nvPr/>
        </p:nvSpPr>
        <p:spPr bwMode="auto">
          <a:xfrm>
            <a:off x="6156325" y="1484313"/>
            <a:ext cx="2592388" cy="647700"/>
          </a:xfrm>
          <a:prstGeom prst="wedgeRoundRectCallout">
            <a:avLst>
              <a:gd name="adj1" fmla="val -92069"/>
              <a:gd name="adj2" fmla="val 212500"/>
              <a:gd name="adj3" fmla="val 16667"/>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25400">
                <a:solidFill>
                  <a:srgbClr val="3366FF"/>
                </a:solidFill>
                <a:miter lim="800000"/>
                <a:headEnd/>
                <a:tailEnd/>
              </a14:hiddenLine>
            </a:ext>
          </a:extLst>
        </p:spPr>
        <p:txBody>
          <a:bodyPr/>
          <a:lstStyle/>
          <a:p>
            <a:pPr fontAlgn="base">
              <a:spcBef>
                <a:spcPct val="0"/>
              </a:spcBef>
              <a:spcAft>
                <a:spcPct val="0"/>
              </a:spcAft>
              <a:buFont typeface="Arial" panose="020B0604020202020204" pitchFamily="34" charset="0"/>
              <a:buNone/>
            </a:pPr>
            <a:r>
              <a:rPr lang="en-US" altLang="zh-CN" sz="32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Yes, </a:t>
            </a:r>
            <a:endParaRPr lang="en-US" altLang="zh-CN" sz="3200">
              <a:solidFill>
                <a:srgbClr val="660033"/>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6006" name="AutoShape 7"/>
          <p:cNvSpPr>
            <a:spLocks noChangeArrowheads="1"/>
          </p:cNvSpPr>
          <p:nvPr/>
        </p:nvSpPr>
        <p:spPr bwMode="auto">
          <a:xfrm rot="10800000">
            <a:off x="611188" y="5589588"/>
            <a:ext cx="2881312" cy="719137"/>
          </a:xfrm>
          <a:prstGeom prst="wedgeEllipseCallout">
            <a:avLst>
              <a:gd name="adj1" fmla="val -29505"/>
              <a:gd name="adj2" fmla="val 152648"/>
            </a:avLst>
          </a:prstGeom>
          <a:noFill/>
          <a:ln>
            <a:noFill/>
          </a:ln>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solidFill>
                  <a:srgbClr val="FFFF00"/>
                </a:solidFill>
                <a:miter lim="800000"/>
                <a:headEnd/>
                <a:tailEnd/>
              </a14:hiddenLine>
            </a:ext>
          </a:extLst>
        </p:spPr>
        <p:txBody>
          <a:bodyPr rot="10800000"/>
          <a:lstStyle/>
          <a:p>
            <a:pPr algn="ctr" fontAlgn="base">
              <a:spcBef>
                <a:spcPct val="0"/>
              </a:spcBef>
              <a:spcAft>
                <a:spcPct val="0"/>
              </a:spcAft>
              <a:buFont typeface="Arial" panose="020B0604020202020204" pitchFamily="34" charset="0"/>
              <a:buNone/>
            </a:pPr>
            <a:endParaRPr lang="zh-CN" altLang="zh-CN" sz="36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6007" name="Text Box 12"/>
          <p:cNvSpPr txBox="1">
            <a:spLocks noChangeArrowheads="1"/>
          </p:cNvSpPr>
          <p:nvPr/>
        </p:nvSpPr>
        <p:spPr bwMode="auto">
          <a:xfrm>
            <a:off x="7235825" y="1484313"/>
            <a:ext cx="113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3600">
                <a:solidFill>
                  <a:srgbClr val="660033"/>
                </a:solidFill>
                <a:latin typeface="Times New Roman" panose="02020603050405020304" pitchFamily="18" charset="0"/>
                <a:ea typeface="宋体" panose="02010600030101010101" pitchFamily="2" charset="-122"/>
                <a:cs typeface="Times New Roman" panose="02020603050405020304" pitchFamily="18" charset="0"/>
              </a:rPr>
              <a:t>I am.</a:t>
            </a:r>
          </a:p>
        </p:txBody>
      </p:sp>
      <p:sp>
        <p:nvSpPr>
          <p:cNvPr id="256008" name="Text Box 15"/>
          <p:cNvSpPr txBox="1">
            <a:spLocks noChangeArrowheads="1"/>
          </p:cNvSpPr>
          <p:nvPr/>
        </p:nvSpPr>
        <p:spPr bwMode="auto">
          <a:xfrm>
            <a:off x="1258888" y="5589588"/>
            <a:ext cx="1658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36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Thanks.</a:t>
            </a:r>
          </a:p>
        </p:txBody>
      </p:sp>
      <p:pic>
        <p:nvPicPr>
          <p:cNvPr id="256009" name="Picture 16" descr="活动交际"/>
          <p:cNvPicPr>
            <a:picLocks noChangeAspect="1" noChangeArrowheads="1"/>
          </p:cNvPicPr>
          <p:nvPr/>
        </p:nvPicPr>
        <p:blipFill>
          <a:blip r:embed="rId4" cstate="email"/>
          <a:srcRect/>
          <a:stretch>
            <a:fillRect/>
          </a:stretch>
        </p:blipFill>
        <p:spPr bwMode="auto">
          <a:xfrm>
            <a:off x="323850" y="333375"/>
            <a:ext cx="101758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10" name="Rectangle 18"/>
          <p:cNvSpPr>
            <a:spLocks noChangeArrowheads="1"/>
          </p:cNvSpPr>
          <p:nvPr/>
        </p:nvSpPr>
        <p:spPr bwMode="auto">
          <a:xfrm>
            <a:off x="5003800" y="4797425"/>
            <a:ext cx="1081088" cy="50323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6011" name="Rectangle 17"/>
          <p:cNvSpPr>
            <a:spLocks noChangeArrowheads="1"/>
          </p:cNvSpPr>
          <p:nvPr/>
        </p:nvSpPr>
        <p:spPr bwMode="auto">
          <a:xfrm>
            <a:off x="3492500" y="2420938"/>
            <a:ext cx="1800225" cy="2873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6012" name="Rectangle 20"/>
          <p:cNvSpPr>
            <a:spLocks noChangeArrowheads="1"/>
          </p:cNvSpPr>
          <p:nvPr/>
        </p:nvSpPr>
        <p:spPr bwMode="auto">
          <a:xfrm>
            <a:off x="5867400" y="4868863"/>
            <a:ext cx="433388" cy="431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6013" name="AutoShape 21"/>
          <p:cNvSpPr>
            <a:spLocks noChangeArrowheads="1"/>
          </p:cNvSpPr>
          <p:nvPr/>
        </p:nvSpPr>
        <p:spPr bwMode="auto">
          <a:xfrm>
            <a:off x="4932363" y="4652963"/>
            <a:ext cx="3384550" cy="1439862"/>
          </a:xfrm>
          <a:prstGeom prst="wedgeRoundRectCallout">
            <a:avLst>
              <a:gd name="adj1" fmla="val -55347"/>
              <a:gd name="adj2" fmla="val -54190"/>
              <a:gd name="adj3" fmla="val 16667"/>
            </a:avLst>
          </a:prstGeom>
          <a:noFill/>
          <a:ln>
            <a:noFill/>
          </a:ln>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fontAlgn="base">
              <a:spcBef>
                <a:spcPct val="0"/>
              </a:spcBef>
              <a:spcAft>
                <a:spcPct val="0"/>
              </a:spcAft>
              <a:buFont typeface="Arial" panose="020B0604020202020204" pitchFamily="34" charset="0"/>
              <a:buNone/>
            </a:pPr>
            <a:r>
              <a:rPr lang="en-US" altLang="zh-CN" sz="40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Welcome to China</a:t>
            </a:r>
            <a:r>
              <a:rPr lang="en-US" altLang="zh-CN" sz="2800">
                <a:solidFill>
                  <a:srgbClr val="660033"/>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0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04"/>
                                        </p:tgtEl>
                                        <p:attrNameLst>
                                          <p:attrName>style.visibility</p:attrName>
                                        </p:attrNameLst>
                                      </p:cBhvr>
                                      <p:to>
                                        <p:strVal val="visible"/>
                                      </p:to>
                                    </p:set>
                                    <p:anim calcmode="lin" valueType="num">
                                      <p:cBhvr additive="base">
                                        <p:cTn id="7" dur="500" fill="hold"/>
                                        <p:tgtEl>
                                          <p:spTgt spid="256004"/>
                                        </p:tgtEl>
                                        <p:attrNameLst>
                                          <p:attrName>ppt_x</p:attrName>
                                        </p:attrNameLst>
                                      </p:cBhvr>
                                      <p:tavLst>
                                        <p:tav tm="0">
                                          <p:val>
                                            <p:strVal val="0-#ppt_w/2"/>
                                          </p:val>
                                        </p:tav>
                                        <p:tav tm="100000">
                                          <p:val>
                                            <p:strVal val="#ppt_x"/>
                                          </p:val>
                                        </p:tav>
                                      </p:tavLst>
                                    </p:anim>
                                    <p:anim calcmode="lin" valueType="num">
                                      <p:cBhvr additive="base">
                                        <p:cTn id="8" dur="500" fill="hold"/>
                                        <p:tgtEl>
                                          <p:spTgt spid="2560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56005"/>
                                        </p:tgtEl>
                                        <p:attrNameLst>
                                          <p:attrName>style.visibility</p:attrName>
                                        </p:attrNameLst>
                                      </p:cBhvr>
                                      <p:to>
                                        <p:strVal val="visible"/>
                                      </p:to>
                                    </p:set>
                                    <p:animEffect transition="in" filter="checkerboard(across)">
                                      <p:cBhvr>
                                        <p:cTn id="13" dur="500"/>
                                        <p:tgtEl>
                                          <p:spTgt spid="25600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6007"/>
                                        </p:tgtEl>
                                        <p:attrNameLst>
                                          <p:attrName>style.visibility</p:attrName>
                                        </p:attrNameLst>
                                      </p:cBhvr>
                                      <p:to>
                                        <p:strVal val="visible"/>
                                      </p:to>
                                    </p:set>
                                    <p:animEffect transition="in" filter="blinds(horizontal)">
                                      <p:cBhvr>
                                        <p:cTn id="18" dur="500"/>
                                        <p:tgtEl>
                                          <p:spTgt spid="256007"/>
                                        </p:tgtEl>
                                      </p:cBhvr>
                                    </p:animEffect>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56013"/>
                                        </p:tgtEl>
                                        <p:attrNameLst>
                                          <p:attrName>style.visibility</p:attrName>
                                        </p:attrNameLst>
                                      </p:cBhvr>
                                      <p:to>
                                        <p:strVal val="visible"/>
                                      </p:to>
                                    </p:set>
                                    <p:animEffect transition="in" filter="fade">
                                      <p:cBhvr>
                                        <p:cTn id="23" dur="800" decel="100000"/>
                                        <p:tgtEl>
                                          <p:spTgt spid="256013"/>
                                        </p:tgtEl>
                                      </p:cBhvr>
                                    </p:animEffect>
                                    <p:anim calcmode="lin" valueType="num">
                                      <p:cBhvr>
                                        <p:cTn id="24" dur="800" decel="100000" fill="hold"/>
                                        <p:tgtEl>
                                          <p:spTgt spid="256013"/>
                                        </p:tgtEl>
                                        <p:attrNameLst>
                                          <p:attrName>style.rotation</p:attrName>
                                        </p:attrNameLst>
                                      </p:cBhvr>
                                      <p:tavLst>
                                        <p:tav tm="0">
                                          <p:val>
                                            <p:fltVal val="-90"/>
                                          </p:val>
                                        </p:tav>
                                        <p:tav tm="100000">
                                          <p:val>
                                            <p:fltVal val="0"/>
                                          </p:val>
                                        </p:tav>
                                      </p:tavLst>
                                    </p:anim>
                                    <p:anim calcmode="lin" valueType="num">
                                      <p:cBhvr>
                                        <p:cTn id="25" dur="800" decel="100000" fill="hold"/>
                                        <p:tgtEl>
                                          <p:spTgt spid="256013"/>
                                        </p:tgtEl>
                                        <p:attrNameLst>
                                          <p:attrName>ppt_x</p:attrName>
                                        </p:attrNameLst>
                                      </p:cBhvr>
                                      <p:tavLst>
                                        <p:tav tm="0">
                                          <p:val>
                                            <p:strVal val="#ppt_x+0.4"/>
                                          </p:val>
                                        </p:tav>
                                        <p:tav tm="100000">
                                          <p:val>
                                            <p:strVal val="#ppt_x-0.05"/>
                                          </p:val>
                                        </p:tav>
                                      </p:tavLst>
                                    </p:anim>
                                    <p:anim calcmode="lin" valueType="num">
                                      <p:cBhvr>
                                        <p:cTn id="26" dur="800" decel="100000" fill="hold"/>
                                        <p:tgtEl>
                                          <p:spTgt spid="25601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5601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56013"/>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nodePh="1">
                                  <p:stCondLst>
                                    <p:cond delay="0"/>
                                  </p:stCondLst>
                                  <p:endCondLst>
                                    <p:cond evt="begin" delay="0">
                                      <p:tn val="31"/>
                                    </p:cond>
                                  </p:endCondLst>
                                  <p:childTnLst>
                                    <p:set>
                                      <p:cBhvr>
                                        <p:cTn id="32" dur="1" fill="hold">
                                          <p:stCondLst>
                                            <p:cond delay="0"/>
                                          </p:stCondLst>
                                        </p:cTn>
                                        <p:tgtEl>
                                          <p:spTgt spid="256006"/>
                                        </p:tgtEl>
                                        <p:attrNameLst>
                                          <p:attrName>style.visibility</p:attrName>
                                        </p:attrNameLst>
                                      </p:cBhvr>
                                      <p:to>
                                        <p:strVal val="visible"/>
                                      </p:to>
                                    </p:set>
                                    <p:anim calcmode="lin" valueType="num">
                                      <p:cBhvr additive="base">
                                        <p:cTn id="33" dur="500" fill="hold"/>
                                        <p:tgtEl>
                                          <p:spTgt spid="256006"/>
                                        </p:tgtEl>
                                        <p:attrNameLst>
                                          <p:attrName>ppt_x</p:attrName>
                                        </p:attrNameLst>
                                      </p:cBhvr>
                                      <p:tavLst>
                                        <p:tav tm="0">
                                          <p:val>
                                            <p:strVal val="0-#ppt_w/2"/>
                                          </p:val>
                                        </p:tav>
                                        <p:tav tm="100000">
                                          <p:val>
                                            <p:strVal val="#ppt_x"/>
                                          </p:val>
                                        </p:tav>
                                      </p:tavLst>
                                    </p:anim>
                                    <p:anim calcmode="lin" valueType="num">
                                      <p:cBhvr additive="base">
                                        <p:cTn id="34" dur="500" fill="hold"/>
                                        <p:tgtEl>
                                          <p:spTgt spid="25600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56008"/>
                                        </p:tgtEl>
                                        <p:attrNameLst>
                                          <p:attrName>style.visibility</p:attrName>
                                        </p:attrNameLst>
                                      </p:cBhvr>
                                      <p:to>
                                        <p:strVal val="visible"/>
                                      </p:to>
                                    </p:set>
                                    <p:animEffect transition="in" filter="blinds(horizontal)">
                                      <p:cBhvr>
                                        <p:cTn id="39" dur="500"/>
                                        <p:tgtEl>
                                          <p:spTgt spid="256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4" grpId="0"/>
      <p:bldP spid="256005" grpId="0"/>
      <p:bldP spid="256006" grpId="0"/>
      <p:bldP spid="256007" grpId="0"/>
      <p:bldP spid="256008" grpId="0"/>
      <p:bldP spid="2560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3"/>
          <p:cNvSpPr txBox="1">
            <a:spLocks noChangeArrowheads="1"/>
          </p:cNvSpPr>
          <p:nvPr/>
        </p:nvSpPr>
        <p:spPr bwMode="auto">
          <a:xfrm>
            <a:off x="3708400" y="4797425"/>
            <a:ext cx="215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kumimoji="1" lang="en-US" altLang="zh-CN" sz="36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Liu Xiang</a:t>
            </a:r>
          </a:p>
        </p:txBody>
      </p:sp>
      <p:sp>
        <p:nvSpPr>
          <p:cNvPr id="19459" name="WordArt 4"/>
          <p:cNvSpPr>
            <a:spLocks noChangeArrowheads="1" noChangeShapeType="1" noTextEdit="1"/>
          </p:cNvSpPr>
          <p:nvPr/>
        </p:nvSpPr>
        <p:spPr bwMode="auto">
          <a:xfrm>
            <a:off x="2719388" y="298450"/>
            <a:ext cx="3581400" cy="609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fontAlgn="base">
              <a:spcBef>
                <a:spcPct val="0"/>
              </a:spcBef>
              <a:spcAft>
                <a:spcPct val="0"/>
              </a:spcAft>
            </a:pPr>
            <a:r>
              <a:rPr lang="zh-CN" altLang="en-US" sz="3600" b="1" kern="10">
                <a:solidFill>
                  <a:srgbClr val="C00000"/>
                </a:solidFill>
                <a:effectLst>
                  <a:outerShdw dist="45791" dir="2021404" algn="ctr" rotWithShape="0">
                    <a:srgbClr val="C0C0C0"/>
                  </a:outerShdw>
                </a:effectLst>
                <a:latin typeface="楷体_GB2312"/>
                <a:cs typeface="+mn-ea"/>
              </a:rPr>
              <a:t>明星对对碰</a:t>
            </a:r>
          </a:p>
        </p:txBody>
      </p:sp>
      <p:sp>
        <p:nvSpPr>
          <p:cNvPr id="257028" name="Text Box 6"/>
          <p:cNvSpPr txBox="1">
            <a:spLocks noChangeArrowheads="1"/>
          </p:cNvSpPr>
          <p:nvPr/>
        </p:nvSpPr>
        <p:spPr bwMode="auto">
          <a:xfrm>
            <a:off x="3348038" y="981075"/>
            <a:ext cx="4752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kumimoji="1" lang="zh-CN" altLang="en-US" sz="36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句型</a:t>
            </a:r>
            <a:r>
              <a:rPr kumimoji="1" lang="en-US" altLang="zh-CN" sz="36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:Good morning. </a:t>
            </a:r>
          </a:p>
          <a:p>
            <a:pPr eaLnBrk="1" fontAlgn="base" hangingPunct="1">
              <a:spcBef>
                <a:spcPct val="50000"/>
              </a:spcBef>
              <a:spcAft>
                <a:spcPct val="0"/>
              </a:spcAft>
            </a:pPr>
            <a:r>
              <a:rPr kumimoji="1" lang="en-US" altLang="zh-CN" sz="36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         I am …</a:t>
            </a:r>
          </a:p>
          <a:p>
            <a:pPr eaLnBrk="1" fontAlgn="base" hangingPunct="1">
              <a:spcBef>
                <a:spcPct val="50000"/>
              </a:spcBef>
              <a:spcAft>
                <a:spcPct val="0"/>
              </a:spcAft>
            </a:pPr>
            <a:r>
              <a:rPr kumimoji="1" lang="en-US" altLang="zh-CN" sz="3600" b="1">
                <a:solidFill>
                  <a:srgbClr val="660033"/>
                </a:solidFill>
                <a:latin typeface="Times New Roman" panose="02020603050405020304" pitchFamily="18" charset="0"/>
                <a:ea typeface="宋体" panose="02010600030101010101" pitchFamily="2" charset="-122"/>
                <a:cs typeface="Times New Roman" panose="02020603050405020304" pitchFamily="18" charset="0"/>
              </a:rPr>
              <a:t>         Nice to meet you.</a:t>
            </a:r>
          </a:p>
        </p:txBody>
      </p:sp>
      <p:sp>
        <p:nvSpPr>
          <p:cNvPr id="257029" name="Text Box 8"/>
          <p:cNvSpPr txBox="1">
            <a:spLocks noChangeArrowheads="1"/>
          </p:cNvSpPr>
          <p:nvPr/>
        </p:nvSpPr>
        <p:spPr bwMode="auto">
          <a:xfrm>
            <a:off x="611188" y="5373688"/>
            <a:ext cx="2557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kumimoji="1" lang="en-US" altLang="zh-CN" sz="36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Zhou Jielun</a:t>
            </a:r>
          </a:p>
        </p:txBody>
      </p:sp>
      <p:pic>
        <p:nvPicPr>
          <p:cNvPr id="44043" name="Picture 11" descr="36"/>
          <p:cNvPicPr>
            <a:picLocks noChangeAspect="1" noChangeArrowheads="1"/>
          </p:cNvPicPr>
          <p:nvPr/>
        </p:nvPicPr>
        <p:blipFill>
          <a:blip r:embed="rId2" cstate="email"/>
          <a:srcRect/>
          <a:stretch>
            <a:fillRect/>
          </a:stretch>
        </p:blipFill>
        <p:spPr bwMode="auto">
          <a:xfrm>
            <a:off x="6040438" y="3357563"/>
            <a:ext cx="2181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13" descr="115ej"/>
          <p:cNvPicPr>
            <a:picLocks noChangeAspect="1" noChangeArrowheads="1"/>
          </p:cNvPicPr>
          <p:nvPr/>
        </p:nvPicPr>
        <p:blipFill>
          <a:blip r:embed="rId3" cstate="email"/>
          <a:srcRect/>
          <a:stretch>
            <a:fillRect/>
          </a:stretch>
        </p:blipFill>
        <p:spPr bwMode="auto">
          <a:xfrm>
            <a:off x="673100" y="1504950"/>
            <a:ext cx="2613025"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ppt_w</p:attrName>
                                        </p:attrNameLst>
                                      </p:cBhvr>
                                      <p:tavLst>
                                        <p:tav tm="0">
                                          <p:val>
                                            <p:fltVal val="0"/>
                                          </p:val>
                                        </p:tav>
                                        <p:tav tm="100000">
                                          <p:val>
                                            <p:strVal val="#ppt_w"/>
                                          </p:val>
                                        </p:tav>
                                      </p:tavLst>
                                    </p:anim>
                                    <p:anim calcmode="lin" valueType="num">
                                      <p:cBhvr>
                                        <p:cTn id="8" dur="500" fill="hold"/>
                                        <p:tgtEl>
                                          <p:spTgt spid="19459"/>
                                        </p:tgtEl>
                                        <p:attrNameLst>
                                          <p:attrName>ppt_h</p:attrName>
                                        </p:attrNameLst>
                                      </p:cBhvr>
                                      <p:tavLst>
                                        <p:tav tm="0">
                                          <p:val>
                                            <p:fltVal val="0"/>
                                          </p:val>
                                        </p:tav>
                                        <p:tav tm="100000">
                                          <p:val>
                                            <p:strVal val="#ppt_h"/>
                                          </p:val>
                                        </p:tav>
                                      </p:tavLst>
                                    </p:anim>
                                    <p:animEffect transition="in" filter="fade">
                                      <p:cBhvr>
                                        <p:cTn id="9" dur="500"/>
                                        <p:tgtEl>
                                          <p:spTgt spid="1945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7028"/>
                                        </p:tgtEl>
                                        <p:attrNameLst>
                                          <p:attrName>style.visibility</p:attrName>
                                        </p:attrNameLst>
                                      </p:cBhvr>
                                      <p:to>
                                        <p:strVal val="visible"/>
                                      </p:to>
                                    </p:set>
                                    <p:animEffect transition="in" filter="randombar(horizontal)">
                                      <p:cBhvr>
                                        <p:cTn id="14" dur="500"/>
                                        <p:tgtEl>
                                          <p:spTgt spid="25702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4045"/>
                                        </p:tgtEl>
                                        <p:attrNameLst>
                                          <p:attrName>style.visibility</p:attrName>
                                        </p:attrNameLst>
                                      </p:cBhvr>
                                      <p:to>
                                        <p:strVal val="visible"/>
                                      </p:to>
                                    </p:set>
                                    <p:anim calcmode="lin" valueType="num">
                                      <p:cBhvr>
                                        <p:cTn id="19" dur="500" fill="hold"/>
                                        <p:tgtEl>
                                          <p:spTgt spid="44045"/>
                                        </p:tgtEl>
                                        <p:attrNameLst>
                                          <p:attrName>ppt_w</p:attrName>
                                        </p:attrNameLst>
                                      </p:cBhvr>
                                      <p:tavLst>
                                        <p:tav tm="0">
                                          <p:val>
                                            <p:fltVal val="0"/>
                                          </p:val>
                                        </p:tav>
                                        <p:tav tm="100000">
                                          <p:val>
                                            <p:strVal val="#ppt_w"/>
                                          </p:val>
                                        </p:tav>
                                      </p:tavLst>
                                    </p:anim>
                                    <p:anim calcmode="lin" valueType="num">
                                      <p:cBhvr>
                                        <p:cTn id="20" dur="500" fill="hold"/>
                                        <p:tgtEl>
                                          <p:spTgt spid="44045"/>
                                        </p:tgtEl>
                                        <p:attrNameLst>
                                          <p:attrName>ppt_h</p:attrName>
                                        </p:attrNameLst>
                                      </p:cBhvr>
                                      <p:tavLst>
                                        <p:tav tm="0">
                                          <p:val>
                                            <p:fltVal val="0"/>
                                          </p:val>
                                        </p:tav>
                                        <p:tav tm="100000">
                                          <p:val>
                                            <p:strVal val="#ppt_h"/>
                                          </p:val>
                                        </p:tav>
                                      </p:tavLst>
                                    </p:anim>
                                    <p:animEffect transition="in" filter="fade">
                                      <p:cBhvr>
                                        <p:cTn id="21" dur="500"/>
                                        <p:tgtEl>
                                          <p:spTgt spid="4404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7029"/>
                                        </p:tgtEl>
                                        <p:attrNameLst>
                                          <p:attrName>style.visibility</p:attrName>
                                        </p:attrNameLst>
                                      </p:cBhvr>
                                      <p:to>
                                        <p:strVal val="visible"/>
                                      </p:to>
                                    </p:set>
                                    <p:animEffect transition="in" filter="randombar(horizontal)">
                                      <p:cBhvr>
                                        <p:cTn id="26" dur="500"/>
                                        <p:tgtEl>
                                          <p:spTgt spid="2570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4043"/>
                                        </p:tgtEl>
                                        <p:attrNameLst>
                                          <p:attrName>style.visibility</p:attrName>
                                        </p:attrNameLst>
                                      </p:cBhvr>
                                      <p:to>
                                        <p:strVal val="visible"/>
                                      </p:to>
                                    </p:set>
                                    <p:anim calcmode="lin" valueType="num">
                                      <p:cBhvr>
                                        <p:cTn id="31" dur="500" fill="hold"/>
                                        <p:tgtEl>
                                          <p:spTgt spid="44043"/>
                                        </p:tgtEl>
                                        <p:attrNameLst>
                                          <p:attrName>ppt_w</p:attrName>
                                        </p:attrNameLst>
                                      </p:cBhvr>
                                      <p:tavLst>
                                        <p:tav tm="0">
                                          <p:val>
                                            <p:fltVal val="0"/>
                                          </p:val>
                                        </p:tav>
                                        <p:tav tm="100000">
                                          <p:val>
                                            <p:strVal val="#ppt_w"/>
                                          </p:val>
                                        </p:tav>
                                      </p:tavLst>
                                    </p:anim>
                                    <p:anim calcmode="lin" valueType="num">
                                      <p:cBhvr>
                                        <p:cTn id="32" dur="500" fill="hold"/>
                                        <p:tgtEl>
                                          <p:spTgt spid="44043"/>
                                        </p:tgtEl>
                                        <p:attrNameLst>
                                          <p:attrName>ppt_h</p:attrName>
                                        </p:attrNameLst>
                                      </p:cBhvr>
                                      <p:tavLst>
                                        <p:tav tm="0">
                                          <p:val>
                                            <p:fltVal val="0"/>
                                          </p:val>
                                        </p:tav>
                                        <p:tav tm="100000">
                                          <p:val>
                                            <p:strVal val="#ppt_h"/>
                                          </p:val>
                                        </p:tav>
                                      </p:tavLst>
                                    </p:anim>
                                    <p:animEffect transition="in" filter="fade">
                                      <p:cBhvr>
                                        <p:cTn id="33" dur="500"/>
                                        <p:tgtEl>
                                          <p:spTgt spid="4404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7026"/>
                                        </p:tgtEl>
                                        <p:attrNameLst>
                                          <p:attrName>style.visibility</p:attrName>
                                        </p:attrNameLst>
                                      </p:cBhvr>
                                      <p:to>
                                        <p:strVal val="visible"/>
                                      </p:to>
                                    </p:set>
                                    <p:animEffect transition="in" filter="randombar(horizontal)">
                                      <p:cBhvr>
                                        <p:cTn id="38" dur="500"/>
                                        <p:tgtEl>
                                          <p:spTgt spid="257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p:bldP spid="19459" grpId="0" animBg="1"/>
      <p:bldP spid="257028" grpId="0"/>
      <p:bldP spid="2570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ABCDEFG"/>
          <p:cNvPicPr>
            <a:picLocks noChangeAspect="1" noChangeArrowheads="1"/>
          </p:cNvPicPr>
          <p:nvPr/>
        </p:nvPicPr>
        <p:blipFill>
          <a:blip r:embed="rId2" cstate="email"/>
          <a:srcRect/>
          <a:stretch>
            <a:fillRect/>
          </a:stretch>
        </p:blipFill>
        <p:spPr bwMode="auto">
          <a:xfrm>
            <a:off x="468313" y="5516563"/>
            <a:ext cx="7993062" cy="1152525"/>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258051" name="Rectangle 9"/>
          <p:cNvSpPr>
            <a:spLocks noChangeArrowheads="1"/>
          </p:cNvSpPr>
          <p:nvPr/>
        </p:nvSpPr>
        <p:spPr bwMode="auto">
          <a:xfrm>
            <a:off x="863600" y="908050"/>
            <a:ext cx="82804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10000"/>
              </a:lnSpc>
              <a:spcBef>
                <a:spcPct val="0"/>
              </a:spcBef>
              <a:spcAft>
                <a:spcPct val="0"/>
              </a:spcAft>
              <a:buFont typeface="Arial" panose="020B0604020202020204" pitchFamily="34" charset="0"/>
              <a:buNone/>
            </a:pPr>
            <a:r>
              <a:rPr lang="en-US" altLang="zh-CN" sz="3400" b="1" dirty="0">
                <a:solidFill>
                  <a:srgbClr val="0070C0"/>
                </a:solidFill>
                <a:latin typeface="Times New Roman" panose="02020603050405020304" pitchFamily="18" charset="0"/>
                <a:ea typeface="宋体" panose="02010600030101010101" pitchFamily="2" charset="-122"/>
              </a:rPr>
              <a:t>Welcome to China ! </a:t>
            </a:r>
          </a:p>
          <a:p>
            <a:pPr fontAlgn="base">
              <a:lnSpc>
                <a:spcPct val="110000"/>
              </a:lnSpc>
              <a:spcBef>
                <a:spcPct val="0"/>
              </a:spcBef>
              <a:spcAft>
                <a:spcPct val="0"/>
              </a:spcAft>
              <a:buFont typeface="Arial" panose="020B0604020202020204" pitchFamily="34" charset="0"/>
              <a:buNone/>
            </a:pPr>
            <a:r>
              <a:rPr lang="en-US" altLang="zh-CN" sz="3400" b="1" dirty="0">
                <a:solidFill>
                  <a:srgbClr val="0070C0"/>
                </a:solidFill>
                <a:latin typeface="Times New Roman" panose="02020603050405020304" pitchFamily="18" charset="0"/>
                <a:ea typeface="宋体" panose="02010600030101010101" pitchFamily="2" charset="-122"/>
              </a:rPr>
              <a:t>Good morning.           </a:t>
            </a:r>
          </a:p>
          <a:p>
            <a:pPr fontAlgn="base">
              <a:lnSpc>
                <a:spcPct val="110000"/>
              </a:lnSpc>
              <a:spcBef>
                <a:spcPct val="0"/>
              </a:spcBef>
              <a:spcAft>
                <a:spcPct val="0"/>
              </a:spcAft>
              <a:buFont typeface="Arial" panose="020B0604020202020204" pitchFamily="34" charset="0"/>
              <a:buNone/>
            </a:pPr>
            <a:r>
              <a:rPr lang="en-US" altLang="zh-CN" sz="3400" b="1" dirty="0">
                <a:solidFill>
                  <a:srgbClr val="0070C0"/>
                </a:solidFill>
                <a:latin typeface="Times New Roman" panose="02020603050405020304" pitchFamily="18" charset="0"/>
                <a:ea typeface="宋体" panose="02010600030101010101" pitchFamily="2" charset="-122"/>
              </a:rPr>
              <a:t>Good morning. I’m </a:t>
            </a:r>
            <a:r>
              <a:rPr lang="en-US" altLang="zh-CN" sz="3400" b="1" dirty="0" err="1">
                <a:solidFill>
                  <a:srgbClr val="0070C0"/>
                </a:solidFill>
                <a:latin typeface="Times New Roman" panose="02020603050405020304" pitchFamily="18" charset="0"/>
                <a:ea typeface="宋体" panose="02010600030101010101" pitchFamily="2" charset="-122"/>
              </a:rPr>
              <a:t>Kangkang</a:t>
            </a:r>
            <a:r>
              <a:rPr lang="en-US" altLang="zh-CN" sz="3400" b="1" dirty="0">
                <a:solidFill>
                  <a:srgbClr val="0070C0"/>
                </a:solidFill>
                <a:latin typeface="Times New Roman" panose="02020603050405020304" pitchFamily="18" charset="0"/>
                <a:ea typeface="宋体" panose="02010600030101010101" pitchFamily="2" charset="-122"/>
              </a:rPr>
              <a:t>.</a:t>
            </a:r>
          </a:p>
          <a:p>
            <a:pPr fontAlgn="base">
              <a:lnSpc>
                <a:spcPct val="110000"/>
              </a:lnSpc>
              <a:spcBef>
                <a:spcPct val="0"/>
              </a:spcBef>
              <a:spcAft>
                <a:spcPct val="0"/>
              </a:spcAft>
              <a:buFont typeface="Arial" panose="020B0604020202020204" pitchFamily="34" charset="0"/>
              <a:buNone/>
            </a:pPr>
            <a:r>
              <a:rPr lang="en-US" altLang="zh-CN" sz="3400" b="1" dirty="0">
                <a:solidFill>
                  <a:srgbClr val="0070C0"/>
                </a:solidFill>
                <a:latin typeface="Times New Roman" panose="02020603050405020304" pitchFamily="18" charset="0"/>
                <a:ea typeface="宋体" panose="02010600030101010101" pitchFamily="2" charset="-122"/>
              </a:rPr>
              <a:t>Hello! Hi! </a:t>
            </a:r>
          </a:p>
          <a:p>
            <a:pPr fontAlgn="base">
              <a:lnSpc>
                <a:spcPct val="110000"/>
              </a:lnSpc>
              <a:spcBef>
                <a:spcPct val="0"/>
              </a:spcBef>
              <a:spcAft>
                <a:spcPct val="0"/>
              </a:spcAft>
              <a:buFont typeface="Arial" panose="020B0604020202020204" pitchFamily="34" charset="0"/>
              <a:buNone/>
            </a:pPr>
            <a:r>
              <a:rPr lang="en-US" altLang="zh-CN" sz="3400" b="1" dirty="0">
                <a:solidFill>
                  <a:srgbClr val="0070C0"/>
                </a:solidFill>
                <a:latin typeface="Times New Roman" panose="02020603050405020304" pitchFamily="18" charset="0"/>
                <a:ea typeface="宋体" panose="02010600030101010101" pitchFamily="2" charset="-122"/>
              </a:rPr>
              <a:t>Are you Jane? Yes, I am./No, I’m not. I’m Maria.</a:t>
            </a:r>
          </a:p>
          <a:p>
            <a:pPr fontAlgn="base">
              <a:lnSpc>
                <a:spcPct val="110000"/>
              </a:lnSpc>
              <a:spcBef>
                <a:spcPct val="0"/>
              </a:spcBef>
              <a:spcAft>
                <a:spcPct val="0"/>
              </a:spcAft>
              <a:buFont typeface="Arial" panose="020B0604020202020204" pitchFamily="34" charset="0"/>
              <a:buNone/>
            </a:pPr>
            <a:r>
              <a:rPr lang="en-US" altLang="zh-CN" sz="3400" b="1" dirty="0">
                <a:solidFill>
                  <a:srgbClr val="0070C0"/>
                </a:solidFill>
                <a:latin typeface="Times New Roman" panose="02020603050405020304" pitchFamily="18" charset="0"/>
                <a:ea typeface="宋体" panose="02010600030101010101" pitchFamily="2" charset="-122"/>
              </a:rPr>
              <a:t>Nice to meet you. Nice to meet you, too.</a:t>
            </a:r>
          </a:p>
          <a:p>
            <a:pPr fontAlgn="base">
              <a:lnSpc>
                <a:spcPct val="110000"/>
              </a:lnSpc>
              <a:spcBef>
                <a:spcPct val="0"/>
              </a:spcBef>
              <a:spcAft>
                <a:spcPct val="0"/>
              </a:spcAft>
              <a:buFont typeface="Arial" panose="020B0604020202020204" pitchFamily="34" charset="0"/>
              <a:buNone/>
            </a:pPr>
            <a:r>
              <a:rPr lang="en-US" altLang="zh-CN" sz="3400" b="1" dirty="0">
                <a:solidFill>
                  <a:srgbClr val="0070C0"/>
                </a:solidFill>
                <a:latin typeface="Times New Roman" panose="02020603050405020304" pitchFamily="18" charset="0"/>
                <a:ea typeface="宋体" panose="02010600030101010101" pitchFamily="2" charset="-122"/>
              </a:rPr>
              <a:t>Thanks.</a:t>
            </a:r>
          </a:p>
        </p:txBody>
      </p:sp>
      <p:sp>
        <p:nvSpPr>
          <p:cNvPr id="258052" name="AutoShape 11"/>
          <p:cNvSpPr>
            <a:spLocks noChangeArrowheads="1"/>
          </p:cNvSpPr>
          <p:nvPr/>
        </p:nvSpPr>
        <p:spPr bwMode="auto">
          <a:xfrm>
            <a:off x="468313" y="1052513"/>
            <a:ext cx="360362" cy="360362"/>
          </a:xfrm>
          <a:prstGeom prst="star4">
            <a:avLst>
              <a:gd name="adj" fmla="val 1250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8053" name="AutoShape 18"/>
          <p:cNvSpPr>
            <a:spLocks noChangeArrowheads="1"/>
          </p:cNvSpPr>
          <p:nvPr/>
        </p:nvSpPr>
        <p:spPr bwMode="auto">
          <a:xfrm>
            <a:off x="468313" y="1628775"/>
            <a:ext cx="360362" cy="360363"/>
          </a:xfrm>
          <a:prstGeom prst="star4">
            <a:avLst>
              <a:gd name="adj" fmla="val 1250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8054" name="AutoShape 19"/>
          <p:cNvSpPr>
            <a:spLocks noChangeArrowheads="1"/>
          </p:cNvSpPr>
          <p:nvPr/>
        </p:nvSpPr>
        <p:spPr bwMode="auto">
          <a:xfrm>
            <a:off x="468313" y="2205038"/>
            <a:ext cx="360362" cy="360362"/>
          </a:xfrm>
          <a:prstGeom prst="star4">
            <a:avLst>
              <a:gd name="adj" fmla="val 1250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8055" name="AutoShape 20"/>
          <p:cNvSpPr>
            <a:spLocks noChangeArrowheads="1"/>
          </p:cNvSpPr>
          <p:nvPr/>
        </p:nvSpPr>
        <p:spPr bwMode="auto">
          <a:xfrm>
            <a:off x="468313" y="2781300"/>
            <a:ext cx="360362" cy="360363"/>
          </a:xfrm>
          <a:prstGeom prst="star4">
            <a:avLst>
              <a:gd name="adj" fmla="val 1250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8056" name="AutoShape 21"/>
          <p:cNvSpPr>
            <a:spLocks noChangeArrowheads="1"/>
          </p:cNvSpPr>
          <p:nvPr/>
        </p:nvSpPr>
        <p:spPr bwMode="auto">
          <a:xfrm>
            <a:off x="468313" y="3429000"/>
            <a:ext cx="360362" cy="360363"/>
          </a:xfrm>
          <a:prstGeom prst="star4">
            <a:avLst>
              <a:gd name="adj" fmla="val 1250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8057" name="AutoShape 22"/>
          <p:cNvSpPr>
            <a:spLocks noChangeArrowheads="1"/>
          </p:cNvSpPr>
          <p:nvPr/>
        </p:nvSpPr>
        <p:spPr bwMode="auto">
          <a:xfrm>
            <a:off x="468313" y="4508500"/>
            <a:ext cx="360362" cy="360363"/>
          </a:xfrm>
          <a:prstGeom prst="star4">
            <a:avLst>
              <a:gd name="adj" fmla="val 1250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8058" name="AutoShape 23"/>
          <p:cNvSpPr>
            <a:spLocks noChangeArrowheads="1"/>
          </p:cNvSpPr>
          <p:nvPr/>
        </p:nvSpPr>
        <p:spPr bwMode="auto">
          <a:xfrm>
            <a:off x="468313" y="5084763"/>
            <a:ext cx="360362" cy="360362"/>
          </a:xfrm>
          <a:prstGeom prst="star4">
            <a:avLst>
              <a:gd name="adj" fmla="val 12500"/>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58059" name="WordArt 24"/>
          <p:cNvSpPr>
            <a:spLocks noChangeArrowheads="1" noChangeShapeType="1" noTextEdit="1"/>
          </p:cNvSpPr>
          <p:nvPr/>
        </p:nvSpPr>
        <p:spPr bwMode="auto">
          <a:xfrm>
            <a:off x="5867400" y="404813"/>
            <a:ext cx="2663825" cy="1512887"/>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en-US" altLang="zh-CN" sz="3600" kern="10" dirty="0">
                <a:ln w="12700">
                  <a:solidFill>
                    <a:srgbClr val="B2B2B2"/>
                  </a:solidFill>
                  <a:round/>
                </a:ln>
                <a:solidFill>
                  <a:srgbClr val="FF0000"/>
                </a:solidFill>
                <a:latin typeface="Times New Roman" panose="02020603050405020304"/>
                <a:ea typeface="宋体" panose="02010600030101010101" pitchFamily="2" charset="-122"/>
                <a:cs typeface="Times New Roman" panose="02020603050405020304"/>
              </a:rPr>
              <a:t>Sum up</a:t>
            </a:r>
            <a:endParaRPr lang="zh-CN" altLang="en-US" sz="3600" kern="10" dirty="0">
              <a:ln w="12700">
                <a:solidFill>
                  <a:srgbClr val="B2B2B2"/>
                </a:solidFill>
                <a:round/>
              </a:ln>
              <a:solidFill>
                <a:srgbClr val="FF0000"/>
              </a:solidFill>
              <a:latin typeface="Times New Roman" panose="02020603050405020304"/>
              <a:ea typeface="宋体" panose="02010600030101010101" pitchFamily="2" charset="-122"/>
              <a:cs typeface="Times New Roman" panose="02020603050405020304"/>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wedge">
                                      <p:cBhvr>
                                        <p:cTn id="7" dur="1000"/>
                                        <p:tgtEl>
                                          <p:spTgt spid="2580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 calcmode="lin" valueType="num">
                                      <p:cBhvr>
                                        <p:cTn id="12" dur="500" fill="hold"/>
                                        <p:tgtEl>
                                          <p:spTgt spid="20484"/>
                                        </p:tgtEl>
                                        <p:attrNameLst>
                                          <p:attrName>ppt_w</p:attrName>
                                        </p:attrNameLst>
                                      </p:cBhvr>
                                      <p:tavLst>
                                        <p:tav tm="0">
                                          <p:val>
                                            <p:fltVal val="0"/>
                                          </p:val>
                                        </p:tav>
                                        <p:tav tm="100000">
                                          <p:val>
                                            <p:strVal val="#ppt_w"/>
                                          </p:val>
                                        </p:tav>
                                      </p:tavLst>
                                    </p:anim>
                                    <p:anim calcmode="lin" valueType="num">
                                      <p:cBhvr>
                                        <p:cTn id="13" dur="500" fill="hold"/>
                                        <p:tgtEl>
                                          <p:spTgt spid="20484"/>
                                        </p:tgtEl>
                                        <p:attrNameLst>
                                          <p:attrName>ppt_h</p:attrName>
                                        </p:attrNameLst>
                                      </p:cBhvr>
                                      <p:tavLst>
                                        <p:tav tm="0">
                                          <p:val>
                                            <p:fltVal val="0"/>
                                          </p:val>
                                        </p:tav>
                                        <p:tav tm="100000">
                                          <p:val>
                                            <p:strVal val="#ppt_h"/>
                                          </p:val>
                                        </p:tav>
                                      </p:tavLst>
                                    </p:anim>
                                    <p:animEffect transition="in" filter="fade">
                                      <p:cBhvr>
                                        <p:cTn id="14"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3"/>
          <p:cNvSpPr>
            <a:spLocks noGrp="1" noChangeArrowheads="1"/>
          </p:cNvSpPr>
          <p:nvPr>
            <p:ph idx="4294967295"/>
          </p:nvPr>
        </p:nvSpPr>
        <p:spPr>
          <a:xfrm>
            <a:off x="827088" y="1125538"/>
            <a:ext cx="6994525" cy="2333625"/>
          </a:xfrm>
        </p:spPr>
        <p:txBody>
          <a:bodyPr/>
          <a:lstStyle/>
          <a:p>
            <a:pPr marL="446405" indent="-446405">
              <a:lnSpc>
                <a:spcPct val="120000"/>
              </a:lnSpc>
              <a:spcBef>
                <a:spcPct val="0"/>
              </a:spcBef>
              <a:buFont typeface="Wingdings" panose="05000000000000000000" pitchFamily="2" charset="2"/>
              <a:buNone/>
            </a:pPr>
            <a:r>
              <a:rPr lang="en-US" altLang="zh-CN" sz="3600" b="0" dirty="0">
                <a:solidFill>
                  <a:srgbClr val="660033"/>
                </a:solidFill>
                <a:latin typeface="Times New Roman" panose="02020603050405020304" pitchFamily="18" charset="0"/>
                <a:cs typeface="Times New Roman" panose="02020603050405020304" pitchFamily="18" charset="0"/>
              </a:rPr>
              <a:t>1. Please imagine and list some objects which have the same shape with the English letters. </a:t>
            </a:r>
          </a:p>
        </p:txBody>
      </p:sp>
      <p:sp>
        <p:nvSpPr>
          <p:cNvPr id="259075" name="Text Box 8"/>
          <p:cNvSpPr txBox="1">
            <a:spLocks noChangeArrowheads="1"/>
          </p:cNvSpPr>
          <p:nvPr/>
        </p:nvSpPr>
        <p:spPr bwMode="auto">
          <a:xfrm>
            <a:off x="827088" y="3573463"/>
            <a:ext cx="76327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Such as: The legs of a chair are like “A”</a:t>
            </a:r>
            <a:r>
              <a:rPr lang="zh-CN" altLang="en-US"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ears are like “B”. The moon is like C or D, etc.</a:t>
            </a:r>
          </a:p>
        </p:txBody>
      </p:sp>
      <p:sp>
        <p:nvSpPr>
          <p:cNvPr id="259076" name="WordArt 9"/>
          <p:cNvSpPr>
            <a:spLocks noChangeArrowheads="1" noChangeShapeType="1" noTextEdit="1"/>
          </p:cNvSpPr>
          <p:nvPr/>
        </p:nvSpPr>
        <p:spPr bwMode="auto">
          <a:xfrm>
            <a:off x="395288" y="260350"/>
            <a:ext cx="1600200" cy="140017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altLang="zh-CN" sz="3600" kern="10" dirty="0">
                <a:ln w="9525">
                  <a:round/>
                </a:ln>
                <a:gradFill rotWithShape="1">
                  <a:gsLst>
                    <a:gs pos="0">
                      <a:srgbClr val="FFE701"/>
                    </a:gs>
                    <a:gs pos="100000">
                      <a:srgbClr val="FE3E02"/>
                    </a:gs>
                  </a:gsLst>
                  <a:lin ang="5400000" scaled="1"/>
                </a:gradFill>
                <a:latin typeface="Times New Roman" panose="02020603050405020304"/>
                <a:ea typeface="宋体" panose="02010600030101010101" pitchFamily="2" charset="-122"/>
                <a:cs typeface="Times New Roman" panose="02020603050405020304"/>
              </a:rPr>
              <a:t>Project</a:t>
            </a:r>
            <a:endParaRPr lang="zh-CN" altLang="en-US" sz="3600" kern="10" dirty="0">
              <a:ln w="9525">
                <a:round/>
              </a:ln>
              <a:gradFill rotWithShape="1">
                <a:gsLst>
                  <a:gs pos="0">
                    <a:srgbClr val="FFE701"/>
                  </a:gs>
                  <a:gs pos="100000">
                    <a:srgbClr val="FE3E02"/>
                  </a:gs>
                </a:gsLst>
                <a:lin ang="5400000" scaled="1"/>
              </a:gradFill>
              <a:latin typeface="Times New Roman" panose="02020603050405020304"/>
              <a:ea typeface="宋体" panose="02010600030101010101" pitchFamily="2" charset="-122"/>
              <a:cs typeface="Times New Roman" panose="02020603050405020304"/>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9074">
                                            <p:txEl>
                                              <p:pRg st="0" end="0"/>
                                            </p:txEl>
                                          </p:spTgt>
                                        </p:tgtEl>
                                        <p:attrNameLst>
                                          <p:attrName>style.visibility</p:attrName>
                                        </p:attrNameLst>
                                      </p:cBhvr>
                                      <p:to>
                                        <p:strVal val="visible"/>
                                      </p:to>
                                    </p:set>
                                    <p:animEffect transition="in" filter="wipe(up)">
                                      <p:cBhvr>
                                        <p:cTn id="7" dur="500"/>
                                        <p:tgtEl>
                                          <p:spTgt spid="259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9075"/>
                                        </p:tgtEl>
                                        <p:attrNameLst>
                                          <p:attrName>style.visibility</p:attrName>
                                        </p:attrNameLst>
                                      </p:cBhvr>
                                      <p:to>
                                        <p:strVal val="visible"/>
                                      </p:to>
                                    </p:set>
                                    <p:animEffect transition="in" filter="blinds(horizontal)">
                                      <p:cBhvr>
                                        <p:cTn id="12" dur="500"/>
                                        <p:tgtEl>
                                          <p:spTgt spid="259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build="p"/>
      <p:bldP spid="2590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idx="4294967295"/>
          </p:nvPr>
        </p:nvSpPr>
        <p:spPr>
          <a:xfrm>
            <a:off x="815975" y="1268413"/>
            <a:ext cx="7643813" cy="1541462"/>
          </a:xfrm>
        </p:spPr>
        <p:txBody>
          <a:bodyPr/>
          <a:lstStyle/>
          <a:p>
            <a:pPr marL="446405" indent="-446405">
              <a:lnSpc>
                <a:spcPct val="110000"/>
              </a:lnSpc>
              <a:spcBef>
                <a:spcPct val="0"/>
              </a:spcBef>
              <a:buFont typeface="Wingdings" panose="05000000000000000000" pitchFamily="2" charset="2"/>
              <a:buNone/>
            </a:pPr>
            <a:r>
              <a:rPr lang="en-US" altLang="zh-CN" sz="3600" b="0" dirty="0">
                <a:latin typeface="Times New Roman" panose="02020603050405020304" pitchFamily="18" charset="0"/>
              </a:rPr>
              <a:t>2. Give yourself an English name after class.</a:t>
            </a:r>
          </a:p>
        </p:txBody>
      </p:sp>
      <p:sp>
        <p:nvSpPr>
          <p:cNvPr id="260099" name="Text Box 7"/>
          <p:cNvSpPr txBox="1">
            <a:spLocks noChangeArrowheads="1"/>
          </p:cNvSpPr>
          <p:nvPr/>
        </p:nvSpPr>
        <p:spPr bwMode="auto">
          <a:xfrm>
            <a:off x="900113" y="2997200"/>
            <a:ext cx="64087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rPr>
              <a:t>3. Copy the letters on the signs       beside the letters on the line</a:t>
            </a:r>
            <a:r>
              <a:rPr lang="en-US" altLang="zh-CN" sz="3600" b="1" dirty="0" smtClean="0">
                <a:solidFill>
                  <a:srgbClr val="000000"/>
                </a:solidFill>
                <a:latin typeface="Times New Roman" panose="02020603050405020304" pitchFamily="18" charset="0"/>
                <a:ea typeface="宋体" panose="02010600030101010101" pitchFamily="2" charset="-122"/>
              </a:rPr>
              <a:t>. </a:t>
            </a:r>
            <a:endParaRPr lang="en-US" altLang="zh-CN" sz="36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60098">
                                            <p:txEl>
                                              <p:pRg st="0" end="0"/>
                                            </p:txEl>
                                          </p:spTgt>
                                        </p:tgtEl>
                                        <p:attrNameLst>
                                          <p:attrName>style.visibility</p:attrName>
                                        </p:attrNameLst>
                                      </p:cBhvr>
                                      <p:to>
                                        <p:strVal val="visible"/>
                                      </p:to>
                                    </p:set>
                                    <p:animEffect transition="in" filter="wipe(up)">
                                      <p:cBhvr>
                                        <p:cTn id="7" dur="500"/>
                                        <p:tgtEl>
                                          <p:spTgt spid="2600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0099"/>
                                        </p:tgtEl>
                                        <p:attrNameLst>
                                          <p:attrName>style.visibility</p:attrName>
                                        </p:attrNameLst>
                                      </p:cBhvr>
                                      <p:to>
                                        <p:strVal val="visible"/>
                                      </p:to>
                                    </p:set>
                                    <p:animEffect transition="in" filter="blinds(horizontal)">
                                      <p:cBhvr>
                                        <p:cTn id="12" dur="500"/>
                                        <p:tgtEl>
                                          <p:spTgt spid="26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build="p"/>
      <p:bldP spid="2600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lstStyle/>
          <a:p>
            <a:r>
              <a:rPr lang="en-US" altLang="zh-CN">
                <a:solidFill>
                  <a:srgbClr val="00FF00"/>
                </a:solidFill>
                <a:latin typeface="Times New Roman" panose="02020603050405020304" pitchFamily="18" charset="0"/>
                <a:cs typeface="Times New Roman" panose="02020603050405020304" pitchFamily="18" charset="0"/>
              </a:rPr>
              <a:t>Enjoy the song</a:t>
            </a:r>
            <a:endParaRPr lang="en-US" altLang="zh-CN"/>
          </a:p>
        </p:txBody>
      </p:sp>
      <p:pic>
        <p:nvPicPr>
          <p:cNvPr id="5123" name="图片 2" descr="1209651141190_000.jpg"/>
          <p:cNvPicPr>
            <a:picLocks noChangeAspect="1" noChangeArrowheads="1"/>
          </p:cNvPicPr>
          <p:nvPr/>
        </p:nvPicPr>
        <p:blipFill>
          <a:blip r:embed="rId4" cstate="email"/>
          <a:srcRect/>
          <a:stretch>
            <a:fillRect/>
          </a:stretch>
        </p:blipFill>
        <p:spPr bwMode="auto">
          <a:xfrm>
            <a:off x="827088" y="1700213"/>
            <a:ext cx="734536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2008年北京奥运会开幕式主题曲.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4211638" y="981075"/>
            <a:ext cx="720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blinds(horizontal)">
                                      <p:cBhvr>
                                        <p:cTn id="7" dur="500"/>
                                        <p:tgtEl>
                                          <p:spTgt spid="2396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heckerboard(across)">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64045" fill="hold"/>
                                        <p:tgtEl>
                                          <p:spTgt spid="6"/>
                                        </p:tgtEl>
                                      </p:cBhvr>
                                    </p:cmd>
                                  </p:childTnLst>
                                </p:cTn>
                              </p:par>
                            </p:childTnLst>
                          </p:cTn>
                        </p:par>
                      </p:childTnLst>
                    </p:cTn>
                  </p:par>
                </p:childTnLst>
              </p:cTn>
              <p:nextCondLst>
                <p:cond evt="onClick" delay="0">
                  <p:tgtEl>
                    <p:spTgt spid="6"/>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396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4"/>
          <p:cNvSpPr>
            <a:spLocks noGrp="1" noChangeArrowheads="1"/>
          </p:cNvSpPr>
          <p:nvPr>
            <p:ph type="title" idx="4294967295"/>
          </p:nvPr>
        </p:nvSpPr>
        <p:spPr>
          <a:xfrm>
            <a:off x="1259632" y="589484"/>
            <a:ext cx="8229600" cy="1143000"/>
          </a:xfrm>
        </p:spPr>
        <p:txBody>
          <a:bodyPr/>
          <a:lstStyle/>
          <a:p>
            <a:r>
              <a:rPr lang="en-US" altLang="zh-CN" sz="3600" dirty="0">
                <a:latin typeface="Times New Roman" panose="02020603050405020304" pitchFamily="18" charset="0"/>
                <a:cs typeface="Times New Roman" panose="02020603050405020304" pitchFamily="18" charset="0"/>
              </a:rPr>
              <a:t>Please discuss why we should study English well.</a:t>
            </a:r>
          </a:p>
        </p:txBody>
      </p:sp>
      <p:pic>
        <p:nvPicPr>
          <p:cNvPr id="240643" name="Picture 5" descr="活动交际"/>
          <p:cNvPicPr>
            <a:picLocks noChangeAspect="1" noChangeArrowheads="1"/>
          </p:cNvPicPr>
          <p:nvPr/>
        </p:nvPicPr>
        <p:blipFill>
          <a:blip r:embed="rId2" cstate="email"/>
          <a:srcRect/>
          <a:stretch>
            <a:fillRect/>
          </a:stretch>
        </p:blipFill>
        <p:spPr bwMode="auto">
          <a:xfrm>
            <a:off x="250824" y="620688"/>
            <a:ext cx="115252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book"/>
          <p:cNvPicPr>
            <a:picLocks noChangeAspect="1" noChangeArrowheads="1"/>
          </p:cNvPicPr>
          <p:nvPr/>
        </p:nvPicPr>
        <p:blipFill>
          <a:blip r:embed="rId3" cstate="email"/>
          <a:srcRect/>
          <a:stretch>
            <a:fillRect/>
          </a:stretch>
        </p:blipFill>
        <p:spPr bwMode="auto">
          <a:xfrm>
            <a:off x="4067175" y="4365625"/>
            <a:ext cx="27352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会议"/>
          <p:cNvPicPr>
            <a:picLocks noChangeAspect="1" noChangeArrowheads="1"/>
          </p:cNvPicPr>
          <p:nvPr/>
        </p:nvPicPr>
        <p:blipFill>
          <a:blip r:embed="rId4" cstate="email"/>
          <a:srcRect/>
          <a:stretch>
            <a:fillRect/>
          </a:stretch>
        </p:blipFill>
        <p:spPr bwMode="auto">
          <a:xfrm>
            <a:off x="5290344" y="2136205"/>
            <a:ext cx="30241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交流"/>
          <p:cNvPicPr>
            <a:picLocks noChangeAspect="1" noChangeArrowheads="1"/>
          </p:cNvPicPr>
          <p:nvPr/>
        </p:nvPicPr>
        <p:blipFill>
          <a:blip r:embed="rId5" cstate="email"/>
          <a:srcRect/>
          <a:stretch>
            <a:fillRect/>
          </a:stretch>
        </p:blipFill>
        <p:spPr bwMode="auto">
          <a:xfrm>
            <a:off x="684213" y="2276475"/>
            <a:ext cx="3024187"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blinds(horizontal)">
                                      <p:cBhvr>
                                        <p:cTn id="7" dur="500"/>
                                        <p:tgtEl>
                                          <p:spTgt spid="2406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ox(in)">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diamond(in)">
                                      <p:cBhvr>
                                        <p:cTn id="17" dur="2000"/>
                                        <p:tgtEl>
                                          <p:spTgt spid="614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diamond(in)">
                                      <p:cBhvr>
                                        <p:cTn id="22"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9" descr="图片39"/>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1" name="AutoShape 2"/>
          <p:cNvSpPr>
            <a:spLocks noChangeArrowheads="1"/>
          </p:cNvSpPr>
          <p:nvPr/>
        </p:nvSpPr>
        <p:spPr bwMode="auto">
          <a:xfrm>
            <a:off x="2484438" y="1341438"/>
            <a:ext cx="6408737" cy="1943100"/>
          </a:xfrm>
          <a:prstGeom prst="cloudCallout">
            <a:avLst>
              <a:gd name="adj1" fmla="val -40833"/>
              <a:gd name="adj2" fmla="val 77204"/>
            </a:avLst>
          </a:prstGeom>
          <a:noFill/>
          <a:ln>
            <a:noFill/>
          </a:ln>
          <a:extLst>
            <a:ext uri="{909E8E84-426E-40DD-AFC4-6F175D3DCCD1}">
              <a14:hiddenFill xmlns:a14="http://schemas.microsoft.com/office/drawing/2010/main">
                <a:solidFill>
                  <a:srgbClr val="F3ABF3"/>
                </a:solidFill>
              </a14:hiddenFill>
            </a:ext>
            <a:ext uri="{91240B29-F687-4F45-9708-019B960494DF}">
              <a14:hiddenLine xmlns:a14="http://schemas.microsoft.com/office/drawing/2010/main" w="25400">
                <a:solidFill>
                  <a:srgbClr val="FF0066"/>
                </a:solidFill>
                <a:round/>
              </a14:hiddenLine>
            </a:ext>
          </a:extLst>
        </p:spPr>
        <p:txBody>
          <a:bodyPr/>
          <a:lstStyle/>
          <a:p>
            <a:pPr fontAlgn="base">
              <a:lnSpc>
                <a:spcPct val="120000"/>
              </a:lnSpc>
              <a:spcBef>
                <a:spcPct val="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rPr>
              <a:t>Good morning, I’m Tom, …</a:t>
            </a:r>
          </a:p>
        </p:txBody>
      </p:sp>
      <p:sp>
        <p:nvSpPr>
          <p:cNvPr id="242692" name="Rectangle 3"/>
          <p:cNvSpPr>
            <a:spLocks noChangeArrowheads="1"/>
          </p:cNvSpPr>
          <p:nvPr/>
        </p:nvSpPr>
        <p:spPr bwMode="auto">
          <a:xfrm>
            <a:off x="827088" y="404813"/>
            <a:ext cx="7229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4400" b="1" dirty="0">
                <a:solidFill>
                  <a:srgbClr val="0000FF"/>
                </a:solidFill>
                <a:latin typeface="Times New Roman" panose="02020603050405020304" pitchFamily="18" charset="0"/>
                <a:ea typeface="宋体" panose="02010600030101010101" pitchFamily="2" charset="-122"/>
              </a:rPr>
              <a:t>Greet and introduce yourself.</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animEffect transition="in" filter="fade">
                                      <p:cBhvr>
                                        <p:cTn id="9" dur="500"/>
                                        <p:tgtEl>
                                          <p:spTgt spid="24269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242691"/>
                                        </p:tgtEl>
                                        <p:attrNameLst>
                                          <p:attrName>style.visibility</p:attrName>
                                        </p:attrNameLst>
                                      </p:cBhvr>
                                      <p:to>
                                        <p:strVal val="visible"/>
                                      </p:to>
                                    </p:set>
                                    <p:animEffect transition="in" filter="strips(downLeft)">
                                      <p:cBhvr>
                                        <p:cTn id="14" dur="500"/>
                                        <p:tgtEl>
                                          <p:spTgt spid="242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p:bldP spid="2426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516216" y="4675193"/>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p>
        </p:txBody>
      </p:sp>
      <p:pic>
        <p:nvPicPr>
          <p:cNvPr id="8194" name="Picture 6" descr="0032"/>
          <p:cNvPicPr>
            <a:picLocks noChangeAspect="1" noChangeArrowheads="1"/>
          </p:cNvPicPr>
          <p:nvPr/>
        </p:nvPicPr>
        <p:blipFill>
          <a:blip r:embed="rId2" cstate="email"/>
          <a:srcRect/>
          <a:stretch>
            <a:fillRect/>
          </a:stretch>
        </p:blipFill>
        <p:spPr bwMode="auto">
          <a:xfrm>
            <a:off x="5364163" y="2924175"/>
            <a:ext cx="27368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2" descr="0053"/>
          <p:cNvPicPr>
            <a:picLocks noChangeAspect="1" noChangeArrowheads="1"/>
          </p:cNvPicPr>
          <p:nvPr/>
        </p:nvPicPr>
        <p:blipFill>
          <a:blip r:embed="rId3" cstate="email"/>
          <a:srcRect/>
          <a:stretch>
            <a:fillRect/>
          </a:stretch>
        </p:blipFill>
        <p:spPr bwMode="auto">
          <a:xfrm>
            <a:off x="827088" y="908050"/>
            <a:ext cx="27368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6" name="AutoShape 13"/>
          <p:cNvSpPr>
            <a:spLocks noChangeArrowheads="1"/>
          </p:cNvSpPr>
          <p:nvPr/>
        </p:nvSpPr>
        <p:spPr bwMode="auto">
          <a:xfrm>
            <a:off x="4643438" y="692150"/>
            <a:ext cx="4032250" cy="1401763"/>
          </a:xfrm>
          <a:prstGeom prst="cloudCallout">
            <a:avLst>
              <a:gd name="adj1" fmla="val -7796"/>
              <a:gd name="adj2" fmla="val 103907"/>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round/>
              </a14:hiddenLine>
            </a:ext>
          </a:extLst>
        </p:spPr>
        <p:txBody>
          <a:bodyPr/>
          <a:lstStyle/>
          <a:p>
            <a:pPr fontAlgn="base">
              <a:spcBef>
                <a:spcPct val="0"/>
              </a:spcBef>
              <a:spcAft>
                <a:spcPct val="0"/>
              </a:spcAft>
              <a:buFont typeface="Arial" panose="020B0604020202020204" pitchFamily="34" charset="0"/>
              <a:buNone/>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Good morning, </a:t>
            </a:r>
          </a:p>
          <a:p>
            <a:pPr fontAlgn="base">
              <a:spcBef>
                <a:spcPct val="0"/>
              </a:spcBef>
              <a:spcAft>
                <a:spcPct val="0"/>
              </a:spcAft>
              <a:buFont typeface="Arial" panose="020B0604020202020204" pitchFamily="34" charset="0"/>
              <a:buNone/>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 am Maria.</a:t>
            </a:r>
          </a:p>
          <a:p>
            <a:pPr algn="ctr" fontAlgn="base">
              <a:spcBef>
                <a:spcPct val="0"/>
              </a:spcBef>
              <a:spcAft>
                <a:spcPct val="0"/>
              </a:spcAft>
              <a:buFont typeface="Arial" panose="020B0604020202020204" pitchFamily="34" charset="0"/>
              <a:buNone/>
            </a:pP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3717" name="AutoShape 14"/>
          <p:cNvSpPr>
            <a:spLocks noChangeArrowheads="1"/>
          </p:cNvSpPr>
          <p:nvPr/>
        </p:nvSpPr>
        <p:spPr bwMode="auto">
          <a:xfrm>
            <a:off x="395288" y="4941888"/>
            <a:ext cx="4032250" cy="1401762"/>
          </a:xfrm>
          <a:prstGeom prst="cloudCallout">
            <a:avLst>
              <a:gd name="adj1" fmla="val -986"/>
              <a:gd name="adj2" fmla="val -153282"/>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round/>
              </a14:hiddenLine>
            </a:ext>
          </a:extLst>
        </p:spPr>
        <p:txBody>
          <a:bodyPr/>
          <a:lstStyle/>
          <a:p>
            <a:pPr fontAlgn="base">
              <a:spcBef>
                <a:spcPct val="0"/>
              </a:spcBef>
              <a:spcAft>
                <a:spcPct val="0"/>
              </a:spcAft>
              <a:buFont typeface="Arial" panose="020B0604020202020204" pitchFamily="34" charset="0"/>
              <a:buNone/>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Good morning, </a:t>
            </a:r>
          </a:p>
          <a:p>
            <a:pPr fontAlgn="base">
              <a:spcBef>
                <a:spcPct val="0"/>
              </a:spcBef>
              <a:spcAft>
                <a:spcPct val="0"/>
              </a:spcAft>
              <a:buFont typeface="Arial" panose="020B0604020202020204" pitchFamily="34" charset="0"/>
              <a:buNone/>
            </a:pPr>
            <a:r>
              <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I’m Michael.</a:t>
            </a:r>
            <a:endParaRPr lang="en-US" altLang="zh-CN" sz="40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3717"/>
                                        </p:tgtEl>
                                        <p:attrNameLst>
                                          <p:attrName>style.visibility</p:attrName>
                                        </p:attrNameLst>
                                      </p:cBhvr>
                                      <p:to>
                                        <p:strVal val="visible"/>
                                      </p:to>
                                    </p:set>
                                    <p:anim calcmode="lin" valueType="num">
                                      <p:cBhvr additive="base">
                                        <p:cTn id="11" dur="500" fill="hold"/>
                                        <p:tgtEl>
                                          <p:spTgt spid="243717"/>
                                        </p:tgtEl>
                                        <p:attrNameLst>
                                          <p:attrName>ppt_x</p:attrName>
                                        </p:attrNameLst>
                                      </p:cBhvr>
                                      <p:tavLst>
                                        <p:tav tm="0">
                                          <p:val>
                                            <p:strVal val="#ppt_x"/>
                                          </p:val>
                                        </p:tav>
                                        <p:tav tm="100000">
                                          <p:val>
                                            <p:strVal val="#ppt_x"/>
                                          </p:val>
                                        </p:tav>
                                      </p:tavLst>
                                    </p:anim>
                                    <p:anim calcmode="lin" valueType="num">
                                      <p:cBhvr additive="base">
                                        <p:cTn id="12" dur="500" fill="hold"/>
                                        <p:tgtEl>
                                          <p:spTgt spid="2437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heckerboard(across)">
                                      <p:cBhvr>
                                        <p:cTn id="17" dur="500"/>
                                        <p:tgtEl>
                                          <p:spTgt spid="8195"/>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243717"/>
                                        </p:tgtEl>
                                        <p:attrNameLst>
                                          <p:attrName>style.visibility</p:attrName>
                                        </p:attrNameLst>
                                      </p:cBhvr>
                                      <p:to>
                                        <p:strVal val="visible"/>
                                      </p:to>
                                    </p:set>
                                    <p:animEffect transition="in" filter="checkerboard(across)">
                                      <p:cBhvr>
                                        <p:cTn id="20" dur="500"/>
                                        <p:tgtEl>
                                          <p:spTgt spid="24371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43716"/>
                                        </p:tgtEl>
                                        <p:attrNameLst>
                                          <p:attrName>style.visibility</p:attrName>
                                        </p:attrNameLst>
                                      </p:cBhvr>
                                      <p:to>
                                        <p:strVal val="visible"/>
                                      </p:to>
                                    </p:set>
                                    <p:animEffect transition="in" filter="checkerboard(across)">
                                      <p:cBhvr>
                                        <p:cTn id="23" dur="500"/>
                                        <p:tgtEl>
                                          <p:spTgt spid="243716"/>
                                        </p:tgtEl>
                                      </p:cBhvr>
                                    </p:animEffect>
                                  </p:childTnLst>
                                </p:cTn>
                              </p:par>
                              <p:par>
                                <p:cTn id="24" presetID="5" presetClass="entr" presetSubtype="10" fill="hold" nodeType="with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checkerboard(across)">
                                      <p:cBhvr>
                                        <p:cTn id="2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p:bldP spid="243717" grpId="0"/>
      <p:bldP spid="2437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title" idx="4294967295"/>
          </p:nvPr>
        </p:nvSpPr>
        <p:spPr>
          <a:xfrm>
            <a:off x="468313" y="692150"/>
            <a:ext cx="8675687" cy="1846263"/>
          </a:xfrm>
        </p:spPr>
        <p:txBody>
          <a:bodyPr/>
          <a:lstStyle/>
          <a:p>
            <a:r>
              <a:rPr lang="en-US" altLang="zh-CN" sz="3200" b="1" dirty="0">
                <a:latin typeface="Times New Roman" panose="02020603050405020304" pitchFamily="18" charset="0"/>
                <a:cs typeface="Times New Roman" panose="02020603050405020304" pitchFamily="18" charset="0"/>
              </a:rPr>
              <a:t>1b        Listen and number the names you  </a:t>
            </a:r>
            <a:br>
              <a:rPr lang="en-US" altLang="zh-CN" sz="3200" b="1" dirty="0">
                <a:latin typeface="Times New Roman" panose="02020603050405020304" pitchFamily="18" charset="0"/>
                <a:cs typeface="Times New Roman" panose="02020603050405020304" pitchFamily="18" charset="0"/>
              </a:rPr>
            </a:br>
            <a:r>
              <a:rPr lang="en-US" altLang="zh-CN" sz="3200" b="1" dirty="0">
                <a:latin typeface="Times New Roman" panose="02020603050405020304" pitchFamily="18" charset="0"/>
                <a:cs typeface="Times New Roman" panose="02020603050405020304" pitchFamily="18" charset="0"/>
              </a:rPr>
              <a:t>            hear</a:t>
            </a:r>
          </a:p>
        </p:txBody>
      </p:sp>
      <p:pic>
        <p:nvPicPr>
          <p:cNvPr id="244739" name="Picture 5" descr="tingdu"/>
          <p:cNvPicPr>
            <a:picLocks noChangeAspect="1" noChangeArrowheads="1"/>
          </p:cNvPicPr>
          <p:nvPr/>
        </p:nvPicPr>
        <p:blipFill>
          <a:blip r:embed="rId5" cstate="email"/>
          <a:srcRect/>
          <a:stretch>
            <a:fillRect/>
          </a:stretch>
        </p:blipFill>
        <p:spPr bwMode="auto">
          <a:xfrm>
            <a:off x="1116013" y="765175"/>
            <a:ext cx="7921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0" name="Text Box 7"/>
          <p:cNvSpPr txBox="1">
            <a:spLocks noChangeArrowheads="1"/>
          </p:cNvSpPr>
          <p:nvPr/>
        </p:nvSpPr>
        <p:spPr bwMode="auto">
          <a:xfrm rot="-619962">
            <a:off x="830263" y="2913063"/>
            <a:ext cx="1114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2800" b="1">
                <a:solidFill>
                  <a:srgbClr val="000000"/>
                </a:solidFill>
                <a:ea typeface="宋体" panose="02010600030101010101" pitchFamily="2" charset="-122"/>
              </a:rPr>
              <a:t>Maria</a:t>
            </a:r>
          </a:p>
        </p:txBody>
      </p:sp>
      <p:sp>
        <p:nvSpPr>
          <p:cNvPr id="244741" name="Oval 8"/>
          <p:cNvSpPr>
            <a:spLocks noChangeArrowheads="1"/>
          </p:cNvSpPr>
          <p:nvPr/>
        </p:nvSpPr>
        <p:spPr bwMode="auto">
          <a:xfrm>
            <a:off x="2339975" y="2636838"/>
            <a:ext cx="719138" cy="720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r>
              <a:rPr lang="en-US" altLang="zh-CN" sz="3200" b="1">
                <a:solidFill>
                  <a:srgbClr val="000000"/>
                </a:solidFill>
                <a:ea typeface="宋体" panose="02010600030101010101" pitchFamily="2" charset="-122"/>
              </a:rPr>
              <a:t>2</a:t>
            </a:r>
          </a:p>
        </p:txBody>
      </p:sp>
      <p:sp>
        <p:nvSpPr>
          <p:cNvPr id="244742" name="Text Box 9"/>
          <p:cNvSpPr txBox="1">
            <a:spLocks noChangeArrowheads="1"/>
          </p:cNvSpPr>
          <p:nvPr/>
        </p:nvSpPr>
        <p:spPr bwMode="auto">
          <a:xfrm rot="875934">
            <a:off x="3848100" y="2957513"/>
            <a:ext cx="996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2800" b="1">
                <a:solidFill>
                  <a:srgbClr val="000000"/>
                </a:solidFill>
                <a:ea typeface="宋体" panose="02010600030101010101" pitchFamily="2" charset="-122"/>
              </a:rPr>
              <a:t>Jane</a:t>
            </a:r>
          </a:p>
        </p:txBody>
      </p:sp>
      <p:sp>
        <p:nvSpPr>
          <p:cNvPr id="244743" name="Oval 10"/>
          <p:cNvSpPr>
            <a:spLocks noChangeArrowheads="1"/>
          </p:cNvSpPr>
          <p:nvPr/>
        </p:nvSpPr>
        <p:spPr bwMode="auto">
          <a:xfrm>
            <a:off x="5435600" y="4365625"/>
            <a:ext cx="719138" cy="720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r>
              <a:rPr lang="en-US" altLang="zh-CN" sz="3600" b="1">
                <a:solidFill>
                  <a:srgbClr val="000000"/>
                </a:solidFill>
                <a:ea typeface="宋体" panose="02010600030101010101" pitchFamily="2" charset="-122"/>
              </a:rPr>
              <a:t>4</a:t>
            </a:r>
          </a:p>
        </p:txBody>
      </p:sp>
      <p:sp>
        <p:nvSpPr>
          <p:cNvPr id="244744" name="Oval 11"/>
          <p:cNvSpPr>
            <a:spLocks noChangeArrowheads="1"/>
          </p:cNvSpPr>
          <p:nvPr/>
        </p:nvSpPr>
        <p:spPr bwMode="auto">
          <a:xfrm>
            <a:off x="2700338" y="4868863"/>
            <a:ext cx="719137" cy="720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r>
              <a:rPr lang="en-US" altLang="zh-CN" sz="3600" b="1">
                <a:solidFill>
                  <a:srgbClr val="000000"/>
                </a:solidFill>
                <a:ea typeface="宋体" panose="02010600030101010101" pitchFamily="2" charset="-122"/>
              </a:rPr>
              <a:t>1</a:t>
            </a:r>
          </a:p>
        </p:txBody>
      </p:sp>
      <p:sp>
        <p:nvSpPr>
          <p:cNvPr id="244745" name="Oval 12"/>
          <p:cNvSpPr>
            <a:spLocks noChangeArrowheads="1"/>
          </p:cNvSpPr>
          <p:nvPr/>
        </p:nvSpPr>
        <p:spPr bwMode="auto">
          <a:xfrm>
            <a:off x="5148263" y="2708275"/>
            <a:ext cx="719137" cy="7207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r>
              <a:rPr lang="en-US" altLang="zh-CN" sz="3600" b="1">
                <a:solidFill>
                  <a:srgbClr val="000000"/>
                </a:solidFill>
                <a:ea typeface="宋体" panose="02010600030101010101" pitchFamily="2" charset="-122"/>
              </a:rPr>
              <a:t>3</a:t>
            </a:r>
          </a:p>
        </p:txBody>
      </p:sp>
      <p:sp>
        <p:nvSpPr>
          <p:cNvPr id="244746" name="Text Box 13"/>
          <p:cNvSpPr txBox="1">
            <a:spLocks noChangeArrowheads="1"/>
          </p:cNvSpPr>
          <p:nvPr/>
        </p:nvSpPr>
        <p:spPr bwMode="auto">
          <a:xfrm rot="-1016876">
            <a:off x="693738" y="4735513"/>
            <a:ext cx="1906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2800" b="1">
                <a:solidFill>
                  <a:srgbClr val="000000"/>
                </a:solidFill>
                <a:ea typeface="宋体" panose="02010600030101010101" pitchFamily="2" charset="-122"/>
              </a:rPr>
              <a:t>Kangkang</a:t>
            </a:r>
          </a:p>
        </p:txBody>
      </p:sp>
      <p:sp>
        <p:nvSpPr>
          <p:cNvPr id="244747" name="Text Box 14"/>
          <p:cNvSpPr txBox="1">
            <a:spLocks noChangeArrowheads="1"/>
          </p:cNvSpPr>
          <p:nvPr/>
        </p:nvSpPr>
        <p:spPr bwMode="auto">
          <a:xfrm rot="870043">
            <a:off x="3848100" y="4749800"/>
            <a:ext cx="1490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buFont typeface="Arial" panose="020B0604020202020204" pitchFamily="34" charset="0"/>
              <a:buNone/>
            </a:pPr>
            <a:r>
              <a:rPr lang="en-US" altLang="zh-CN" sz="2800" b="1">
                <a:solidFill>
                  <a:srgbClr val="000000"/>
                </a:solidFill>
                <a:ea typeface="宋体" panose="02010600030101010101" pitchFamily="2" charset="-122"/>
              </a:rPr>
              <a:t>Michael</a:t>
            </a:r>
          </a:p>
        </p:txBody>
      </p:sp>
      <p:pic>
        <p:nvPicPr>
          <p:cNvPr id="13" name="Unit1SectionA-1b配套听力.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2843213" y="1628775"/>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4741">
                                            <p:txEl>
                                              <p:pRg st="0" end="0"/>
                                            </p:txEl>
                                          </p:spTgt>
                                        </p:tgtEl>
                                        <p:attrNameLst>
                                          <p:attrName>style.visibility</p:attrName>
                                        </p:attrNameLst>
                                      </p:cBhvr>
                                      <p:to>
                                        <p:strVal val="visible"/>
                                      </p:to>
                                    </p:set>
                                    <p:animEffect transition="in" filter="wipe(down)">
                                      <p:cBhvr>
                                        <p:cTn id="7" dur="580">
                                          <p:stCondLst>
                                            <p:cond delay="0"/>
                                          </p:stCondLst>
                                        </p:cTn>
                                        <p:tgtEl>
                                          <p:spTgt spid="244741">
                                            <p:txEl>
                                              <p:pRg st="0" end="0"/>
                                            </p:txEl>
                                          </p:spTgt>
                                        </p:tgtEl>
                                      </p:cBhvr>
                                    </p:animEffect>
                                    <p:anim calcmode="lin" valueType="num">
                                      <p:cBhvr>
                                        <p:cTn id="8" dur="1822" tmFilter="0,0; 0.14,0.36; 0.43,0.73; 0.71,0.91; 1.0,1.0">
                                          <p:stCondLst>
                                            <p:cond delay="0"/>
                                          </p:stCondLst>
                                        </p:cTn>
                                        <p:tgtEl>
                                          <p:spTgt spid="24474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474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474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474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474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44741">
                                            <p:txEl>
                                              <p:pRg st="0" end="0"/>
                                            </p:txEl>
                                          </p:spTgt>
                                        </p:tgtEl>
                                      </p:cBhvr>
                                      <p:to x="100000" y="60000"/>
                                    </p:animScale>
                                    <p:animScale>
                                      <p:cBhvr>
                                        <p:cTn id="14" dur="166" decel="50000">
                                          <p:stCondLst>
                                            <p:cond delay="676"/>
                                          </p:stCondLst>
                                        </p:cTn>
                                        <p:tgtEl>
                                          <p:spTgt spid="244741">
                                            <p:txEl>
                                              <p:pRg st="0" end="0"/>
                                            </p:txEl>
                                          </p:spTgt>
                                        </p:tgtEl>
                                      </p:cBhvr>
                                      <p:to x="100000" y="100000"/>
                                    </p:animScale>
                                    <p:animScale>
                                      <p:cBhvr>
                                        <p:cTn id="15" dur="26">
                                          <p:stCondLst>
                                            <p:cond delay="1312"/>
                                          </p:stCondLst>
                                        </p:cTn>
                                        <p:tgtEl>
                                          <p:spTgt spid="244741">
                                            <p:txEl>
                                              <p:pRg st="0" end="0"/>
                                            </p:txEl>
                                          </p:spTgt>
                                        </p:tgtEl>
                                      </p:cBhvr>
                                      <p:to x="100000" y="80000"/>
                                    </p:animScale>
                                    <p:animScale>
                                      <p:cBhvr>
                                        <p:cTn id="16" dur="166" decel="50000">
                                          <p:stCondLst>
                                            <p:cond delay="1338"/>
                                          </p:stCondLst>
                                        </p:cTn>
                                        <p:tgtEl>
                                          <p:spTgt spid="244741">
                                            <p:txEl>
                                              <p:pRg st="0" end="0"/>
                                            </p:txEl>
                                          </p:spTgt>
                                        </p:tgtEl>
                                      </p:cBhvr>
                                      <p:to x="100000" y="100000"/>
                                    </p:animScale>
                                    <p:animScale>
                                      <p:cBhvr>
                                        <p:cTn id="17" dur="26">
                                          <p:stCondLst>
                                            <p:cond delay="1642"/>
                                          </p:stCondLst>
                                        </p:cTn>
                                        <p:tgtEl>
                                          <p:spTgt spid="244741">
                                            <p:txEl>
                                              <p:pRg st="0" end="0"/>
                                            </p:txEl>
                                          </p:spTgt>
                                        </p:tgtEl>
                                      </p:cBhvr>
                                      <p:to x="100000" y="90000"/>
                                    </p:animScale>
                                    <p:animScale>
                                      <p:cBhvr>
                                        <p:cTn id="18" dur="166" decel="50000">
                                          <p:stCondLst>
                                            <p:cond delay="1668"/>
                                          </p:stCondLst>
                                        </p:cTn>
                                        <p:tgtEl>
                                          <p:spTgt spid="244741">
                                            <p:txEl>
                                              <p:pRg st="0" end="0"/>
                                            </p:txEl>
                                          </p:spTgt>
                                        </p:tgtEl>
                                      </p:cBhvr>
                                      <p:to x="100000" y="100000"/>
                                    </p:animScale>
                                    <p:animScale>
                                      <p:cBhvr>
                                        <p:cTn id="19" dur="26">
                                          <p:stCondLst>
                                            <p:cond delay="1808"/>
                                          </p:stCondLst>
                                        </p:cTn>
                                        <p:tgtEl>
                                          <p:spTgt spid="244741">
                                            <p:txEl>
                                              <p:pRg st="0" end="0"/>
                                            </p:txEl>
                                          </p:spTgt>
                                        </p:tgtEl>
                                      </p:cBhvr>
                                      <p:to x="100000" y="95000"/>
                                    </p:animScale>
                                    <p:animScale>
                                      <p:cBhvr>
                                        <p:cTn id="20" dur="166" decel="50000">
                                          <p:stCondLst>
                                            <p:cond delay="1834"/>
                                          </p:stCondLst>
                                        </p:cTn>
                                        <p:tgtEl>
                                          <p:spTgt spid="24474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4745">
                                            <p:txEl>
                                              <p:pRg st="0" end="0"/>
                                            </p:txEl>
                                          </p:spTgt>
                                        </p:tgtEl>
                                        <p:attrNameLst>
                                          <p:attrName>style.visibility</p:attrName>
                                        </p:attrNameLst>
                                      </p:cBhvr>
                                      <p:to>
                                        <p:strVal val="visible"/>
                                      </p:to>
                                    </p:set>
                                    <p:anim calcmode="lin" valueType="num">
                                      <p:cBhvr additive="base">
                                        <p:cTn id="25" dur="500" fill="hold"/>
                                        <p:tgtEl>
                                          <p:spTgt spid="24474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47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244743">
                                            <p:txEl>
                                              <p:pRg st="0" end="0"/>
                                            </p:txEl>
                                          </p:spTgt>
                                        </p:tgtEl>
                                        <p:attrNameLst>
                                          <p:attrName>style.visibility</p:attrName>
                                        </p:attrNameLst>
                                      </p:cBhvr>
                                      <p:to>
                                        <p:strVal val="visible"/>
                                      </p:to>
                                    </p:set>
                                    <p:anim calcmode="lin" valueType="num">
                                      <p:cBhvr>
                                        <p:cTn id="31" dur="500" fill="hold"/>
                                        <p:tgtEl>
                                          <p:spTgt spid="2447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44743">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2447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447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447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2466" fill="hold"/>
                                        <p:tgtEl>
                                          <p:spTgt spid="13"/>
                                        </p:tgtEl>
                                      </p:cBhvr>
                                    </p:cmd>
                                  </p:childTnLst>
                                </p:cTn>
                              </p:par>
                            </p:childTnLst>
                          </p:cTn>
                        </p:par>
                      </p:childTnLst>
                    </p:cTn>
                  </p:par>
                </p:childTnLst>
              </p:cTn>
              <p:nextCondLst>
                <p:cond evt="onClick" delay="0">
                  <p:tgtEl>
                    <p:spTgt spid="13"/>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1"/>
          <p:cNvPicPr>
            <a:picLocks noChangeAspect="1" noChangeArrowheads="1"/>
          </p:cNvPicPr>
          <p:nvPr/>
        </p:nvPicPr>
        <p:blipFill>
          <a:blip r:embed="rId2"/>
          <a:srcRect/>
          <a:stretch>
            <a:fillRect/>
          </a:stretch>
        </p:blipFill>
        <p:spPr bwMode="auto">
          <a:xfrm>
            <a:off x="0" y="1438275"/>
            <a:ext cx="9144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button1"/>
          <p:cNvPicPr>
            <a:picLocks noChangeAspect="1" noChangeArrowheads="1"/>
          </p:cNvPicPr>
          <p:nvPr/>
        </p:nvPicPr>
        <p:blipFill>
          <a:blip r:embed="rId3"/>
          <a:srcRect/>
          <a:stretch>
            <a:fillRect/>
          </a:stretch>
        </p:blipFill>
        <p:spPr bwMode="auto">
          <a:xfrm>
            <a:off x="2700338" y="112553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2"/>
          <p:cNvPicPr>
            <a:picLocks noChangeAspect="1" noChangeArrowheads="1"/>
          </p:cNvPicPr>
          <p:nvPr/>
        </p:nvPicPr>
        <p:blipFill>
          <a:blip r:embed="rId4"/>
          <a:srcRect/>
          <a:stretch>
            <a:fillRect/>
          </a:stretch>
        </p:blipFill>
        <p:spPr bwMode="auto">
          <a:xfrm>
            <a:off x="0" y="1412875"/>
            <a:ext cx="9144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button1"/>
          <p:cNvPicPr>
            <a:picLocks noChangeAspect="1" noChangeArrowheads="1"/>
          </p:cNvPicPr>
          <p:nvPr/>
        </p:nvPicPr>
        <p:blipFill>
          <a:blip r:embed="rId3"/>
          <a:srcRect/>
          <a:stretch>
            <a:fillRect/>
          </a:stretch>
        </p:blipFill>
        <p:spPr bwMode="auto">
          <a:xfrm>
            <a:off x="2339975" y="1196975"/>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3"/>
          <p:cNvPicPr>
            <a:picLocks noChangeAspect="1" noChangeArrowheads="1"/>
          </p:cNvPicPr>
          <p:nvPr/>
        </p:nvPicPr>
        <p:blipFill>
          <a:blip r:embed="rId5"/>
          <a:srcRect/>
          <a:stretch>
            <a:fillRect/>
          </a:stretch>
        </p:blipFill>
        <p:spPr bwMode="auto">
          <a:xfrm>
            <a:off x="0" y="1412875"/>
            <a:ext cx="91440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button1"/>
          <p:cNvPicPr>
            <a:picLocks noChangeAspect="1" noChangeArrowheads="1"/>
          </p:cNvPicPr>
          <p:nvPr/>
        </p:nvPicPr>
        <p:blipFill>
          <a:blip r:embed="rId3"/>
          <a:srcRect/>
          <a:stretch>
            <a:fillRect/>
          </a:stretch>
        </p:blipFill>
        <p:spPr bwMode="auto">
          <a:xfrm>
            <a:off x="4140200" y="177323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8" descr="4"/>
          <p:cNvPicPr>
            <a:picLocks noChangeAspect="1" noChangeArrowheads="1"/>
          </p:cNvPicPr>
          <p:nvPr/>
        </p:nvPicPr>
        <p:blipFill>
          <a:blip r:embed="rId6"/>
          <a:srcRect/>
          <a:stretch>
            <a:fillRect/>
          </a:stretch>
        </p:blipFill>
        <p:spPr bwMode="auto">
          <a:xfrm>
            <a:off x="0" y="1412875"/>
            <a:ext cx="91440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descr="button1"/>
          <p:cNvPicPr>
            <a:picLocks noChangeAspect="1" noChangeArrowheads="1"/>
          </p:cNvPicPr>
          <p:nvPr/>
        </p:nvPicPr>
        <p:blipFill>
          <a:blip r:embed="rId3"/>
          <a:srcRect/>
          <a:stretch>
            <a:fillRect/>
          </a:stretch>
        </p:blipFill>
        <p:spPr bwMode="auto">
          <a:xfrm>
            <a:off x="2124075" y="1196975"/>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descr="5"/>
          <p:cNvPicPr>
            <a:picLocks noChangeAspect="1" noChangeArrowheads="1"/>
          </p:cNvPicPr>
          <p:nvPr/>
        </p:nvPicPr>
        <p:blipFill>
          <a:blip r:embed="rId7"/>
          <a:srcRect/>
          <a:stretch>
            <a:fillRect/>
          </a:stretch>
        </p:blipFill>
        <p:spPr bwMode="auto">
          <a:xfrm>
            <a:off x="0" y="1412875"/>
            <a:ext cx="9144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descr="button1"/>
          <p:cNvPicPr>
            <a:picLocks noChangeAspect="1" noChangeArrowheads="1"/>
          </p:cNvPicPr>
          <p:nvPr/>
        </p:nvPicPr>
        <p:blipFill>
          <a:blip r:embed="rId3"/>
          <a:srcRect/>
          <a:stretch>
            <a:fillRect/>
          </a:stretch>
        </p:blipFill>
        <p:spPr bwMode="auto">
          <a:xfrm>
            <a:off x="2411413" y="1196975"/>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descr="6"/>
          <p:cNvPicPr>
            <a:picLocks noChangeAspect="1" noChangeArrowheads="1"/>
          </p:cNvPicPr>
          <p:nvPr/>
        </p:nvPicPr>
        <p:blipFill>
          <a:blip r:embed="rId8"/>
          <a:srcRect/>
          <a:stretch>
            <a:fillRect/>
          </a:stretch>
        </p:blipFill>
        <p:spPr bwMode="auto">
          <a:xfrm>
            <a:off x="0" y="1412875"/>
            <a:ext cx="9144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3" descr="button1"/>
          <p:cNvPicPr>
            <a:picLocks noChangeAspect="1" noChangeArrowheads="1"/>
          </p:cNvPicPr>
          <p:nvPr/>
        </p:nvPicPr>
        <p:blipFill>
          <a:blip r:embed="rId3"/>
          <a:srcRect/>
          <a:stretch>
            <a:fillRect/>
          </a:stretch>
        </p:blipFill>
        <p:spPr bwMode="auto">
          <a:xfrm>
            <a:off x="2411413" y="1196975"/>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14" descr="7"/>
          <p:cNvPicPr>
            <a:picLocks noChangeAspect="1" noChangeArrowheads="1"/>
          </p:cNvPicPr>
          <p:nvPr/>
        </p:nvPicPr>
        <p:blipFill>
          <a:blip r:embed="rId9"/>
          <a:srcRect/>
          <a:stretch>
            <a:fillRect/>
          </a:stretch>
        </p:blipFill>
        <p:spPr bwMode="auto">
          <a:xfrm>
            <a:off x="0" y="1412875"/>
            <a:ext cx="9144000"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9" name="Picture 15" descr="button1"/>
          <p:cNvPicPr>
            <a:picLocks noChangeAspect="1" noChangeArrowheads="1"/>
          </p:cNvPicPr>
          <p:nvPr/>
        </p:nvPicPr>
        <p:blipFill>
          <a:blip r:embed="rId3"/>
          <a:srcRect/>
          <a:stretch>
            <a:fillRect/>
          </a:stretch>
        </p:blipFill>
        <p:spPr bwMode="auto">
          <a:xfrm>
            <a:off x="3779838" y="1844675"/>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00" name="TextBox 15"/>
          <p:cNvSpPr txBox="1">
            <a:spLocks noChangeArrowheads="1"/>
          </p:cNvSpPr>
          <p:nvPr/>
        </p:nvSpPr>
        <p:spPr bwMode="auto">
          <a:xfrm>
            <a:off x="827088" y="0"/>
            <a:ext cx="8316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buFont typeface="Arial" panose="020B0604020202020204" pitchFamily="34" charset="0"/>
              <a:buNone/>
            </a:pPr>
            <a:r>
              <a:rPr lang="en-US" altLang="zh-CN" sz="40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Can you write the following letters?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animEffect transition="in" filter="blinds(horizontal)">
                                      <p:cBhvr>
                                        <p:cTn id="7" dur="500"/>
                                        <p:tgtEl>
                                          <p:spTgt spid="2468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 calcmode="lin" valueType="num">
                                      <p:cBhvr additive="base">
                                        <p:cTn id="12" dur="500" fill="hold"/>
                                        <p:tgtEl>
                                          <p:spTgt spid="47106"/>
                                        </p:tgtEl>
                                        <p:attrNameLst>
                                          <p:attrName>ppt_x</p:attrName>
                                        </p:attrNameLst>
                                      </p:cBhvr>
                                      <p:tavLst>
                                        <p:tav tm="0">
                                          <p:val>
                                            <p:strVal val="#ppt_x"/>
                                          </p:val>
                                        </p:tav>
                                        <p:tav tm="100000">
                                          <p:val>
                                            <p:strVal val="#ppt_x"/>
                                          </p:val>
                                        </p:tav>
                                      </p:tavLst>
                                    </p:anim>
                                    <p:anim calcmode="lin" valueType="num">
                                      <p:cBhvr additive="base">
                                        <p:cTn id="13"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7107"/>
                                        </p:tgtEl>
                                        <p:attrNameLst>
                                          <p:attrName>style.visibility</p:attrName>
                                        </p:attrNameLst>
                                      </p:cBhvr>
                                      <p:to>
                                        <p:strVal val="visible"/>
                                      </p:to>
                                    </p:set>
                                    <p:anim calcmode="lin" valueType="num">
                                      <p:cBhvr additive="base">
                                        <p:cTn id="18" dur="500" fill="hold"/>
                                        <p:tgtEl>
                                          <p:spTgt spid="47107"/>
                                        </p:tgtEl>
                                        <p:attrNameLst>
                                          <p:attrName>ppt_x</p:attrName>
                                        </p:attrNameLst>
                                      </p:cBhvr>
                                      <p:tavLst>
                                        <p:tav tm="0">
                                          <p:val>
                                            <p:strVal val="0-#ppt_w/2"/>
                                          </p:val>
                                        </p:tav>
                                        <p:tav tm="100000">
                                          <p:val>
                                            <p:strVal val="#ppt_x"/>
                                          </p:val>
                                        </p:tav>
                                      </p:tavLst>
                                    </p:anim>
                                    <p:anim calcmode="lin" valueType="num">
                                      <p:cBhvr additive="base">
                                        <p:cTn id="19"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125 0.06736 L -0.15417 0.40324 " pathEditMode="relative" rAng="0" ptsTypes="AA">
                                      <p:cBhvr>
                                        <p:cTn id="23" dur="5000" fill="hold"/>
                                        <p:tgtEl>
                                          <p:spTgt spid="47107"/>
                                        </p:tgtEl>
                                        <p:attrNameLst>
                                          <p:attrName>ppt_x</p:attrName>
                                          <p:attrName>ppt_y</p:attrName>
                                        </p:attrNameLst>
                                      </p:cBhvr>
                                      <p:rCtr x="0" y="0"/>
                                    </p:animMotion>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0.0125 0.06736 L 0.04271 0.40324 " pathEditMode="relative" rAng="0" ptsTypes="AA">
                                      <p:cBhvr>
                                        <p:cTn id="27" dur="5000" fill="hold"/>
                                        <p:tgtEl>
                                          <p:spTgt spid="47107"/>
                                        </p:tgtEl>
                                        <p:attrNameLst>
                                          <p:attrName>ppt_x</p:attrName>
                                          <p:attrName>ppt_y</p:attrName>
                                        </p:attrNameLst>
                                      </p:cBhvr>
                                      <p:rCtr x="0" y="0"/>
                                    </p:animMotion>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9131 0.23519 L 0.01893 0.23519 " pathEditMode="relative" rAng="0" ptsTypes="AA">
                                      <p:cBhvr>
                                        <p:cTn id="31" dur="5000" fill="hold"/>
                                        <p:tgtEl>
                                          <p:spTgt spid="47107"/>
                                        </p:tgtEl>
                                        <p:attrNameLst>
                                          <p:attrName>ppt_x</p:attrName>
                                          <p:attrName>ppt_y</p:attrName>
                                        </p:attrNameLst>
                                      </p:cBhvr>
                                      <p:rCtr x="0" y="0"/>
                                    </p:animMotion>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39566 0.2625 C 0.39306 0.25209 0.38681 0.24861 0.37952 0.24537 C 0.37153 0.2382 0.36268 0.23635 0.35365 0.23241 C 0.34185 0.23311 0.32865 0.22917 0.31823 0.23681 C 0.31476 0.23936 0.31181 0.2426 0.30851 0.24537 C 0.30695 0.24676 0.30365 0.24977 0.30365 0.24977 C 0.29619 0.26459 0.30035 0.25973 0.29237 0.2669 C 0.28577 0.2801 0.2816 0.29167 0.27639 0.30556 C 0.27414 0.31158 0.27153 0.325 0.27153 0.325 C 0.27362 0.36065 0.27084 0.34236 0.27639 0.36574 C 0.27744 0.37014 0.27674 0.37616 0.27952 0.37871 C 0.28438 0.38311 0.28924 0.38519 0.2941 0.38936 C 0.31233 0.38449 0.29393 0.39074 0.30695 0.38311 C 0.31007 0.38125 0.31337 0.3801 0.31667 0.37871 C 0.31823 0.37801 0.32153 0.37662 0.32153 0.37662 C 0.3231 0.37524 0.32466 0.37338 0.32639 0.37223 C 0.32778 0.3713 0.32987 0.37176 0.33108 0.37014 C 0.35105 0.34352 0.32848 0.36574 0.34237 0.35278 C 0.34879 0.34051 0.35261 0.33102 0.36181 0.32269 C 0.3665 0.31389 0.37275 0.30741 0.37796 0.29908 C 0.38264 0.29144 0.38195 0.28727 0.38768 0.27986 C 0.38646 0.29584 0.38542 0.3044 0.38282 0.31852 C 0.38334 0.33496 0.38039 0.35324 0.38594 0.36783 C 0.38959 0.37732 0.39011 0.37477 0.39896 0.37871 C 0.40053 0.3794 0.40365 0.38079 0.40365 0.38079 C 0.41303 0.37778 0.42136 0.37709 0.42952 0.37014 C 0.43941 0.3507 0.42605 0.37408 0.43768 0.36158 C 0.44862 0.35 0.43299 0.3588 0.44566 0.35278 C 0.44931 0.34607 0.44705 0.34653 0.45053 0.34653 " pathEditMode="relative" rAng="0" ptsTypes="ffffffffffffffffffffffffffffA">
                                      <p:cBhvr>
                                        <p:cTn id="35" dur="5000" fill="hold"/>
                                        <p:tgtEl>
                                          <p:spTgt spid="47107"/>
                                        </p:tgtEl>
                                        <p:attrNameLst>
                                          <p:attrName>ppt_x</p:attrName>
                                          <p:attrName>ppt_y</p:attrName>
                                        </p:attrNameLst>
                                      </p:cBhvr>
                                      <p:rCtr x="0" y="0"/>
                                    </p:animMotion>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7108"/>
                                        </p:tgtEl>
                                        <p:attrNameLst>
                                          <p:attrName>style.visibility</p:attrName>
                                        </p:attrNameLst>
                                      </p:cBhvr>
                                      <p:to>
                                        <p:strVal val="visible"/>
                                      </p:to>
                                    </p:set>
                                    <p:anim calcmode="lin" valueType="num">
                                      <p:cBhvr additive="base">
                                        <p:cTn id="40" dur="500" fill="hold"/>
                                        <p:tgtEl>
                                          <p:spTgt spid="47108"/>
                                        </p:tgtEl>
                                        <p:attrNameLst>
                                          <p:attrName>ppt_x</p:attrName>
                                        </p:attrNameLst>
                                      </p:cBhvr>
                                      <p:tavLst>
                                        <p:tav tm="0">
                                          <p:val>
                                            <p:strVal val="#ppt_x"/>
                                          </p:val>
                                        </p:tav>
                                        <p:tav tm="100000">
                                          <p:val>
                                            <p:strVal val="#ppt_x"/>
                                          </p:val>
                                        </p:tav>
                                      </p:tavLst>
                                    </p:anim>
                                    <p:anim calcmode="lin" valueType="num">
                                      <p:cBhvr additive="base">
                                        <p:cTn id="41"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7109"/>
                                        </p:tgtEl>
                                        <p:attrNameLst>
                                          <p:attrName>style.visibility</p:attrName>
                                        </p:attrNameLst>
                                      </p:cBhvr>
                                      <p:to>
                                        <p:strVal val="visible"/>
                                      </p:to>
                                    </p:set>
                                    <p:anim calcmode="lin" valueType="num">
                                      <p:cBhvr additive="base">
                                        <p:cTn id="46" dur="500" fill="hold"/>
                                        <p:tgtEl>
                                          <p:spTgt spid="47109"/>
                                        </p:tgtEl>
                                        <p:attrNameLst>
                                          <p:attrName>ppt_x</p:attrName>
                                        </p:attrNameLst>
                                      </p:cBhvr>
                                      <p:tavLst>
                                        <p:tav tm="0">
                                          <p:val>
                                            <p:strVal val="0-#ppt_w/2"/>
                                          </p:val>
                                        </p:tav>
                                        <p:tav tm="100000">
                                          <p:val>
                                            <p:strVal val="#ppt_x"/>
                                          </p:val>
                                        </p:tav>
                                      </p:tavLst>
                                    </p:anim>
                                    <p:anim calcmode="lin" valueType="num">
                                      <p:cBhvr additive="base">
                                        <p:cTn id="47"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00329 0.03588 L -0.04393 0.37199 " pathEditMode="relative" rAng="0" ptsTypes="AA">
                                      <p:cBhvr>
                                        <p:cTn id="51" dur="5000" fill="hold"/>
                                        <p:tgtEl>
                                          <p:spTgt spid="47109"/>
                                        </p:tgtEl>
                                        <p:attrNameLst>
                                          <p:attrName>ppt_x</p:attrName>
                                          <p:attrName>ppt_y</p:attrName>
                                        </p:attrNameLst>
                                      </p:cBhvr>
                                      <p:rCtr x="0" y="0"/>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00451 0.0544 C 0.02309 0.04769 0.03107 0.05069 0.05451 0.05208 C 0.05833 0.05278 0.06215 0.05324 0.06579 0.0544 C 0.06909 0.05532 0.07534 0.05857 0.07534 0.05857 C 0.08211 0.06482 0.07968 0.06759 0.08663 0.07361 C 0.08975 0.08495 0.09236 0.09653 0.09479 0.1081 C 0.09236 0.12269 0.09184 0.13681 0.08836 0.15116 C 0.08732 0.15579 0.08211 0.16065 0.0802 0.16389 C 0.07447 0.17315 0.08038 0.16875 0.07222 0.17269 C 0.06215 0.1919 0.07604 0.16806 0.06406 0.18125 C 0.0625 0.18287 0.0625 0.18634 0.06093 0.18773 C 0.04947 0.19722 0.02309 0.19977 0.01093 0.20278 C 0.02118 0.20718 0.03125 0.21111 0.04149 0.21551 C 0.04479 0.2169 0.04791 0.21852 0.05121 0.21991 C 0.05277 0.2206 0.05607 0.22199 0.05607 0.22199 C 0.06441 0.22963 0.06822 0.24259 0.07534 0.25208 C 0.07934 0.26736 0.07465 0.24884 0.07864 0.26713 C 0.07951 0.27153 0.08177 0.28009 0.08177 0.28009 C 0.08107 0.29769 0.08454 0.33032 0.07048 0.34236 C 0.06736 0.35509 0.07135 0.34329 0.06406 0.35324 C 0.06267 0.35509 0.06232 0.3581 0.06093 0.35972 C 0.05243 0.36968 0.0427 0.37245 0.03177 0.37477 C 0.01163 0.37245 -0.00938 0.36389 -0.02952 0.36389 " pathEditMode="relative" rAng="0" ptsTypes="ffffffffffffffffffffffA">
                                      <p:cBhvr>
                                        <p:cTn id="55" dur="5000" fill="hold"/>
                                        <p:tgtEl>
                                          <p:spTgt spid="47109"/>
                                        </p:tgtEl>
                                        <p:attrNameLst>
                                          <p:attrName>ppt_x</p:attrName>
                                          <p:attrName>ppt_y</p:attrName>
                                        </p:attrNameLst>
                                      </p:cBhvr>
                                      <p:rCtr x="0" y="0"/>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39479 0.02639 C 0.38784 0.06042 0.38524 0.09514 0.3802 0.12963 C 0.37708 0.15162 0.37118 0.17269 0.36579 0.19398 C 0.36354 0.20301 0.36319 0.21296 0.36093 0.22199 C 0.35885 0.24005 0.35503 0.25764 0.35277 0.27569 C 0.35121 0.2875 0.35086 0.29884 0.34791 0.31019 C 0.34496 0.33519 0.34149 0.36204 0.34149 0.38773 C 0.34149 0.39005 0.34253 0.38333 0.34305 0.38125 C 0.34392 0.36574 0.34322 0.34236 0.34965 0.32732 C 0.35486 0.31505 0.36163 0.30648 0.36736 0.29514 C 0.3684 0.29074 0.36944 0.28657 0.37048 0.28218 C 0.3717 0.27732 0.37708 0.26944 0.37708 0.26944 C 0.37968 0.2588 0.38958 0.24954 0.39635 0.24352 C 0.39826 0.2419 0.39947 0.23889 0.40121 0.23704 C 0.40902 0.22894 0.41614 0.22593 0.42534 0.22199 C 0.43072 0.22269 0.43628 0.22245 0.44149 0.22407 C 0.44652 0.22569 0.45017 0.23542 0.45451 0.23935 C 0.46475 0.28009 0.44149 0.33241 0.41579 0.35532 C 0.40972 0.36713 0.40138 0.36968 0.39305 0.37685 C 0.38506 0.37616 0.37691 0.37593 0.36892 0.37477 C 0.36388 0.37407 0.35451 0.36829 0.35451 0.36829 C 0.34878 0.36296 0.35156 0.36389 0.34635 0.36389 " pathEditMode="relative" rAng="0" ptsTypes="fffffffffffffffffffffA">
                                      <p:cBhvr>
                                        <p:cTn id="59" dur="5000" fill="hold"/>
                                        <p:tgtEl>
                                          <p:spTgt spid="47109"/>
                                        </p:tgtEl>
                                        <p:attrNameLst>
                                          <p:attrName>ppt_x</p:attrName>
                                          <p:attrName>ppt_y</p:attrName>
                                        </p:attrNameLst>
                                      </p:cBhvr>
                                      <p:rCtr x="0" y="0"/>
                                    </p:animMotion>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7110"/>
                                        </p:tgtEl>
                                        <p:attrNameLst>
                                          <p:attrName>style.visibility</p:attrName>
                                        </p:attrNameLst>
                                      </p:cBhvr>
                                      <p:to>
                                        <p:strVal val="visible"/>
                                      </p:to>
                                    </p:set>
                                    <p:anim calcmode="lin" valueType="num">
                                      <p:cBhvr additive="base">
                                        <p:cTn id="64" dur="500" fill="hold"/>
                                        <p:tgtEl>
                                          <p:spTgt spid="47110"/>
                                        </p:tgtEl>
                                        <p:attrNameLst>
                                          <p:attrName>ppt_x</p:attrName>
                                        </p:attrNameLst>
                                      </p:cBhvr>
                                      <p:tavLst>
                                        <p:tav tm="0">
                                          <p:val>
                                            <p:strVal val="#ppt_x"/>
                                          </p:val>
                                        </p:tav>
                                        <p:tav tm="100000">
                                          <p:val>
                                            <p:strVal val="#ppt_x"/>
                                          </p:val>
                                        </p:tav>
                                      </p:tavLst>
                                    </p:anim>
                                    <p:anim calcmode="lin" valueType="num">
                                      <p:cBhvr additive="base">
                                        <p:cTn id="65"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47111"/>
                                        </p:tgtEl>
                                        <p:attrNameLst>
                                          <p:attrName>style.visibility</p:attrName>
                                        </p:attrNameLst>
                                      </p:cBhvr>
                                      <p:to>
                                        <p:strVal val="visible"/>
                                      </p:to>
                                    </p:set>
                                    <p:anim calcmode="lin" valueType="num">
                                      <p:cBhvr additive="base">
                                        <p:cTn id="70" dur="500" fill="hold"/>
                                        <p:tgtEl>
                                          <p:spTgt spid="47111"/>
                                        </p:tgtEl>
                                        <p:attrNameLst>
                                          <p:attrName>ppt_x</p:attrName>
                                        </p:attrNameLst>
                                      </p:cBhvr>
                                      <p:tavLst>
                                        <p:tav tm="0">
                                          <p:val>
                                            <p:strVal val="0-#ppt_w/2"/>
                                          </p:val>
                                        </p:tav>
                                        <p:tav tm="100000">
                                          <p:val>
                                            <p:strVal val="#ppt_x"/>
                                          </p:val>
                                        </p:tav>
                                      </p:tavLst>
                                    </p:anim>
                                    <p:anim calcmode="lin" valueType="num">
                                      <p:cBhvr additive="base">
                                        <p:cTn id="71" dur="5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5052 0.01319 C -0.05816 0.00671 -0.06111 -0.00625 -0.0651 -0.0169 C -0.06597 -0.01921 -0.06667 -0.02199 -0.06823 -0.02338 C -0.07118 -0.0257 -0.07795 -0.02755 -0.07795 -0.02755 C -0.08576 -0.03472 -0.08056 -0.03079 -0.09236 -0.03611 C -0.09392 -0.03681 -0.09566 -0.03773 -0.09722 -0.03843 C -0.09878 -0.03912 -0.10208 -0.04051 -0.10208 -0.04051 C -0.11076 -0.03982 -0.11944 -0.03959 -0.12795 -0.03843 C -0.13351 -0.03773 -0.1441 -0.03195 -0.1441 -0.03195 C -0.15712 -0.02037 -0.16806 -0.01296 -0.18281 -0.00602 C -0.18628 0.00833 -0.18142 -0.00579 -0.18924 0.00254 C -0.1908 0.00416 -0.19115 0.00694 -0.19236 0.00903 C -0.19757 0.01736 -0.20174 0.02639 -0.20851 0.03264 C -0.21615 0.04768 -0.21302 0.0412 -0.21823 0.05208 C -0.22222 0.06018 -0.22222 0.06944 -0.22639 0.07778 C -0.22795 0.09352 -0.23212 0.10764 -0.23437 0.12291 C -0.23559 0.13148 -0.23767 0.14884 -0.23767 0.14884 C -0.23698 0.17893 -0.24288 0.21296 -0.22951 0.23912 C -0.22604 0.25393 -0.2309 0.23773 -0.22309 0.24977 C -0.20955 0.27037 -0.22292 0.25694 -0.21181 0.26713 C -0.20816 0.27407 -0.20156 0.28379 -0.19566 0.28634 C -0.18351 0.29699 -0.18924 0.29352 -0.17639 0.2993 C -0.17483 0.3 -0.17153 0.30139 -0.17153 0.30139 C -0.15746 0.30069 -0.14358 0.30046 -0.12951 0.2993 C -0.12309 0.29884 -0.11667 0.29282 -0.11024 0.29074 C -0.10312 0.28842 -0.09618 0.28518 -0.08924 0.28217 C -0.08594 0.28079 -0.07951 0.27778 -0.07951 0.27778 C -0.07431 0.27315 -0.07187 0.26736 -0.06667 0.26273 C -0.06562 0.26065 -0.06493 0.25787 -0.06337 0.25625 C -0.06198 0.25486 -0.05972 0.25579 -0.05851 0.25416 C -0.05677 0.25185 -0.05712 0.24791 -0.05538 0.2456 " pathEditMode="relative" rAng="0" ptsTypes="ffffffffffffffffffffffffffffffA">
                                      <p:cBhvr>
                                        <p:cTn id="75" dur="5000" fill="hold"/>
                                        <p:tgtEl>
                                          <p:spTgt spid="47111"/>
                                        </p:tgtEl>
                                        <p:attrNameLst>
                                          <p:attrName>ppt_x</p:attrName>
                                          <p:attrName>ppt_y</p:attrName>
                                        </p:attrNameLst>
                                      </p:cBhvr>
                                      <p:rCtr x="0" y="0"/>
                                    </p:animMotion>
                                  </p:childTnLst>
                                </p:cTn>
                              </p:par>
                            </p:childTnLst>
                          </p:cTn>
                        </p:par>
                      </p:childTnLst>
                    </p:cTn>
                  </p:par>
                  <p:par>
                    <p:cTn id="76" fill="hold">
                      <p:stCondLst>
                        <p:cond delay="indefinite"/>
                      </p:stCondLst>
                      <p:childTnLst>
                        <p:par>
                          <p:cTn id="77" fill="hold">
                            <p:stCondLst>
                              <p:cond delay="0"/>
                            </p:stCondLst>
                            <p:childTnLst>
                              <p:par>
                                <p:cTn id="78" presetID="0" presetClass="path" presetSubtype="0" accel="50000" decel="50000" fill="hold" nodeType="clickEffect">
                                  <p:stCondLst>
                                    <p:cond delay="0"/>
                                  </p:stCondLst>
                                  <p:childTnLst>
                                    <p:animMotion origin="layout" path="M 0.28663 0.15301 C 0.28524 0.14028 0.28629 0.13333 0.27691 0.1294 C 0.26563 0.11921 0.26285 0.12338 0.24618 0.125 C 0.23837 0.13217 0.2309 0.13819 0.22205 0.14236 C 0.2184 0.15 0.21493 0.15463 0.2092 0.15949 C 0.20556 0.17477 0.21076 0.15741 0.20278 0.17037 C 0.20052 0.17407 0.19983 0.17916 0.19792 0.1831 C 0.19531 0.19606 0.19688 0.18889 0.19306 0.20463 C 0.19254 0.20671 0.19149 0.21111 0.19149 0.21111 C 0.19184 0.22153 0.18958 0.2662 0.20104 0.27986 C 0.20677 0.28657 0.21337 0.29166 0.22049 0.29491 C 0.22379 0.29629 0.22691 0.29791 0.23021 0.2993 C 0.23177 0.3 0.2349 0.30139 0.2349 0.30139 C 0.24358 0.30069 0.25208 0.30046 0.26076 0.2993 C 0.26788 0.29838 0.27361 0.29143 0.28021 0.28866 C 0.28333 0.28565 0.2875 0.28403 0.28976 0.27986 C 0.2941 0.27129 0.29149 0.27477 0.29792 0.26921 C 0.30469 0.25555 0.30052 0.25625 0.3059 0.25625 " pathEditMode="relative" rAng="0" ptsTypes="fffffffffffffffffA">
                                      <p:cBhvr>
                                        <p:cTn id="79" dur="5000" fill="hold"/>
                                        <p:tgtEl>
                                          <p:spTgt spid="47111"/>
                                        </p:tgtEl>
                                        <p:attrNameLst>
                                          <p:attrName>ppt_x</p:attrName>
                                          <p:attrName>ppt_y</p:attrName>
                                        </p:attrNameLst>
                                      </p:cBhvr>
                                      <p:rCtr x="0" y="0"/>
                                    </p:animMotion>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7112"/>
                                        </p:tgtEl>
                                        <p:attrNameLst>
                                          <p:attrName>style.visibility</p:attrName>
                                        </p:attrNameLst>
                                      </p:cBhvr>
                                      <p:to>
                                        <p:strVal val="visible"/>
                                      </p:to>
                                    </p:set>
                                    <p:anim calcmode="lin" valueType="num">
                                      <p:cBhvr additive="base">
                                        <p:cTn id="84" dur="500" fill="hold"/>
                                        <p:tgtEl>
                                          <p:spTgt spid="47112"/>
                                        </p:tgtEl>
                                        <p:attrNameLst>
                                          <p:attrName>ppt_x</p:attrName>
                                        </p:attrNameLst>
                                      </p:cBhvr>
                                      <p:tavLst>
                                        <p:tav tm="0">
                                          <p:val>
                                            <p:strVal val="#ppt_x"/>
                                          </p:val>
                                        </p:tav>
                                        <p:tav tm="100000">
                                          <p:val>
                                            <p:strVal val="#ppt_x"/>
                                          </p:val>
                                        </p:tav>
                                      </p:tavLst>
                                    </p:anim>
                                    <p:anim calcmode="lin" valueType="num">
                                      <p:cBhvr additive="base">
                                        <p:cTn id="85" dur="500" fill="hold"/>
                                        <p:tgtEl>
                                          <p:spTgt spid="4711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47113"/>
                                        </p:tgtEl>
                                        <p:attrNameLst>
                                          <p:attrName>style.visibility</p:attrName>
                                        </p:attrNameLst>
                                      </p:cBhvr>
                                      <p:to>
                                        <p:strVal val="visible"/>
                                      </p:to>
                                    </p:set>
                                    <p:anim calcmode="lin" valueType="num">
                                      <p:cBhvr additive="base">
                                        <p:cTn id="90" dur="500" fill="hold"/>
                                        <p:tgtEl>
                                          <p:spTgt spid="47113"/>
                                        </p:tgtEl>
                                        <p:attrNameLst>
                                          <p:attrName>ppt_x</p:attrName>
                                        </p:attrNameLst>
                                      </p:cBhvr>
                                      <p:tavLst>
                                        <p:tav tm="0">
                                          <p:val>
                                            <p:strVal val="0-#ppt_w/2"/>
                                          </p:val>
                                        </p:tav>
                                        <p:tav tm="100000">
                                          <p:val>
                                            <p:strVal val="#ppt_x"/>
                                          </p:val>
                                        </p:tav>
                                      </p:tavLst>
                                    </p:anim>
                                    <p:anim calcmode="lin" valueType="num">
                                      <p:cBhvr additive="base">
                                        <p:cTn id="91"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nodeType="clickEffect">
                                  <p:stCondLst>
                                    <p:cond delay="0"/>
                                  </p:stCondLst>
                                  <p:childTnLst>
                                    <p:animMotion origin="layout" path="M -0.00451 0.03588 L -0.04392 0.38241 " pathEditMode="relative" rAng="0" ptsTypes="AA">
                                      <p:cBhvr>
                                        <p:cTn id="95" dur="5000" fill="hold"/>
                                        <p:tgtEl>
                                          <p:spTgt spid="47113"/>
                                        </p:tgtEl>
                                        <p:attrNameLst>
                                          <p:attrName>ppt_x</p:attrName>
                                          <p:attrName>ppt_y</p:attrName>
                                        </p:attrNameLst>
                                      </p:cBhvr>
                                      <p:rCtr x="0" y="0"/>
                                    </p:animMotion>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nodeType="clickEffect">
                                  <p:stCondLst>
                                    <p:cond delay="0"/>
                                  </p:stCondLst>
                                  <p:childTnLst>
                                    <p:animMotion origin="layout" path="M 0.00868 0.05208 C 0.03403 0.05278 0.05921 0.05301 0.08455 0.0544 C 0.09428 0.05486 0.10695 0.06319 0.11511 0.06944 C 0.11858 0.07199 0.12483 0.07801 0.12483 0.07801 C 0.12691 0.08218 0.12917 0.08657 0.13125 0.09074 C 0.1323 0.09282 0.13455 0.09722 0.13455 0.09722 C 0.1382 0.11273 0.13577 0.10648 0.14098 0.11667 C 0.14358 0.12708 0.14584 0.13611 0.1474 0.14676 C 0.14914 0.17153 0.14896 0.21482 0.13768 0.23704 C 0.13421 0.25139 0.1316 0.26574 0.12813 0.28009 C 0.12691 0.28495 0.12153 0.29306 0.12153 0.29306 C 0.12101 0.29514 0.12084 0.29745 0.11997 0.29954 C 0.11806 0.30394 0.11355 0.31227 0.11355 0.31227 C 0.10834 0.33357 0.08716 0.35509 0.07153 0.36181 C 0.0625 0.36991 0.05139 0.37245 0.04098 0.37685 C -0.01215 0.37407 0.01407 0.37477 -0.03802 0.37477 " pathEditMode="relative" rAng="0" ptsTypes="fffffffffffffffA">
                                      <p:cBhvr>
                                        <p:cTn id="99" dur="5000" fill="hold"/>
                                        <p:tgtEl>
                                          <p:spTgt spid="47113"/>
                                        </p:tgtEl>
                                        <p:attrNameLst>
                                          <p:attrName>ppt_x</p:attrName>
                                          <p:attrName>ppt_y</p:attrName>
                                        </p:attrNameLst>
                                      </p:cBhvr>
                                      <p:rCtr x="0" y="0"/>
                                    </p:animMotion>
                                  </p:childTnLst>
                                </p:cTn>
                              </p:par>
                            </p:childTnLst>
                          </p:cTn>
                        </p:par>
                      </p:childTnLst>
                    </p:cTn>
                  </p:par>
                  <p:par>
                    <p:cTn id="100" fill="hold">
                      <p:stCondLst>
                        <p:cond delay="indefinite"/>
                      </p:stCondLst>
                      <p:childTnLst>
                        <p:par>
                          <p:cTn id="101" fill="hold">
                            <p:stCondLst>
                              <p:cond delay="0"/>
                            </p:stCondLst>
                            <p:childTnLst>
                              <p:par>
                                <p:cTn id="102" presetID="0" presetClass="path" presetSubtype="0" accel="50000" decel="50000" fill="hold" nodeType="clickEffect">
                                  <p:stCondLst>
                                    <p:cond delay="0"/>
                                  </p:stCondLst>
                                  <p:childTnLst>
                                    <p:animMotion origin="layout" path="M 0.50382 0.24792 C 0.49983 0.23171 0.50573 0.25116 0.4974 0.23704 C 0.49636 0.23519 0.49723 0.23194 0.49584 0.23056 C 0.49306 0.22801 0.48612 0.22639 0.48612 0.22639 C 0.47448 0.21574 0.46493 0.21713 0.4507 0.21551 C 0.44792 0.2162 0.44514 0.2169 0.44254 0.21782 C 0.43924 0.21898 0.43282 0.22199 0.43282 0.22199 C 0.42882 0.23819 0.43473 0.21875 0.42639 0.23287 C 0.42032 0.24329 0.43056 0.23704 0.41997 0.24144 C 0.4165 0.25625 0.42136 0.24005 0.41355 0.25208 C 0.41094 0.25602 0.40921 0.26065 0.40712 0.26505 C 0.39862 0.28218 0.39723 0.30347 0.39584 0.32315 C 0.39618 0.32755 0.39862 0.36134 0.40226 0.3662 C 0.40348 0.36782 0.40556 0.36759 0.40712 0.36829 C 0.41476 0.37523 0.41025 0.37199 0.42153 0.37685 C 0.42309 0.37755 0.42639 0.37894 0.42639 0.37894 C 0.42969 0.37755 0.43282 0.37616 0.43612 0.37477 C 0.43768 0.37407 0.44098 0.37269 0.44098 0.37269 C 0.45105 0.36366 0.44549 0.35463 0.45712 0.34468 C 0.46059 0.33032 0.45573 0.3456 0.46355 0.3338 C 0.46615 0.32986 0.46789 0.32523 0.46997 0.32107 C 0.47431 0.3125 0.47865 0.30394 0.48282 0.29514 C 0.48577 0.28912 0.48629 0.28194 0.48941 0.27569 C 0.49323 0.26042 0.49063 0.26667 0.49584 0.25648 C 0.49948 0.24144 0.50313 0.22616 0.50712 0.21134 C 0.50834 0.20718 0.50921 0.20278 0.51025 0.19838 C 0.51077 0.1963 0.51198 0.1919 0.51198 0.1919 C 0.51407 0.17107 0.51563 0.15023 0.51841 0.12963 C 0.51928 0.11273 0.51893 0.09607 0.52327 0.08009 C 0.52379 0.06852 0.52414 0.05718 0.52483 0.0456 C 0.52518 0.0412 0.52969 0.03287 0.52639 0.03287 C 0.525 0.03287 0.52188 0.05463 0.52153 0.05648 C 0.52118 0.0588 0.52049 0.06088 0.51997 0.06296 C 0.51893 0.08449 0.51841 0.10116 0.51355 0.12107 C 0.51216 0.15046 0.51112 0.18472 0.50539 0.21343 C 0.50382 0.2419 0.50625 0.27662 0.49896 0.3037 C 0.49983 0.32894 0.49271 0.3706 0.51511 0.38125 C 0.52605 0.37732 0.52605 0.37153 0.53455 0.36389 C 0.54254 0.34745 0.5323 0.36667 0.54254 0.35324 C 0.54393 0.35139 0.54445 0.34861 0.54584 0.34676 C 0.55105 0.33982 0.5507 0.3456 0.5507 0.34028 " pathEditMode="relative" rAng="0" ptsTypes="ffffffffffffffffffffffffffffffffffffffffA">
                                      <p:cBhvr>
                                        <p:cTn id="103" dur="5000" fill="hold"/>
                                        <p:tgtEl>
                                          <p:spTgt spid="47113"/>
                                        </p:tgtEl>
                                        <p:attrNameLst>
                                          <p:attrName>ppt_x</p:attrName>
                                          <p:attrName>ppt_y</p:attrName>
                                        </p:attrNameLst>
                                      </p:cBhvr>
                                      <p:rCtr x="0" y="0"/>
                                    </p:animMotion>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47114"/>
                                        </p:tgtEl>
                                        <p:attrNameLst>
                                          <p:attrName>style.visibility</p:attrName>
                                        </p:attrNameLst>
                                      </p:cBhvr>
                                      <p:to>
                                        <p:strVal val="visible"/>
                                      </p:to>
                                    </p:set>
                                    <p:anim calcmode="lin" valueType="num">
                                      <p:cBhvr additive="base">
                                        <p:cTn id="108" dur="500" fill="hold"/>
                                        <p:tgtEl>
                                          <p:spTgt spid="47114"/>
                                        </p:tgtEl>
                                        <p:attrNameLst>
                                          <p:attrName>ppt_x</p:attrName>
                                        </p:attrNameLst>
                                      </p:cBhvr>
                                      <p:tavLst>
                                        <p:tav tm="0">
                                          <p:val>
                                            <p:strVal val="#ppt_x"/>
                                          </p:val>
                                        </p:tav>
                                        <p:tav tm="100000">
                                          <p:val>
                                            <p:strVal val="#ppt_x"/>
                                          </p:val>
                                        </p:tav>
                                      </p:tavLst>
                                    </p:anim>
                                    <p:anim calcmode="lin" valueType="num">
                                      <p:cBhvr additive="base">
                                        <p:cTn id="109" dur="500" fill="hold"/>
                                        <p:tgtEl>
                                          <p:spTgt spid="4711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nodeType="clickEffect">
                                  <p:stCondLst>
                                    <p:cond delay="0"/>
                                  </p:stCondLst>
                                  <p:childTnLst>
                                    <p:set>
                                      <p:cBhvr>
                                        <p:cTn id="113" dur="1" fill="hold">
                                          <p:stCondLst>
                                            <p:cond delay="0"/>
                                          </p:stCondLst>
                                        </p:cTn>
                                        <p:tgtEl>
                                          <p:spTgt spid="47115"/>
                                        </p:tgtEl>
                                        <p:attrNameLst>
                                          <p:attrName>style.visibility</p:attrName>
                                        </p:attrNameLst>
                                      </p:cBhvr>
                                      <p:to>
                                        <p:strVal val="visible"/>
                                      </p:to>
                                    </p:set>
                                    <p:anim calcmode="lin" valueType="num">
                                      <p:cBhvr additive="base">
                                        <p:cTn id="114" dur="500" fill="hold"/>
                                        <p:tgtEl>
                                          <p:spTgt spid="47115"/>
                                        </p:tgtEl>
                                        <p:attrNameLst>
                                          <p:attrName>ppt_x</p:attrName>
                                        </p:attrNameLst>
                                      </p:cBhvr>
                                      <p:tavLst>
                                        <p:tav tm="0">
                                          <p:val>
                                            <p:strVal val="0-#ppt_w/2"/>
                                          </p:val>
                                        </p:tav>
                                        <p:tav tm="100000">
                                          <p:val>
                                            <p:strVal val="#ppt_x"/>
                                          </p:val>
                                        </p:tav>
                                      </p:tavLst>
                                    </p:anim>
                                    <p:anim calcmode="lin" valueType="num">
                                      <p:cBhvr additive="base">
                                        <p:cTn id="115"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0" presetClass="path" presetSubtype="0" accel="50000" decel="50000" fill="hold" nodeType="clickEffect">
                                  <p:stCondLst>
                                    <p:cond delay="0"/>
                                  </p:stCondLst>
                                  <p:childTnLst>
                                    <p:animMotion origin="layout" path="M -0.0099 0.04792 C -0.01406 0.1088 -0.02327 0.16898 -0.03403 0.22847 C -0.03594 0.25486 -0.03733 0.28194 -0.04045 0.3081 C -0.04115 0.31319 -0.04271 0.31806 -0.04375 0.32315 C -0.04479 0.32894 -0.04688 0.34028 -0.04688 0.34028 C -0.04983 0.39491 -0.06163 0.38056 -0.01302 0.38333 C -0.00434 0.38102 0.00243 0.38357 0.01111 0.38125 C 0.02344 0.38333 0.03455 0.38079 0.0467 0.38333 C 0.05382 0.38102 0.05885 0.38333 0.06597 0.38333 " pathEditMode="relative" rAng="0" ptsTypes="ffffffffA">
                                      <p:cBhvr>
                                        <p:cTn id="119" dur="5000" fill="hold"/>
                                        <p:tgtEl>
                                          <p:spTgt spid="47115"/>
                                        </p:tgtEl>
                                        <p:attrNameLst>
                                          <p:attrName>ppt_x</p:attrName>
                                          <p:attrName>ppt_y</p:attrName>
                                        </p:attrNameLst>
                                      </p:cBhvr>
                                      <p:rCtr x="0" y="0"/>
                                    </p:animMotion>
                                  </p:childTnLst>
                                </p:cTn>
                              </p:par>
                            </p:childTnLst>
                          </p:cTn>
                        </p:par>
                      </p:childTnLst>
                    </p:cTn>
                  </p:par>
                  <p:par>
                    <p:cTn id="120" fill="hold">
                      <p:stCondLst>
                        <p:cond delay="indefinite"/>
                      </p:stCondLst>
                      <p:childTnLst>
                        <p:par>
                          <p:cTn id="121" fill="hold">
                            <p:stCondLst>
                              <p:cond delay="0"/>
                            </p:stCondLst>
                            <p:childTnLst>
                              <p:par>
                                <p:cTn id="122" presetID="0" presetClass="path" presetSubtype="0" accel="50000" decel="50000" fill="hold" nodeType="clickEffect">
                                  <p:stCondLst>
                                    <p:cond delay="0"/>
                                  </p:stCondLst>
                                  <p:childTnLst>
                                    <p:animMotion origin="layout" path="M -0.01233 0.05694 L 0.11354 0.0463 " pathEditMode="relative" rAng="0" ptsTypes="AA">
                                      <p:cBhvr>
                                        <p:cTn id="123" dur="5000" fill="hold"/>
                                        <p:tgtEl>
                                          <p:spTgt spid="47115"/>
                                        </p:tgtEl>
                                        <p:attrNameLst>
                                          <p:attrName>ppt_x</p:attrName>
                                          <p:attrName>ppt_y</p:attrName>
                                        </p:attrNameLst>
                                      </p:cBhvr>
                                      <p:rCtr x="0" y="0"/>
                                    </p:animMotion>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0.02813 0.20394 L 0.06632 0.20394 " pathEditMode="relative" rAng="0" ptsTypes="AA">
                                      <p:cBhvr>
                                        <p:cTn id="127" dur="2000" fill="hold"/>
                                        <p:tgtEl>
                                          <p:spTgt spid="47115"/>
                                        </p:tgtEl>
                                        <p:attrNameLst>
                                          <p:attrName>ppt_x</p:attrName>
                                          <p:attrName>ppt_y</p:attrName>
                                        </p:attrNameLst>
                                      </p:cBhvr>
                                      <p:rCtr x="0" y="0"/>
                                    </p:animMotion>
                                  </p:childTnLst>
                                </p:cTn>
                              </p:par>
                            </p:childTnLst>
                          </p:cTn>
                        </p:par>
                      </p:childTnLst>
                    </p:cTn>
                  </p:par>
                  <p:par>
                    <p:cTn id="128" fill="hold">
                      <p:stCondLst>
                        <p:cond delay="indefinite"/>
                      </p:stCondLst>
                      <p:childTnLst>
                        <p:par>
                          <p:cTn id="129" fill="hold">
                            <p:stCondLst>
                              <p:cond delay="0"/>
                            </p:stCondLst>
                            <p:childTnLst>
                              <p:par>
                                <p:cTn id="130" presetID="0" presetClass="path" presetSubtype="0" accel="50000" decel="50000" fill="hold" nodeType="clickEffect">
                                  <p:stCondLst>
                                    <p:cond delay="0"/>
                                  </p:stCondLst>
                                  <p:childTnLst>
                                    <p:animMotion origin="layout" path="M 0.3401 0.31458 C 0.34236 0.31389 0.34444 0.31273 0.3467 0.31227 C 0.35052 0.31134 0.35434 0.31134 0.35798 0.31019 C 0.36128 0.30926 0.36753 0.30602 0.36753 0.30602 C 0.3691 0.30463 0.37066 0.30278 0.37239 0.30162 C 0.37396 0.30069 0.37604 0.30116 0.37725 0.29954 C 0.3901 0.28241 0.3776 0.28912 0.38854 0.28449 C 0.39236 0.26875 0.3868 0.28704 0.39496 0.27361 C 0.396 0.27176 0.396 0.26921 0.3967 0.26713 C 0.39757 0.26482 0.39896 0.26296 0.39982 0.26065 C 0.40121 0.25648 0.40312 0.24792 0.40312 0.24792 C 0.40035 0.20903 0.40156 0.21968 0.36753 0.22199 C 0.36684 0.22222 0.35868 0.22569 0.35798 0.22639 C 0.35642 0.22801 0.35625 0.23125 0.35469 0.23287 C 0.35173 0.23634 0.34496 0.24144 0.34496 0.24144 C 0.34392 0.24352 0.3434 0.2463 0.34184 0.24792 C 0.34045 0.24931 0.33819 0.24838 0.33698 0.25 C 0.33576 0.25162 0.33611 0.25463 0.33524 0.25648 C 0.33403 0.25903 0.33212 0.26088 0.33055 0.26296 C 0.32535 0.28218 0.31736 0.29838 0.31441 0.31875 C 0.31528 0.33796 0.31076 0.35394 0.32239 0.36389 C 0.32291 0.36597 0.32274 0.36875 0.32396 0.37037 C 0.32517 0.37199 0.32725 0.37153 0.32882 0.37269 C 0.34462 0.38449 0.33281 0.3787 0.3434 0.38333 C 0.34844 0.38287 0.37396 0.38056 0.38055 0.37894 C 0.38385 0.37801 0.38698 0.37616 0.3901 0.37477 C 0.39166 0.37407 0.39496 0.37269 0.39496 0.37269 C 0.39826 0.36968 0.40243 0.36829 0.40469 0.36389 C 0.40573 0.36181 0.40642 0.35903 0.40798 0.35741 C 0.4092 0.35602 0.41111 0.35625 0.41267 0.35532 C 0.41337 0.35486 0.41389 0.35394 0.41441 0.35324 " pathEditMode="relative" rAng="0" ptsTypes="ffffffffffffffffffffffffffffffA">
                                      <p:cBhvr>
                                        <p:cTn id="131" dur="5000" fill="hold"/>
                                        <p:tgtEl>
                                          <p:spTgt spid="47115"/>
                                        </p:tgtEl>
                                        <p:attrNameLst>
                                          <p:attrName>ppt_x</p:attrName>
                                          <p:attrName>ppt_y</p:attrName>
                                        </p:attrNameLst>
                                      </p:cBhvr>
                                      <p:rCtr x="0" y="0"/>
                                    </p:animMotion>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47116"/>
                                        </p:tgtEl>
                                        <p:attrNameLst>
                                          <p:attrName>style.visibility</p:attrName>
                                        </p:attrNameLst>
                                      </p:cBhvr>
                                      <p:to>
                                        <p:strVal val="visible"/>
                                      </p:to>
                                    </p:set>
                                    <p:anim calcmode="lin" valueType="num">
                                      <p:cBhvr additive="base">
                                        <p:cTn id="136" dur="500" fill="hold"/>
                                        <p:tgtEl>
                                          <p:spTgt spid="47116"/>
                                        </p:tgtEl>
                                        <p:attrNameLst>
                                          <p:attrName>ppt_x</p:attrName>
                                        </p:attrNameLst>
                                      </p:cBhvr>
                                      <p:tavLst>
                                        <p:tav tm="0">
                                          <p:val>
                                            <p:strVal val="#ppt_x"/>
                                          </p:val>
                                        </p:tav>
                                        <p:tav tm="100000">
                                          <p:val>
                                            <p:strVal val="#ppt_x"/>
                                          </p:val>
                                        </p:tav>
                                      </p:tavLst>
                                    </p:anim>
                                    <p:anim calcmode="lin" valueType="num">
                                      <p:cBhvr additive="base">
                                        <p:cTn id="137"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nodeType="clickEffect">
                                  <p:stCondLst>
                                    <p:cond delay="0"/>
                                  </p:stCondLst>
                                  <p:childTnLst>
                                    <p:set>
                                      <p:cBhvr>
                                        <p:cTn id="141" dur="1" fill="hold">
                                          <p:stCondLst>
                                            <p:cond delay="0"/>
                                          </p:stCondLst>
                                        </p:cTn>
                                        <p:tgtEl>
                                          <p:spTgt spid="47117"/>
                                        </p:tgtEl>
                                        <p:attrNameLst>
                                          <p:attrName>style.visibility</p:attrName>
                                        </p:attrNameLst>
                                      </p:cBhvr>
                                      <p:to>
                                        <p:strVal val="visible"/>
                                      </p:to>
                                    </p:set>
                                    <p:anim calcmode="lin" valueType="num">
                                      <p:cBhvr additive="base">
                                        <p:cTn id="142" dur="500" fill="hold"/>
                                        <p:tgtEl>
                                          <p:spTgt spid="47117"/>
                                        </p:tgtEl>
                                        <p:attrNameLst>
                                          <p:attrName>ppt_x</p:attrName>
                                        </p:attrNameLst>
                                      </p:cBhvr>
                                      <p:tavLst>
                                        <p:tav tm="0">
                                          <p:val>
                                            <p:strVal val="0-#ppt_w/2"/>
                                          </p:val>
                                        </p:tav>
                                        <p:tav tm="100000">
                                          <p:val>
                                            <p:strVal val="#ppt_x"/>
                                          </p:val>
                                        </p:tav>
                                      </p:tavLst>
                                    </p:anim>
                                    <p:anim calcmode="lin" valueType="num">
                                      <p:cBhvr additive="base">
                                        <p:cTn id="143" dur="5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0" presetClass="path" presetSubtype="0" accel="50000" decel="50000" fill="hold" nodeType="clickEffect">
                                  <p:stCondLst>
                                    <p:cond delay="0"/>
                                  </p:stCondLst>
                                  <p:childTnLst>
                                    <p:animMotion origin="layout" path="M -0.01233 0.03588 L -0.05174 0.39282 " pathEditMode="relative" rAng="0" ptsTypes="AA">
                                      <p:cBhvr>
                                        <p:cTn id="147" dur="5000" fill="hold"/>
                                        <p:tgtEl>
                                          <p:spTgt spid="47117"/>
                                        </p:tgtEl>
                                        <p:attrNameLst>
                                          <p:attrName>ppt_x</p:attrName>
                                          <p:attrName>ppt_y</p:attrName>
                                        </p:attrNameLst>
                                      </p:cBhvr>
                                      <p:rCtr x="0" y="0"/>
                                    </p:animMotion>
                                  </p:childTnLst>
                                </p:cTn>
                              </p:par>
                            </p:childTnLst>
                          </p:cTn>
                        </p:par>
                      </p:childTnLst>
                    </p:cTn>
                  </p:par>
                  <p:par>
                    <p:cTn id="148" fill="hold">
                      <p:stCondLst>
                        <p:cond delay="indefinite"/>
                      </p:stCondLst>
                      <p:childTnLst>
                        <p:par>
                          <p:cTn id="149" fill="hold">
                            <p:stCondLst>
                              <p:cond delay="0"/>
                            </p:stCondLst>
                            <p:childTnLst>
                              <p:par>
                                <p:cTn id="150" presetID="0" presetClass="path" presetSubtype="0" accel="50000" decel="50000" fill="hold" nodeType="clickEffect">
                                  <p:stCondLst>
                                    <p:cond delay="0"/>
                                  </p:stCondLst>
                                  <p:childTnLst>
                                    <p:animMotion origin="layout" path="M -0.01233 0.0463 L 0.12153 0.0463 " pathEditMode="relative" rAng="0" ptsTypes="AA">
                                      <p:cBhvr>
                                        <p:cTn id="151" dur="5000" fill="hold"/>
                                        <p:tgtEl>
                                          <p:spTgt spid="47117"/>
                                        </p:tgtEl>
                                        <p:attrNameLst>
                                          <p:attrName>ppt_x</p:attrName>
                                          <p:attrName>ppt_y</p:attrName>
                                        </p:attrNameLst>
                                      </p:cBhvr>
                                      <p:rCtr x="0" y="0"/>
                                    </p:animMotion>
                                  </p:childTnLst>
                                </p:cTn>
                              </p:par>
                            </p:childTnLst>
                          </p:cTn>
                        </p:par>
                      </p:childTnLst>
                    </p:cTn>
                  </p:par>
                  <p:par>
                    <p:cTn id="152" fill="hold">
                      <p:stCondLst>
                        <p:cond delay="indefinite"/>
                      </p:stCondLst>
                      <p:childTnLst>
                        <p:par>
                          <p:cTn id="153" fill="hold">
                            <p:stCondLst>
                              <p:cond delay="0"/>
                            </p:stCondLst>
                            <p:childTnLst>
                              <p:par>
                                <p:cTn id="154" presetID="0" presetClass="path" presetSubtype="0" accel="50000" decel="50000" fill="hold" nodeType="clickEffect">
                                  <p:stCondLst>
                                    <p:cond delay="0"/>
                                  </p:stCondLst>
                                  <p:childTnLst>
                                    <p:animMotion origin="layout" path="M -0.02813 0.21435 L 0.0743 0.21435 " pathEditMode="relative" rAng="0" ptsTypes="AA">
                                      <p:cBhvr>
                                        <p:cTn id="155" dur="5000" fill="hold"/>
                                        <p:tgtEl>
                                          <p:spTgt spid="47117"/>
                                        </p:tgtEl>
                                        <p:attrNameLst>
                                          <p:attrName>ppt_x</p:attrName>
                                          <p:attrName>ppt_y</p:attrName>
                                        </p:attrNameLst>
                                      </p:cBhvr>
                                      <p:rCtr x="0" y="0"/>
                                    </p:animMotion>
                                  </p:childTnLst>
                                </p:cTn>
                              </p:par>
                            </p:childTnLst>
                          </p:cTn>
                        </p:par>
                      </p:childTnLst>
                    </p:cTn>
                  </p:par>
                  <p:par>
                    <p:cTn id="156" fill="hold">
                      <p:stCondLst>
                        <p:cond delay="indefinite"/>
                      </p:stCondLst>
                      <p:childTnLst>
                        <p:par>
                          <p:cTn id="157" fill="hold">
                            <p:stCondLst>
                              <p:cond delay="0"/>
                            </p:stCondLst>
                            <p:childTnLst>
                              <p:par>
                                <p:cTn id="158" presetID="0" presetClass="path" presetSubtype="0" accel="50000" decel="50000" fill="hold" nodeType="clickEffect">
                                  <p:stCondLst>
                                    <p:cond delay="0"/>
                                  </p:stCondLst>
                                  <p:childTnLst>
                                    <p:animMotion origin="layout" path="M 0.41441 0.08218 C 0.3967 0.07454 0.38212 0.08264 0.37239 0.10162 C 0.3684 0.11829 0.35746 0.12917 0.35469 0.14676 C 0.35243 0.16088 0.35295 0.16736 0.35139 0.18333 C 0.35052 0.1919 0.34844 0.20394 0.34496 0.21134 C 0.34253 0.21644 0.34114 0.21829 0.3401 0.22407 C 0.33663 0.24352 0.33385 0.26319 0.32882 0.28218 C 0.32778 0.29468 0.32708 0.30694 0.32396 0.31875 C 0.32257 0.33495 0.32187 0.35648 0.31753 0.37269 C 0.31528 0.39028 0.31371 0.40926 0.30955 0.42639 C 0.30816 0.4419 0.30729 0.45833 0.30469 0.47361 C 0.30243 0.48681 0.29774 0.49931 0.29496 0.51227 C 0.29271 0.52245 0.29045 0.53102 0.28698 0.54028 C 0.28541 0.54444 0.28524 0.54931 0.28368 0.55324 C 0.27986 0.56273 0.27587 0.57107 0.26753 0.57477 C 0.26441 0.57616 0.25798 0.57894 0.25798 0.57894 C 0.25364 0.57824 0.24496 0.57685 0.24496 0.57685 " pathEditMode="relative" rAng="0" ptsTypes="ffffffffffffffffA">
                                      <p:cBhvr>
                                        <p:cTn id="159" dur="5000" fill="hold"/>
                                        <p:tgtEl>
                                          <p:spTgt spid="47117"/>
                                        </p:tgtEl>
                                        <p:attrNameLst>
                                          <p:attrName>ppt_x</p:attrName>
                                          <p:attrName>ppt_y</p:attrName>
                                        </p:attrNameLst>
                                      </p:cBhvr>
                                      <p:rCtr x="0" y="0"/>
                                    </p:animMotion>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0.2868 0.20394 L 0.41285 0.20394 " pathEditMode="relative" rAng="0" ptsTypes="AA">
                                      <p:cBhvr>
                                        <p:cTn id="163" dur="5000" fill="hold"/>
                                        <p:tgtEl>
                                          <p:spTgt spid="47117"/>
                                        </p:tgtEl>
                                        <p:attrNameLst>
                                          <p:attrName>ppt_x</p:attrName>
                                          <p:attrName>ppt_y</p:attrName>
                                        </p:attrNameLst>
                                      </p:cBhvr>
                                      <p:rCtr x="6300" y="0"/>
                                    </p:animMotion>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47118"/>
                                        </p:tgtEl>
                                        <p:attrNameLst>
                                          <p:attrName>style.visibility</p:attrName>
                                        </p:attrNameLst>
                                      </p:cBhvr>
                                      <p:to>
                                        <p:strVal val="visible"/>
                                      </p:to>
                                    </p:set>
                                    <p:anim calcmode="lin" valueType="num">
                                      <p:cBhvr additive="base">
                                        <p:cTn id="168" dur="500" fill="hold"/>
                                        <p:tgtEl>
                                          <p:spTgt spid="47118"/>
                                        </p:tgtEl>
                                        <p:attrNameLst>
                                          <p:attrName>ppt_x</p:attrName>
                                        </p:attrNameLst>
                                      </p:cBhvr>
                                      <p:tavLst>
                                        <p:tav tm="0">
                                          <p:val>
                                            <p:strVal val="#ppt_x"/>
                                          </p:val>
                                        </p:tav>
                                        <p:tav tm="100000">
                                          <p:val>
                                            <p:strVal val="#ppt_x"/>
                                          </p:val>
                                        </p:tav>
                                      </p:tavLst>
                                    </p:anim>
                                    <p:anim calcmode="lin" valueType="num">
                                      <p:cBhvr additive="base">
                                        <p:cTn id="169" dur="500" fill="hold"/>
                                        <p:tgtEl>
                                          <p:spTgt spid="47118"/>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8" fill="hold" nodeType="clickEffect">
                                  <p:stCondLst>
                                    <p:cond delay="0"/>
                                  </p:stCondLst>
                                  <p:childTnLst>
                                    <p:set>
                                      <p:cBhvr>
                                        <p:cTn id="173" dur="1" fill="hold">
                                          <p:stCondLst>
                                            <p:cond delay="0"/>
                                          </p:stCondLst>
                                        </p:cTn>
                                        <p:tgtEl>
                                          <p:spTgt spid="47119"/>
                                        </p:tgtEl>
                                        <p:attrNameLst>
                                          <p:attrName>style.visibility</p:attrName>
                                        </p:attrNameLst>
                                      </p:cBhvr>
                                      <p:to>
                                        <p:strVal val="visible"/>
                                      </p:to>
                                    </p:set>
                                    <p:anim calcmode="lin" valueType="num">
                                      <p:cBhvr additive="base">
                                        <p:cTn id="174" dur="500" fill="hold"/>
                                        <p:tgtEl>
                                          <p:spTgt spid="47119"/>
                                        </p:tgtEl>
                                        <p:attrNameLst>
                                          <p:attrName>ppt_x</p:attrName>
                                        </p:attrNameLst>
                                      </p:cBhvr>
                                      <p:tavLst>
                                        <p:tav tm="0">
                                          <p:val>
                                            <p:strVal val="0-#ppt_w/2"/>
                                          </p:val>
                                        </p:tav>
                                        <p:tav tm="100000">
                                          <p:val>
                                            <p:strVal val="#ppt_x"/>
                                          </p:val>
                                        </p:tav>
                                      </p:tavLst>
                                    </p:anim>
                                    <p:anim calcmode="lin" valueType="num">
                                      <p:cBhvr additive="base">
                                        <p:cTn id="175" dur="500" fill="hold"/>
                                        <p:tgtEl>
                                          <p:spTgt spid="47119"/>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0" presetClass="path" presetSubtype="0" accel="50000" decel="50000" fill="hold" nodeType="clickEffect">
                                  <p:stCondLst>
                                    <p:cond delay="0"/>
                                  </p:stCondLst>
                                  <p:childTnLst>
                                    <p:animMotion origin="layout" path="M -0.03958 0.00926 C -0.04045 0.00417 -0.03993 -0.00208 -0.04271 -0.00578 C -0.04514 -0.00902 -0.05764 -0.02106 -0.06215 -0.02291 C -0.07309 -0.02754 -0.05972 -0.02175 -0.07656 -0.02939 C -0.07812 -0.03009 -0.08142 -0.03148 -0.08142 -0.03148 C -0.09496 -0.03009 -0.10885 -0.03194 -0.12187 -0.02731 C -0.12726 -0.02546 -0.13802 -0.02083 -0.13802 -0.02083 C -0.14236 -0.01689 -0.14774 -0.01273 -0.15243 -0.00995 C -0.15555 -0.0081 -0.16215 -0.00578 -0.16215 -0.00578 C -0.16545 -0.003 -0.16979 -0.00162 -0.17187 0.00278 C -0.17291 0.00487 -0.17344 0.00764 -0.175 0.00926 C -0.17639 0.01065 -0.1783 0.01088 -0.17986 0.01158 C -0.18368 0.02686 -0.17812 0.0088 -0.18628 0.02223 C -0.18732 0.02408 -0.1868 0.02709 -0.18802 0.02871 C -0.1908 0.03241 -0.19757 0.03727 -0.19757 0.03727 C -0.20017 0.05348 -0.20347 0.07292 -0.21059 0.08681 C -0.21285 0.09607 -0.21493 0.10533 -0.21701 0.11459 C -0.21805 0.11899 -0.22014 0.12755 -0.22014 0.12755 C -0.22101 0.13565 -0.22344 0.15463 -0.22344 0.16204 C -0.22344 0.1713 -0.22274 0.18079 -0.22187 0.19005 C -0.22014 0.20764 -0.21614 0.24792 -0.20087 0.2544 C -0.19114 0.27338 -0.16996 0.27825 -0.15399 0.28241 C -0.13871 0.27963 -0.14687 0.28218 -0.13316 0.27593 C -0.1316 0.27524 -0.1283 0.27385 -0.1283 0.27385 C -0.12673 0.27246 -0.12517 0.27061 -0.12344 0.26945 C -0.12031 0.2676 -0.11371 0.26528 -0.11371 0.26528 C -0.09062 0.24491 -0.07691 0.20973 -0.06215 0.17917 C -0.06024 0.17524 -0.06076 0.16991 -0.05885 0.16621 C -0.05781 0.16413 -0.05677 0.16204 -0.05573 0.15996 C -0.05521 0.15625 -0.05451 0.15278 -0.05399 0.14908 C -0.05347 0.14468 -0.05243 0.13172 -0.05243 0.13612 C -0.05243 0.15695 -0.05573 0.17477 -0.06059 0.19422 C -0.06215 0.2007 -0.06371 0.20718 -0.06528 0.21366 C -0.0658 0.21575 -0.06701 0.22014 -0.06701 0.22014 C -0.06875 0.23982 -0.07101 0.25926 -0.075 0.27825 C -0.07604 0.28334 -0.07986 0.29329 -0.07986 0.29954 " pathEditMode="relative" rAng="0" ptsTypes="fffffffffffffffffffffffffffffffffffA">
                                      <p:cBhvr>
                                        <p:cTn id="179" dur="5000" fill="hold"/>
                                        <p:tgtEl>
                                          <p:spTgt spid="47119"/>
                                        </p:tgtEl>
                                        <p:attrNameLst>
                                          <p:attrName>ppt_x</p:attrName>
                                          <p:attrName>ppt_y</p:attrName>
                                        </p:attrNameLst>
                                      </p:cBhvr>
                                      <p:rCtr x="0" y="0"/>
                                    </p:animMotion>
                                  </p:childTnLst>
                                </p:cTn>
                              </p:par>
                            </p:childTnLst>
                          </p:cTn>
                        </p:par>
                      </p:childTnLst>
                    </p:cTn>
                  </p:par>
                  <p:par>
                    <p:cTn id="180" fill="hold">
                      <p:stCondLst>
                        <p:cond delay="indefinite"/>
                      </p:stCondLst>
                      <p:childTnLst>
                        <p:par>
                          <p:cTn id="181" fill="hold">
                            <p:stCondLst>
                              <p:cond delay="0"/>
                            </p:stCondLst>
                            <p:childTnLst>
                              <p:par>
                                <p:cTn id="182" presetID="0" presetClass="path" presetSubtype="0" accel="50000" decel="50000" fill="hold" nodeType="clickEffect">
                                  <p:stCondLst>
                                    <p:cond delay="0"/>
                                  </p:stCondLst>
                                  <p:childTnLst>
                                    <p:animMotion origin="layout" path="M 0.29757 0.14908 C 0.30018 0.1382 0.3 0.14607 0.29427 0.13843 C 0.29288 0.13658 0.29271 0.13357 0.29115 0.13195 C 0.28924 0.12987 0.27917 0.12778 0.27813 0.12755 C 0.25712 0.12917 0.25556 0.12778 0.24115 0.13403 C 0.23959 0.13542 0.23768 0.13658 0.23629 0.13843 C 0.2349 0.14028 0.23438 0.14329 0.23299 0.14491 C 0.23004 0.14838 0.22656 0.1507 0.22344 0.15348 C 0.22188 0.15487 0.21858 0.15764 0.21858 0.15764 C 0.21632 0.16204 0.21424 0.16621 0.21198 0.17061 C 0.21094 0.17269 0.2099 0.175 0.20886 0.17709 C 0.20781 0.17917 0.20556 0.18357 0.20556 0.18357 C 0.19983 0.20741 0.20903 0.1713 0.2007 0.1963 C 0.19653 0.20857 0.19584 0.22246 0.19271 0.23519 C 0.19375 0.25973 0.1908 0.26783 0.19913 0.2845 C 0.20781 0.2838 0.21649 0.28496 0.225 0.28241 C 0.22882 0.28125 0.23472 0.27385 0.23472 0.27385 C 0.2375 0.26783 0.23837 0.26551 0.24271 0.26088 C 0.24584 0.25764 0.25243 0.25232 0.25243 0.25232 C 0.25781 0.24121 0.26459 0.22963 0.2717 0.22014 C 0.27483 0.20857 0.2724 0.21598 0.27986 0.2007 C 0.2809 0.19862 0.28195 0.1963 0.28299 0.19422 C 0.28403 0.19213 0.28629 0.18774 0.28629 0.18774 C 0.2882 0.17963 0.29132 0.17061 0.29271 0.16204 C 0.2934 0.15788 0.29427 0.14468 0.29427 0.14908 C 0.29427 0.18982 0.2908 0.23288 0.28143 0.27176 C 0.27934 0.29098 0.27483 0.3088 0.2717 0.32755 C 0.27465 0.33866 0.27014 0.36713 0.26684 0.37917 C 0.26424 0.40371 0.26146 0.42686 0.25556 0.45024 C 0.25417 0.45556 0.25295 0.46505 0.24913 0.46945 C 0.24132 0.47848 0.2342 0.48241 0.225 0.48681 C 0.20851 0.48473 0.19236 0.48056 0.17656 0.47385 C 0.17118 0.46899 0.16997 0.46366 0.16372 0.46088 C 0.16163 0.45649 0.15938 0.45232 0.15729 0.44792 C 0.15382 0.44098 0.15365 0.43172 0.1507 0.42431 " pathEditMode="relative" rAng="0" ptsTypes="ffffffffffffffffffffffffffffffffffA">
                                      <p:cBhvr>
                                        <p:cTn id="183" dur="5000" fill="hold"/>
                                        <p:tgtEl>
                                          <p:spTgt spid="47119"/>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4"/>
          <p:cNvSpPr txBox="1">
            <a:spLocks noChangeArrowheads="1"/>
          </p:cNvSpPr>
          <p:nvPr/>
        </p:nvSpPr>
        <p:spPr bwMode="auto">
          <a:xfrm>
            <a:off x="971550" y="3427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ltLang="zh-CN" sz="5400" b="1">
                <a:solidFill>
                  <a:srgbClr val="000000"/>
                </a:solidFill>
                <a:latin typeface="Times New Roman" panose="02020603050405020304" pitchFamily="18" charset="0"/>
                <a:ea typeface="宋体" panose="02010600030101010101" pitchFamily="2" charset="-122"/>
              </a:rPr>
              <a:t>A a </a:t>
            </a:r>
          </a:p>
        </p:txBody>
      </p:sp>
      <p:sp>
        <p:nvSpPr>
          <p:cNvPr id="247811" name="Text Box 5"/>
          <p:cNvSpPr txBox="1">
            <a:spLocks noChangeArrowheads="1"/>
          </p:cNvSpPr>
          <p:nvPr/>
        </p:nvSpPr>
        <p:spPr bwMode="auto">
          <a:xfrm>
            <a:off x="2484438" y="3427413"/>
            <a:ext cx="14398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ltLang="zh-CN" sz="5400" b="1">
                <a:solidFill>
                  <a:srgbClr val="000000"/>
                </a:solidFill>
                <a:latin typeface="Times New Roman" panose="02020603050405020304" pitchFamily="18" charset="0"/>
                <a:ea typeface="宋体" panose="02010600030101010101" pitchFamily="2" charset="-122"/>
              </a:rPr>
              <a:t>B b </a:t>
            </a:r>
          </a:p>
        </p:txBody>
      </p:sp>
      <p:sp>
        <p:nvSpPr>
          <p:cNvPr id="247812" name="Text Box 6"/>
          <p:cNvSpPr txBox="1">
            <a:spLocks noChangeArrowheads="1"/>
          </p:cNvSpPr>
          <p:nvPr/>
        </p:nvSpPr>
        <p:spPr bwMode="auto">
          <a:xfrm>
            <a:off x="6156325" y="3427413"/>
            <a:ext cx="1368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ltLang="zh-CN" sz="5400" b="1">
                <a:solidFill>
                  <a:srgbClr val="000000"/>
                </a:solidFill>
                <a:latin typeface="Times New Roman" panose="02020603050405020304" pitchFamily="18" charset="0"/>
                <a:ea typeface="宋体" panose="02010600030101010101" pitchFamily="2" charset="-122"/>
              </a:rPr>
              <a:t>D d </a:t>
            </a:r>
          </a:p>
        </p:txBody>
      </p:sp>
      <p:sp>
        <p:nvSpPr>
          <p:cNvPr id="247813" name="Text Box 7"/>
          <p:cNvSpPr txBox="1">
            <a:spLocks noChangeArrowheads="1"/>
          </p:cNvSpPr>
          <p:nvPr/>
        </p:nvSpPr>
        <p:spPr bwMode="auto">
          <a:xfrm>
            <a:off x="900113" y="4795838"/>
            <a:ext cx="1152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ltLang="zh-CN" sz="5400" b="1">
                <a:solidFill>
                  <a:srgbClr val="000000"/>
                </a:solidFill>
                <a:latin typeface="Times New Roman" panose="02020603050405020304" pitchFamily="18" charset="0"/>
                <a:ea typeface="宋体" panose="02010600030101010101" pitchFamily="2" charset="-122"/>
              </a:rPr>
              <a:t>E e </a:t>
            </a:r>
          </a:p>
        </p:txBody>
      </p:sp>
      <p:sp>
        <p:nvSpPr>
          <p:cNvPr id="247814" name="Text Box 8"/>
          <p:cNvSpPr txBox="1">
            <a:spLocks noChangeArrowheads="1"/>
          </p:cNvSpPr>
          <p:nvPr/>
        </p:nvSpPr>
        <p:spPr bwMode="auto">
          <a:xfrm>
            <a:off x="2627313" y="4795838"/>
            <a:ext cx="1152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ltLang="zh-CN" sz="5400" b="1">
                <a:solidFill>
                  <a:srgbClr val="000000"/>
                </a:solidFill>
                <a:latin typeface="Times New Roman" panose="02020603050405020304" pitchFamily="18" charset="0"/>
                <a:ea typeface="宋体" panose="02010600030101010101" pitchFamily="2" charset="-122"/>
              </a:rPr>
              <a:t>F f </a:t>
            </a:r>
          </a:p>
        </p:txBody>
      </p:sp>
      <p:sp>
        <p:nvSpPr>
          <p:cNvPr id="247815" name="Text Box 9"/>
          <p:cNvSpPr txBox="1">
            <a:spLocks noChangeArrowheads="1"/>
          </p:cNvSpPr>
          <p:nvPr/>
        </p:nvSpPr>
        <p:spPr bwMode="auto">
          <a:xfrm>
            <a:off x="4427538" y="4724400"/>
            <a:ext cx="12969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ltLang="zh-CN" sz="5400" b="1">
                <a:solidFill>
                  <a:srgbClr val="000000"/>
                </a:solidFill>
                <a:latin typeface="Times New Roman" panose="02020603050405020304" pitchFamily="18" charset="0"/>
                <a:ea typeface="宋体" panose="02010600030101010101" pitchFamily="2" charset="-122"/>
              </a:rPr>
              <a:t>G g </a:t>
            </a:r>
          </a:p>
        </p:txBody>
      </p:sp>
      <p:sp>
        <p:nvSpPr>
          <p:cNvPr id="247816" name="Rectangle 12"/>
          <p:cNvSpPr>
            <a:spLocks noChangeArrowheads="1"/>
          </p:cNvSpPr>
          <p:nvPr/>
        </p:nvSpPr>
        <p:spPr bwMode="auto">
          <a:xfrm>
            <a:off x="2411413" y="1052513"/>
            <a:ext cx="63182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2000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2b        Listen and circle the </a:t>
            </a:r>
          </a:p>
          <a:p>
            <a:pPr fontAlgn="base">
              <a:spcBef>
                <a:spcPct val="2000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letters you hear. Then try</a:t>
            </a:r>
          </a:p>
          <a:p>
            <a:pPr fontAlgn="base">
              <a:spcBef>
                <a:spcPct val="20000"/>
              </a:spcBef>
              <a:spcAft>
                <a:spcPct val="0"/>
              </a:spcAft>
              <a:buFont typeface="Arial" panose="020B0604020202020204" pitchFamily="34" charset="0"/>
              <a:buNone/>
            </a:pPr>
            <a:r>
              <a:rPr lang="en-US" altLang="zh-CN" sz="36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to find the rule.</a:t>
            </a:r>
          </a:p>
        </p:txBody>
      </p:sp>
      <p:sp>
        <p:nvSpPr>
          <p:cNvPr id="247817" name="Text Box 14"/>
          <p:cNvSpPr txBox="1">
            <a:spLocks noChangeArrowheads="1"/>
          </p:cNvSpPr>
          <p:nvPr/>
        </p:nvSpPr>
        <p:spPr bwMode="auto">
          <a:xfrm>
            <a:off x="4284663" y="3427413"/>
            <a:ext cx="1223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buFont typeface="Arial" panose="020B0604020202020204" pitchFamily="34" charset="0"/>
              <a:buNone/>
            </a:pPr>
            <a:r>
              <a:rPr lang="en-US" altLang="zh-CN" sz="5400" b="1">
                <a:solidFill>
                  <a:srgbClr val="000000"/>
                </a:solidFill>
                <a:latin typeface="Times New Roman" panose="02020603050405020304" pitchFamily="18" charset="0"/>
                <a:ea typeface="宋体" panose="02010600030101010101" pitchFamily="2" charset="-122"/>
              </a:rPr>
              <a:t>C c</a:t>
            </a:r>
          </a:p>
        </p:txBody>
      </p:sp>
      <p:sp>
        <p:nvSpPr>
          <p:cNvPr id="247818" name="WordArt 18"/>
          <p:cNvSpPr>
            <a:spLocks noChangeArrowheads="1" noChangeShapeType="1" noTextEdit="1"/>
          </p:cNvSpPr>
          <p:nvPr/>
        </p:nvSpPr>
        <p:spPr bwMode="auto">
          <a:xfrm>
            <a:off x="250825" y="-171450"/>
            <a:ext cx="2286000" cy="2057400"/>
          </a:xfrm>
          <a:prstGeom prst="rect">
            <a:avLst/>
          </a:prstGeom>
        </p:spPr>
        <p:txBody>
          <a:bodyPr wrap="none" fromWordArt="1">
            <a:prstTxWarp prst="textSlantUp">
              <a:avLst>
                <a:gd name="adj" fmla="val 40509"/>
              </a:avLst>
            </a:prstTxWarp>
          </a:bodyPr>
          <a:lstStyle/>
          <a:p>
            <a:pPr algn="ctr" fontAlgn="base">
              <a:spcBef>
                <a:spcPct val="0"/>
              </a:spcBef>
              <a:spcAft>
                <a:spcPct val="0"/>
              </a:spcAft>
            </a:pPr>
            <a:r>
              <a:rPr lang="en-US" altLang="zh-CN" sz="3600" kern="10" dirty="0">
                <a:ln w="9525">
                  <a:solidFill>
                    <a:srgbClr val="00FF00"/>
                  </a:solidFill>
                  <a:round/>
                </a:ln>
                <a:solidFill>
                  <a:srgbClr val="FFFF00"/>
                </a:solidFill>
                <a:latin typeface="Times New Roman" panose="02020603050405020304"/>
                <a:ea typeface="宋体" panose="02010600030101010101" pitchFamily="2" charset="-122"/>
                <a:cs typeface="Times New Roman" panose="02020603050405020304"/>
              </a:rPr>
              <a:t>Work alone</a:t>
            </a:r>
            <a:endParaRPr lang="zh-CN" altLang="en-US" sz="3600" kern="10" dirty="0">
              <a:ln w="9525">
                <a:solidFill>
                  <a:srgbClr val="00FF00"/>
                </a:solidFill>
                <a:round/>
              </a:ln>
              <a:solidFill>
                <a:srgbClr val="FFFF00"/>
              </a:solidFill>
              <a:latin typeface="Times New Roman" panose="02020603050405020304"/>
              <a:ea typeface="宋体" panose="02010600030101010101" pitchFamily="2" charset="-122"/>
              <a:cs typeface="Times New Roman" panose="02020603050405020304"/>
            </a:endParaRPr>
          </a:p>
        </p:txBody>
      </p:sp>
      <p:pic>
        <p:nvPicPr>
          <p:cNvPr id="247819" name="Picture 20" descr="tingdu"/>
          <p:cNvPicPr>
            <a:picLocks noChangeAspect="1" noChangeArrowheads="1"/>
          </p:cNvPicPr>
          <p:nvPr/>
        </p:nvPicPr>
        <p:blipFill>
          <a:blip r:embed="rId4" cstate="email"/>
          <a:srcRect/>
          <a:stretch>
            <a:fillRect/>
          </a:stretch>
        </p:blipFill>
        <p:spPr bwMode="auto">
          <a:xfrm>
            <a:off x="3059113" y="1052513"/>
            <a:ext cx="7921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20" name="Oval 21"/>
          <p:cNvSpPr>
            <a:spLocks noChangeArrowheads="1"/>
          </p:cNvSpPr>
          <p:nvPr/>
        </p:nvSpPr>
        <p:spPr bwMode="auto">
          <a:xfrm>
            <a:off x="2484438" y="3282950"/>
            <a:ext cx="1223962" cy="1223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7821" name="Oval 22"/>
          <p:cNvSpPr>
            <a:spLocks noChangeArrowheads="1"/>
          </p:cNvSpPr>
          <p:nvPr/>
        </p:nvSpPr>
        <p:spPr bwMode="auto">
          <a:xfrm>
            <a:off x="6156325" y="3211513"/>
            <a:ext cx="1296988" cy="1295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47822" name="Oval 23"/>
          <p:cNvSpPr>
            <a:spLocks noChangeArrowheads="1"/>
          </p:cNvSpPr>
          <p:nvPr/>
        </p:nvSpPr>
        <p:spPr bwMode="auto">
          <a:xfrm>
            <a:off x="4427538" y="4651375"/>
            <a:ext cx="1295400" cy="12969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47823" name="Oval 24"/>
          <p:cNvSpPr>
            <a:spLocks noChangeArrowheads="1"/>
          </p:cNvSpPr>
          <p:nvPr/>
        </p:nvSpPr>
        <p:spPr bwMode="auto">
          <a:xfrm>
            <a:off x="827088" y="4724400"/>
            <a:ext cx="1296987" cy="12969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47824" name="Oval 25"/>
          <p:cNvSpPr>
            <a:spLocks noChangeArrowheads="1"/>
          </p:cNvSpPr>
          <p:nvPr/>
        </p:nvSpPr>
        <p:spPr bwMode="auto">
          <a:xfrm>
            <a:off x="4211638" y="3282950"/>
            <a:ext cx="1296987" cy="12969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rou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47825" name="Oval 26"/>
          <p:cNvSpPr>
            <a:spLocks noChangeArrowheads="1"/>
          </p:cNvSpPr>
          <p:nvPr/>
        </p:nvSpPr>
        <p:spPr bwMode="auto">
          <a:xfrm>
            <a:off x="6011863" y="1176338"/>
            <a:ext cx="1225550" cy="5032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66"/>
                </a:solidFill>
                <a:round/>
              </a14:hiddenLine>
            </a:ext>
          </a:extLst>
        </p:spPr>
        <p:txBody>
          <a:bodyPr wrap="none" anchor="ctr"/>
          <a:lstStyle/>
          <a:p>
            <a:pPr algn="ctr" fontAlgn="base">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pic>
        <p:nvPicPr>
          <p:cNvPr id="19" name="Unit1SectionA-2b配套听力.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6588125" y="2349500"/>
            <a:ext cx="936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7816"/>
                                        </p:tgtEl>
                                        <p:attrNameLst>
                                          <p:attrName>style.visibility</p:attrName>
                                        </p:attrNameLst>
                                      </p:cBhvr>
                                      <p:to>
                                        <p:strVal val="visible"/>
                                      </p:to>
                                    </p:set>
                                    <p:anim calcmode="lin" valueType="num">
                                      <p:cBhvr>
                                        <p:cTn id="7" dur="500" fill="hold"/>
                                        <p:tgtEl>
                                          <p:spTgt spid="247816"/>
                                        </p:tgtEl>
                                        <p:attrNameLst>
                                          <p:attrName>ppt_w</p:attrName>
                                        </p:attrNameLst>
                                      </p:cBhvr>
                                      <p:tavLst>
                                        <p:tav tm="0">
                                          <p:val>
                                            <p:fltVal val="0"/>
                                          </p:val>
                                        </p:tav>
                                        <p:tav tm="100000">
                                          <p:val>
                                            <p:strVal val="#ppt_w"/>
                                          </p:val>
                                        </p:tav>
                                      </p:tavLst>
                                    </p:anim>
                                    <p:anim calcmode="lin" valueType="num">
                                      <p:cBhvr>
                                        <p:cTn id="8" dur="500" fill="hold"/>
                                        <p:tgtEl>
                                          <p:spTgt spid="247816"/>
                                        </p:tgtEl>
                                        <p:attrNameLst>
                                          <p:attrName>ppt_h</p:attrName>
                                        </p:attrNameLst>
                                      </p:cBhvr>
                                      <p:tavLst>
                                        <p:tav tm="0">
                                          <p:val>
                                            <p:fltVal val="0"/>
                                          </p:val>
                                        </p:tav>
                                        <p:tav tm="100000">
                                          <p:val>
                                            <p:strVal val="#ppt_h"/>
                                          </p:val>
                                        </p:tav>
                                      </p:tavLst>
                                    </p:anim>
                                    <p:animEffect transition="in" filter="fade">
                                      <p:cBhvr>
                                        <p:cTn id="9" dur="500"/>
                                        <p:tgtEl>
                                          <p:spTgt spid="247816"/>
                                        </p:tgtEl>
                                      </p:cBhvr>
                                    </p:animEffect>
                                  </p:childTnLst>
                                </p:cTn>
                              </p:par>
                            </p:childTnLst>
                          </p:cTn>
                        </p:par>
                        <p:par>
                          <p:cTn id="10" fill="hold">
                            <p:stCondLst>
                              <p:cond delay="500"/>
                            </p:stCondLst>
                            <p:childTnLst>
                              <p:par>
                                <p:cTn id="11" presetID="1" presetClass="entr" presetSubtype="0" fill="hold" grpId="0" nodeType="afterEffect" nodePh="1">
                                  <p:stCondLst>
                                    <p:cond delay="0"/>
                                  </p:stCondLst>
                                  <p:endCondLst>
                                    <p:cond evt="begin" delay="0">
                                      <p:tn val="11"/>
                                    </p:cond>
                                  </p:endCondLst>
                                  <p:childTnLst>
                                    <p:set>
                                      <p:cBhvr>
                                        <p:cTn id="12" dur="1" fill="hold">
                                          <p:stCondLst>
                                            <p:cond delay="0"/>
                                          </p:stCondLst>
                                        </p:cTn>
                                        <p:tgtEl>
                                          <p:spTgt spid="2478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7813"/>
                                        </p:tgtEl>
                                        <p:attrNameLst>
                                          <p:attrName>style.visibility</p:attrName>
                                        </p:attrNameLst>
                                      </p:cBhvr>
                                      <p:to>
                                        <p:strVal val="visible"/>
                                      </p:to>
                                    </p:set>
                                    <p:animEffect transition="in" filter="randombar(horizontal)">
                                      <p:cBhvr>
                                        <p:cTn id="17" dur="500"/>
                                        <p:tgtEl>
                                          <p:spTgt spid="2478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47810"/>
                                        </p:tgtEl>
                                        <p:attrNameLst>
                                          <p:attrName>style.visibility</p:attrName>
                                        </p:attrNameLst>
                                      </p:cBhvr>
                                      <p:to>
                                        <p:strVal val="visible"/>
                                      </p:to>
                                    </p:set>
                                    <p:animEffect transition="in" filter="randombar(horizontal)">
                                      <p:cBhvr>
                                        <p:cTn id="20" dur="500"/>
                                        <p:tgtEl>
                                          <p:spTgt spid="2478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47811"/>
                                        </p:tgtEl>
                                        <p:attrNameLst>
                                          <p:attrName>style.visibility</p:attrName>
                                        </p:attrNameLst>
                                      </p:cBhvr>
                                      <p:to>
                                        <p:strVal val="visible"/>
                                      </p:to>
                                    </p:set>
                                    <p:animEffect transition="in" filter="randombar(horizontal)">
                                      <p:cBhvr>
                                        <p:cTn id="23" dur="500"/>
                                        <p:tgtEl>
                                          <p:spTgt spid="24781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47812"/>
                                        </p:tgtEl>
                                        <p:attrNameLst>
                                          <p:attrName>style.visibility</p:attrName>
                                        </p:attrNameLst>
                                      </p:cBhvr>
                                      <p:to>
                                        <p:strVal val="visible"/>
                                      </p:to>
                                    </p:set>
                                    <p:animEffect transition="in" filter="randombar(horizontal)">
                                      <p:cBhvr>
                                        <p:cTn id="26" dur="500"/>
                                        <p:tgtEl>
                                          <p:spTgt spid="24781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47815"/>
                                        </p:tgtEl>
                                        <p:attrNameLst>
                                          <p:attrName>style.visibility</p:attrName>
                                        </p:attrNameLst>
                                      </p:cBhvr>
                                      <p:to>
                                        <p:strVal val="visible"/>
                                      </p:to>
                                    </p:set>
                                    <p:animEffect transition="in" filter="randombar(horizontal)">
                                      <p:cBhvr>
                                        <p:cTn id="29" dur="500"/>
                                        <p:tgtEl>
                                          <p:spTgt spid="2478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47814"/>
                                        </p:tgtEl>
                                        <p:attrNameLst>
                                          <p:attrName>style.visibility</p:attrName>
                                        </p:attrNameLst>
                                      </p:cBhvr>
                                      <p:to>
                                        <p:strVal val="visible"/>
                                      </p:to>
                                    </p:set>
                                    <p:animEffect transition="in" filter="randombar(horizontal)">
                                      <p:cBhvr>
                                        <p:cTn id="32" dur="500"/>
                                        <p:tgtEl>
                                          <p:spTgt spid="24781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47817"/>
                                        </p:tgtEl>
                                        <p:attrNameLst>
                                          <p:attrName>style.visibility</p:attrName>
                                        </p:attrNameLst>
                                      </p:cBhvr>
                                      <p:to>
                                        <p:strVal val="visible"/>
                                      </p:to>
                                    </p:set>
                                    <p:animEffect transition="in" filter="randombar(horizontal)">
                                      <p:cBhvr>
                                        <p:cTn id="35" dur="500"/>
                                        <p:tgtEl>
                                          <p:spTgt spid="2478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nodePh="1">
                                  <p:stCondLst>
                                    <p:cond delay="0"/>
                                  </p:stCondLst>
                                  <p:endCondLst>
                                    <p:cond evt="begin" delay="0">
                                      <p:tn val="38"/>
                                    </p:cond>
                                  </p:endCondLst>
                                  <p:childTnLst>
                                    <p:set>
                                      <p:cBhvr>
                                        <p:cTn id="39" dur="1" fill="hold">
                                          <p:stCondLst>
                                            <p:cond delay="0"/>
                                          </p:stCondLst>
                                        </p:cTn>
                                        <p:tgtEl>
                                          <p:spTgt spid="247820"/>
                                        </p:tgtEl>
                                        <p:attrNameLst>
                                          <p:attrName>style.visibility</p:attrName>
                                        </p:attrNameLst>
                                      </p:cBhvr>
                                      <p:to>
                                        <p:strVal val="visible"/>
                                      </p:to>
                                    </p:set>
                                    <p:anim calcmode="lin" valueType="num">
                                      <p:cBhvr additive="base">
                                        <p:cTn id="40" dur="500" fill="hold"/>
                                        <p:tgtEl>
                                          <p:spTgt spid="247820"/>
                                        </p:tgtEl>
                                        <p:attrNameLst>
                                          <p:attrName>ppt_x</p:attrName>
                                        </p:attrNameLst>
                                      </p:cBhvr>
                                      <p:tavLst>
                                        <p:tav tm="0">
                                          <p:val>
                                            <p:strVal val="#ppt_x"/>
                                          </p:val>
                                        </p:tav>
                                        <p:tav tm="100000">
                                          <p:val>
                                            <p:strVal val="#ppt_x"/>
                                          </p:val>
                                        </p:tav>
                                      </p:tavLst>
                                    </p:anim>
                                    <p:anim calcmode="lin" valueType="num">
                                      <p:cBhvr additive="base">
                                        <p:cTn id="41" dur="500" fill="hold"/>
                                        <p:tgtEl>
                                          <p:spTgt spid="2478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nodePh="1">
                                  <p:stCondLst>
                                    <p:cond delay="0"/>
                                  </p:stCondLst>
                                  <p:endCondLst>
                                    <p:cond evt="begin" delay="0">
                                      <p:tn val="44"/>
                                    </p:cond>
                                  </p:endCondLst>
                                  <p:childTnLst>
                                    <p:set>
                                      <p:cBhvr>
                                        <p:cTn id="45" dur="1" fill="hold">
                                          <p:stCondLst>
                                            <p:cond delay="0"/>
                                          </p:stCondLst>
                                        </p:cTn>
                                        <p:tgtEl>
                                          <p:spTgt spid="247821"/>
                                        </p:tgtEl>
                                        <p:attrNameLst>
                                          <p:attrName>style.visibility</p:attrName>
                                        </p:attrNameLst>
                                      </p:cBhvr>
                                      <p:to>
                                        <p:strVal val="visible"/>
                                      </p:to>
                                    </p:set>
                                    <p:animEffect transition="in" filter="box(in)">
                                      <p:cBhvr>
                                        <p:cTn id="46" dur="500"/>
                                        <p:tgtEl>
                                          <p:spTgt spid="247821"/>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nodePh="1">
                                  <p:stCondLst>
                                    <p:cond delay="0"/>
                                  </p:stCondLst>
                                  <p:endCondLst>
                                    <p:cond evt="begin" delay="0">
                                      <p:tn val="49"/>
                                    </p:cond>
                                  </p:endCondLst>
                                  <p:childTnLst>
                                    <p:set>
                                      <p:cBhvr>
                                        <p:cTn id="50" dur="1" fill="hold">
                                          <p:stCondLst>
                                            <p:cond delay="0"/>
                                          </p:stCondLst>
                                        </p:cTn>
                                        <p:tgtEl>
                                          <p:spTgt spid="247822"/>
                                        </p:tgtEl>
                                        <p:attrNameLst>
                                          <p:attrName>style.visibility</p:attrName>
                                        </p:attrNameLst>
                                      </p:cBhvr>
                                      <p:to>
                                        <p:strVal val="visible"/>
                                      </p:to>
                                    </p:set>
                                    <p:anim calcmode="lin" valueType="num">
                                      <p:cBhvr>
                                        <p:cTn id="51" dur="500" fill="hold"/>
                                        <p:tgtEl>
                                          <p:spTgt spid="247822"/>
                                        </p:tgtEl>
                                        <p:attrNameLst>
                                          <p:attrName>ppt_w</p:attrName>
                                        </p:attrNameLst>
                                      </p:cBhvr>
                                      <p:tavLst>
                                        <p:tav tm="0">
                                          <p:val>
                                            <p:fltVal val="0"/>
                                          </p:val>
                                        </p:tav>
                                        <p:tav tm="100000">
                                          <p:val>
                                            <p:strVal val="#ppt_w"/>
                                          </p:val>
                                        </p:tav>
                                      </p:tavLst>
                                    </p:anim>
                                    <p:anim calcmode="lin" valueType="num">
                                      <p:cBhvr>
                                        <p:cTn id="52" dur="500" fill="hold"/>
                                        <p:tgtEl>
                                          <p:spTgt spid="247822"/>
                                        </p:tgtEl>
                                        <p:attrNameLst>
                                          <p:attrName>ppt_h</p:attrName>
                                        </p:attrNameLst>
                                      </p:cBhvr>
                                      <p:tavLst>
                                        <p:tav tm="0">
                                          <p:val>
                                            <p:fltVal val="0"/>
                                          </p:val>
                                        </p:tav>
                                        <p:tav tm="100000">
                                          <p:val>
                                            <p:strVal val="#ppt_h"/>
                                          </p:val>
                                        </p:tav>
                                      </p:tavLst>
                                    </p:anim>
                                    <p:anim calcmode="lin" valueType="num">
                                      <p:cBhvr>
                                        <p:cTn id="53" dur="500" fill="hold"/>
                                        <p:tgtEl>
                                          <p:spTgt spid="247822"/>
                                        </p:tgtEl>
                                        <p:attrNameLst>
                                          <p:attrName>style.rotation</p:attrName>
                                        </p:attrNameLst>
                                      </p:cBhvr>
                                      <p:tavLst>
                                        <p:tav tm="0">
                                          <p:val>
                                            <p:fltVal val="360"/>
                                          </p:val>
                                        </p:tav>
                                        <p:tav tm="100000">
                                          <p:val>
                                            <p:fltVal val="0"/>
                                          </p:val>
                                        </p:tav>
                                      </p:tavLst>
                                    </p:anim>
                                    <p:animEffect transition="in" filter="fade">
                                      <p:cBhvr>
                                        <p:cTn id="54" dur="500"/>
                                        <p:tgtEl>
                                          <p:spTgt spid="247822"/>
                                        </p:tgtEl>
                                      </p:cBhvr>
                                    </p:animEffect>
                                  </p:childTnLst>
                                </p:cTn>
                              </p:par>
                            </p:childTnLst>
                          </p:cTn>
                        </p:par>
                      </p:childTnLst>
                    </p:cTn>
                  </p:par>
                  <p:par>
                    <p:cTn id="55" fill="hold">
                      <p:stCondLst>
                        <p:cond delay="indefinite"/>
                      </p:stCondLst>
                      <p:childTnLst>
                        <p:par>
                          <p:cTn id="56" fill="hold">
                            <p:stCondLst>
                              <p:cond delay="0"/>
                            </p:stCondLst>
                            <p:childTnLst>
                              <p:par>
                                <p:cTn id="57" presetID="35" presetClass="entr" presetSubtype="0" fill="hold" grpId="0" nodeType="clickEffect" nodePh="1">
                                  <p:stCondLst>
                                    <p:cond delay="0"/>
                                  </p:stCondLst>
                                  <p:endCondLst>
                                    <p:cond evt="begin" delay="0">
                                      <p:tn val="57"/>
                                    </p:cond>
                                  </p:endCondLst>
                                  <p:childTnLst>
                                    <p:set>
                                      <p:cBhvr>
                                        <p:cTn id="58" dur="1" fill="hold">
                                          <p:stCondLst>
                                            <p:cond delay="0"/>
                                          </p:stCondLst>
                                        </p:cTn>
                                        <p:tgtEl>
                                          <p:spTgt spid="247823"/>
                                        </p:tgtEl>
                                        <p:attrNameLst>
                                          <p:attrName>style.visibility</p:attrName>
                                        </p:attrNameLst>
                                      </p:cBhvr>
                                      <p:to>
                                        <p:strVal val="visible"/>
                                      </p:to>
                                    </p:set>
                                    <p:animEffect transition="in" filter="fade">
                                      <p:cBhvr>
                                        <p:cTn id="59" dur="2000"/>
                                        <p:tgtEl>
                                          <p:spTgt spid="247823"/>
                                        </p:tgtEl>
                                      </p:cBhvr>
                                    </p:animEffect>
                                    <p:anim calcmode="lin" valueType="num">
                                      <p:cBhvr>
                                        <p:cTn id="60" dur="2000" fill="hold"/>
                                        <p:tgtEl>
                                          <p:spTgt spid="247823"/>
                                        </p:tgtEl>
                                        <p:attrNameLst>
                                          <p:attrName>style.rotation</p:attrName>
                                        </p:attrNameLst>
                                      </p:cBhvr>
                                      <p:tavLst>
                                        <p:tav tm="0">
                                          <p:val>
                                            <p:fltVal val="720"/>
                                          </p:val>
                                        </p:tav>
                                        <p:tav tm="100000">
                                          <p:val>
                                            <p:fltVal val="0"/>
                                          </p:val>
                                        </p:tav>
                                      </p:tavLst>
                                    </p:anim>
                                    <p:anim calcmode="lin" valueType="num">
                                      <p:cBhvr>
                                        <p:cTn id="61" dur="2000" fill="hold"/>
                                        <p:tgtEl>
                                          <p:spTgt spid="247823"/>
                                        </p:tgtEl>
                                        <p:attrNameLst>
                                          <p:attrName>ppt_h</p:attrName>
                                        </p:attrNameLst>
                                      </p:cBhvr>
                                      <p:tavLst>
                                        <p:tav tm="0">
                                          <p:val>
                                            <p:fltVal val="0"/>
                                          </p:val>
                                        </p:tav>
                                        <p:tav tm="100000">
                                          <p:val>
                                            <p:strVal val="#ppt_h"/>
                                          </p:val>
                                        </p:tav>
                                      </p:tavLst>
                                    </p:anim>
                                    <p:anim calcmode="lin" valueType="num">
                                      <p:cBhvr>
                                        <p:cTn id="62" dur="2000" fill="hold"/>
                                        <p:tgtEl>
                                          <p:spTgt spid="247823"/>
                                        </p:tgtEl>
                                        <p:attrNameLst>
                                          <p:attrName>ppt_w</p:attrName>
                                        </p:attrNameLst>
                                      </p:cBhvr>
                                      <p:tavLst>
                                        <p:tav tm="0">
                                          <p:val>
                                            <p:fltVal val="0"/>
                                          </p:val>
                                        </p:tav>
                                        <p:tav tm="100000">
                                          <p:val>
                                            <p:strVal val="#ppt_w"/>
                                          </p:val>
                                        </p:tav>
                                      </p:tavLst>
                                    </p:anim>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nodePh="1">
                                  <p:stCondLst>
                                    <p:cond delay="0"/>
                                  </p:stCondLst>
                                  <p:endCondLst>
                                    <p:cond evt="begin" delay="0">
                                      <p:tn val="65"/>
                                    </p:cond>
                                  </p:endCondLst>
                                  <p:childTnLst>
                                    <p:set>
                                      <p:cBhvr>
                                        <p:cTn id="66" dur="1" fill="hold">
                                          <p:stCondLst>
                                            <p:cond delay="0"/>
                                          </p:stCondLst>
                                        </p:cTn>
                                        <p:tgtEl>
                                          <p:spTgt spid="247824"/>
                                        </p:tgtEl>
                                        <p:attrNameLst>
                                          <p:attrName>style.visibility</p:attrName>
                                        </p:attrNameLst>
                                      </p:cBhvr>
                                      <p:to>
                                        <p:strVal val="visible"/>
                                      </p:to>
                                    </p:set>
                                    <p:animEffect transition="in" filter="wedge">
                                      <p:cBhvr>
                                        <p:cTn id="67" dur="2000"/>
                                        <p:tgtEl>
                                          <p:spTgt spid="2478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30407" fill="hold"/>
                                        <p:tgtEl>
                                          <p:spTgt spid="19"/>
                                        </p:tgtEl>
                                      </p:cBhvr>
                                    </p:cmd>
                                  </p:childTnLst>
                                </p:cTn>
                              </p:par>
                            </p:childTnLst>
                          </p:cTn>
                        </p:par>
                      </p:childTnLst>
                    </p:cTn>
                  </p:par>
                </p:childTnLst>
              </p:cTn>
              <p:nextCondLst>
                <p:cond evt="onClick" delay="0">
                  <p:tgtEl>
                    <p:spTgt spid="19"/>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247810" grpId="0"/>
      <p:bldP spid="247811" grpId="0"/>
      <p:bldP spid="247812" grpId="0"/>
      <p:bldP spid="247813" grpId="0"/>
      <p:bldP spid="247814" grpId="0"/>
      <p:bldP spid="247815" grpId="0"/>
      <p:bldP spid="247816" grpId="0"/>
      <p:bldP spid="247817" grpId="0"/>
      <p:bldP spid="247820" grpId="0"/>
      <p:bldP spid="247821" grpId="0"/>
      <p:bldP spid="247822" grpId="0"/>
      <p:bldP spid="247823" grpId="0"/>
      <p:bldP spid="247824" grpId="0"/>
      <p:bldP spid="2478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3"/>
          <p:cNvSpPr>
            <a:spLocks noGrp="1" noChangeArrowheads="1"/>
          </p:cNvSpPr>
          <p:nvPr>
            <p:ph type="title" idx="4294967295"/>
          </p:nvPr>
        </p:nvSpPr>
        <p:spPr>
          <a:xfrm>
            <a:off x="539750" y="909638"/>
            <a:ext cx="7272338" cy="719137"/>
          </a:xfrm>
        </p:spPr>
        <p:txBody>
          <a:bodyPr/>
          <a:lstStyle/>
          <a:p>
            <a:r>
              <a:rPr lang="en-US" altLang="zh-CN" b="1" dirty="0">
                <a:latin typeface="Times New Roman" panose="02020603050405020304" pitchFamily="18" charset="0"/>
                <a:cs typeface="Times New Roman" panose="02020603050405020304" pitchFamily="18" charset="0"/>
              </a:rPr>
              <a:t>Play the English letter games:</a:t>
            </a:r>
          </a:p>
        </p:txBody>
      </p:sp>
      <p:sp>
        <p:nvSpPr>
          <p:cNvPr id="248835" name="Rectangle 4"/>
          <p:cNvSpPr>
            <a:spLocks noGrp="1" noChangeArrowheads="1"/>
          </p:cNvSpPr>
          <p:nvPr>
            <p:ph idx="4294967295"/>
          </p:nvPr>
        </p:nvSpPr>
        <p:spPr>
          <a:xfrm>
            <a:off x="468313" y="1916113"/>
            <a:ext cx="8229600" cy="2808287"/>
          </a:xfrm>
        </p:spPr>
        <p:txBody>
          <a:bodyPr/>
          <a:lstStyle/>
          <a:p>
            <a:pPr marL="535305" indent="-535305">
              <a:lnSpc>
                <a:spcPct val="120000"/>
              </a:lnSpc>
              <a:spcBef>
                <a:spcPct val="0"/>
              </a:spcBef>
              <a:buFont typeface="Wingdings" panose="05000000000000000000" pitchFamily="2" charset="2"/>
              <a:buNone/>
            </a:pPr>
            <a:r>
              <a:rPr lang="en-US" altLang="zh-CN" sz="3600" b="0" dirty="0">
                <a:latin typeface="Times New Roman" panose="02020603050405020304" pitchFamily="18" charset="0"/>
                <a:cs typeface="Times New Roman" panose="02020603050405020304" pitchFamily="18" charset="0"/>
              </a:rPr>
              <a:t>① The first student in the first team says “A” quickly, the second student follows with “B”</a:t>
            </a:r>
            <a:r>
              <a:rPr lang="zh-CN" altLang="en-US" sz="3600" b="0" dirty="0">
                <a:latin typeface="Times New Roman" panose="02020603050405020304" pitchFamily="18" charset="0"/>
                <a:cs typeface="Times New Roman" panose="02020603050405020304" pitchFamily="18" charset="0"/>
              </a:rPr>
              <a:t>，</a:t>
            </a:r>
            <a:r>
              <a:rPr lang="en-US" altLang="zh-CN" sz="3600" b="0" dirty="0">
                <a:latin typeface="Times New Roman" panose="02020603050405020304" pitchFamily="18" charset="0"/>
                <a:cs typeface="Times New Roman" panose="02020603050405020304" pitchFamily="18" charset="0"/>
              </a:rPr>
              <a:t>and “C</a:t>
            </a:r>
            <a:r>
              <a:rPr lang="zh-CN" altLang="en-US" sz="3600" b="0" dirty="0">
                <a:latin typeface="Times New Roman" panose="02020603050405020304" pitchFamily="18" charset="0"/>
                <a:cs typeface="Times New Roman" panose="02020603050405020304" pitchFamily="18" charset="0"/>
              </a:rPr>
              <a:t>，</a:t>
            </a:r>
            <a:r>
              <a:rPr lang="en-US" altLang="zh-CN" sz="3600" b="0" dirty="0">
                <a:latin typeface="Times New Roman" panose="02020603050405020304" pitchFamily="18" charset="0"/>
                <a:cs typeface="Times New Roman" panose="02020603050405020304" pitchFamily="18" charset="0"/>
              </a:rPr>
              <a:t>D</a:t>
            </a:r>
            <a:r>
              <a:rPr lang="zh-CN" altLang="en-US" sz="3600" b="0" dirty="0">
                <a:latin typeface="Times New Roman" panose="02020603050405020304" pitchFamily="18" charset="0"/>
                <a:cs typeface="Times New Roman" panose="02020603050405020304" pitchFamily="18" charset="0"/>
              </a:rPr>
              <a:t>，</a:t>
            </a:r>
            <a:r>
              <a:rPr lang="en-US" altLang="zh-CN" sz="3600" b="0" dirty="0">
                <a:latin typeface="Times New Roman" panose="02020603050405020304" pitchFamily="18" charset="0"/>
                <a:cs typeface="Times New Roman" panose="02020603050405020304" pitchFamily="18" charset="0"/>
              </a:rPr>
              <a:t>E</a:t>
            </a:r>
            <a:r>
              <a:rPr lang="zh-CN" altLang="en-US" sz="3600" b="0" dirty="0">
                <a:latin typeface="Times New Roman" panose="02020603050405020304" pitchFamily="18" charset="0"/>
                <a:cs typeface="Times New Roman" panose="02020603050405020304" pitchFamily="18" charset="0"/>
              </a:rPr>
              <a:t>，</a:t>
            </a:r>
            <a:r>
              <a:rPr lang="en-US" altLang="zh-CN" sz="3600" b="0" dirty="0">
                <a:latin typeface="Times New Roman" panose="02020603050405020304" pitchFamily="18" charset="0"/>
                <a:cs typeface="Times New Roman" panose="02020603050405020304" pitchFamily="18" charset="0"/>
              </a:rPr>
              <a:t>F</a:t>
            </a:r>
            <a:r>
              <a:rPr lang="zh-CN" altLang="en-US" sz="3600" b="0" dirty="0">
                <a:latin typeface="Times New Roman" panose="02020603050405020304" pitchFamily="18" charset="0"/>
                <a:cs typeface="Times New Roman" panose="02020603050405020304" pitchFamily="18" charset="0"/>
              </a:rPr>
              <a:t>，</a:t>
            </a:r>
            <a:r>
              <a:rPr lang="en-US" altLang="zh-CN" sz="3600" b="0" dirty="0">
                <a:latin typeface="Times New Roman" panose="02020603050405020304" pitchFamily="18" charset="0"/>
                <a:cs typeface="Times New Roman" panose="02020603050405020304" pitchFamily="18" charset="0"/>
              </a:rPr>
              <a:t>G</a:t>
            </a:r>
            <a:r>
              <a:rPr lang="zh-CN" altLang="en-US" sz="3600" b="0" dirty="0">
                <a:latin typeface="Times New Roman" panose="02020603050405020304" pitchFamily="18" charset="0"/>
                <a:cs typeface="Times New Roman" panose="02020603050405020304" pitchFamily="18" charset="0"/>
              </a:rPr>
              <a:t>，</a:t>
            </a:r>
            <a:r>
              <a:rPr lang="en-US" altLang="zh-CN" sz="3600" b="0" dirty="0">
                <a:latin typeface="Times New Roman" panose="02020603050405020304" pitchFamily="18" charset="0"/>
                <a:cs typeface="Times New Roman" panose="02020603050405020304" pitchFamily="18" charset="0"/>
              </a:rPr>
              <a:t>A</a:t>
            </a:r>
            <a:r>
              <a:rPr lang="zh-CN" altLang="en-US" sz="3600" b="0" dirty="0">
                <a:latin typeface="Times New Roman" panose="02020603050405020304" pitchFamily="18" charset="0"/>
                <a:cs typeface="Times New Roman" panose="02020603050405020304" pitchFamily="18" charset="0"/>
              </a:rPr>
              <a:t>，</a:t>
            </a:r>
            <a:r>
              <a:rPr lang="en-US" altLang="zh-CN" sz="3600" b="0" dirty="0">
                <a:latin typeface="Times New Roman" panose="02020603050405020304" pitchFamily="18" charset="0"/>
                <a:cs typeface="Times New Roman" panose="02020603050405020304" pitchFamily="18" charset="0"/>
              </a:rPr>
              <a:t>B ...” , one by one.</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p:cTn id="7" dur="500" fill="hold"/>
                                        <p:tgtEl>
                                          <p:spTgt spid="248834"/>
                                        </p:tgtEl>
                                        <p:attrNameLst>
                                          <p:attrName>ppt_w</p:attrName>
                                        </p:attrNameLst>
                                      </p:cBhvr>
                                      <p:tavLst>
                                        <p:tav tm="0">
                                          <p:val>
                                            <p:fltVal val="0"/>
                                          </p:val>
                                        </p:tav>
                                        <p:tav tm="100000">
                                          <p:val>
                                            <p:strVal val="#ppt_w"/>
                                          </p:val>
                                        </p:tav>
                                      </p:tavLst>
                                    </p:anim>
                                    <p:anim calcmode="lin" valueType="num">
                                      <p:cBhvr>
                                        <p:cTn id="8" dur="500" fill="hold"/>
                                        <p:tgtEl>
                                          <p:spTgt spid="248834"/>
                                        </p:tgtEl>
                                        <p:attrNameLst>
                                          <p:attrName>ppt_h</p:attrName>
                                        </p:attrNameLst>
                                      </p:cBhvr>
                                      <p:tavLst>
                                        <p:tav tm="0">
                                          <p:val>
                                            <p:fltVal val="0"/>
                                          </p:val>
                                        </p:tav>
                                        <p:tav tm="100000">
                                          <p:val>
                                            <p:strVal val="#ppt_h"/>
                                          </p:val>
                                        </p:tav>
                                      </p:tavLst>
                                    </p:anim>
                                    <p:animEffect transition="in" filter="fade">
                                      <p:cBhvr>
                                        <p:cTn id="9" dur="500"/>
                                        <p:tgtEl>
                                          <p:spTgt spid="24883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48835">
                                            <p:txEl>
                                              <p:pRg st="0" end="0"/>
                                            </p:txEl>
                                          </p:spTgt>
                                        </p:tgtEl>
                                        <p:attrNameLst>
                                          <p:attrName>style.visibility</p:attrName>
                                        </p:attrNameLst>
                                      </p:cBhvr>
                                      <p:to>
                                        <p:strVal val="visible"/>
                                      </p:to>
                                    </p:set>
                                    <p:animEffect transition="in" filter="randombar(horizontal)">
                                      <p:cBhvr>
                                        <p:cTn id="14" dur="500"/>
                                        <p:tgtEl>
                                          <p:spTgt spid="248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p:bldP spid="248835" grpId="0" build="p"/>
    </p:bldLst>
  </p:timing>
</p:sld>
</file>

<file path=ppt/theme/theme1.xml><?xml version="1.0" encoding="utf-8"?>
<a:theme xmlns:a="http://schemas.openxmlformats.org/drawingml/2006/main" name="WWW.2PPT.COM&#10;">
  <a:themeElements>
    <a:clrScheme name="2012版中考一轮复习化学精品课件（含2011中考真题）第15课时粒子构成物质（19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12版中考一轮复习化学精品课件（含2011中考真题）第15课时粒子构成物质（19ppt)">
      <a:majorFont>
        <a:latin typeface="Arial"/>
        <a:ea typeface="黑体"/>
        <a:cs typeface="宋体"/>
      </a:majorFont>
      <a:minorFont>
        <a:latin typeface="Arial"/>
        <a:ea typeface="楷体_GB2312"/>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012版中考一轮复习化学精品课件（含2011中考真题）第15课时粒子构成物质（19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12版中考一轮复习化学精品课件（含2011中考真题）第15课时粒子构成物质（19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12版中考一轮复习化学精品课件（含2011中考真题）第15课时粒子构成物质（19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12版中考一轮复习化学精品课件（含2011中考真题）第15课时粒子构成物质（19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12版中考一轮复习化学精品课件（含2011中考真题）第15课时粒子构成物质（19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12版中考一轮复习化学精品课件（含2011中考真题）第15课时粒子构成物质（19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12版中考一轮复习化学精品课件（含2011中考真题）第15课时粒子构成物质（19pp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12版中考一轮复习化学精品课件（含2011中考真题）第15课时粒子构成物质（19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12版中考一轮复习化学精品课件（含2011中考真题）第15课时粒子构成物质（19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12版中考一轮复习化学精品课件（含2011中考真题）第15课时粒子构成物质（19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12版中考一轮复习化学精品课件（含2011中考真题）第15课时粒子构成物质（19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12版中考一轮复习化学精品课件（含2011中考真题）第15课时粒子构成物质（19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Words>
  <Application>Microsoft Office PowerPoint</Application>
  <PresentationFormat>全屏显示(4:3)</PresentationFormat>
  <Paragraphs>102</Paragraphs>
  <Slides>18</Slides>
  <Notes>3</Notes>
  <HiddenSlides>0</HiddenSlides>
  <MMClips>4</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Arno Pro Smbd Subhead</vt:lpstr>
      <vt:lpstr>黑体</vt:lpstr>
      <vt:lpstr>楷体_GB2312</vt:lpstr>
      <vt:lpstr>宋体</vt:lpstr>
      <vt:lpstr>微软雅黑</vt:lpstr>
      <vt:lpstr>Arial</vt:lpstr>
      <vt:lpstr>Calibri</vt:lpstr>
      <vt:lpstr>Times New Roman</vt:lpstr>
      <vt:lpstr>Wingdings</vt:lpstr>
      <vt:lpstr>WWW.2PPT.COM
</vt:lpstr>
      <vt:lpstr>PowerPoint 演示文稿</vt:lpstr>
      <vt:lpstr>Enjoy the song</vt:lpstr>
      <vt:lpstr>Please discuss why we should study English well.</vt:lpstr>
      <vt:lpstr>PowerPoint 演示文稿</vt:lpstr>
      <vt:lpstr>PowerPoint 演示文稿</vt:lpstr>
      <vt:lpstr>1b        Listen and number the names you               hear</vt:lpstr>
      <vt:lpstr>PowerPoint 演示文稿</vt:lpstr>
      <vt:lpstr>PowerPoint 演示文稿</vt:lpstr>
      <vt:lpstr>Play the English letter games: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2018-08-27T03:02:00Z</dcterms:created>
  <dcterms:modified xsi:type="dcterms:W3CDTF">2023-01-17T01:02:10Z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5CA31A6C4BAA4FFEB03C06390EA3A352</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