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14" r:id="rId2"/>
    <p:sldId id="268" r:id="rId3"/>
    <p:sldId id="284" r:id="rId4"/>
    <p:sldId id="264" r:id="rId5"/>
    <p:sldId id="257" r:id="rId6"/>
    <p:sldId id="265" r:id="rId7"/>
    <p:sldId id="260" r:id="rId8"/>
    <p:sldId id="262" r:id="rId9"/>
    <p:sldId id="277" r:id="rId10"/>
    <p:sldId id="263" r:id="rId11"/>
    <p:sldId id="516" r:id="rId12"/>
  </p:sldIdLst>
  <p:sldSz cx="9144000" cy="6858000" type="screen4x3"/>
  <p:notesSz cx="6858000" cy="9144000"/>
  <p:defaultTextStyle>
    <a:defPPr>
      <a:defRPr lang="zh-CN"/>
    </a:defPPr>
    <a:lvl1pPr marL="0" algn="l" defTabSz="8870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3865" algn="l" defTabSz="8870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87095" algn="l" defTabSz="8870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0960" algn="l" defTabSz="8870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74825" algn="l" defTabSz="8870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18055" algn="l" defTabSz="8870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61920" algn="l" defTabSz="8870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05785" algn="l" defTabSz="8870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49650" algn="l" defTabSz="8870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7A801D"/>
    <a:srgbClr val="F3AD00"/>
    <a:srgbClr val="030303"/>
    <a:srgbClr val="514379"/>
    <a:srgbClr val="011E41"/>
    <a:srgbClr val="240C0F"/>
    <a:srgbClr val="E40077"/>
    <a:srgbClr val="C41C6F"/>
    <a:srgbClr val="FF7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2" autoAdjust="0"/>
    <p:restoredTop sz="94660"/>
  </p:normalViewPr>
  <p:slideViewPr>
    <p:cSldViewPr snapToGrid="0">
      <p:cViewPr>
        <p:scale>
          <a:sx n="100" d="100"/>
          <a:sy n="100" d="100"/>
        </p:scale>
        <p:origin x="-348" y="-264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5268-FB0C-450E-96E9-03F93123780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156D-592E-4B4D-8772-D689FB057A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83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1820" algn="l" defTabSz="1183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83005" algn="l" defTabSz="1183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74825" algn="l" defTabSz="1183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66010" algn="l" defTabSz="1183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57830" algn="l" defTabSz="1183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9650" algn="l" defTabSz="1183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40835" algn="l" defTabSz="1183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32655" algn="l" defTabSz="11830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2130431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3" y="3886205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9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2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8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1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3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CDE9-9BE6-44D1-AB35-C200395F5D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B3A9-9639-441F-850D-88426105CCF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274641"/>
            <a:ext cx="601979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55C7-3E48-4D2F-89A9-AE115C70F0A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9958-3152-40FF-ACF4-763F7A52189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5" y="4406900"/>
            <a:ext cx="77724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32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5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29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2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4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8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1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43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1402-64DE-4BFA-901F-CC456B6A0E8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3" y="1600205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1DA5-1597-409D-B776-645B61218D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7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3230" indent="0">
              <a:buNone/>
              <a:defRPr sz="1900" b="1"/>
            </a:lvl2pPr>
            <a:lvl3pPr marL="885825" indent="0">
              <a:buNone/>
              <a:defRPr sz="1700" b="1"/>
            </a:lvl3pPr>
            <a:lvl4pPr marL="1329055" indent="0">
              <a:buNone/>
              <a:defRPr sz="1600" b="1"/>
            </a:lvl4pPr>
            <a:lvl5pPr marL="1772285" indent="0">
              <a:buNone/>
              <a:defRPr sz="1600" b="1"/>
            </a:lvl5pPr>
            <a:lvl6pPr marL="2214880" indent="0">
              <a:buNone/>
              <a:defRPr sz="1600" b="1"/>
            </a:lvl6pPr>
            <a:lvl7pPr marL="2658110" indent="0">
              <a:buNone/>
              <a:defRPr sz="1600" b="1"/>
            </a:lvl7pPr>
            <a:lvl8pPr marL="3101340" indent="0">
              <a:buNone/>
              <a:defRPr sz="1600" b="1"/>
            </a:lvl8pPr>
            <a:lvl9pPr marL="35439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3230" indent="0">
              <a:buNone/>
              <a:defRPr sz="1900" b="1"/>
            </a:lvl2pPr>
            <a:lvl3pPr marL="885825" indent="0">
              <a:buNone/>
              <a:defRPr sz="1700" b="1"/>
            </a:lvl3pPr>
            <a:lvl4pPr marL="1329055" indent="0">
              <a:buNone/>
              <a:defRPr sz="1600" b="1"/>
            </a:lvl4pPr>
            <a:lvl5pPr marL="1772285" indent="0">
              <a:buNone/>
              <a:defRPr sz="1600" b="1"/>
            </a:lvl5pPr>
            <a:lvl6pPr marL="2214880" indent="0">
              <a:buNone/>
              <a:defRPr sz="1600" b="1"/>
            </a:lvl6pPr>
            <a:lvl7pPr marL="2658110" indent="0">
              <a:buNone/>
              <a:defRPr sz="1600" b="1"/>
            </a:lvl7pPr>
            <a:lvl8pPr marL="3101340" indent="0">
              <a:buNone/>
              <a:defRPr sz="1600" b="1"/>
            </a:lvl8pPr>
            <a:lvl9pPr marL="35439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9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3FBF-8F8B-48D1-A94F-BC67D3BAEDA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2BCD-6634-4915-B124-8E91625FF5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7F8D-83E5-412A-81A5-D0578366CC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3" cy="116204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6"/>
            <a:ext cx="5111751" cy="585311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3230" indent="0">
              <a:buNone/>
              <a:defRPr sz="1200"/>
            </a:lvl2pPr>
            <a:lvl3pPr marL="885825" indent="0">
              <a:buNone/>
              <a:defRPr sz="1000"/>
            </a:lvl3pPr>
            <a:lvl4pPr marL="1329055" indent="0">
              <a:buNone/>
              <a:defRPr sz="900"/>
            </a:lvl4pPr>
            <a:lvl5pPr marL="1772285" indent="0">
              <a:buNone/>
              <a:defRPr sz="900"/>
            </a:lvl5pPr>
            <a:lvl6pPr marL="2214880" indent="0">
              <a:buNone/>
              <a:defRPr sz="900"/>
            </a:lvl6pPr>
            <a:lvl7pPr marL="2658110" indent="0">
              <a:buNone/>
              <a:defRPr sz="900"/>
            </a:lvl7pPr>
            <a:lvl8pPr marL="3101340" indent="0">
              <a:buNone/>
              <a:defRPr sz="900"/>
            </a:lvl8pPr>
            <a:lvl9pPr marL="354393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333A-4BA5-4158-B49A-4E2BDD34BF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3230" indent="0">
              <a:buNone/>
              <a:defRPr sz="2700"/>
            </a:lvl2pPr>
            <a:lvl3pPr marL="885825" indent="0">
              <a:buNone/>
              <a:defRPr sz="2300"/>
            </a:lvl3pPr>
            <a:lvl4pPr marL="1329055" indent="0">
              <a:buNone/>
              <a:defRPr sz="1900"/>
            </a:lvl4pPr>
            <a:lvl5pPr marL="1772285" indent="0">
              <a:buNone/>
              <a:defRPr sz="1900"/>
            </a:lvl5pPr>
            <a:lvl6pPr marL="2214880" indent="0">
              <a:buNone/>
              <a:defRPr sz="1900"/>
            </a:lvl6pPr>
            <a:lvl7pPr marL="2658110" indent="0">
              <a:buNone/>
              <a:defRPr sz="1900"/>
            </a:lvl7pPr>
            <a:lvl8pPr marL="3101340" indent="0">
              <a:buNone/>
              <a:defRPr sz="1900"/>
            </a:lvl8pPr>
            <a:lvl9pPr marL="3543935" indent="0">
              <a:buNone/>
              <a:defRPr sz="19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43230" indent="0">
              <a:buNone/>
              <a:defRPr sz="1200"/>
            </a:lvl2pPr>
            <a:lvl3pPr marL="885825" indent="0">
              <a:buNone/>
              <a:defRPr sz="1000"/>
            </a:lvl3pPr>
            <a:lvl4pPr marL="1329055" indent="0">
              <a:buNone/>
              <a:defRPr sz="900"/>
            </a:lvl4pPr>
            <a:lvl5pPr marL="1772285" indent="0">
              <a:buNone/>
              <a:defRPr sz="900"/>
            </a:lvl5pPr>
            <a:lvl6pPr marL="2214880" indent="0">
              <a:buNone/>
              <a:defRPr sz="900"/>
            </a:lvl6pPr>
            <a:lvl7pPr marL="2658110" indent="0">
              <a:buNone/>
              <a:defRPr sz="900"/>
            </a:lvl7pPr>
            <a:lvl8pPr marL="3101340" indent="0">
              <a:buNone/>
              <a:defRPr sz="900"/>
            </a:lvl8pPr>
            <a:lvl9pPr marL="354393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6965-FF0E-4559-B962-9EDC35BF520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1" y="27464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18323" tIns="59162" rIns="118323" bIns="59162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1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18323" tIns="59162" rIns="118323" bIns="59162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2" y="6356353"/>
            <a:ext cx="2133599" cy="365125"/>
          </a:xfrm>
          <a:prstGeom prst="rect">
            <a:avLst/>
          </a:prstGeom>
        </p:spPr>
        <p:txBody>
          <a:bodyPr vert="horz" lIns="118323" tIns="59162" rIns="118323" bIns="591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118323" tIns="59162" rIns="118323" bIns="591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2" y="6356353"/>
            <a:ext cx="2133599" cy="365125"/>
          </a:xfrm>
          <a:prstGeom prst="rect">
            <a:avLst/>
          </a:prstGeom>
        </p:spPr>
        <p:txBody>
          <a:bodyPr vert="horz" lIns="118323" tIns="59162" rIns="118323" bIns="591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30FCAA2-B715-4026-A5EF-FA9DAA008B4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43230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88582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290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772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32105" indent="-3321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7686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7440" indent="-2216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0670" indent="-2216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3900" indent="-2216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6495" indent="-221615" algn="l" defTabSz="88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indent="-221615" algn="l" defTabSz="88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2955" indent="-221615" algn="l" defTabSz="88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5550" indent="-221615" algn="l" defTabSz="88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858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3230" algn="l" defTabSz="8858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algn="l" defTabSz="8858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9055" algn="l" defTabSz="8858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2285" algn="l" defTabSz="8858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14880" algn="l" defTabSz="8858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110" algn="l" defTabSz="8858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01340" algn="l" defTabSz="8858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43935" algn="l" defTabSz="8858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89733"/>
            <a:ext cx="9144000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5  What Are They Doing?</a:t>
            </a:r>
            <a:endParaRPr lang="zh-CN" altLang="en-US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38150" y="1433513"/>
            <a:ext cx="8267700" cy="77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Unit 1 Going to Beijing</a:t>
            </a:r>
            <a:endParaRPr lang="zh-CN" altLang="en-US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3" y="555432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59589" y="3821521"/>
            <a:ext cx="1484411" cy="30364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24751" y="4830521"/>
            <a:ext cx="1023128" cy="20274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0500" y="97310"/>
            <a:ext cx="705681" cy="84080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16066" y="2734901"/>
            <a:ext cx="5812351" cy="3703090"/>
            <a:chOff x="1331432" y="2241227"/>
            <a:chExt cx="5813108" cy="2948295"/>
          </a:xfrm>
        </p:grpSpPr>
        <p:grpSp>
          <p:nvGrpSpPr>
            <p:cNvPr id="9" name="组合 8"/>
            <p:cNvGrpSpPr/>
            <p:nvPr/>
          </p:nvGrpSpPr>
          <p:grpSpPr>
            <a:xfrm>
              <a:off x="1331432" y="2241227"/>
              <a:ext cx="1865518" cy="2140143"/>
              <a:chOff x="1331432" y="2241227"/>
              <a:chExt cx="1865518" cy="2140143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1331432" y="2515852"/>
                <a:ext cx="1865518" cy="1865518"/>
              </a:xfrm>
              <a:prstGeom prst="ellipse">
                <a:avLst/>
              </a:prstGeom>
              <a:solidFill>
                <a:srgbClr val="7A801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1183005">
                  <a:defRPr/>
                </a:pPr>
                <a:r>
                  <a:rPr lang="en-US" altLang="zh-CN" sz="78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78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AutoShape 16"/>
              <p:cNvSpPr>
                <a:spLocks noChangeArrowheads="1"/>
              </p:cNvSpPr>
              <p:nvPr/>
            </p:nvSpPr>
            <p:spPr bwMode="auto">
              <a:xfrm>
                <a:off x="1989565" y="2241227"/>
                <a:ext cx="549251" cy="493600"/>
              </a:xfrm>
              <a:prstGeom prst="triangle">
                <a:avLst>
                  <a:gd name="adj" fmla="val 50000"/>
                </a:avLst>
              </a:prstGeom>
              <a:solidFill>
                <a:srgbClr val="7A801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83005">
                  <a:defRPr/>
                </a:pPr>
                <a:endParaRPr lang="zh-CN" altLang="en-US" sz="3100" kern="0" dirty="0">
                  <a:solidFill>
                    <a:srgbClr val="5DB6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19"/>
            <p:cNvGrpSpPr/>
            <p:nvPr/>
          </p:nvGrpSpPr>
          <p:grpSpPr bwMode="auto">
            <a:xfrm>
              <a:off x="5279022" y="3049378"/>
              <a:ext cx="1865518" cy="2140144"/>
              <a:chOff x="2251" y="2828"/>
              <a:chExt cx="1542" cy="1769"/>
            </a:xfrm>
            <a:solidFill>
              <a:srgbClr val="5DB620"/>
            </a:solidFill>
          </p:grpSpPr>
          <p:sp>
            <p:nvSpPr>
              <p:cNvPr id="19" name="Oval 20"/>
              <p:cNvSpPr>
                <a:spLocks noChangeArrowheads="1"/>
              </p:cNvSpPr>
              <p:nvPr/>
            </p:nvSpPr>
            <p:spPr bwMode="auto">
              <a:xfrm>
                <a:off x="2251" y="3055"/>
                <a:ext cx="1542" cy="1542"/>
              </a:xfrm>
              <a:prstGeom prst="ellipse">
                <a:avLst/>
              </a:prstGeom>
              <a:solidFill>
                <a:srgbClr val="F3A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1183005">
                  <a:defRPr/>
                </a:pPr>
                <a:r>
                  <a:rPr lang="en-US" altLang="zh-CN" sz="78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78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AutoShape 21"/>
              <p:cNvSpPr>
                <a:spLocks noChangeArrowheads="1"/>
              </p:cNvSpPr>
              <p:nvPr/>
            </p:nvSpPr>
            <p:spPr bwMode="auto">
              <a:xfrm>
                <a:off x="2795" y="2828"/>
                <a:ext cx="454" cy="408"/>
              </a:xfrm>
              <a:prstGeom prst="triangle">
                <a:avLst>
                  <a:gd name="adj" fmla="val 50000"/>
                </a:avLst>
              </a:prstGeom>
              <a:solidFill>
                <a:srgbClr val="F3A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83005">
                  <a:defRPr/>
                </a:pPr>
                <a:endParaRPr lang="zh-CN" altLang="en-US" sz="3100" kern="0" dirty="0">
                  <a:solidFill>
                    <a:srgbClr val="5DB6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5" name="文本框 24"/>
          <p:cNvSpPr txBox="1"/>
          <p:nvPr>
            <p:custDataLst>
              <p:tags r:id="rId1"/>
            </p:custDataLst>
          </p:nvPr>
        </p:nvSpPr>
        <p:spPr>
          <a:xfrm>
            <a:off x="866365" y="1280074"/>
            <a:ext cx="5238481" cy="1256911"/>
          </a:xfrm>
          <a:prstGeom prst="rect">
            <a:avLst/>
          </a:prstGeom>
          <a:noFill/>
        </p:spPr>
        <p:txBody>
          <a:bodyPr lIns="118323" tIns="59162" rIns="118323" bIns="59162" anchor="ctr">
            <a:noAutofit/>
          </a:bodyPr>
          <a:lstStyle/>
          <a:p>
            <a:pPr>
              <a:defRPr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用英语讲述今天所见的事情（使用课本句式）</a:t>
            </a:r>
          </a:p>
        </p:txBody>
      </p:sp>
      <p:sp>
        <p:nvSpPr>
          <p:cNvPr id="26" name="文本框 11"/>
          <p:cNvSpPr txBox="1"/>
          <p:nvPr>
            <p:custDataLst>
              <p:tags r:id="rId2"/>
            </p:custDataLst>
          </p:nvPr>
        </p:nvSpPr>
        <p:spPr>
          <a:xfrm>
            <a:off x="4593451" y="2734901"/>
            <a:ext cx="3954428" cy="1256911"/>
          </a:xfrm>
          <a:prstGeom prst="rect">
            <a:avLst/>
          </a:prstGeom>
          <a:noFill/>
        </p:spPr>
        <p:txBody>
          <a:bodyPr lIns="118323" tIns="59162" rIns="118323" bIns="59162" anchor="ctr">
            <a:normAutofit/>
          </a:bodyPr>
          <a:lstStyle/>
          <a:p>
            <a:pPr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完成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Let’s do it!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中的练习</a:t>
            </a:r>
          </a:p>
        </p:txBody>
      </p:sp>
      <p:sp>
        <p:nvSpPr>
          <p:cNvPr id="14" name="文本框 6"/>
          <p:cNvSpPr txBox="1"/>
          <p:nvPr/>
        </p:nvSpPr>
        <p:spPr>
          <a:xfrm>
            <a:off x="3488417" y="198256"/>
            <a:ext cx="2927047" cy="673477"/>
          </a:xfrm>
          <a:prstGeom prst="rect">
            <a:avLst/>
          </a:prstGeom>
          <a:noFill/>
        </p:spPr>
        <p:txBody>
          <a:bodyPr wrap="square" lIns="118323" tIns="59162" rIns="118323" bIns="59162" rtlCol="0">
            <a:spAutoFit/>
          </a:bodyPr>
          <a:lstStyle/>
          <a:p>
            <a:r>
              <a:rPr lang="en-US" altLang="zh-CN" sz="3600" b="1" dirty="0">
                <a:solidFill>
                  <a:srgbClr val="7A801D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Homework </a:t>
            </a:r>
            <a:endParaRPr lang="zh-CN" altLang="en-US" sz="3600" b="1" dirty="0">
              <a:solidFill>
                <a:srgbClr val="7A801D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59589" y="3821521"/>
            <a:ext cx="1484411" cy="30364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24751" y="4830521"/>
            <a:ext cx="1023128" cy="20274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0500" y="97310"/>
            <a:ext cx="705681" cy="8408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2865" y="974311"/>
            <a:ext cx="3200753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参考答案：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101" y="1914634"/>
            <a:ext cx="6160696" cy="1820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reading a book.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are singing.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is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swiming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playing ping-pong.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59589" y="3821521"/>
            <a:ext cx="1484411" cy="30364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24751" y="4830521"/>
            <a:ext cx="1023128" cy="2027478"/>
          </a:xfrm>
          <a:prstGeom prst="rect">
            <a:avLst/>
          </a:prstGeom>
        </p:spPr>
      </p:pic>
      <p:sp>
        <p:nvSpPr>
          <p:cNvPr id="26" name="任意多边形 82"/>
          <p:cNvSpPr/>
          <p:nvPr/>
        </p:nvSpPr>
        <p:spPr bwMode="auto">
          <a:xfrm>
            <a:off x="5399410" y="3003339"/>
            <a:ext cx="2682239" cy="771577"/>
          </a:xfrm>
          <a:prstGeom prst="roundRect">
            <a:avLst/>
          </a:prstGeom>
          <a:solidFill>
            <a:srgbClr val="7A801D"/>
          </a:solidFill>
          <a:ln w="25400" cap="flat" cmpd="sng" algn="ctr">
            <a:noFill/>
            <a:prstDash val="solid"/>
          </a:ln>
          <a:effectLst/>
        </p:spPr>
        <p:txBody>
          <a:bodyPr lIns="118323" tIns="59162" rIns="118323" bIns="59162" anchor="ctr"/>
          <a:lstStyle/>
          <a:p>
            <a:pPr algn="ctr" defTabSz="11830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cards</a:t>
            </a:r>
            <a:endParaRPr lang="zh-CN" altLang="en-US" sz="3200" b="1" kern="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任意多边形 82"/>
          <p:cNvSpPr/>
          <p:nvPr/>
        </p:nvSpPr>
        <p:spPr bwMode="auto">
          <a:xfrm>
            <a:off x="208911" y="3669512"/>
            <a:ext cx="3793952" cy="693591"/>
          </a:xfrm>
          <a:prstGeom prst="roundRect">
            <a:avLst/>
          </a:prstGeom>
          <a:solidFill>
            <a:srgbClr val="F3AD00"/>
          </a:solidFill>
          <a:ln w="25400" cap="flat" cmpd="sng" algn="ctr">
            <a:noFill/>
            <a:prstDash val="solid"/>
          </a:ln>
          <a:effectLst/>
        </p:spPr>
        <p:txBody>
          <a:bodyPr lIns="118323" tIns="59162" rIns="118323" bIns="59162" anchor="ctr"/>
          <a:lstStyle/>
          <a:p>
            <a:pPr algn="ctr" defTabSz="11830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newspaper</a:t>
            </a:r>
            <a:endParaRPr lang="zh-CN" altLang="en-US" sz="2800" b="1" kern="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635573" y="3957431"/>
            <a:ext cx="3019616" cy="264086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05887" y="1123950"/>
            <a:ext cx="2187472" cy="2381423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514854" y="176571"/>
            <a:ext cx="2977841" cy="675196"/>
          </a:xfrm>
          <a:prstGeom prst="rect">
            <a:avLst/>
          </a:prstGeom>
          <a:noFill/>
        </p:spPr>
        <p:txBody>
          <a:bodyPr wrap="square" lIns="118323" tIns="59162" rIns="118323" bIns="59162" rtlCol="0">
            <a:spAutoFit/>
          </a:bodyPr>
          <a:lstStyle/>
          <a:p>
            <a:r>
              <a:rPr lang="en-US" altLang="zh-CN" sz="3600" b="1" dirty="0">
                <a:solidFill>
                  <a:srgbClr val="7A801D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Warming up</a:t>
            </a:r>
            <a:endParaRPr lang="zh-CN" altLang="en-US" sz="3600" b="1" dirty="0">
              <a:solidFill>
                <a:srgbClr val="7A801D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500" y="97310"/>
            <a:ext cx="705681" cy="840806"/>
          </a:xfrm>
          <a:prstGeom prst="rect">
            <a:avLst/>
          </a:prstGeom>
        </p:spPr>
      </p:pic>
      <p:sp>
        <p:nvSpPr>
          <p:cNvPr id="26" name="任意多边形 82"/>
          <p:cNvSpPr/>
          <p:nvPr/>
        </p:nvSpPr>
        <p:spPr bwMode="auto">
          <a:xfrm>
            <a:off x="5489713" y="2810743"/>
            <a:ext cx="2682239" cy="771577"/>
          </a:xfrm>
          <a:prstGeom prst="roundRect">
            <a:avLst/>
          </a:prstGeom>
          <a:solidFill>
            <a:srgbClr val="7A801D"/>
          </a:solidFill>
          <a:ln w="25400" cap="flat" cmpd="sng" algn="ctr">
            <a:noFill/>
            <a:prstDash val="solid"/>
          </a:ln>
          <a:effectLst/>
        </p:spPr>
        <p:txBody>
          <a:bodyPr lIns="118323" tIns="59162" rIns="118323" bIns="59162" anchor="ctr"/>
          <a:lstStyle/>
          <a:p>
            <a:pPr algn="ctr" defTabSz="11830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kern="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altLang="zh-CN" sz="3200" b="1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endParaRPr lang="zh-CN" altLang="en-US" sz="3200" b="1" kern="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任意多边形 82"/>
          <p:cNvSpPr/>
          <p:nvPr/>
        </p:nvSpPr>
        <p:spPr bwMode="auto">
          <a:xfrm>
            <a:off x="1227865" y="4943384"/>
            <a:ext cx="2245776" cy="693591"/>
          </a:xfrm>
          <a:prstGeom prst="roundRect">
            <a:avLst/>
          </a:prstGeom>
          <a:solidFill>
            <a:srgbClr val="F3AD00"/>
          </a:solidFill>
          <a:ln w="25400" cap="flat" cmpd="sng" algn="ctr">
            <a:noFill/>
            <a:prstDash val="solid"/>
          </a:ln>
          <a:effectLst/>
        </p:spPr>
        <p:txBody>
          <a:bodyPr lIns="118323" tIns="59162" rIns="118323" bIns="59162" anchor="ctr"/>
          <a:lstStyle/>
          <a:p>
            <a:pPr algn="ctr" defTabSz="11830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with</a:t>
            </a:r>
            <a:endParaRPr lang="zh-CN" altLang="en-US" sz="3200" b="1" kern="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047" y="1505039"/>
            <a:ext cx="3333067" cy="29716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54946" y="3947475"/>
            <a:ext cx="2910578" cy="2585371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251753" y="502851"/>
            <a:ext cx="2977841" cy="675196"/>
          </a:xfrm>
          <a:prstGeom prst="rect">
            <a:avLst/>
          </a:prstGeom>
          <a:noFill/>
        </p:spPr>
        <p:txBody>
          <a:bodyPr wrap="square" lIns="118323" tIns="59162" rIns="118323" bIns="59162" rtlCol="0">
            <a:spAutoFit/>
          </a:bodyPr>
          <a:lstStyle/>
          <a:p>
            <a:r>
              <a:rPr lang="en-US" altLang="zh-CN" sz="3600" b="1" dirty="0">
                <a:solidFill>
                  <a:srgbClr val="7A801D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Warming up</a:t>
            </a:r>
            <a:endParaRPr lang="zh-CN" altLang="en-US" sz="3600" b="1" dirty="0">
              <a:solidFill>
                <a:srgbClr val="7A801D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9456" y="0"/>
            <a:ext cx="5145088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49998" y="1142647"/>
            <a:ext cx="2794002" cy="57153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36702" y="2421377"/>
            <a:ext cx="3259298" cy="16619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defTabSz="8870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is the man in the picture doing?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59742" y="256081"/>
            <a:ext cx="2990256" cy="673477"/>
          </a:xfrm>
          <a:prstGeom prst="rect">
            <a:avLst/>
          </a:prstGeom>
          <a:noFill/>
        </p:spPr>
        <p:txBody>
          <a:bodyPr wrap="square" lIns="118323" tIns="59162" rIns="118323" bIns="59162" rtlCol="0">
            <a:spAutoFit/>
          </a:bodyPr>
          <a:lstStyle/>
          <a:p>
            <a:r>
              <a:rPr lang="en-US" altLang="zh-CN" sz="3600" b="1" dirty="0">
                <a:solidFill>
                  <a:srgbClr val="7A801D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Leading in </a:t>
            </a:r>
            <a:endParaRPr lang="zh-CN" altLang="en-US" sz="3600" b="1" dirty="0">
              <a:solidFill>
                <a:srgbClr val="7A801D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0937" y="4067175"/>
            <a:ext cx="2021639" cy="2240395"/>
          </a:xfrm>
          <a:prstGeom prst="rect">
            <a:avLst/>
          </a:prstGeom>
        </p:spPr>
      </p:pic>
      <p:sp>
        <p:nvSpPr>
          <p:cNvPr id="5" name="TextBox 50"/>
          <p:cNvSpPr txBox="1"/>
          <p:nvPr/>
        </p:nvSpPr>
        <p:spPr>
          <a:xfrm>
            <a:off x="931841" y="1034971"/>
            <a:ext cx="1797329" cy="613484"/>
          </a:xfrm>
          <a:prstGeom prst="rect">
            <a:avLst/>
          </a:prstGeom>
          <a:noFill/>
        </p:spPr>
        <p:txBody>
          <a:bodyPr wrap="square" lIns="118323" tIns="59162" rIns="118323" bIns="59162" rtlCol="0">
            <a:spAutoFit/>
          </a:bodyPr>
          <a:lstStyle/>
          <a:p>
            <a:pPr defTabSz="8870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听录音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47297" y="2158757"/>
            <a:ext cx="6981154" cy="1392776"/>
            <a:chOff x="3408673" y="4038594"/>
            <a:chExt cx="5930900" cy="406400"/>
          </a:xfrm>
        </p:grpSpPr>
        <p:sp>
          <p:nvSpPr>
            <p:cNvPr id="8" name="圆角矩形 7"/>
            <p:cNvSpPr/>
            <p:nvPr/>
          </p:nvSpPr>
          <p:spPr>
            <a:xfrm>
              <a:off x="3408673" y="4038594"/>
              <a:ext cx="5930900" cy="406400"/>
            </a:xfrm>
            <a:prstGeom prst="roundRect">
              <a:avLst/>
            </a:prstGeom>
            <a:noFill/>
            <a:ln w="28575">
              <a:solidFill>
                <a:srgbClr val="7A801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A80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文本框 3"/>
            <p:cNvSpPr txBox="1">
              <a:spLocks noChangeArrowheads="1"/>
            </p:cNvSpPr>
            <p:nvPr/>
          </p:nvSpPr>
          <p:spPr bwMode="auto">
            <a:xfrm>
              <a:off x="3503570" y="4156478"/>
              <a:ext cx="5741107" cy="1706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>
                  <a:gradFill>
                    <a:gsLst>
                      <a:gs pos="100000">
                        <a:schemeClr val="tx2"/>
                      </a:gs>
                      <a:gs pos="0">
                        <a:schemeClr val="accent2"/>
                      </a:gs>
                    </a:gsLst>
                    <a:path path="circle">
                      <a:fillToRect l="50000" t="50000" r="50000" b="5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华康俪金黑W8(P)" panose="020B0800000000000000" pitchFamily="34" charset="-122"/>
                  <a:cs typeface="Times New Roman" panose="02020603050405020304" pitchFamily="18" charset="0"/>
                </a:rPr>
                <a:t>What is the baby in the picture doing?</a:t>
              </a:r>
              <a:endParaRPr lang="zh-CN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17632" y="2722576"/>
            <a:ext cx="2021639" cy="4135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8325" y="3931232"/>
            <a:ext cx="5157326" cy="52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baby is playing with Danny.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3155813" y="168403"/>
            <a:ext cx="2892500" cy="675196"/>
          </a:xfrm>
          <a:prstGeom prst="rect">
            <a:avLst/>
          </a:prstGeom>
          <a:noFill/>
        </p:spPr>
        <p:txBody>
          <a:bodyPr wrap="square" lIns="118323" tIns="59162" rIns="118323" bIns="59162" rtlCol="0">
            <a:spAutoFit/>
          </a:bodyPr>
          <a:lstStyle/>
          <a:p>
            <a:r>
              <a:rPr lang="en-US" altLang="zh-CN" sz="3600" b="1" dirty="0">
                <a:solidFill>
                  <a:srgbClr val="7A801D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Presentation </a:t>
            </a:r>
            <a:endParaRPr lang="zh-CN" altLang="en-US" sz="3600" b="1" dirty="0">
              <a:solidFill>
                <a:srgbClr val="7A801D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59589" y="4328244"/>
            <a:ext cx="1484411" cy="25297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24751" y="5087899"/>
            <a:ext cx="1023128" cy="1770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0500" y="97310"/>
            <a:ext cx="705681" cy="840806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896181" y="1413652"/>
            <a:ext cx="1429887" cy="613484"/>
          </a:xfrm>
          <a:prstGeom prst="rect">
            <a:avLst/>
          </a:prstGeom>
          <a:noFill/>
          <a:ln w="9525">
            <a:noFill/>
          </a:ln>
        </p:spPr>
        <p:txBody>
          <a:bodyPr wrap="square" lIns="118323" tIns="59162" rIns="118323" bIns="59162">
            <a:spAutoFit/>
          </a:bodyPr>
          <a:lstStyle/>
          <a:p>
            <a:pPr lvl="0"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连线</a:t>
            </a:r>
          </a:p>
        </p:txBody>
      </p:sp>
      <p:sp>
        <p:nvSpPr>
          <p:cNvPr id="21" name="矩形 20"/>
          <p:cNvSpPr/>
          <p:nvPr/>
        </p:nvSpPr>
        <p:spPr>
          <a:xfrm>
            <a:off x="3205069" y="2192313"/>
            <a:ext cx="4857035" cy="611922"/>
          </a:xfrm>
          <a:prstGeom prst="rect">
            <a:avLst/>
          </a:prstGeom>
        </p:spPr>
        <p:txBody>
          <a:bodyPr wrap="square" lIns="118323" tIns="59162" rIns="118323" bIns="59162">
            <a:spAutoFit/>
          </a:bodyPr>
          <a:lstStyle/>
          <a:p>
            <a:pPr defTabSz="1183005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is playing with the baby.</a:t>
            </a:r>
          </a:p>
        </p:txBody>
      </p:sp>
      <p:sp>
        <p:nvSpPr>
          <p:cNvPr id="22" name="TextBox 62"/>
          <p:cNvSpPr txBox="1"/>
          <p:nvPr/>
        </p:nvSpPr>
        <p:spPr>
          <a:xfrm>
            <a:off x="3205070" y="3369831"/>
            <a:ext cx="5938930" cy="759655"/>
          </a:xfrm>
          <a:prstGeom prst="rect">
            <a:avLst/>
          </a:prstGeom>
          <a:noFill/>
        </p:spPr>
        <p:txBody>
          <a:bodyPr wrap="square" lIns="118323" tIns="59162" rIns="118323" bIns="59162" rtlCol="0">
            <a:spAutoFit/>
          </a:bodyPr>
          <a:lstStyle/>
          <a:p>
            <a:pPr defTabSz="1183005">
              <a:lnSpc>
                <a:spcPct val="130000"/>
              </a:lnSpc>
              <a:spcBef>
                <a:spcPts val="775"/>
              </a:spcBef>
              <a:defRPr/>
            </a:pPr>
            <a:r>
              <a:rPr lang="en-US" altLang="zh-C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playing cards with his friends.</a:t>
            </a:r>
            <a:endParaRPr lang="zh-CN" altLang="en-US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05069" y="4546661"/>
            <a:ext cx="5453157" cy="613484"/>
          </a:xfrm>
          <a:prstGeom prst="rect">
            <a:avLst/>
          </a:prstGeom>
        </p:spPr>
        <p:txBody>
          <a:bodyPr wrap="square" lIns="118323" tIns="59162" rIns="118323" bIns="59162">
            <a:spAutoFit/>
          </a:bodyPr>
          <a:lstStyle/>
          <a:p>
            <a:pPr defTabSz="1183005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is reading the newspaper.</a:t>
            </a:r>
          </a:p>
        </p:txBody>
      </p:sp>
      <p:sp>
        <p:nvSpPr>
          <p:cNvPr id="25" name="矩形 24"/>
          <p:cNvSpPr/>
          <p:nvPr/>
        </p:nvSpPr>
        <p:spPr>
          <a:xfrm>
            <a:off x="245850" y="2179689"/>
            <a:ext cx="2377782" cy="613484"/>
          </a:xfrm>
          <a:prstGeom prst="rect">
            <a:avLst/>
          </a:prstGeom>
        </p:spPr>
        <p:txBody>
          <a:bodyPr wrap="square" lIns="118323" tIns="59162" rIns="118323" bIns="59162">
            <a:spAutoFit/>
          </a:bodyPr>
          <a:lstStyle/>
          <a:p>
            <a:pPr algn="r" defTabSz="1183005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woman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9186" y="3267742"/>
            <a:ext cx="1936512" cy="613484"/>
          </a:xfrm>
          <a:prstGeom prst="rect">
            <a:avLst/>
          </a:prstGeom>
        </p:spPr>
        <p:txBody>
          <a:bodyPr wrap="square" lIns="118323" tIns="59162" rIns="118323" bIns="59162">
            <a:spAutoFit/>
          </a:bodyPr>
          <a:lstStyle/>
          <a:p>
            <a:pPr algn="r" defTabSz="1183005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man </a:t>
            </a:r>
          </a:p>
        </p:txBody>
      </p:sp>
      <p:sp>
        <p:nvSpPr>
          <p:cNvPr id="28" name="TextBox 68"/>
          <p:cNvSpPr txBox="1"/>
          <p:nvPr/>
        </p:nvSpPr>
        <p:spPr>
          <a:xfrm>
            <a:off x="457200" y="4328244"/>
            <a:ext cx="1455708" cy="759655"/>
          </a:xfrm>
          <a:prstGeom prst="rect">
            <a:avLst/>
          </a:prstGeom>
          <a:noFill/>
        </p:spPr>
        <p:txBody>
          <a:bodyPr wrap="square" lIns="118323" tIns="59162" rIns="118323" bIns="59162" rtlCol="0">
            <a:spAutoFit/>
          </a:bodyPr>
          <a:lstStyle/>
          <a:p>
            <a:pPr algn="r" defTabSz="1183005">
              <a:lnSpc>
                <a:spcPct val="130000"/>
              </a:lnSpc>
              <a:spcBef>
                <a:spcPts val="775"/>
              </a:spcBef>
              <a:defRPr/>
            </a:pPr>
            <a:r>
              <a:rPr lang="en-US" altLang="zh-C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 </a:t>
            </a:r>
            <a:endParaRPr lang="zh-CN" altLang="en-US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>
            <a:endCxn id="22" idx="1"/>
          </p:cNvCxnSpPr>
          <p:nvPr/>
        </p:nvCxnSpPr>
        <p:spPr>
          <a:xfrm>
            <a:off x="2168977" y="3622983"/>
            <a:ext cx="1036093" cy="126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8" idx="3"/>
            <a:endCxn id="21" idx="1"/>
          </p:cNvCxnSpPr>
          <p:nvPr/>
        </p:nvCxnSpPr>
        <p:spPr>
          <a:xfrm flipV="1">
            <a:off x="1912908" y="2498274"/>
            <a:ext cx="1292161" cy="22097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23" idx="1"/>
          </p:cNvCxnSpPr>
          <p:nvPr/>
        </p:nvCxnSpPr>
        <p:spPr>
          <a:xfrm rot="16200000" flipH="1">
            <a:off x="1745915" y="3394250"/>
            <a:ext cx="2268929" cy="649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6"/>
          <p:cNvSpPr txBox="1"/>
          <p:nvPr/>
        </p:nvSpPr>
        <p:spPr>
          <a:xfrm>
            <a:off x="3109407" y="341647"/>
            <a:ext cx="3058148" cy="673477"/>
          </a:xfrm>
          <a:prstGeom prst="rect">
            <a:avLst/>
          </a:prstGeom>
          <a:noFill/>
        </p:spPr>
        <p:txBody>
          <a:bodyPr wrap="square" lIns="118323" tIns="59162" rIns="118323" bIns="59162" rtlCol="0">
            <a:spAutoFit/>
          </a:bodyPr>
          <a:lstStyle/>
          <a:p>
            <a:r>
              <a:rPr lang="en-US" altLang="zh-CN" sz="3600" b="1" dirty="0">
                <a:solidFill>
                  <a:srgbClr val="7A801D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Presentation </a:t>
            </a:r>
            <a:endParaRPr lang="zh-CN" altLang="en-US" sz="3600" b="1" dirty="0">
              <a:solidFill>
                <a:srgbClr val="7A801D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59589" y="3821521"/>
            <a:ext cx="1484411" cy="30364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24751" y="4830521"/>
            <a:ext cx="1023128" cy="20274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0500" y="97310"/>
            <a:ext cx="705681" cy="840806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387623" y="1168089"/>
            <a:ext cx="3309600" cy="613484"/>
          </a:xfrm>
          <a:prstGeom prst="rect">
            <a:avLst/>
          </a:prstGeom>
          <a:noFill/>
          <a:ln w="9525">
            <a:noFill/>
          </a:ln>
        </p:spPr>
        <p:txBody>
          <a:bodyPr wrap="square" lIns="118323" tIns="59162" rIns="118323" bIns="59162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自读课文提问</a:t>
            </a:r>
          </a:p>
        </p:txBody>
      </p:sp>
      <p:sp>
        <p:nvSpPr>
          <p:cNvPr id="10" name="矩形 9"/>
          <p:cNvSpPr/>
          <p:nvPr/>
        </p:nvSpPr>
        <p:spPr>
          <a:xfrm>
            <a:off x="399750" y="1970626"/>
            <a:ext cx="4134915" cy="543802"/>
          </a:xfrm>
          <a:prstGeom prst="rect">
            <a:avLst/>
          </a:prstGeom>
          <a:solidFill>
            <a:srgbClr val="F3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04" tIns="44352" rIns="88704" bIns="44352"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is the baby doing?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247" y="2707104"/>
            <a:ext cx="4376269" cy="725069"/>
          </a:xfrm>
          <a:prstGeom prst="rect">
            <a:avLst/>
          </a:prstGeom>
          <a:solidFill>
            <a:srgbClr val="7A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04" tIns="44352" rIns="88704" bIns="44352"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is the woman doing?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7463" y="3630206"/>
            <a:ext cx="2906134" cy="561162"/>
          </a:xfrm>
          <a:prstGeom prst="rect">
            <a:avLst/>
          </a:prstGeom>
          <a:solidFill>
            <a:srgbClr val="F3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04" tIns="44352" rIns="88704" bIns="44352"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Where is Danny?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8212" y="4406680"/>
            <a:ext cx="3331379" cy="673336"/>
          </a:xfrm>
          <a:prstGeom prst="rect">
            <a:avLst/>
          </a:prstGeom>
          <a:solidFill>
            <a:srgbClr val="7A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04" tIns="44352" rIns="88704" bIns="44352"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is he doing?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387" y="5358355"/>
            <a:ext cx="5137738" cy="660800"/>
          </a:xfrm>
          <a:prstGeom prst="rect">
            <a:avLst/>
          </a:prstGeom>
          <a:solidFill>
            <a:srgbClr val="F3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04" tIns="44352" rIns="88704" bIns="44352" rtlCol="0" anchor="ctr"/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Can Jenny play with the baby?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2334255" y="264639"/>
            <a:ext cx="5847720" cy="673477"/>
          </a:xfrm>
          <a:prstGeom prst="rect">
            <a:avLst/>
          </a:prstGeom>
          <a:noFill/>
        </p:spPr>
        <p:txBody>
          <a:bodyPr wrap="square" lIns="118323" tIns="59162" rIns="118323" bIns="59162" rtlCol="0">
            <a:spAutoFit/>
          </a:bodyPr>
          <a:lstStyle/>
          <a:p>
            <a:r>
              <a:rPr lang="en-US" altLang="zh-CN" sz="3600" b="1" dirty="0" smtClean="0">
                <a:solidFill>
                  <a:srgbClr val="7A801D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Consolidation and extension </a:t>
            </a:r>
            <a:endParaRPr lang="zh-CN" altLang="en-US" sz="3600" b="1" dirty="0">
              <a:solidFill>
                <a:srgbClr val="7A801D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59589" y="4276725"/>
            <a:ext cx="1484411" cy="25812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24751" y="5051371"/>
            <a:ext cx="1023128" cy="18066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0500" y="97310"/>
            <a:ext cx="705681" cy="840806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914677" y="938173"/>
            <a:ext cx="2164969" cy="613484"/>
          </a:xfrm>
          <a:prstGeom prst="rect">
            <a:avLst/>
          </a:prstGeom>
          <a:noFill/>
          <a:ln w="9525">
            <a:noFill/>
          </a:ln>
        </p:spPr>
        <p:txBody>
          <a:bodyPr wrap="square" lIns="118323" tIns="59162" rIns="118323" bIns="59162">
            <a:spAutoFit/>
          </a:bodyPr>
          <a:lstStyle/>
          <a:p>
            <a:pPr lvl="0"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重点句型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858139" y="2043554"/>
            <a:ext cx="1478242" cy="1816615"/>
            <a:chOff x="3835686" y="2643180"/>
            <a:chExt cx="1478435" cy="1363058"/>
          </a:xfrm>
          <a:solidFill>
            <a:srgbClr val="076655"/>
          </a:solidFill>
        </p:grpSpPr>
        <p:sp>
          <p:nvSpPr>
            <p:cNvPr id="9" name="心形 7"/>
            <p:cNvSpPr/>
            <p:nvPr/>
          </p:nvSpPr>
          <p:spPr>
            <a:xfrm>
              <a:off x="3835686" y="2643180"/>
              <a:ext cx="741448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8146"/>
                <a:gd name="connsiteY0-2" fmla="*/ 327941 h 1363056"/>
                <a:gd name="connsiteX1-3" fmla="*/ 741448 w 1408146"/>
                <a:gd name="connsiteY1-4" fmla="*/ 1363056 h 1363056"/>
                <a:gd name="connsiteX2-5" fmla="*/ 741448 w 1408146"/>
                <a:gd name="connsiteY2-6" fmla="*/ 327941 h 1363056"/>
                <a:gd name="connsiteX0-7" fmla="*/ 741448 w 741448"/>
                <a:gd name="connsiteY0-8" fmla="*/ 327941 h 1363056"/>
                <a:gd name="connsiteX1-9" fmla="*/ 741448 w 741448"/>
                <a:gd name="connsiteY1-10" fmla="*/ 1363056 h 1363056"/>
                <a:gd name="connsiteX2-11" fmla="*/ 741448 w 741448"/>
                <a:gd name="connsiteY2-12" fmla="*/ 327941 h 1363056"/>
                <a:gd name="connsiteX0-13" fmla="*/ 741448 w 741448"/>
                <a:gd name="connsiteY0-14" fmla="*/ 327941 h 1363056"/>
                <a:gd name="connsiteX1-15" fmla="*/ 741448 w 741448"/>
                <a:gd name="connsiteY1-16" fmla="*/ 1363056 h 1363056"/>
                <a:gd name="connsiteX2-17" fmla="*/ 741448 w 741448"/>
                <a:gd name="connsiteY2-18" fmla="*/ 327941 h 1363056"/>
                <a:gd name="connsiteX0-19" fmla="*/ 741448 w 741448"/>
                <a:gd name="connsiteY0-20" fmla="*/ 327941 h 1363056"/>
                <a:gd name="connsiteX1-21" fmla="*/ 741448 w 741448"/>
                <a:gd name="connsiteY1-22" fmla="*/ 1363056 h 1363056"/>
                <a:gd name="connsiteX2-23" fmla="*/ 741448 w 741448"/>
                <a:gd name="connsiteY2-24" fmla="*/ 327941 h 1363056"/>
                <a:gd name="connsiteX0-25" fmla="*/ 741448 w 741448"/>
                <a:gd name="connsiteY0-26" fmla="*/ 327941 h 1363056"/>
                <a:gd name="connsiteX1-27" fmla="*/ 741448 w 741448"/>
                <a:gd name="connsiteY1-28" fmla="*/ 1363056 h 1363056"/>
                <a:gd name="connsiteX2-29" fmla="*/ 741448 w 741448"/>
                <a:gd name="connsiteY2-30" fmla="*/ 327941 h 1363056"/>
                <a:gd name="connsiteX0-31" fmla="*/ 741448 w 741448"/>
                <a:gd name="connsiteY0-32" fmla="*/ 327941 h 1363056"/>
                <a:gd name="connsiteX1-33" fmla="*/ 741448 w 741448"/>
                <a:gd name="connsiteY1-34" fmla="*/ 1363056 h 1363056"/>
                <a:gd name="connsiteX2-35" fmla="*/ 741448 w 741448"/>
                <a:gd name="connsiteY2-36" fmla="*/ 327941 h 1363056"/>
                <a:gd name="connsiteX0-37" fmla="*/ 741448 w 741448"/>
                <a:gd name="connsiteY0-38" fmla="*/ 327941 h 1363056"/>
                <a:gd name="connsiteX1-39" fmla="*/ 741448 w 741448"/>
                <a:gd name="connsiteY1-40" fmla="*/ 1363056 h 1363056"/>
                <a:gd name="connsiteX2-41" fmla="*/ 741448 w 741448"/>
                <a:gd name="connsiteY2-42" fmla="*/ 327941 h 1363056"/>
                <a:gd name="connsiteX0-43" fmla="*/ 741448 w 741448"/>
                <a:gd name="connsiteY0-44" fmla="*/ 327941 h 1363056"/>
                <a:gd name="connsiteX1-45" fmla="*/ 741448 w 741448"/>
                <a:gd name="connsiteY1-46" fmla="*/ 1363056 h 1363056"/>
                <a:gd name="connsiteX2-47" fmla="*/ 741448 w 741448"/>
                <a:gd name="connsiteY2-48" fmla="*/ 327941 h 1363056"/>
                <a:gd name="connsiteX0-49" fmla="*/ 741448 w 741448"/>
                <a:gd name="connsiteY0-50" fmla="*/ 327941 h 1363056"/>
                <a:gd name="connsiteX1-51" fmla="*/ 741448 w 741448"/>
                <a:gd name="connsiteY1-52" fmla="*/ 1363056 h 1363056"/>
                <a:gd name="connsiteX2-53" fmla="*/ 741448 w 741448"/>
                <a:gd name="connsiteY2-54" fmla="*/ 327941 h 1363056"/>
                <a:gd name="connsiteX0-55" fmla="*/ 741448 w 743314"/>
                <a:gd name="connsiteY0-56" fmla="*/ 327941 h 1363056"/>
                <a:gd name="connsiteX1-57" fmla="*/ 741448 w 743314"/>
                <a:gd name="connsiteY1-58" fmla="*/ 1363056 h 1363056"/>
                <a:gd name="connsiteX2-59" fmla="*/ 741448 w 743314"/>
                <a:gd name="connsiteY2-60" fmla="*/ 327941 h 1363056"/>
                <a:gd name="connsiteX0-61" fmla="*/ 741448 w 741448"/>
                <a:gd name="connsiteY0-62" fmla="*/ 327941 h 1363056"/>
                <a:gd name="connsiteX1-63" fmla="*/ 741448 w 741448"/>
                <a:gd name="connsiteY1-64" fmla="*/ 1363056 h 1363056"/>
                <a:gd name="connsiteX2-65" fmla="*/ 741448 w 741448"/>
                <a:gd name="connsiteY2-66" fmla="*/ 327941 h 1363056"/>
                <a:gd name="connsiteX0-67" fmla="*/ 741448 w 741448"/>
                <a:gd name="connsiteY0-68" fmla="*/ 327941 h 1363056"/>
                <a:gd name="connsiteX1-69" fmla="*/ 741448 w 741448"/>
                <a:gd name="connsiteY1-70" fmla="*/ 1363056 h 1363056"/>
                <a:gd name="connsiteX2-71" fmla="*/ 741448 w 741448"/>
                <a:gd name="connsiteY2-72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448" h="1363056">
                  <a:moveTo>
                    <a:pt x="741448" y="327941"/>
                  </a:moveTo>
                  <a:cubicBezTo>
                    <a:pt x="740677" y="1157841"/>
                    <a:pt x="741248" y="495849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rgbClr val="7A801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183005">
                <a:defRPr/>
              </a:pPr>
              <a:endParaRPr lang="zh-CN" altLang="en-US" sz="3100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心形 7"/>
            <p:cNvSpPr/>
            <p:nvPr/>
          </p:nvSpPr>
          <p:spPr>
            <a:xfrm flipH="1">
              <a:off x="4572000" y="2643182"/>
              <a:ext cx="742121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8146"/>
                <a:gd name="connsiteY0-2" fmla="*/ 327941 h 1363056"/>
                <a:gd name="connsiteX1-3" fmla="*/ 741448 w 1408146"/>
                <a:gd name="connsiteY1-4" fmla="*/ 1363056 h 1363056"/>
                <a:gd name="connsiteX2-5" fmla="*/ 741448 w 1408146"/>
                <a:gd name="connsiteY2-6" fmla="*/ 327941 h 1363056"/>
                <a:gd name="connsiteX0-7" fmla="*/ 741448 w 741448"/>
                <a:gd name="connsiteY0-8" fmla="*/ 327941 h 1363056"/>
                <a:gd name="connsiteX1-9" fmla="*/ 741448 w 741448"/>
                <a:gd name="connsiteY1-10" fmla="*/ 1363056 h 1363056"/>
                <a:gd name="connsiteX2-11" fmla="*/ 741448 w 741448"/>
                <a:gd name="connsiteY2-12" fmla="*/ 327941 h 1363056"/>
                <a:gd name="connsiteX0-13" fmla="*/ 741448 w 741448"/>
                <a:gd name="connsiteY0-14" fmla="*/ 327941 h 1363056"/>
                <a:gd name="connsiteX1-15" fmla="*/ 741448 w 741448"/>
                <a:gd name="connsiteY1-16" fmla="*/ 1363056 h 1363056"/>
                <a:gd name="connsiteX2-17" fmla="*/ 741448 w 741448"/>
                <a:gd name="connsiteY2-18" fmla="*/ 327941 h 1363056"/>
                <a:gd name="connsiteX0-19" fmla="*/ 741448 w 742505"/>
                <a:gd name="connsiteY0-20" fmla="*/ 327941 h 1363056"/>
                <a:gd name="connsiteX1-21" fmla="*/ 741448 w 742505"/>
                <a:gd name="connsiteY1-22" fmla="*/ 1363056 h 1363056"/>
                <a:gd name="connsiteX2-23" fmla="*/ 741448 w 742505"/>
                <a:gd name="connsiteY2-24" fmla="*/ 327941 h 1363056"/>
                <a:gd name="connsiteX0-25" fmla="*/ 741448 w 743811"/>
                <a:gd name="connsiteY0-26" fmla="*/ 327941 h 1363056"/>
                <a:gd name="connsiteX1-27" fmla="*/ 741448 w 743811"/>
                <a:gd name="connsiteY1-28" fmla="*/ 1363056 h 1363056"/>
                <a:gd name="connsiteX2-29" fmla="*/ 741448 w 743811"/>
                <a:gd name="connsiteY2-30" fmla="*/ 327941 h 1363056"/>
                <a:gd name="connsiteX0-31" fmla="*/ 741448 w 743178"/>
                <a:gd name="connsiteY0-32" fmla="*/ 327941 h 1363056"/>
                <a:gd name="connsiteX1-33" fmla="*/ 741448 w 743178"/>
                <a:gd name="connsiteY1-34" fmla="*/ 1363056 h 1363056"/>
                <a:gd name="connsiteX2-35" fmla="*/ 741448 w 743178"/>
                <a:gd name="connsiteY2-36" fmla="*/ 327941 h 1363056"/>
                <a:gd name="connsiteX0-37" fmla="*/ 741448 w 742121"/>
                <a:gd name="connsiteY0-38" fmla="*/ 327941 h 1363056"/>
                <a:gd name="connsiteX1-39" fmla="*/ 741448 w 742121"/>
                <a:gd name="connsiteY1-40" fmla="*/ 1363056 h 1363056"/>
                <a:gd name="connsiteX2-41" fmla="*/ 741448 w 742121"/>
                <a:gd name="connsiteY2-42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2121" h="1363056">
                  <a:moveTo>
                    <a:pt x="741448" y="327941"/>
                  </a:moveTo>
                  <a:cubicBezTo>
                    <a:pt x="743059" y="1088786"/>
                    <a:pt x="741249" y="617292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rgbClr val="7A801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183005">
                <a:defRPr/>
              </a:pPr>
              <a:endParaRPr lang="zh-CN" altLang="en-US" sz="3100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65773" y="2584075"/>
            <a:ext cx="746726" cy="2799227"/>
            <a:chOff x="4943466" y="3048749"/>
            <a:chExt cx="746824" cy="2100342"/>
          </a:xfrm>
          <a:solidFill>
            <a:srgbClr val="7A801D"/>
          </a:solidFill>
        </p:grpSpPr>
        <p:sp>
          <p:nvSpPr>
            <p:cNvPr id="12" name="心形 8"/>
            <p:cNvSpPr/>
            <p:nvPr/>
          </p:nvSpPr>
          <p:spPr>
            <a:xfrm>
              <a:off x="4943466" y="3048749"/>
              <a:ext cx="746824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3231"/>
                <a:gd name="connsiteY0-2" fmla="*/ 327941 h 1363056"/>
                <a:gd name="connsiteX1-3" fmla="*/ 741448 w 1403231"/>
                <a:gd name="connsiteY1-4" fmla="*/ 1363056 h 1363056"/>
                <a:gd name="connsiteX2-5" fmla="*/ 741448 w 1403231"/>
                <a:gd name="connsiteY2-6" fmla="*/ 327941 h 1363056"/>
                <a:gd name="connsiteX0-7" fmla="*/ 741448 w 742788"/>
                <a:gd name="connsiteY0-8" fmla="*/ 327941 h 1363056"/>
                <a:gd name="connsiteX1-9" fmla="*/ 741448 w 742788"/>
                <a:gd name="connsiteY1-10" fmla="*/ 1363056 h 1363056"/>
                <a:gd name="connsiteX2-11" fmla="*/ 741448 w 742788"/>
                <a:gd name="connsiteY2-12" fmla="*/ 327941 h 1363056"/>
                <a:gd name="connsiteX0-13" fmla="*/ 741448 w 746824"/>
                <a:gd name="connsiteY0-14" fmla="*/ 327941 h 1363056"/>
                <a:gd name="connsiteX1-15" fmla="*/ 741448 w 746824"/>
                <a:gd name="connsiteY1-16" fmla="*/ 1363056 h 1363056"/>
                <a:gd name="connsiteX2-17" fmla="*/ 741448 w 746824"/>
                <a:gd name="connsiteY2-18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6824" h="1363056">
                  <a:moveTo>
                    <a:pt x="741448" y="327941"/>
                  </a:moveTo>
                  <a:cubicBezTo>
                    <a:pt x="747066" y="1050569"/>
                    <a:pt x="750018" y="562116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rtlCol="0" anchor="ctr"/>
            <a:lstStyle/>
            <a:p>
              <a:pPr algn="ctr" defTabSz="1183005">
                <a:defRPr/>
              </a:pPr>
              <a:endParaRPr lang="zh-CN" altLang="en-US" sz="3100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心形 8"/>
            <p:cNvSpPr/>
            <p:nvPr/>
          </p:nvSpPr>
          <p:spPr>
            <a:xfrm flipH="1">
              <a:off x="4948441" y="3786035"/>
              <a:ext cx="741849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3231"/>
                <a:gd name="connsiteY0-2" fmla="*/ 327941 h 1363056"/>
                <a:gd name="connsiteX1-3" fmla="*/ 741448 w 1403231"/>
                <a:gd name="connsiteY1-4" fmla="*/ 1363056 h 1363056"/>
                <a:gd name="connsiteX2-5" fmla="*/ 741448 w 1403231"/>
                <a:gd name="connsiteY2-6" fmla="*/ 327941 h 1363056"/>
                <a:gd name="connsiteX0-7" fmla="*/ 741448 w 742788"/>
                <a:gd name="connsiteY0-8" fmla="*/ 327941 h 1363056"/>
                <a:gd name="connsiteX1-9" fmla="*/ 741448 w 742788"/>
                <a:gd name="connsiteY1-10" fmla="*/ 1363056 h 1363056"/>
                <a:gd name="connsiteX2-11" fmla="*/ 741448 w 742788"/>
                <a:gd name="connsiteY2-12" fmla="*/ 327941 h 1363056"/>
                <a:gd name="connsiteX0-13" fmla="*/ 741448 w 746824"/>
                <a:gd name="connsiteY0-14" fmla="*/ 327941 h 1363056"/>
                <a:gd name="connsiteX1-15" fmla="*/ 741448 w 746824"/>
                <a:gd name="connsiteY1-16" fmla="*/ 1363056 h 1363056"/>
                <a:gd name="connsiteX2-17" fmla="*/ 741448 w 746824"/>
                <a:gd name="connsiteY2-18" fmla="*/ 327941 h 1363056"/>
                <a:gd name="connsiteX0-19" fmla="*/ 741448 w 744292"/>
                <a:gd name="connsiteY0-20" fmla="*/ 327941 h 1363056"/>
                <a:gd name="connsiteX1-21" fmla="*/ 741448 w 744292"/>
                <a:gd name="connsiteY1-22" fmla="*/ 1363056 h 1363056"/>
                <a:gd name="connsiteX2-23" fmla="*/ 741448 w 744292"/>
                <a:gd name="connsiteY2-24" fmla="*/ 327941 h 1363056"/>
                <a:gd name="connsiteX0-25" fmla="*/ 741448 w 741849"/>
                <a:gd name="connsiteY0-26" fmla="*/ 327941 h 1363056"/>
                <a:gd name="connsiteX1-27" fmla="*/ 741448 w 741849"/>
                <a:gd name="connsiteY1-28" fmla="*/ 1363056 h 1363056"/>
                <a:gd name="connsiteX2-29" fmla="*/ 741448 w 741849"/>
                <a:gd name="connsiteY2-30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849" h="1363056">
                  <a:moveTo>
                    <a:pt x="741448" y="327941"/>
                  </a:moveTo>
                  <a:cubicBezTo>
                    <a:pt x="739922" y="1055331"/>
                    <a:pt x="742874" y="562116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rtlCol="0" anchor="ctr"/>
            <a:lstStyle/>
            <a:p>
              <a:pPr algn="ctr" defTabSz="1183005">
                <a:defRPr/>
              </a:pPr>
              <a:endParaRPr lang="zh-CN" altLang="en-US" sz="3100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40442" y="4140899"/>
            <a:ext cx="1481255" cy="1818778"/>
            <a:chOff x="3817988" y="4216878"/>
            <a:chExt cx="1481449" cy="1364683"/>
          </a:xfrm>
          <a:solidFill>
            <a:srgbClr val="076655"/>
          </a:solidFill>
        </p:grpSpPr>
        <p:sp>
          <p:nvSpPr>
            <p:cNvPr id="15" name="心形 10"/>
            <p:cNvSpPr/>
            <p:nvPr/>
          </p:nvSpPr>
          <p:spPr>
            <a:xfrm>
              <a:off x="4557989" y="4216878"/>
              <a:ext cx="741448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8146"/>
                <a:gd name="connsiteY0-2" fmla="*/ 327941 h 1363056"/>
                <a:gd name="connsiteX1-3" fmla="*/ 741448 w 1408146"/>
                <a:gd name="connsiteY1-4" fmla="*/ 1363056 h 1363056"/>
                <a:gd name="connsiteX2-5" fmla="*/ 741448 w 1408146"/>
                <a:gd name="connsiteY2-6" fmla="*/ 327941 h 1363056"/>
                <a:gd name="connsiteX0-7" fmla="*/ 741448 w 741448"/>
                <a:gd name="connsiteY0-8" fmla="*/ 327941 h 1363056"/>
                <a:gd name="connsiteX1-9" fmla="*/ 741448 w 741448"/>
                <a:gd name="connsiteY1-10" fmla="*/ 1363056 h 1363056"/>
                <a:gd name="connsiteX2-11" fmla="*/ 741448 w 741448"/>
                <a:gd name="connsiteY2-12" fmla="*/ 327941 h 1363056"/>
                <a:gd name="connsiteX0-13" fmla="*/ 741448 w 741448"/>
                <a:gd name="connsiteY0-14" fmla="*/ 327941 h 1363056"/>
                <a:gd name="connsiteX1-15" fmla="*/ 741448 w 741448"/>
                <a:gd name="connsiteY1-16" fmla="*/ 1363056 h 1363056"/>
                <a:gd name="connsiteX2-17" fmla="*/ 741448 w 741448"/>
                <a:gd name="connsiteY2-18" fmla="*/ 327941 h 1363056"/>
                <a:gd name="connsiteX0-19" fmla="*/ 741448 w 741448"/>
                <a:gd name="connsiteY0-20" fmla="*/ 327941 h 1363056"/>
                <a:gd name="connsiteX1-21" fmla="*/ 741448 w 741448"/>
                <a:gd name="connsiteY1-22" fmla="*/ 1363056 h 1363056"/>
                <a:gd name="connsiteX2-23" fmla="*/ 741448 w 741448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448" h="1363056">
                  <a:moveTo>
                    <a:pt x="741448" y="327941"/>
                  </a:moveTo>
                  <a:cubicBezTo>
                    <a:pt x="740678" y="1347644"/>
                    <a:pt x="741249" y="535865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rgbClr val="7A801D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10799999"/>
              </a:camera>
              <a:lightRig rig="threePt" dir="t"/>
            </a:scene3d>
          </p:spPr>
          <p:txBody>
            <a:bodyPr rtlCol="0" anchor="ctr"/>
            <a:lstStyle/>
            <a:p>
              <a:pPr algn="ctr" defTabSz="1183005">
                <a:defRPr/>
              </a:pPr>
              <a:endParaRPr lang="zh-CN" altLang="en-US" sz="3100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心形 10"/>
            <p:cNvSpPr/>
            <p:nvPr/>
          </p:nvSpPr>
          <p:spPr>
            <a:xfrm flipH="1">
              <a:off x="3817988" y="4218505"/>
              <a:ext cx="741448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8146"/>
                <a:gd name="connsiteY0-2" fmla="*/ 327941 h 1363056"/>
                <a:gd name="connsiteX1-3" fmla="*/ 741448 w 1408146"/>
                <a:gd name="connsiteY1-4" fmla="*/ 1363056 h 1363056"/>
                <a:gd name="connsiteX2-5" fmla="*/ 741448 w 1408146"/>
                <a:gd name="connsiteY2-6" fmla="*/ 327941 h 1363056"/>
                <a:gd name="connsiteX0-7" fmla="*/ 741448 w 741448"/>
                <a:gd name="connsiteY0-8" fmla="*/ 327941 h 1363056"/>
                <a:gd name="connsiteX1-9" fmla="*/ 741448 w 741448"/>
                <a:gd name="connsiteY1-10" fmla="*/ 1363056 h 1363056"/>
                <a:gd name="connsiteX2-11" fmla="*/ 741448 w 741448"/>
                <a:gd name="connsiteY2-12" fmla="*/ 327941 h 1363056"/>
                <a:gd name="connsiteX0-13" fmla="*/ 741448 w 741448"/>
                <a:gd name="connsiteY0-14" fmla="*/ 327941 h 1363056"/>
                <a:gd name="connsiteX1-15" fmla="*/ 741448 w 741448"/>
                <a:gd name="connsiteY1-16" fmla="*/ 1363056 h 1363056"/>
                <a:gd name="connsiteX2-17" fmla="*/ 741448 w 741448"/>
                <a:gd name="connsiteY2-18" fmla="*/ 327941 h 1363056"/>
                <a:gd name="connsiteX0-19" fmla="*/ 741448 w 741448"/>
                <a:gd name="connsiteY0-20" fmla="*/ 327941 h 1363056"/>
                <a:gd name="connsiteX1-21" fmla="*/ 741448 w 741448"/>
                <a:gd name="connsiteY1-22" fmla="*/ 1363056 h 1363056"/>
                <a:gd name="connsiteX2-23" fmla="*/ 741448 w 741448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448" h="1363056">
                  <a:moveTo>
                    <a:pt x="741448" y="327941"/>
                  </a:moveTo>
                  <a:cubicBezTo>
                    <a:pt x="740677" y="1147620"/>
                    <a:pt x="741249" y="676359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rgbClr val="7A801D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10799999"/>
              </a:camera>
              <a:lightRig rig="threePt" dir="t"/>
            </a:scene3d>
          </p:spPr>
          <p:txBody>
            <a:bodyPr rtlCol="0" anchor="ctr"/>
            <a:lstStyle/>
            <a:p>
              <a:pPr algn="ctr" defTabSz="1183005">
                <a:defRPr/>
              </a:pPr>
              <a:endParaRPr lang="zh-CN" altLang="en-US" sz="3100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3155972" y="1438982"/>
            <a:ext cx="3037783" cy="6134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18323" tIns="59162" rIns="118323" bIns="591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183005" eaLnBrk="1" hangingPunct="1">
              <a:defRPr/>
            </a:pPr>
            <a:r>
              <a:rPr lang="en-US" altLang="zh-CN" sz="32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What…doing</a:t>
            </a:r>
            <a:r>
              <a:rPr lang="en-US" altLang="zh-CN" sz="32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flipH="1">
            <a:off x="6464985" y="3488764"/>
            <a:ext cx="2326589" cy="6119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18323" tIns="59162" rIns="118323" bIns="591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183005" eaLnBrk="1" hangingPunct="1">
              <a:defRPr/>
            </a:pPr>
            <a:r>
              <a:rPr lang="en-US" altLang="zh-CN" sz="32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May I…?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486057" y="2580459"/>
            <a:ext cx="742001" cy="2806028"/>
            <a:chOff x="3463556" y="3046034"/>
            <a:chExt cx="742098" cy="2105445"/>
          </a:xfrm>
          <a:solidFill>
            <a:srgbClr val="7A801D"/>
          </a:solidFill>
        </p:grpSpPr>
        <p:sp>
          <p:nvSpPr>
            <p:cNvPr id="36" name="心形 17"/>
            <p:cNvSpPr/>
            <p:nvPr/>
          </p:nvSpPr>
          <p:spPr>
            <a:xfrm flipH="1">
              <a:off x="3463556" y="3046034"/>
              <a:ext cx="741787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10624"/>
                <a:gd name="connsiteY0-2" fmla="*/ 327941 h 1363056"/>
                <a:gd name="connsiteX1-3" fmla="*/ 741448 w 1410624"/>
                <a:gd name="connsiteY1-4" fmla="*/ 1363056 h 1363056"/>
                <a:gd name="connsiteX2-5" fmla="*/ 741448 w 1410624"/>
                <a:gd name="connsiteY2-6" fmla="*/ 327941 h 1363056"/>
                <a:gd name="connsiteX0-7" fmla="*/ 741448 w 743461"/>
                <a:gd name="connsiteY0-8" fmla="*/ 327941 h 1363056"/>
                <a:gd name="connsiteX1-9" fmla="*/ 741448 w 743461"/>
                <a:gd name="connsiteY1-10" fmla="*/ 1363056 h 1363056"/>
                <a:gd name="connsiteX2-11" fmla="*/ 741448 w 743461"/>
                <a:gd name="connsiteY2-12" fmla="*/ 327941 h 1363056"/>
                <a:gd name="connsiteX0-13" fmla="*/ 741448 w 741588"/>
                <a:gd name="connsiteY0-14" fmla="*/ 327941 h 1363056"/>
                <a:gd name="connsiteX1-15" fmla="*/ 741448 w 741588"/>
                <a:gd name="connsiteY1-16" fmla="*/ 1363056 h 1363056"/>
                <a:gd name="connsiteX2-17" fmla="*/ 741448 w 741588"/>
                <a:gd name="connsiteY2-18" fmla="*/ 327941 h 1363056"/>
                <a:gd name="connsiteX0-19" fmla="*/ 741448 w 741787"/>
                <a:gd name="connsiteY0-20" fmla="*/ 327941 h 1363056"/>
                <a:gd name="connsiteX1-21" fmla="*/ 741448 w 741787"/>
                <a:gd name="connsiteY1-22" fmla="*/ 1363056 h 1363056"/>
                <a:gd name="connsiteX2-23" fmla="*/ 741448 w 741787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787" h="1363056">
                  <a:moveTo>
                    <a:pt x="741448" y="327941"/>
                  </a:moveTo>
                  <a:cubicBezTo>
                    <a:pt x="742304" y="899098"/>
                    <a:pt x="741249" y="512051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rtlCol="0" anchor="ctr"/>
            <a:lstStyle/>
            <a:p>
              <a:pPr algn="ctr" defTabSz="1183005">
                <a:defRPr/>
              </a:pPr>
              <a:endParaRPr lang="zh-CN" altLang="en-US" sz="3100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心形 17"/>
            <p:cNvSpPr/>
            <p:nvPr/>
          </p:nvSpPr>
          <p:spPr>
            <a:xfrm>
              <a:off x="3463867" y="3788423"/>
              <a:ext cx="741787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10624"/>
                <a:gd name="connsiteY0-2" fmla="*/ 327941 h 1363056"/>
                <a:gd name="connsiteX1-3" fmla="*/ 741448 w 1410624"/>
                <a:gd name="connsiteY1-4" fmla="*/ 1363056 h 1363056"/>
                <a:gd name="connsiteX2-5" fmla="*/ 741448 w 1410624"/>
                <a:gd name="connsiteY2-6" fmla="*/ 327941 h 1363056"/>
                <a:gd name="connsiteX0-7" fmla="*/ 741448 w 743461"/>
                <a:gd name="connsiteY0-8" fmla="*/ 327941 h 1363056"/>
                <a:gd name="connsiteX1-9" fmla="*/ 741448 w 743461"/>
                <a:gd name="connsiteY1-10" fmla="*/ 1363056 h 1363056"/>
                <a:gd name="connsiteX2-11" fmla="*/ 741448 w 743461"/>
                <a:gd name="connsiteY2-12" fmla="*/ 327941 h 1363056"/>
                <a:gd name="connsiteX0-13" fmla="*/ 741448 w 741588"/>
                <a:gd name="connsiteY0-14" fmla="*/ 327941 h 1363056"/>
                <a:gd name="connsiteX1-15" fmla="*/ 741448 w 741588"/>
                <a:gd name="connsiteY1-16" fmla="*/ 1363056 h 1363056"/>
                <a:gd name="connsiteX2-17" fmla="*/ 741448 w 741588"/>
                <a:gd name="connsiteY2-18" fmla="*/ 327941 h 1363056"/>
                <a:gd name="connsiteX0-19" fmla="*/ 741448 w 741787"/>
                <a:gd name="connsiteY0-20" fmla="*/ 327941 h 1363056"/>
                <a:gd name="connsiteX1-21" fmla="*/ 741448 w 741787"/>
                <a:gd name="connsiteY1-22" fmla="*/ 1363056 h 1363056"/>
                <a:gd name="connsiteX2-23" fmla="*/ 741448 w 741787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787" h="1363056">
                  <a:moveTo>
                    <a:pt x="741448" y="327941"/>
                  </a:moveTo>
                  <a:cubicBezTo>
                    <a:pt x="742304" y="899098"/>
                    <a:pt x="741249" y="512051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rtlCol="0" anchor="ctr"/>
            <a:lstStyle/>
            <a:p>
              <a:pPr algn="ctr" defTabSz="1183005">
                <a:defRPr/>
              </a:pPr>
              <a:endParaRPr lang="zh-CN" altLang="en-US" sz="3100" kern="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11"/>
          <p:cNvSpPr txBox="1">
            <a:spLocks noChangeArrowheads="1"/>
          </p:cNvSpPr>
          <p:nvPr/>
        </p:nvSpPr>
        <p:spPr bwMode="auto">
          <a:xfrm flipH="1">
            <a:off x="613913" y="3580559"/>
            <a:ext cx="2215978" cy="6134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18323" tIns="59162" rIns="118323" bIns="591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183005" eaLnBrk="1" hangingPunct="1">
              <a:defRPr/>
            </a:pPr>
            <a:r>
              <a:rPr lang="en-US" altLang="zh-CN" sz="32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Where is</a:t>
            </a:r>
            <a:r>
              <a:rPr lang="en-US" altLang="zh-CN" sz="32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...?</a:t>
            </a:r>
            <a:endParaRPr lang="en-US" altLang="zh-CN" sz="3200" b="1" kern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6"/>
          <p:cNvSpPr txBox="1"/>
          <p:nvPr/>
        </p:nvSpPr>
        <p:spPr>
          <a:xfrm>
            <a:off x="3348366" y="171438"/>
            <a:ext cx="3452484" cy="673477"/>
          </a:xfrm>
          <a:prstGeom prst="rect">
            <a:avLst/>
          </a:prstGeom>
          <a:noFill/>
        </p:spPr>
        <p:txBody>
          <a:bodyPr wrap="square" lIns="118323" tIns="59162" rIns="118323" bIns="59162" rtlCol="0">
            <a:spAutoFit/>
          </a:bodyPr>
          <a:lstStyle/>
          <a:p>
            <a:r>
              <a:rPr lang="en-US" altLang="zh-CN" sz="3600" b="1" dirty="0" smtClean="0">
                <a:solidFill>
                  <a:srgbClr val="7A801D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Summing </a:t>
            </a:r>
            <a:r>
              <a:rPr lang="en-US" altLang="zh-CN" sz="3600" b="1" dirty="0">
                <a:solidFill>
                  <a:srgbClr val="7A801D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up</a:t>
            </a:r>
            <a:endParaRPr lang="zh-CN" altLang="en-US" sz="3600" b="1" dirty="0">
              <a:solidFill>
                <a:srgbClr val="7A801D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34340" y="1513438"/>
          <a:ext cx="7139940" cy="440732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2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7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27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内容</a:t>
                      </a: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积极发言</a:t>
                      </a: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乐于合作</a:t>
                      </a: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完成情况</a:t>
                      </a: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60941" marB="609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49998" y="2105025"/>
            <a:ext cx="2794002" cy="4752976"/>
          </a:xfrm>
          <a:prstGeom prst="rect">
            <a:avLst/>
          </a:prstGeom>
        </p:spPr>
      </p:pic>
      <p:sp>
        <p:nvSpPr>
          <p:cNvPr id="4" name="文本框 6"/>
          <p:cNvSpPr txBox="1"/>
          <p:nvPr/>
        </p:nvSpPr>
        <p:spPr>
          <a:xfrm>
            <a:off x="2905781" y="198256"/>
            <a:ext cx="3047343" cy="673477"/>
          </a:xfrm>
          <a:prstGeom prst="rect">
            <a:avLst/>
          </a:prstGeom>
          <a:noFill/>
        </p:spPr>
        <p:txBody>
          <a:bodyPr wrap="square" lIns="118323" tIns="59162" rIns="118323" bIns="59162" rtlCol="0">
            <a:spAutoFit/>
          </a:bodyPr>
          <a:lstStyle/>
          <a:p>
            <a:r>
              <a:rPr lang="en-US" altLang="zh-CN" sz="3600" b="1" dirty="0">
                <a:solidFill>
                  <a:srgbClr val="7A801D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Evaluation </a:t>
            </a:r>
            <a:endParaRPr lang="zh-CN" altLang="en-US" sz="3600" b="1" dirty="0">
              <a:solidFill>
                <a:srgbClr val="7A801D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全屏显示(4:3)</PresentationFormat>
  <Paragraphs>64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黑体</vt:lpstr>
      <vt:lpstr>华康俪金黑W8(P)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2017-01-14T09:35:00Z</dcterms:created>
  <dcterms:modified xsi:type="dcterms:W3CDTF">2023-01-17T01:02:32Z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4ED1A2D9C7E64723BD569706B49E04D5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