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2"/>
  </p:sldMasterIdLst>
  <p:sldIdLst>
    <p:sldId id="257" r:id="rId3"/>
    <p:sldId id="258" r:id="rId4"/>
    <p:sldId id="256" r:id="rId5"/>
    <p:sldId id="281" r:id="rId6"/>
    <p:sldId id="282" r:id="rId7"/>
    <p:sldId id="262" r:id="rId8"/>
    <p:sldId id="263" r:id="rId9"/>
    <p:sldId id="264" r:id="rId10"/>
    <p:sldId id="259" r:id="rId11"/>
    <p:sldId id="265" r:id="rId12"/>
    <p:sldId id="266" r:id="rId13"/>
    <p:sldId id="267" r:id="rId14"/>
    <p:sldId id="268" r:id="rId15"/>
    <p:sldId id="269" r:id="rId16"/>
    <p:sldId id="260" r:id="rId17"/>
    <p:sldId id="270" r:id="rId18"/>
    <p:sldId id="271" r:id="rId19"/>
    <p:sldId id="272" r:id="rId20"/>
    <p:sldId id="273" r:id="rId21"/>
    <p:sldId id="274" r:id="rId22"/>
    <p:sldId id="261" r:id="rId23"/>
    <p:sldId id="275" r:id="rId24"/>
    <p:sldId id="276" r:id="rId25"/>
    <p:sldId id="277" r:id="rId26"/>
    <p:sldId id="278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323E"/>
    <a:srgbClr val="22252E"/>
    <a:srgbClr val="272A35"/>
    <a:srgbClr val="303440"/>
    <a:srgbClr val="F7F7F7"/>
    <a:srgbClr val="00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5D2ED"/>
            </a:solidFill>
            <a:ln w="19050">
              <a:noFill/>
            </a:ln>
            <a:effectLst/>
          </c:spPr>
          <c:dPt>
            <c:idx val="0"/>
            <c:bubble3D val="0"/>
            <c:spPr>
              <a:solidFill>
                <a:srgbClr val="B5D2E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BD2-4005-A020-CBDAFE5BED3D}"/>
              </c:ext>
            </c:extLst>
          </c:dPt>
          <c:dPt>
            <c:idx val="1"/>
            <c:bubble3D val="0"/>
            <c:spPr>
              <a:solidFill>
                <a:srgbClr val="B5D2E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BD2-4005-A020-CBDAFE5BED3D}"/>
              </c:ext>
            </c:extLst>
          </c:dPt>
          <c:dPt>
            <c:idx val="2"/>
            <c:bubble3D val="0"/>
            <c:spPr>
              <a:solidFill>
                <a:srgbClr val="B5D2E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BD2-4005-A020-CBDAFE5BED3D}"/>
              </c:ext>
            </c:extLst>
          </c:dPt>
          <c:dPt>
            <c:idx val="3"/>
            <c:bubble3D val="0"/>
            <c:spPr>
              <a:solidFill>
                <a:srgbClr val="B5D2E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BD2-4005-A020-CBDAFE5BED3D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45</c:v>
                </c:pt>
                <c:pt idx="1">
                  <c:v>20</c:v>
                </c:pt>
                <c:pt idx="2">
                  <c:v>15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BD2-4005-A020-CBDAFE5BED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31579B"/>
            </a:solidFill>
            <a:ln w="19050">
              <a:solidFill>
                <a:schemeClr val="lt1"/>
              </a:solidFill>
            </a:ln>
            <a:effectLst/>
          </c:spPr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20</c:v>
                </c:pt>
                <c:pt idx="1">
                  <c:v>15</c:v>
                </c:pt>
                <c:pt idx="2">
                  <c:v>30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BD2-4005-A020-CBDAFE5BED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8758528"/>
        <c:axId val="198759088"/>
      </c:areaChart>
      <c:catAx>
        <c:axId val="198758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2000" b="0" i="0" u="none" strike="noStrike" kern="1200" baseline="0">
                <a:solidFill>
                  <a:srgbClr val="2E323E"/>
                </a:solidFill>
                <a:latin typeface="+mn-lt"/>
                <a:ea typeface="Roboto Light" panose="02000000000000000000" pitchFamily="2" charset="0"/>
                <a:cs typeface="+mn-cs"/>
              </a:defRPr>
            </a:pPr>
            <a:endParaRPr lang="zh-CN"/>
          </a:p>
        </c:txPr>
        <c:crossAx val="198759088"/>
        <c:crosses val="autoZero"/>
        <c:auto val="1"/>
        <c:lblAlgn val="ctr"/>
        <c:lblOffset val="100"/>
        <c:noMultiLvlLbl val="0"/>
      </c:catAx>
      <c:valAx>
        <c:axId val="198759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2E323E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2000" b="0" i="0" u="none" strike="noStrike" kern="1200" baseline="0">
                <a:solidFill>
                  <a:srgbClr val="2E323E"/>
                </a:solidFill>
                <a:latin typeface="+mn-lt"/>
                <a:ea typeface="Roboto Light" panose="02000000000000000000" pitchFamily="2" charset="0"/>
                <a:cs typeface="+mn-cs"/>
              </a:defRPr>
            </a:pPr>
            <a:endParaRPr lang="zh-CN"/>
          </a:p>
        </c:txPr>
        <c:crossAx val="1987585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218018855198693E-2"/>
          <c:y val="0.12482208077704"/>
          <c:w val="0.923859652062894"/>
          <c:h val="0.719201694800662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One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E72-45F6-9D11-0732603105D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E72-45F6-9D11-0732603105DA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E72-45F6-9D11-0732603105DA}"/>
              </c:ext>
            </c:extLst>
          </c:dPt>
          <c:dPt>
            <c:idx val="4"/>
            <c:invertIfNegative val="0"/>
            <c:bubble3D val="0"/>
            <c:spPr>
              <a:solidFill>
                <a:srgbClr val="B5D2ED"/>
              </a:solidFill>
            </c:spPr>
            <c:extLst>
              <c:ext xmlns:c16="http://schemas.microsoft.com/office/drawing/2014/chart" uri="{C3380CC4-5D6E-409C-BE32-E72D297353CC}">
                <c16:uniqueId val="{00000004-7E72-45F6-9D11-0732603105DA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7E72-45F6-9D11-0732603105DA}"/>
              </c:ext>
            </c:extLst>
          </c:dPt>
          <c:dPt>
            <c:idx val="7"/>
            <c:invertIfNegative val="0"/>
            <c:bubble3D val="0"/>
            <c:spPr>
              <a:solidFill>
                <a:srgbClr val="B5D2ED"/>
              </a:solidFill>
            </c:spPr>
            <c:extLst>
              <c:ext xmlns:c16="http://schemas.microsoft.com/office/drawing/2014/chart" uri="{C3380CC4-5D6E-409C-BE32-E72D297353CC}">
                <c16:uniqueId val="{00000007-7E72-45F6-9D11-0732603105DA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7E72-45F6-9D11-0732603105DA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7E72-45F6-9D11-0732603105DA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7E72-45F6-9D11-0732603105DA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7E72-45F6-9D11-0732603105DA}"/>
              </c:ext>
            </c:extLst>
          </c:dPt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40</c:v>
                </c:pt>
                <c:pt idx="1">
                  <c:v>80</c:v>
                </c:pt>
                <c:pt idx="2">
                  <c:v>60</c:v>
                </c:pt>
                <c:pt idx="3">
                  <c:v>70</c:v>
                </c:pt>
                <c:pt idx="4">
                  <c:v>190</c:v>
                </c:pt>
                <c:pt idx="5">
                  <c:v>150</c:v>
                </c:pt>
                <c:pt idx="6">
                  <c:v>145</c:v>
                </c:pt>
                <c:pt idx="7">
                  <c:v>195</c:v>
                </c:pt>
                <c:pt idx="8">
                  <c:v>185</c:v>
                </c:pt>
                <c:pt idx="9">
                  <c:v>320</c:v>
                </c:pt>
                <c:pt idx="10">
                  <c:v>405</c:v>
                </c:pt>
                <c:pt idx="11">
                  <c:v>574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E72-45F6-9D11-0732603105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3922816"/>
        <c:axId val="193923376"/>
      </c:barChart>
      <c:scatterChart>
        <c:scatterStyle val="smooth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Series Two</c:v>
                </c:pt>
              </c:strCache>
            </c:strRef>
          </c:tx>
          <c:spPr>
            <a:ln w="28575" cap="rnd" cmpd="sng" algn="ctr">
              <a:solidFill>
                <a:schemeClr val="accent5"/>
              </a:solidFill>
              <a:prstDash val="solid"/>
              <a:round/>
            </a:ln>
          </c:spPr>
          <c:marker>
            <c:spPr>
              <a:solidFill>
                <a:schemeClr val="bg2"/>
              </a:solidFill>
              <a:ln w="28575" cap="flat" cmpd="sng" algn="ctr">
                <a:solidFill>
                  <a:schemeClr val="accent5"/>
                </a:solidFill>
                <a:prstDash val="solid"/>
                <a:round/>
              </a:ln>
            </c:spPr>
          </c:marker>
          <c:xVal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xVal>
          <c:yVal>
            <c:numRef>
              <c:f>Sheet1!$C$2:$C$13</c:f>
              <c:numCache>
                <c:formatCode>General</c:formatCode>
                <c:ptCount val="12"/>
                <c:pt idx="0">
                  <c:v>20</c:v>
                </c:pt>
                <c:pt idx="1">
                  <c:v>40</c:v>
                </c:pt>
                <c:pt idx="2">
                  <c:v>20</c:v>
                </c:pt>
                <c:pt idx="3">
                  <c:v>10</c:v>
                </c:pt>
                <c:pt idx="4">
                  <c:v>20</c:v>
                </c:pt>
                <c:pt idx="5">
                  <c:v>80</c:v>
                </c:pt>
                <c:pt idx="6">
                  <c:v>60</c:v>
                </c:pt>
                <c:pt idx="7">
                  <c:v>60</c:v>
                </c:pt>
                <c:pt idx="8">
                  <c:v>90</c:v>
                </c:pt>
                <c:pt idx="9">
                  <c:v>70</c:v>
                </c:pt>
                <c:pt idx="10">
                  <c:v>180</c:v>
                </c:pt>
                <c:pt idx="11">
                  <c:v>229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D-7E72-45F6-9D11-0732603105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3924496"/>
        <c:axId val="193923936"/>
      </c:scatterChart>
      <c:catAx>
        <c:axId val="1939228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2700" cap="flat" cmpd="sng" algn="ctr">
            <a:noFill/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rgbClr val="2E323E"/>
                </a:solidFill>
                <a:latin typeface="+mj-lt"/>
                <a:ea typeface="+mn-ea"/>
                <a:cs typeface="+mn-cs"/>
              </a:defRPr>
            </a:pPr>
            <a:endParaRPr lang="zh-CN"/>
          </a:p>
        </c:txPr>
        <c:crossAx val="193923376"/>
        <c:crosses val="autoZero"/>
        <c:auto val="1"/>
        <c:lblAlgn val="ctr"/>
        <c:lblOffset val="100"/>
        <c:noMultiLvlLbl val="0"/>
      </c:catAx>
      <c:valAx>
        <c:axId val="193923376"/>
        <c:scaling>
          <c:orientation val="minMax"/>
          <c:max val="600"/>
        </c:scaling>
        <c:delete val="0"/>
        <c:axPos val="l"/>
        <c:numFmt formatCode="0&quot;%&quot;" sourceLinked="0"/>
        <c:majorTickMark val="none"/>
        <c:minorTickMark val="none"/>
        <c:tickLblPos val="nextTo"/>
        <c:spPr>
          <a:ln w="19050" cap="flat" cmpd="sng" algn="ctr">
            <a:noFill/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rgbClr val="2E323E"/>
                </a:solidFill>
                <a:latin typeface="+mj-lt"/>
                <a:ea typeface="+mn-ea"/>
                <a:cs typeface="+mn-cs"/>
              </a:defRPr>
            </a:pPr>
            <a:endParaRPr lang="zh-CN"/>
          </a:p>
        </c:txPr>
        <c:crossAx val="193922816"/>
        <c:crosses val="autoZero"/>
        <c:crossBetween val="between"/>
      </c:valAx>
      <c:valAx>
        <c:axId val="193924496"/>
        <c:scaling>
          <c:orientation val="minMax"/>
        </c:scaling>
        <c:delete val="1"/>
        <c:axPos val="t"/>
        <c:majorTickMark val="out"/>
        <c:minorTickMark val="none"/>
        <c:tickLblPos val="nextTo"/>
        <c:crossAx val="193923936"/>
        <c:crosses val="max"/>
        <c:crossBetween val="midCat"/>
      </c:valAx>
      <c:valAx>
        <c:axId val="19392393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rgbClr val="2E323E"/>
                </a:solidFill>
                <a:latin typeface="+mj-lt"/>
                <a:ea typeface="+mn-ea"/>
                <a:cs typeface="+mn-cs"/>
              </a:defRPr>
            </a:pPr>
            <a:endParaRPr lang="zh-CN"/>
          </a:p>
        </c:txPr>
        <c:crossAx val="193924496"/>
        <c:crosses val="max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lang="zh-CN" sz="1200">
          <a:solidFill>
            <a:schemeClr val="tx1"/>
          </a:solidFill>
          <a:latin typeface="+mj-lt"/>
        </a:defRPr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1000"/>
              </a:spcAft>
              <a:defRPr spc="300"/>
            </a:lvl1pPr>
            <a:lvl2pPr marL="514350" indent="-171450">
              <a:defRPr spc="300"/>
            </a:lvl2pPr>
            <a:lvl3pPr marL="857250" indent="-171450">
              <a:defRPr spc="300"/>
            </a:lvl3pPr>
            <a:lvl4pPr marL="1200150" indent="-171450">
              <a:defRPr spc="300"/>
            </a:lvl4pPr>
            <a:lvl5pPr marL="1543050" indent="-17145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272851" y="64771"/>
            <a:ext cx="454948" cy="581024"/>
            <a:chOff x="211890" y="209551"/>
            <a:chExt cx="566821" cy="723900"/>
          </a:xfrm>
        </p:grpSpPr>
        <p:sp>
          <p:nvSpPr>
            <p:cNvPr id="3" name="Freeform 66"/>
            <p:cNvSpPr>
              <a:spLocks noEditPoints="1"/>
            </p:cNvSpPr>
            <p:nvPr userDrawn="1"/>
          </p:nvSpPr>
          <p:spPr bwMode="auto">
            <a:xfrm rot="20844513">
              <a:off x="211890" y="209551"/>
              <a:ext cx="414422" cy="609600"/>
            </a:xfrm>
            <a:custGeom>
              <a:avLst/>
              <a:gdLst>
                <a:gd name="T0" fmla="*/ 94 w 117"/>
                <a:gd name="T1" fmla="*/ 142 h 173"/>
                <a:gd name="T2" fmla="*/ 93 w 117"/>
                <a:gd name="T3" fmla="*/ 141 h 173"/>
                <a:gd name="T4" fmla="*/ 71 w 117"/>
                <a:gd name="T5" fmla="*/ 90 h 173"/>
                <a:gd name="T6" fmla="*/ 59 w 117"/>
                <a:gd name="T7" fmla="*/ 87 h 173"/>
                <a:gd name="T8" fmla="*/ 46 w 117"/>
                <a:gd name="T9" fmla="*/ 90 h 173"/>
                <a:gd name="T10" fmla="*/ 24 w 117"/>
                <a:gd name="T11" fmla="*/ 141 h 173"/>
                <a:gd name="T12" fmla="*/ 24 w 117"/>
                <a:gd name="T13" fmla="*/ 142 h 173"/>
                <a:gd name="T14" fmla="*/ 23 w 117"/>
                <a:gd name="T15" fmla="*/ 144 h 173"/>
                <a:gd name="T16" fmla="*/ 23 w 117"/>
                <a:gd name="T17" fmla="*/ 144 h 173"/>
                <a:gd name="T18" fmla="*/ 23 w 117"/>
                <a:gd name="T19" fmla="*/ 144 h 173"/>
                <a:gd name="T20" fmla="*/ 59 w 117"/>
                <a:gd name="T21" fmla="*/ 157 h 173"/>
                <a:gd name="T22" fmla="*/ 95 w 117"/>
                <a:gd name="T23" fmla="*/ 144 h 173"/>
                <a:gd name="T24" fmla="*/ 95 w 117"/>
                <a:gd name="T25" fmla="*/ 144 h 173"/>
                <a:gd name="T26" fmla="*/ 95 w 117"/>
                <a:gd name="T27" fmla="*/ 144 h 173"/>
                <a:gd name="T28" fmla="*/ 94 w 117"/>
                <a:gd name="T29" fmla="*/ 142 h 173"/>
                <a:gd name="T30" fmla="*/ 116 w 117"/>
                <a:gd name="T31" fmla="*/ 152 h 173"/>
                <a:gd name="T32" fmla="*/ 115 w 117"/>
                <a:gd name="T33" fmla="*/ 149 h 173"/>
                <a:gd name="T34" fmla="*/ 114 w 117"/>
                <a:gd name="T35" fmla="*/ 147 h 173"/>
                <a:gd name="T36" fmla="*/ 78 w 117"/>
                <a:gd name="T37" fmla="*/ 66 h 173"/>
                <a:gd name="T38" fmla="*/ 79 w 117"/>
                <a:gd name="T39" fmla="*/ 66 h 173"/>
                <a:gd name="T40" fmla="*/ 79 w 117"/>
                <a:gd name="T41" fmla="*/ 30 h 173"/>
                <a:gd name="T42" fmla="*/ 87 w 117"/>
                <a:gd name="T43" fmla="*/ 22 h 173"/>
                <a:gd name="T44" fmla="*/ 87 w 117"/>
                <a:gd name="T45" fmla="*/ 11 h 173"/>
                <a:gd name="T46" fmla="*/ 59 w 117"/>
                <a:gd name="T47" fmla="*/ 0 h 173"/>
                <a:gd name="T48" fmla="*/ 30 w 117"/>
                <a:gd name="T49" fmla="*/ 11 h 173"/>
                <a:gd name="T50" fmla="*/ 30 w 117"/>
                <a:gd name="T51" fmla="*/ 22 h 173"/>
                <a:gd name="T52" fmla="*/ 38 w 117"/>
                <a:gd name="T53" fmla="*/ 30 h 173"/>
                <a:gd name="T54" fmla="*/ 38 w 117"/>
                <a:gd name="T55" fmla="*/ 66 h 173"/>
                <a:gd name="T56" fmla="*/ 39 w 117"/>
                <a:gd name="T57" fmla="*/ 66 h 173"/>
                <a:gd name="T58" fmla="*/ 4 w 117"/>
                <a:gd name="T59" fmla="*/ 147 h 173"/>
                <a:gd name="T60" fmla="*/ 2 w 117"/>
                <a:gd name="T61" fmla="*/ 149 h 173"/>
                <a:gd name="T62" fmla="*/ 1 w 117"/>
                <a:gd name="T63" fmla="*/ 152 h 173"/>
                <a:gd name="T64" fmla="*/ 1 w 117"/>
                <a:gd name="T65" fmla="*/ 153 h 173"/>
                <a:gd name="T66" fmla="*/ 1 w 117"/>
                <a:gd name="T67" fmla="*/ 153 h 173"/>
                <a:gd name="T68" fmla="*/ 59 w 117"/>
                <a:gd name="T69" fmla="*/ 173 h 173"/>
                <a:gd name="T70" fmla="*/ 116 w 117"/>
                <a:gd name="T71" fmla="*/ 153 h 173"/>
                <a:gd name="T72" fmla="*/ 116 w 117"/>
                <a:gd name="T73" fmla="*/ 153 h 173"/>
                <a:gd name="T74" fmla="*/ 116 w 117"/>
                <a:gd name="T75" fmla="*/ 152 h 173"/>
                <a:gd name="T76" fmla="*/ 34 w 117"/>
                <a:gd name="T77" fmla="*/ 15 h 173"/>
                <a:gd name="T78" fmla="*/ 59 w 117"/>
                <a:gd name="T79" fmla="*/ 8 h 173"/>
                <a:gd name="T80" fmla="*/ 83 w 117"/>
                <a:gd name="T81" fmla="*/ 15 h 173"/>
                <a:gd name="T82" fmla="*/ 59 w 117"/>
                <a:gd name="T83" fmla="*/ 21 h 173"/>
                <a:gd name="T84" fmla="*/ 34 w 117"/>
                <a:gd name="T85" fmla="*/ 15 h 173"/>
                <a:gd name="T86" fmla="*/ 104 w 117"/>
                <a:gd name="T87" fmla="*/ 149 h 173"/>
                <a:gd name="T88" fmla="*/ 59 w 117"/>
                <a:gd name="T89" fmla="*/ 165 h 173"/>
                <a:gd name="T90" fmla="*/ 13 w 117"/>
                <a:gd name="T91" fmla="*/ 149 h 173"/>
                <a:gd name="T92" fmla="*/ 13 w 117"/>
                <a:gd name="T93" fmla="*/ 149 h 173"/>
                <a:gd name="T94" fmla="*/ 13 w 117"/>
                <a:gd name="T95" fmla="*/ 149 h 173"/>
                <a:gd name="T96" fmla="*/ 14 w 117"/>
                <a:gd name="T97" fmla="*/ 146 h 173"/>
                <a:gd name="T98" fmla="*/ 15 w 117"/>
                <a:gd name="T99" fmla="*/ 144 h 173"/>
                <a:gd name="T100" fmla="*/ 46 w 117"/>
                <a:gd name="T101" fmla="*/ 71 h 173"/>
                <a:gd name="T102" fmla="*/ 46 w 117"/>
                <a:gd name="T103" fmla="*/ 32 h 173"/>
                <a:gd name="T104" fmla="*/ 59 w 117"/>
                <a:gd name="T105" fmla="*/ 33 h 173"/>
                <a:gd name="T106" fmla="*/ 71 w 117"/>
                <a:gd name="T107" fmla="*/ 32 h 173"/>
                <a:gd name="T108" fmla="*/ 71 w 117"/>
                <a:gd name="T109" fmla="*/ 71 h 173"/>
                <a:gd name="T110" fmla="*/ 102 w 117"/>
                <a:gd name="T111" fmla="*/ 144 h 173"/>
                <a:gd name="T112" fmla="*/ 103 w 117"/>
                <a:gd name="T113" fmla="*/ 146 h 173"/>
                <a:gd name="T114" fmla="*/ 104 w 117"/>
                <a:gd name="T115" fmla="*/ 149 h 173"/>
                <a:gd name="T116" fmla="*/ 104 w 117"/>
                <a:gd name="T117" fmla="*/ 14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7" h="173">
                  <a:moveTo>
                    <a:pt x="94" y="142"/>
                  </a:moveTo>
                  <a:cubicBezTo>
                    <a:pt x="94" y="141"/>
                    <a:pt x="93" y="141"/>
                    <a:pt x="93" y="141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1" y="90"/>
                    <a:pt x="65" y="87"/>
                    <a:pt x="59" y="87"/>
                  </a:cubicBezTo>
                  <a:cubicBezTo>
                    <a:pt x="53" y="87"/>
                    <a:pt x="46" y="90"/>
                    <a:pt x="46" y="90"/>
                  </a:cubicBezTo>
                  <a:cubicBezTo>
                    <a:pt x="24" y="141"/>
                    <a:pt x="24" y="141"/>
                    <a:pt x="24" y="141"/>
                  </a:cubicBezTo>
                  <a:cubicBezTo>
                    <a:pt x="24" y="141"/>
                    <a:pt x="24" y="141"/>
                    <a:pt x="24" y="142"/>
                  </a:cubicBezTo>
                  <a:cubicBezTo>
                    <a:pt x="23" y="142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51"/>
                    <a:pt x="37" y="157"/>
                    <a:pt x="59" y="157"/>
                  </a:cubicBezTo>
                  <a:cubicBezTo>
                    <a:pt x="80" y="157"/>
                    <a:pt x="95" y="151"/>
                    <a:pt x="95" y="144"/>
                  </a:cubicBezTo>
                  <a:cubicBezTo>
                    <a:pt x="95" y="144"/>
                    <a:pt x="95" y="144"/>
                    <a:pt x="95" y="144"/>
                  </a:cubicBezTo>
                  <a:cubicBezTo>
                    <a:pt x="95" y="144"/>
                    <a:pt x="95" y="144"/>
                    <a:pt x="95" y="144"/>
                  </a:cubicBezTo>
                  <a:cubicBezTo>
                    <a:pt x="94" y="143"/>
                    <a:pt x="94" y="142"/>
                    <a:pt x="94" y="142"/>
                  </a:cubicBezTo>
                  <a:close/>
                  <a:moveTo>
                    <a:pt x="116" y="152"/>
                  </a:moveTo>
                  <a:cubicBezTo>
                    <a:pt x="116" y="151"/>
                    <a:pt x="116" y="150"/>
                    <a:pt x="115" y="149"/>
                  </a:cubicBezTo>
                  <a:cubicBezTo>
                    <a:pt x="115" y="148"/>
                    <a:pt x="114" y="148"/>
                    <a:pt x="114" y="147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4" y="28"/>
                    <a:pt x="87" y="25"/>
                    <a:pt x="87" y="22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5"/>
                    <a:pt x="75" y="0"/>
                    <a:pt x="59" y="0"/>
                  </a:cubicBezTo>
                  <a:cubicBezTo>
                    <a:pt x="43" y="0"/>
                    <a:pt x="30" y="5"/>
                    <a:pt x="30" y="11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5"/>
                    <a:pt x="33" y="28"/>
                    <a:pt x="38" y="30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4" y="147"/>
                    <a:pt x="4" y="147"/>
                    <a:pt x="4" y="147"/>
                  </a:cubicBezTo>
                  <a:cubicBezTo>
                    <a:pt x="3" y="148"/>
                    <a:pt x="3" y="148"/>
                    <a:pt x="2" y="149"/>
                  </a:cubicBezTo>
                  <a:cubicBezTo>
                    <a:pt x="2" y="150"/>
                    <a:pt x="1" y="151"/>
                    <a:pt x="1" y="152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0" y="164"/>
                    <a:pt x="24" y="173"/>
                    <a:pt x="59" y="173"/>
                  </a:cubicBezTo>
                  <a:cubicBezTo>
                    <a:pt x="94" y="173"/>
                    <a:pt x="117" y="164"/>
                    <a:pt x="116" y="153"/>
                  </a:cubicBezTo>
                  <a:cubicBezTo>
                    <a:pt x="116" y="153"/>
                    <a:pt x="116" y="153"/>
                    <a:pt x="116" y="153"/>
                  </a:cubicBezTo>
                  <a:lnTo>
                    <a:pt x="116" y="152"/>
                  </a:lnTo>
                  <a:close/>
                  <a:moveTo>
                    <a:pt x="34" y="15"/>
                  </a:moveTo>
                  <a:cubicBezTo>
                    <a:pt x="34" y="11"/>
                    <a:pt x="45" y="8"/>
                    <a:pt x="59" y="8"/>
                  </a:cubicBezTo>
                  <a:cubicBezTo>
                    <a:pt x="72" y="8"/>
                    <a:pt x="83" y="11"/>
                    <a:pt x="83" y="15"/>
                  </a:cubicBezTo>
                  <a:cubicBezTo>
                    <a:pt x="83" y="18"/>
                    <a:pt x="72" y="21"/>
                    <a:pt x="59" y="21"/>
                  </a:cubicBezTo>
                  <a:cubicBezTo>
                    <a:pt x="45" y="21"/>
                    <a:pt x="34" y="18"/>
                    <a:pt x="34" y="15"/>
                  </a:cubicBezTo>
                  <a:close/>
                  <a:moveTo>
                    <a:pt x="104" y="149"/>
                  </a:moveTo>
                  <a:cubicBezTo>
                    <a:pt x="105" y="158"/>
                    <a:pt x="86" y="165"/>
                    <a:pt x="59" y="165"/>
                  </a:cubicBezTo>
                  <a:cubicBezTo>
                    <a:pt x="31" y="165"/>
                    <a:pt x="13" y="158"/>
                    <a:pt x="13" y="149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3" y="148"/>
                    <a:pt x="14" y="147"/>
                    <a:pt x="14" y="146"/>
                  </a:cubicBezTo>
                  <a:cubicBezTo>
                    <a:pt x="14" y="145"/>
                    <a:pt x="15" y="145"/>
                    <a:pt x="15" y="144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50" y="33"/>
                    <a:pt x="54" y="33"/>
                    <a:pt x="59" y="33"/>
                  </a:cubicBezTo>
                  <a:cubicBezTo>
                    <a:pt x="63" y="33"/>
                    <a:pt x="67" y="33"/>
                    <a:pt x="71" y="32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102" y="144"/>
                    <a:pt x="102" y="144"/>
                    <a:pt x="102" y="144"/>
                  </a:cubicBezTo>
                  <a:cubicBezTo>
                    <a:pt x="103" y="145"/>
                    <a:pt x="103" y="145"/>
                    <a:pt x="103" y="146"/>
                  </a:cubicBezTo>
                  <a:cubicBezTo>
                    <a:pt x="104" y="147"/>
                    <a:pt x="104" y="148"/>
                    <a:pt x="104" y="149"/>
                  </a:cubicBezTo>
                  <a:cubicBezTo>
                    <a:pt x="104" y="149"/>
                    <a:pt x="104" y="149"/>
                    <a:pt x="104" y="14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" name="Freeform 66"/>
            <p:cNvSpPr>
              <a:spLocks noEditPoints="1"/>
            </p:cNvSpPr>
            <p:nvPr userDrawn="1"/>
          </p:nvSpPr>
          <p:spPr bwMode="auto">
            <a:xfrm rot="827969">
              <a:off x="364289" y="323851"/>
              <a:ext cx="414422" cy="609600"/>
            </a:xfrm>
            <a:custGeom>
              <a:avLst/>
              <a:gdLst>
                <a:gd name="T0" fmla="*/ 94 w 117"/>
                <a:gd name="T1" fmla="*/ 142 h 173"/>
                <a:gd name="T2" fmla="*/ 93 w 117"/>
                <a:gd name="T3" fmla="*/ 141 h 173"/>
                <a:gd name="T4" fmla="*/ 71 w 117"/>
                <a:gd name="T5" fmla="*/ 90 h 173"/>
                <a:gd name="T6" fmla="*/ 59 w 117"/>
                <a:gd name="T7" fmla="*/ 87 h 173"/>
                <a:gd name="T8" fmla="*/ 46 w 117"/>
                <a:gd name="T9" fmla="*/ 90 h 173"/>
                <a:gd name="T10" fmla="*/ 24 w 117"/>
                <a:gd name="T11" fmla="*/ 141 h 173"/>
                <a:gd name="T12" fmla="*/ 24 w 117"/>
                <a:gd name="T13" fmla="*/ 142 h 173"/>
                <a:gd name="T14" fmla="*/ 23 w 117"/>
                <a:gd name="T15" fmla="*/ 144 h 173"/>
                <a:gd name="T16" fmla="*/ 23 w 117"/>
                <a:gd name="T17" fmla="*/ 144 h 173"/>
                <a:gd name="T18" fmla="*/ 23 w 117"/>
                <a:gd name="T19" fmla="*/ 144 h 173"/>
                <a:gd name="T20" fmla="*/ 59 w 117"/>
                <a:gd name="T21" fmla="*/ 157 h 173"/>
                <a:gd name="T22" fmla="*/ 95 w 117"/>
                <a:gd name="T23" fmla="*/ 144 h 173"/>
                <a:gd name="T24" fmla="*/ 95 w 117"/>
                <a:gd name="T25" fmla="*/ 144 h 173"/>
                <a:gd name="T26" fmla="*/ 95 w 117"/>
                <a:gd name="T27" fmla="*/ 144 h 173"/>
                <a:gd name="T28" fmla="*/ 94 w 117"/>
                <a:gd name="T29" fmla="*/ 142 h 173"/>
                <a:gd name="T30" fmla="*/ 116 w 117"/>
                <a:gd name="T31" fmla="*/ 152 h 173"/>
                <a:gd name="T32" fmla="*/ 115 w 117"/>
                <a:gd name="T33" fmla="*/ 149 h 173"/>
                <a:gd name="T34" fmla="*/ 114 w 117"/>
                <a:gd name="T35" fmla="*/ 147 h 173"/>
                <a:gd name="T36" fmla="*/ 78 w 117"/>
                <a:gd name="T37" fmla="*/ 66 h 173"/>
                <a:gd name="T38" fmla="*/ 79 w 117"/>
                <a:gd name="T39" fmla="*/ 66 h 173"/>
                <a:gd name="T40" fmla="*/ 79 w 117"/>
                <a:gd name="T41" fmla="*/ 30 h 173"/>
                <a:gd name="T42" fmla="*/ 87 w 117"/>
                <a:gd name="T43" fmla="*/ 22 h 173"/>
                <a:gd name="T44" fmla="*/ 87 w 117"/>
                <a:gd name="T45" fmla="*/ 11 h 173"/>
                <a:gd name="T46" fmla="*/ 59 w 117"/>
                <a:gd name="T47" fmla="*/ 0 h 173"/>
                <a:gd name="T48" fmla="*/ 30 w 117"/>
                <a:gd name="T49" fmla="*/ 11 h 173"/>
                <a:gd name="T50" fmla="*/ 30 w 117"/>
                <a:gd name="T51" fmla="*/ 22 h 173"/>
                <a:gd name="T52" fmla="*/ 38 w 117"/>
                <a:gd name="T53" fmla="*/ 30 h 173"/>
                <a:gd name="T54" fmla="*/ 38 w 117"/>
                <a:gd name="T55" fmla="*/ 66 h 173"/>
                <a:gd name="T56" fmla="*/ 39 w 117"/>
                <a:gd name="T57" fmla="*/ 66 h 173"/>
                <a:gd name="T58" fmla="*/ 4 w 117"/>
                <a:gd name="T59" fmla="*/ 147 h 173"/>
                <a:gd name="T60" fmla="*/ 2 w 117"/>
                <a:gd name="T61" fmla="*/ 149 h 173"/>
                <a:gd name="T62" fmla="*/ 1 w 117"/>
                <a:gd name="T63" fmla="*/ 152 h 173"/>
                <a:gd name="T64" fmla="*/ 1 w 117"/>
                <a:gd name="T65" fmla="*/ 153 h 173"/>
                <a:gd name="T66" fmla="*/ 1 w 117"/>
                <a:gd name="T67" fmla="*/ 153 h 173"/>
                <a:gd name="T68" fmla="*/ 59 w 117"/>
                <a:gd name="T69" fmla="*/ 173 h 173"/>
                <a:gd name="T70" fmla="*/ 116 w 117"/>
                <a:gd name="T71" fmla="*/ 153 h 173"/>
                <a:gd name="T72" fmla="*/ 116 w 117"/>
                <a:gd name="T73" fmla="*/ 153 h 173"/>
                <a:gd name="T74" fmla="*/ 116 w 117"/>
                <a:gd name="T75" fmla="*/ 152 h 173"/>
                <a:gd name="T76" fmla="*/ 34 w 117"/>
                <a:gd name="T77" fmla="*/ 15 h 173"/>
                <a:gd name="T78" fmla="*/ 59 w 117"/>
                <a:gd name="T79" fmla="*/ 8 h 173"/>
                <a:gd name="T80" fmla="*/ 83 w 117"/>
                <a:gd name="T81" fmla="*/ 15 h 173"/>
                <a:gd name="T82" fmla="*/ 59 w 117"/>
                <a:gd name="T83" fmla="*/ 21 h 173"/>
                <a:gd name="T84" fmla="*/ 34 w 117"/>
                <a:gd name="T85" fmla="*/ 15 h 173"/>
                <a:gd name="T86" fmla="*/ 104 w 117"/>
                <a:gd name="T87" fmla="*/ 149 h 173"/>
                <a:gd name="T88" fmla="*/ 59 w 117"/>
                <a:gd name="T89" fmla="*/ 165 h 173"/>
                <a:gd name="T90" fmla="*/ 13 w 117"/>
                <a:gd name="T91" fmla="*/ 149 h 173"/>
                <a:gd name="T92" fmla="*/ 13 w 117"/>
                <a:gd name="T93" fmla="*/ 149 h 173"/>
                <a:gd name="T94" fmla="*/ 13 w 117"/>
                <a:gd name="T95" fmla="*/ 149 h 173"/>
                <a:gd name="T96" fmla="*/ 14 w 117"/>
                <a:gd name="T97" fmla="*/ 146 h 173"/>
                <a:gd name="T98" fmla="*/ 15 w 117"/>
                <a:gd name="T99" fmla="*/ 144 h 173"/>
                <a:gd name="T100" fmla="*/ 46 w 117"/>
                <a:gd name="T101" fmla="*/ 71 h 173"/>
                <a:gd name="T102" fmla="*/ 46 w 117"/>
                <a:gd name="T103" fmla="*/ 32 h 173"/>
                <a:gd name="T104" fmla="*/ 59 w 117"/>
                <a:gd name="T105" fmla="*/ 33 h 173"/>
                <a:gd name="T106" fmla="*/ 71 w 117"/>
                <a:gd name="T107" fmla="*/ 32 h 173"/>
                <a:gd name="T108" fmla="*/ 71 w 117"/>
                <a:gd name="T109" fmla="*/ 71 h 173"/>
                <a:gd name="T110" fmla="*/ 102 w 117"/>
                <a:gd name="T111" fmla="*/ 144 h 173"/>
                <a:gd name="T112" fmla="*/ 103 w 117"/>
                <a:gd name="T113" fmla="*/ 146 h 173"/>
                <a:gd name="T114" fmla="*/ 104 w 117"/>
                <a:gd name="T115" fmla="*/ 149 h 173"/>
                <a:gd name="T116" fmla="*/ 104 w 117"/>
                <a:gd name="T117" fmla="*/ 14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7" h="173">
                  <a:moveTo>
                    <a:pt x="94" y="142"/>
                  </a:moveTo>
                  <a:cubicBezTo>
                    <a:pt x="94" y="141"/>
                    <a:pt x="93" y="141"/>
                    <a:pt x="93" y="141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1" y="90"/>
                    <a:pt x="65" y="87"/>
                    <a:pt x="59" y="87"/>
                  </a:cubicBezTo>
                  <a:cubicBezTo>
                    <a:pt x="53" y="87"/>
                    <a:pt x="46" y="90"/>
                    <a:pt x="46" y="90"/>
                  </a:cubicBezTo>
                  <a:cubicBezTo>
                    <a:pt x="24" y="141"/>
                    <a:pt x="24" y="141"/>
                    <a:pt x="24" y="141"/>
                  </a:cubicBezTo>
                  <a:cubicBezTo>
                    <a:pt x="24" y="141"/>
                    <a:pt x="24" y="141"/>
                    <a:pt x="24" y="142"/>
                  </a:cubicBezTo>
                  <a:cubicBezTo>
                    <a:pt x="23" y="142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51"/>
                    <a:pt x="37" y="157"/>
                    <a:pt x="59" y="157"/>
                  </a:cubicBezTo>
                  <a:cubicBezTo>
                    <a:pt x="80" y="157"/>
                    <a:pt x="95" y="151"/>
                    <a:pt x="95" y="144"/>
                  </a:cubicBezTo>
                  <a:cubicBezTo>
                    <a:pt x="95" y="144"/>
                    <a:pt x="95" y="144"/>
                    <a:pt x="95" y="144"/>
                  </a:cubicBezTo>
                  <a:cubicBezTo>
                    <a:pt x="95" y="144"/>
                    <a:pt x="95" y="144"/>
                    <a:pt x="95" y="144"/>
                  </a:cubicBezTo>
                  <a:cubicBezTo>
                    <a:pt x="94" y="143"/>
                    <a:pt x="94" y="142"/>
                    <a:pt x="94" y="142"/>
                  </a:cubicBezTo>
                  <a:close/>
                  <a:moveTo>
                    <a:pt x="116" y="152"/>
                  </a:moveTo>
                  <a:cubicBezTo>
                    <a:pt x="116" y="151"/>
                    <a:pt x="116" y="150"/>
                    <a:pt x="115" y="149"/>
                  </a:cubicBezTo>
                  <a:cubicBezTo>
                    <a:pt x="115" y="148"/>
                    <a:pt x="114" y="148"/>
                    <a:pt x="114" y="147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4" y="28"/>
                    <a:pt x="87" y="25"/>
                    <a:pt x="87" y="22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5"/>
                    <a:pt x="75" y="0"/>
                    <a:pt x="59" y="0"/>
                  </a:cubicBezTo>
                  <a:cubicBezTo>
                    <a:pt x="43" y="0"/>
                    <a:pt x="30" y="5"/>
                    <a:pt x="30" y="11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5"/>
                    <a:pt x="33" y="28"/>
                    <a:pt x="38" y="30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4" y="147"/>
                    <a:pt x="4" y="147"/>
                    <a:pt x="4" y="147"/>
                  </a:cubicBezTo>
                  <a:cubicBezTo>
                    <a:pt x="3" y="148"/>
                    <a:pt x="3" y="148"/>
                    <a:pt x="2" y="149"/>
                  </a:cubicBezTo>
                  <a:cubicBezTo>
                    <a:pt x="2" y="150"/>
                    <a:pt x="1" y="151"/>
                    <a:pt x="1" y="152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0" y="164"/>
                    <a:pt x="24" y="173"/>
                    <a:pt x="59" y="173"/>
                  </a:cubicBezTo>
                  <a:cubicBezTo>
                    <a:pt x="94" y="173"/>
                    <a:pt x="117" y="164"/>
                    <a:pt x="116" y="153"/>
                  </a:cubicBezTo>
                  <a:cubicBezTo>
                    <a:pt x="116" y="153"/>
                    <a:pt x="116" y="153"/>
                    <a:pt x="116" y="153"/>
                  </a:cubicBezTo>
                  <a:lnTo>
                    <a:pt x="116" y="152"/>
                  </a:lnTo>
                  <a:close/>
                  <a:moveTo>
                    <a:pt x="34" y="15"/>
                  </a:moveTo>
                  <a:cubicBezTo>
                    <a:pt x="34" y="11"/>
                    <a:pt x="45" y="8"/>
                    <a:pt x="59" y="8"/>
                  </a:cubicBezTo>
                  <a:cubicBezTo>
                    <a:pt x="72" y="8"/>
                    <a:pt x="83" y="11"/>
                    <a:pt x="83" y="15"/>
                  </a:cubicBezTo>
                  <a:cubicBezTo>
                    <a:pt x="83" y="18"/>
                    <a:pt x="72" y="21"/>
                    <a:pt x="59" y="21"/>
                  </a:cubicBezTo>
                  <a:cubicBezTo>
                    <a:pt x="45" y="21"/>
                    <a:pt x="34" y="18"/>
                    <a:pt x="34" y="15"/>
                  </a:cubicBezTo>
                  <a:close/>
                  <a:moveTo>
                    <a:pt x="104" y="149"/>
                  </a:moveTo>
                  <a:cubicBezTo>
                    <a:pt x="105" y="158"/>
                    <a:pt x="86" y="165"/>
                    <a:pt x="59" y="165"/>
                  </a:cubicBezTo>
                  <a:cubicBezTo>
                    <a:pt x="31" y="165"/>
                    <a:pt x="13" y="158"/>
                    <a:pt x="13" y="149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3" y="148"/>
                    <a:pt x="14" y="147"/>
                    <a:pt x="14" y="146"/>
                  </a:cubicBezTo>
                  <a:cubicBezTo>
                    <a:pt x="14" y="145"/>
                    <a:pt x="15" y="145"/>
                    <a:pt x="15" y="144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50" y="33"/>
                    <a:pt x="54" y="33"/>
                    <a:pt x="59" y="33"/>
                  </a:cubicBezTo>
                  <a:cubicBezTo>
                    <a:pt x="63" y="33"/>
                    <a:pt x="67" y="33"/>
                    <a:pt x="71" y="32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102" y="144"/>
                    <a:pt x="102" y="144"/>
                    <a:pt x="102" y="144"/>
                  </a:cubicBezTo>
                  <a:cubicBezTo>
                    <a:pt x="103" y="145"/>
                    <a:pt x="103" y="145"/>
                    <a:pt x="103" y="146"/>
                  </a:cubicBezTo>
                  <a:cubicBezTo>
                    <a:pt x="104" y="147"/>
                    <a:pt x="104" y="148"/>
                    <a:pt x="104" y="149"/>
                  </a:cubicBezTo>
                  <a:cubicBezTo>
                    <a:pt x="104" y="149"/>
                    <a:pt x="104" y="149"/>
                    <a:pt x="104" y="149"/>
                  </a:cubicBezTo>
                  <a:close/>
                </a:path>
              </a:pathLst>
            </a:custGeom>
            <a:solidFill>
              <a:srgbClr val="272A3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833C8-47C7-4C67-BC09-F97E5551EFE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2E1C-EE68-4C73-812B-A4EE78B571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ags" Target="../tags/tag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7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833C8-47C7-4C67-BC09-F97E5551EFE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22E1C-EE68-4C73-812B-A4EE78B571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5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66"/>
          <p:cNvSpPr>
            <a:spLocks noEditPoints="1"/>
          </p:cNvSpPr>
          <p:nvPr/>
        </p:nvSpPr>
        <p:spPr bwMode="auto">
          <a:xfrm rot="19998181">
            <a:off x="3915074" y="287657"/>
            <a:ext cx="3085096" cy="4538062"/>
          </a:xfrm>
          <a:custGeom>
            <a:avLst/>
            <a:gdLst>
              <a:gd name="T0" fmla="*/ 94 w 117"/>
              <a:gd name="T1" fmla="*/ 142 h 173"/>
              <a:gd name="T2" fmla="*/ 93 w 117"/>
              <a:gd name="T3" fmla="*/ 141 h 173"/>
              <a:gd name="T4" fmla="*/ 71 w 117"/>
              <a:gd name="T5" fmla="*/ 90 h 173"/>
              <a:gd name="T6" fmla="*/ 59 w 117"/>
              <a:gd name="T7" fmla="*/ 87 h 173"/>
              <a:gd name="T8" fmla="*/ 46 w 117"/>
              <a:gd name="T9" fmla="*/ 90 h 173"/>
              <a:gd name="T10" fmla="*/ 24 w 117"/>
              <a:gd name="T11" fmla="*/ 141 h 173"/>
              <a:gd name="T12" fmla="*/ 24 w 117"/>
              <a:gd name="T13" fmla="*/ 142 h 173"/>
              <a:gd name="T14" fmla="*/ 23 w 117"/>
              <a:gd name="T15" fmla="*/ 144 h 173"/>
              <a:gd name="T16" fmla="*/ 23 w 117"/>
              <a:gd name="T17" fmla="*/ 144 h 173"/>
              <a:gd name="T18" fmla="*/ 23 w 117"/>
              <a:gd name="T19" fmla="*/ 144 h 173"/>
              <a:gd name="T20" fmla="*/ 59 w 117"/>
              <a:gd name="T21" fmla="*/ 157 h 173"/>
              <a:gd name="T22" fmla="*/ 95 w 117"/>
              <a:gd name="T23" fmla="*/ 144 h 173"/>
              <a:gd name="T24" fmla="*/ 95 w 117"/>
              <a:gd name="T25" fmla="*/ 144 h 173"/>
              <a:gd name="T26" fmla="*/ 95 w 117"/>
              <a:gd name="T27" fmla="*/ 144 h 173"/>
              <a:gd name="T28" fmla="*/ 94 w 117"/>
              <a:gd name="T29" fmla="*/ 142 h 173"/>
              <a:gd name="T30" fmla="*/ 116 w 117"/>
              <a:gd name="T31" fmla="*/ 152 h 173"/>
              <a:gd name="T32" fmla="*/ 115 w 117"/>
              <a:gd name="T33" fmla="*/ 149 h 173"/>
              <a:gd name="T34" fmla="*/ 114 w 117"/>
              <a:gd name="T35" fmla="*/ 147 h 173"/>
              <a:gd name="T36" fmla="*/ 78 w 117"/>
              <a:gd name="T37" fmla="*/ 66 h 173"/>
              <a:gd name="T38" fmla="*/ 79 w 117"/>
              <a:gd name="T39" fmla="*/ 66 h 173"/>
              <a:gd name="T40" fmla="*/ 79 w 117"/>
              <a:gd name="T41" fmla="*/ 30 h 173"/>
              <a:gd name="T42" fmla="*/ 87 w 117"/>
              <a:gd name="T43" fmla="*/ 22 h 173"/>
              <a:gd name="T44" fmla="*/ 87 w 117"/>
              <a:gd name="T45" fmla="*/ 11 h 173"/>
              <a:gd name="T46" fmla="*/ 59 w 117"/>
              <a:gd name="T47" fmla="*/ 0 h 173"/>
              <a:gd name="T48" fmla="*/ 30 w 117"/>
              <a:gd name="T49" fmla="*/ 11 h 173"/>
              <a:gd name="T50" fmla="*/ 30 w 117"/>
              <a:gd name="T51" fmla="*/ 22 h 173"/>
              <a:gd name="T52" fmla="*/ 38 w 117"/>
              <a:gd name="T53" fmla="*/ 30 h 173"/>
              <a:gd name="T54" fmla="*/ 38 w 117"/>
              <a:gd name="T55" fmla="*/ 66 h 173"/>
              <a:gd name="T56" fmla="*/ 39 w 117"/>
              <a:gd name="T57" fmla="*/ 66 h 173"/>
              <a:gd name="T58" fmla="*/ 4 w 117"/>
              <a:gd name="T59" fmla="*/ 147 h 173"/>
              <a:gd name="T60" fmla="*/ 2 w 117"/>
              <a:gd name="T61" fmla="*/ 149 h 173"/>
              <a:gd name="T62" fmla="*/ 1 w 117"/>
              <a:gd name="T63" fmla="*/ 152 h 173"/>
              <a:gd name="T64" fmla="*/ 1 w 117"/>
              <a:gd name="T65" fmla="*/ 153 h 173"/>
              <a:gd name="T66" fmla="*/ 1 w 117"/>
              <a:gd name="T67" fmla="*/ 153 h 173"/>
              <a:gd name="T68" fmla="*/ 59 w 117"/>
              <a:gd name="T69" fmla="*/ 173 h 173"/>
              <a:gd name="T70" fmla="*/ 116 w 117"/>
              <a:gd name="T71" fmla="*/ 153 h 173"/>
              <a:gd name="T72" fmla="*/ 116 w 117"/>
              <a:gd name="T73" fmla="*/ 153 h 173"/>
              <a:gd name="T74" fmla="*/ 116 w 117"/>
              <a:gd name="T75" fmla="*/ 152 h 173"/>
              <a:gd name="T76" fmla="*/ 34 w 117"/>
              <a:gd name="T77" fmla="*/ 15 h 173"/>
              <a:gd name="T78" fmla="*/ 59 w 117"/>
              <a:gd name="T79" fmla="*/ 8 h 173"/>
              <a:gd name="T80" fmla="*/ 83 w 117"/>
              <a:gd name="T81" fmla="*/ 15 h 173"/>
              <a:gd name="T82" fmla="*/ 59 w 117"/>
              <a:gd name="T83" fmla="*/ 21 h 173"/>
              <a:gd name="T84" fmla="*/ 34 w 117"/>
              <a:gd name="T85" fmla="*/ 15 h 173"/>
              <a:gd name="T86" fmla="*/ 104 w 117"/>
              <a:gd name="T87" fmla="*/ 149 h 173"/>
              <a:gd name="T88" fmla="*/ 59 w 117"/>
              <a:gd name="T89" fmla="*/ 165 h 173"/>
              <a:gd name="T90" fmla="*/ 13 w 117"/>
              <a:gd name="T91" fmla="*/ 149 h 173"/>
              <a:gd name="T92" fmla="*/ 13 w 117"/>
              <a:gd name="T93" fmla="*/ 149 h 173"/>
              <a:gd name="T94" fmla="*/ 13 w 117"/>
              <a:gd name="T95" fmla="*/ 149 h 173"/>
              <a:gd name="T96" fmla="*/ 14 w 117"/>
              <a:gd name="T97" fmla="*/ 146 h 173"/>
              <a:gd name="T98" fmla="*/ 15 w 117"/>
              <a:gd name="T99" fmla="*/ 144 h 173"/>
              <a:gd name="T100" fmla="*/ 46 w 117"/>
              <a:gd name="T101" fmla="*/ 71 h 173"/>
              <a:gd name="T102" fmla="*/ 46 w 117"/>
              <a:gd name="T103" fmla="*/ 32 h 173"/>
              <a:gd name="T104" fmla="*/ 59 w 117"/>
              <a:gd name="T105" fmla="*/ 33 h 173"/>
              <a:gd name="T106" fmla="*/ 71 w 117"/>
              <a:gd name="T107" fmla="*/ 32 h 173"/>
              <a:gd name="T108" fmla="*/ 71 w 117"/>
              <a:gd name="T109" fmla="*/ 71 h 173"/>
              <a:gd name="T110" fmla="*/ 102 w 117"/>
              <a:gd name="T111" fmla="*/ 144 h 173"/>
              <a:gd name="T112" fmla="*/ 103 w 117"/>
              <a:gd name="T113" fmla="*/ 146 h 173"/>
              <a:gd name="T114" fmla="*/ 104 w 117"/>
              <a:gd name="T115" fmla="*/ 149 h 173"/>
              <a:gd name="T116" fmla="*/ 104 w 117"/>
              <a:gd name="T117" fmla="*/ 149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7" h="173">
                <a:moveTo>
                  <a:pt x="94" y="142"/>
                </a:moveTo>
                <a:cubicBezTo>
                  <a:pt x="94" y="141"/>
                  <a:pt x="93" y="141"/>
                  <a:pt x="93" y="141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90"/>
                  <a:pt x="65" y="87"/>
                  <a:pt x="59" y="87"/>
                </a:cubicBezTo>
                <a:cubicBezTo>
                  <a:pt x="53" y="87"/>
                  <a:pt x="46" y="90"/>
                  <a:pt x="46" y="90"/>
                </a:cubicBezTo>
                <a:cubicBezTo>
                  <a:pt x="24" y="141"/>
                  <a:pt x="24" y="141"/>
                  <a:pt x="24" y="141"/>
                </a:cubicBezTo>
                <a:cubicBezTo>
                  <a:pt x="24" y="141"/>
                  <a:pt x="24" y="141"/>
                  <a:pt x="24" y="142"/>
                </a:cubicBezTo>
                <a:cubicBezTo>
                  <a:pt x="23" y="142"/>
                  <a:pt x="23" y="143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2" y="151"/>
                  <a:pt x="37" y="157"/>
                  <a:pt x="59" y="157"/>
                </a:cubicBezTo>
                <a:cubicBezTo>
                  <a:pt x="80" y="157"/>
                  <a:pt x="95" y="151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4" y="143"/>
                  <a:pt x="94" y="142"/>
                  <a:pt x="94" y="142"/>
                </a:cubicBezTo>
                <a:close/>
                <a:moveTo>
                  <a:pt x="116" y="152"/>
                </a:moveTo>
                <a:cubicBezTo>
                  <a:pt x="116" y="151"/>
                  <a:pt x="116" y="150"/>
                  <a:pt x="115" y="149"/>
                </a:cubicBezTo>
                <a:cubicBezTo>
                  <a:pt x="115" y="148"/>
                  <a:pt x="114" y="148"/>
                  <a:pt x="114" y="147"/>
                </a:cubicBezTo>
                <a:cubicBezTo>
                  <a:pt x="78" y="66"/>
                  <a:pt x="78" y="66"/>
                  <a:pt x="78" y="66"/>
                </a:cubicBezTo>
                <a:cubicBezTo>
                  <a:pt x="79" y="66"/>
                  <a:pt x="79" y="66"/>
                  <a:pt x="79" y="66"/>
                </a:cubicBezTo>
                <a:cubicBezTo>
                  <a:pt x="79" y="30"/>
                  <a:pt x="79" y="30"/>
                  <a:pt x="79" y="30"/>
                </a:cubicBezTo>
                <a:cubicBezTo>
                  <a:pt x="84" y="28"/>
                  <a:pt x="87" y="25"/>
                  <a:pt x="87" y="22"/>
                </a:cubicBezTo>
                <a:cubicBezTo>
                  <a:pt x="87" y="11"/>
                  <a:pt x="87" y="11"/>
                  <a:pt x="87" y="11"/>
                </a:cubicBezTo>
                <a:cubicBezTo>
                  <a:pt x="87" y="5"/>
                  <a:pt x="75" y="0"/>
                  <a:pt x="59" y="0"/>
                </a:cubicBezTo>
                <a:cubicBezTo>
                  <a:pt x="43" y="0"/>
                  <a:pt x="30" y="5"/>
                  <a:pt x="30" y="11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25"/>
                  <a:pt x="33" y="28"/>
                  <a:pt x="38" y="30"/>
                </a:cubicBezTo>
                <a:cubicBezTo>
                  <a:pt x="38" y="66"/>
                  <a:pt x="38" y="66"/>
                  <a:pt x="38" y="66"/>
                </a:cubicBezTo>
                <a:cubicBezTo>
                  <a:pt x="39" y="66"/>
                  <a:pt x="39" y="66"/>
                  <a:pt x="39" y="66"/>
                </a:cubicBezTo>
                <a:cubicBezTo>
                  <a:pt x="4" y="147"/>
                  <a:pt x="4" y="147"/>
                  <a:pt x="4" y="147"/>
                </a:cubicBezTo>
                <a:cubicBezTo>
                  <a:pt x="3" y="148"/>
                  <a:pt x="3" y="148"/>
                  <a:pt x="2" y="149"/>
                </a:cubicBezTo>
                <a:cubicBezTo>
                  <a:pt x="2" y="150"/>
                  <a:pt x="1" y="151"/>
                  <a:pt x="1" y="152"/>
                </a:cubicBezTo>
                <a:cubicBezTo>
                  <a:pt x="1" y="153"/>
                  <a:pt x="1" y="153"/>
                  <a:pt x="1" y="153"/>
                </a:cubicBezTo>
                <a:cubicBezTo>
                  <a:pt x="1" y="153"/>
                  <a:pt x="1" y="153"/>
                  <a:pt x="1" y="153"/>
                </a:cubicBezTo>
                <a:cubicBezTo>
                  <a:pt x="0" y="164"/>
                  <a:pt x="24" y="173"/>
                  <a:pt x="59" y="173"/>
                </a:cubicBezTo>
                <a:cubicBezTo>
                  <a:pt x="94" y="173"/>
                  <a:pt x="117" y="164"/>
                  <a:pt x="116" y="153"/>
                </a:cubicBezTo>
                <a:cubicBezTo>
                  <a:pt x="116" y="153"/>
                  <a:pt x="116" y="153"/>
                  <a:pt x="116" y="153"/>
                </a:cubicBezTo>
                <a:lnTo>
                  <a:pt x="116" y="152"/>
                </a:lnTo>
                <a:close/>
                <a:moveTo>
                  <a:pt x="34" y="15"/>
                </a:moveTo>
                <a:cubicBezTo>
                  <a:pt x="34" y="11"/>
                  <a:pt x="45" y="8"/>
                  <a:pt x="59" y="8"/>
                </a:cubicBezTo>
                <a:cubicBezTo>
                  <a:pt x="72" y="8"/>
                  <a:pt x="83" y="11"/>
                  <a:pt x="83" y="15"/>
                </a:cubicBezTo>
                <a:cubicBezTo>
                  <a:pt x="83" y="18"/>
                  <a:pt x="72" y="21"/>
                  <a:pt x="59" y="21"/>
                </a:cubicBezTo>
                <a:cubicBezTo>
                  <a:pt x="45" y="21"/>
                  <a:pt x="34" y="18"/>
                  <a:pt x="34" y="15"/>
                </a:cubicBezTo>
                <a:close/>
                <a:moveTo>
                  <a:pt x="104" y="149"/>
                </a:moveTo>
                <a:cubicBezTo>
                  <a:pt x="105" y="158"/>
                  <a:pt x="86" y="165"/>
                  <a:pt x="59" y="165"/>
                </a:cubicBezTo>
                <a:cubicBezTo>
                  <a:pt x="31" y="165"/>
                  <a:pt x="13" y="158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8"/>
                  <a:pt x="14" y="147"/>
                  <a:pt x="14" y="146"/>
                </a:cubicBezTo>
                <a:cubicBezTo>
                  <a:pt x="14" y="145"/>
                  <a:pt x="15" y="145"/>
                  <a:pt x="15" y="144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32"/>
                  <a:pt x="46" y="32"/>
                  <a:pt x="46" y="32"/>
                </a:cubicBezTo>
                <a:cubicBezTo>
                  <a:pt x="50" y="33"/>
                  <a:pt x="54" y="33"/>
                  <a:pt x="59" y="33"/>
                </a:cubicBezTo>
                <a:cubicBezTo>
                  <a:pt x="63" y="33"/>
                  <a:pt x="67" y="33"/>
                  <a:pt x="71" y="32"/>
                </a:cubicBezTo>
                <a:cubicBezTo>
                  <a:pt x="71" y="71"/>
                  <a:pt x="71" y="71"/>
                  <a:pt x="71" y="71"/>
                </a:cubicBezTo>
                <a:cubicBezTo>
                  <a:pt x="102" y="144"/>
                  <a:pt x="102" y="144"/>
                  <a:pt x="102" y="144"/>
                </a:cubicBezTo>
                <a:cubicBezTo>
                  <a:pt x="103" y="145"/>
                  <a:pt x="103" y="145"/>
                  <a:pt x="103" y="146"/>
                </a:cubicBezTo>
                <a:cubicBezTo>
                  <a:pt x="104" y="147"/>
                  <a:pt x="104" y="148"/>
                  <a:pt x="104" y="149"/>
                </a:cubicBezTo>
                <a:cubicBezTo>
                  <a:pt x="104" y="149"/>
                  <a:pt x="104" y="149"/>
                  <a:pt x="104" y="149"/>
                </a:cubicBezTo>
                <a:close/>
              </a:path>
            </a:pathLst>
          </a:custGeom>
          <a:solidFill>
            <a:srgbClr val="272A3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7" name="Freeform 66"/>
          <p:cNvSpPr>
            <a:spLocks noEditPoints="1"/>
          </p:cNvSpPr>
          <p:nvPr/>
        </p:nvSpPr>
        <p:spPr bwMode="auto">
          <a:xfrm rot="1580408">
            <a:off x="8009208" y="1010712"/>
            <a:ext cx="894010" cy="1315056"/>
          </a:xfrm>
          <a:custGeom>
            <a:avLst/>
            <a:gdLst>
              <a:gd name="T0" fmla="*/ 94 w 117"/>
              <a:gd name="T1" fmla="*/ 142 h 173"/>
              <a:gd name="T2" fmla="*/ 93 w 117"/>
              <a:gd name="T3" fmla="*/ 141 h 173"/>
              <a:gd name="T4" fmla="*/ 71 w 117"/>
              <a:gd name="T5" fmla="*/ 90 h 173"/>
              <a:gd name="T6" fmla="*/ 59 w 117"/>
              <a:gd name="T7" fmla="*/ 87 h 173"/>
              <a:gd name="T8" fmla="*/ 46 w 117"/>
              <a:gd name="T9" fmla="*/ 90 h 173"/>
              <a:gd name="T10" fmla="*/ 24 w 117"/>
              <a:gd name="T11" fmla="*/ 141 h 173"/>
              <a:gd name="T12" fmla="*/ 24 w 117"/>
              <a:gd name="T13" fmla="*/ 142 h 173"/>
              <a:gd name="T14" fmla="*/ 23 w 117"/>
              <a:gd name="T15" fmla="*/ 144 h 173"/>
              <a:gd name="T16" fmla="*/ 23 w 117"/>
              <a:gd name="T17" fmla="*/ 144 h 173"/>
              <a:gd name="T18" fmla="*/ 23 w 117"/>
              <a:gd name="T19" fmla="*/ 144 h 173"/>
              <a:gd name="T20" fmla="*/ 59 w 117"/>
              <a:gd name="T21" fmla="*/ 157 h 173"/>
              <a:gd name="T22" fmla="*/ 95 w 117"/>
              <a:gd name="T23" fmla="*/ 144 h 173"/>
              <a:gd name="T24" fmla="*/ 95 w 117"/>
              <a:gd name="T25" fmla="*/ 144 h 173"/>
              <a:gd name="T26" fmla="*/ 95 w 117"/>
              <a:gd name="T27" fmla="*/ 144 h 173"/>
              <a:gd name="T28" fmla="*/ 94 w 117"/>
              <a:gd name="T29" fmla="*/ 142 h 173"/>
              <a:gd name="T30" fmla="*/ 116 w 117"/>
              <a:gd name="T31" fmla="*/ 152 h 173"/>
              <a:gd name="T32" fmla="*/ 115 w 117"/>
              <a:gd name="T33" fmla="*/ 149 h 173"/>
              <a:gd name="T34" fmla="*/ 114 w 117"/>
              <a:gd name="T35" fmla="*/ 147 h 173"/>
              <a:gd name="T36" fmla="*/ 78 w 117"/>
              <a:gd name="T37" fmla="*/ 66 h 173"/>
              <a:gd name="T38" fmla="*/ 79 w 117"/>
              <a:gd name="T39" fmla="*/ 66 h 173"/>
              <a:gd name="T40" fmla="*/ 79 w 117"/>
              <a:gd name="T41" fmla="*/ 30 h 173"/>
              <a:gd name="T42" fmla="*/ 87 w 117"/>
              <a:gd name="T43" fmla="*/ 22 h 173"/>
              <a:gd name="T44" fmla="*/ 87 w 117"/>
              <a:gd name="T45" fmla="*/ 11 h 173"/>
              <a:gd name="T46" fmla="*/ 59 w 117"/>
              <a:gd name="T47" fmla="*/ 0 h 173"/>
              <a:gd name="T48" fmla="*/ 30 w 117"/>
              <a:gd name="T49" fmla="*/ 11 h 173"/>
              <a:gd name="T50" fmla="*/ 30 w 117"/>
              <a:gd name="T51" fmla="*/ 22 h 173"/>
              <a:gd name="T52" fmla="*/ 38 w 117"/>
              <a:gd name="T53" fmla="*/ 30 h 173"/>
              <a:gd name="T54" fmla="*/ 38 w 117"/>
              <a:gd name="T55" fmla="*/ 66 h 173"/>
              <a:gd name="T56" fmla="*/ 39 w 117"/>
              <a:gd name="T57" fmla="*/ 66 h 173"/>
              <a:gd name="T58" fmla="*/ 4 w 117"/>
              <a:gd name="T59" fmla="*/ 147 h 173"/>
              <a:gd name="T60" fmla="*/ 2 w 117"/>
              <a:gd name="T61" fmla="*/ 149 h 173"/>
              <a:gd name="T62" fmla="*/ 1 w 117"/>
              <a:gd name="T63" fmla="*/ 152 h 173"/>
              <a:gd name="T64" fmla="*/ 1 w 117"/>
              <a:gd name="T65" fmla="*/ 153 h 173"/>
              <a:gd name="T66" fmla="*/ 1 w 117"/>
              <a:gd name="T67" fmla="*/ 153 h 173"/>
              <a:gd name="T68" fmla="*/ 59 w 117"/>
              <a:gd name="T69" fmla="*/ 173 h 173"/>
              <a:gd name="T70" fmla="*/ 116 w 117"/>
              <a:gd name="T71" fmla="*/ 153 h 173"/>
              <a:gd name="T72" fmla="*/ 116 w 117"/>
              <a:gd name="T73" fmla="*/ 153 h 173"/>
              <a:gd name="T74" fmla="*/ 116 w 117"/>
              <a:gd name="T75" fmla="*/ 152 h 173"/>
              <a:gd name="T76" fmla="*/ 34 w 117"/>
              <a:gd name="T77" fmla="*/ 15 h 173"/>
              <a:gd name="T78" fmla="*/ 59 w 117"/>
              <a:gd name="T79" fmla="*/ 8 h 173"/>
              <a:gd name="T80" fmla="*/ 83 w 117"/>
              <a:gd name="T81" fmla="*/ 15 h 173"/>
              <a:gd name="T82" fmla="*/ 59 w 117"/>
              <a:gd name="T83" fmla="*/ 21 h 173"/>
              <a:gd name="T84" fmla="*/ 34 w 117"/>
              <a:gd name="T85" fmla="*/ 15 h 173"/>
              <a:gd name="T86" fmla="*/ 104 w 117"/>
              <a:gd name="T87" fmla="*/ 149 h 173"/>
              <a:gd name="T88" fmla="*/ 59 w 117"/>
              <a:gd name="T89" fmla="*/ 165 h 173"/>
              <a:gd name="T90" fmla="*/ 13 w 117"/>
              <a:gd name="T91" fmla="*/ 149 h 173"/>
              <a:gd name="T92" fmla="*/ 13 w 117"/>
              <a:gd name="T93" fmla="*/ 149 h 173"/>
              <a:gd name="T94" fmla="*/ 13 w 117"/>
              <a:gd name="T95" fmla="*/ 149 h 173"/>
              <a:gd name="T96" fmla="*/ 14 w 117"/>
              <a:gd name="T97" fmla="*/ 146 h 173"/>
              <a:gd name="T98" fmla="*/ 15 w 117"/>
              <a:gd name="T99" fmla="*/ 144 h 173"/>
              <a:gd name="T100" fmla="*/ 46 w 117"/>
              <a:gd name="T101" fmla="*/ 71 h 173"/>
              <a:gd name="T102" fmla="*/ 46 w 117"/>
              <a:gd name="T103" fmla="*/ 32 h 173"/>
              <a:gd name="T104" fmla="*/ 59 w 117"/>
              <a:gd name="T105" fmla="*/ 33 h 173"/>
              <a:gd name="T106" fmla="*/ 71 w 117"/>
              <a:gd name="T107" fmla="*/ 32 h 173"/>
              <a:gd name="T108" fmla="*/ 71 w 117"/>
              <a:gd name="T109" fmla="*/ 71 h 173"/>
              <a:gd name="T110" fmla="*/ 102 w 117"/>
              <a:gd name="T111" fmla="*/ 144 h 173"/>
              <a:gd name="T112" fmla="*/ 103 w 117"/>
              <a:gd name="T113" fmla="*/ 146 h 173"/>
              <a:gd name="T114" fmla="*/ 104 w 117"/>
              <a:gd name="T115" fmla="*/ 149 h 173"/>
              <a:gd name="T116" fmla="*/ 104 w 117"/>
              <a:gd name="T117" fmla="*/ 149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7" h="173">
                <a:moveTo>
                  <a:pt x="94" y="142"/>
                </a:moveTo>
                <a:cubicBezTo>
                  <a:pt x="94" y="141"/>
                  <a:pt x="93" y="141"/>
                  <a:pt x="93" y="141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90"/>
                  <a:pt x="65" y="87"/>
                  <a:pt x="59" y="87"/>
                </a:cubicBezTo>
                <a:cubicBezTo>
                  <a:pt x="53" y="87"/>
                  <a:pt x="46" y="90"/>
                  <a:pt x="46" y="90"/>
                </a:cubicBezTo>
                <a:cubicBezTo>
                  <a:pt x="24" y="141"/>
                  <a:pt x="24" y="141"/>
                  <a:pt x="24" y="141"/>
                </a:cubicBezTo>
                <a:cubicBezTo>
                  <a:pt x="24" y="141"/>
                  <a:pt x="24" y="141"/>
                  <a:pt x="24" y="142"/>
                </a:cubicBezTo>
                <a:cubicBezTo>
                  <a:pt x="23" y="142"/>
                  <a:pt x="23" y="143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2" y="151"/>
                  <a:pt x="37" y="157"/>
                  <a:pt x="59" y="157"/>
                </a:cubicBezTo>
                <a:cubicBezTo>
                  <a:pt x="80" y="157"/>
                  <a:pt x="95" y="151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4" y="143"/>
                  <a:pt x="94" y="142"/>
                  <a:pt x="94" y="142"/>
                </a:cubicBezTo>
                <a:close/>
                <a:moveTo>
                  <a:pt x="116" y="152"/>
                </a:moveTo>
                <a:cubicBezTo>
                  <a:pt x="116" y="151"/>
                  <a:pt x="116" y="150"/>
                  <a:pt x="115" y="149"/>
                </a:cubicBezTo>
                <a:cubicBezTo>
                  <a:pt x="115" y="148"/>
                  <a:pt x="114" y="148"/>
                  <a:pt x="114" y="147"/>
                </a:cubicBezTo>
                <a:cubicBezTo>
                  <a:pt x="78" y="66"/>
                  <a:pt x="78" y="66"/>
                  <a:pt x="78" y="66"/>
                </a:cubicBezTo>
                <a:cubicBezTo>
                  <a:pt x="79" y="66"/>
                  <a:pt x="79" y="66"/>
                  <a:pt x="79" y="66"/>
                </a:cubicBezTo>
                <a:cubicBezTo>
                  <a:pt x="79" y="30"/>
                  <a:pt x="79" y="30"/>
                  <a:pt x="79" y="30"/>
                </a:cubicBezTo>
                <a:cubicBezTo>
                  <a:pt x="84" y="28"/>
                  <a:pt x="87" y="25"/>
                  <a:pt x="87" y="22"/>
                </a:cubicBezTo>
                <a:cubicBezTo>
                  <a:pt x="87" y="11"/>
                  <a:pt x="87" y="11"/>
                  <a:pt x="87" y="11"/>
                </a:cubicBezTo>
                <a:cubicBezTo>
                  <a:pt x="87" y="5"/>
                  <a:pt x="75" y="0"/>
                  <a:pt x="59" y="0"/>
                </a:cubicBezTo>
                <a:cubicBezTo>
                  <a:pt x="43" y="0"/>
                  <a:pt x="30" y="5"/>
                  <a:pt x="30" y="11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25"/>
                  <a:pt x="33" y="28"/>
                  <a:pt x="38" y="30"/>
                </a:cubicBezTo>
                <a:cubicBezTo>
                  <a:pt x="38" y="66"/>
                  <a:pt x="38" y="66"/>
                  <a:pt x="38" y="66"/>
                </a:cubicBezTo>
                <a:cubicBezTo>
                  <a:pt x="39" y="66"/>
                  <a:pt x="39" y="66"/>
                  <a:pt x="39" y="66"/>
                </a:cubicBezTo>
                <a:cubicBezTo>
                  <a:pt x="4" y="147"/>
                  <a:pt x="4" y="147"/>
                  <a:pt x="4" y="147"/>
                </a:cubicBezTo>
                <a:cubicBezTo>
                  <a:pt x="3" y="148"/>
                  <a:pt x="3" y="148"/>
                  <a:pt x="2" y="149"/>
                </a:cubicBezTo>
                <a:cubicBezTo>
                  <a:pt x="2" y="150"/>
                  <a:pt x="1" y="151"/>
                  <a:pt x="1" y="152"/>
                </a:cubicBezTo>
                <a:cubicBezTo>
                  <a:pt x="1" y="153"/>
                  <a:pt x="1" y="153"/>
                  <a:pt x="1" y="153"/>
                </a:cubicBezTo>
                <a:cubicBezTo>
                  <a:pt x="1" y="153"/>
                  <a:pt x="1" y="153"/>
                  <a:pt x="1" y="153"/>
                </a:cubicBezTo>
                <a:cubicBezTo>
                  <a:pt x="0" y="164"/>
                  <a:pt x="24" y="173"/>
                  <a:pt x="59" y="173"/>
                </a:cubicBezTo>
                <a:cubicBezTo>
                  <a:pt x="94" y="173"/>
                  <a:pt x="117" y="164"/>
                  <a:pt x="116" y="153"/>
                </a:cubicBezTo>
                <a:cubicBezTo>
                  <a:pt x="116" y="153"/>
                  <a:pt x="116" y="153"/>
                  <a:pt x="116" y="153"/>
                </a:cubicBezTo>
                <a:lnTo>
                  <a:pt x="116" y="152"/>
                </a:lnTo>
                <a:close/>
                <a:moveTo>
                  <a:pt x="34" y="15"/>
                </a:moveTo>
                <a:cubicBezTo>
                  <a:pt x="34" y="11"/>
                  <a:pt x="45" y="8"/>
                  <a:pt x="59" y="8"/>
                </a:cubicBezTo>
                <a:cubicBezTo>
                  <a:pt x="72" y="8"/>
                  <a:pt x="83" y="11"/>
                  <a:pt x="83" y="15"/>
                </a:cubicBezTo>
                <a:cubicBezTo>
                  <a:pt x="83" y="18"/>
                  <a:pt x="72" y="21"/>
                  <a:pt x="59" y="21"/>
                </a:cubicBezTo>
                <a:cubicBezTo>
                  <a:pt x="45" y="21"/>
                  <a:pt x="34" y="18"/>
                  <a:pt x="34" y="15"/>
                </a:cubicBezTo>
                <a:close/>
                <a:moveTo>
                  <a:pt x="104" y="149"/>
                </a:moveTo>
                <a:cubicBezTo>
                  <a:pt x="105" y="158"/>
                  <a:pt x="86" y="165"/>
                  <a:pt x="59" y="165"/>
                </a:cubicBezTo>
                <a:cubicBezTo>
                  <a:pt x="31" y="165"/>
                  <a:pt x="13" y="158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8"/>
                  <a:pt x="14" y="147"/>
                  <a:pt x="14" y="146"/>
                </a:cubicBezTo>
                <a:cubicBezTo>
                  <a:pt x="14" y="145"/>
                  <a:pt x="15" y="145"/>
                  <a:pt x="15" y="144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32"/>
                  <a:pt x="46" y="32"/>
                  <a:pt x="46" y="32"/>
                </a:cubicBezTo>
                <a:cubicBezTo>
                  <a:pt x="50" y="33"/>
                  <a:pt x="54" y="33"/>
                  <a:pt x="59" y="33"/>
                </a:cubicBezTo>
                <a:cubicBezTo>
                  <a:pt x="63" y="33"/>
                  <a:pt x="67" y="33"/>
                  <a:pt x="71" y="32"/>
                </a:cubicBezTo>
                <a:cubicBezTo>
                  <a:pt x="71" y="71"/>
                  <a:pt x="71" y="71"/>
                  <a:pt x="71" y="71"/>
                </a:cubicBezTo>
                <a:cubicBezTo>
                  <a:pt x="102" y="144"/>
                  <a:pt x="102" y="144"/>
                  <a:pt x="102" y="144"/>
                </a:cubicBezTo>
                <a:cubicBezTo>
                  <a:pt x="103" y="145"/>
                  <a:pt x="103" y="145"/>
                  <a:pt x="103" y="146"/>
                </a:cubicBezTo>
                <a:cubicBezTo>
                  <a:pt x="104" y="147"/>
                  <a:pt x="104" y="148"/>
                  <a:pt x="104" y="149"/>
                </a:cubicBezTo>
                <a:cubicBezTo>
                  <a:pt x="104" y="149"/>
                  <a:pt x="104" y="149"/>
                  <a:pt x="104" y="149"/>
                </a:cubicBezTo>
                <a:close/>
              </a:path>
            </a:pathLst>
          </a:custGeom>
          <a:solidFill>
            <a:srgbClr val="272A3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8" name="Freeform 66"/>
          <p:cNvSpPr>
            <a:spLocks noEditPoints="1"/>
          </p:cNvSpPr>
          <p:nvPr/>
        </p:nvSpPr>
        <p:spPr bwMode="auto">
          <a:xfrm rot="20613172">
            <a:off x="7638734" y="2747677"/>
            <a:ext cx="413758" cy="608622"/>
          </a:xfrm>
          <a:custGeom>
            <a:avLst/>
            <a:gdLst>
              <a:gd name="T0" fmla="*/ 94 w 117"/>
              <a:gd name="T1" fmla="*/ 142 h 173"/>
              <a:gd name="T2" fmla="*/ 93 w 117"/>
              <a:gd name="T3" fmla="*/ 141 h 173"/>
              <a:gd name="T4" fmla="*/ 71 w 117"/>
              <a:gd name="T5" fmla="*/ 90 h 173"/>
              <a:gd name="T6" fmla="*/ 59 w 117"/>
              <a:gd name="T7" fmla="*/ 87 h 173"/>
              <a:gd name="T8" fmla="*/ 46 w 117"/>
              <a:gd name="T9" fmla="*/ 90 h 173"/>
              <a:gd name="T10" fmla="*/ 24 w 117"/>
              <a:gd name="T11" fmla="*/ 141 h 173"/>
              <a:gd name="T12" fmla="*/ 24 w 117"/>
              <a:gd name="T13" fmla="*/ 142 h 173"/>
              <a:gd name="T14" fmla="*/ 23 w 117"/>
              <a:gd name="T15" fmla="*/ 144 h 173"/>
              <a:gd name="T16" fmla="*/ 23 w 117"/>
              <a:gd name="T17" fmla="*/ 144 h 173"/>
              <a:gd name="T18" fmla="*/ 23 w 117"/>
              <a:gd name="T19" fmla="*/ 144 h 173"/>
              <a:gd name="T20" fmla="*/ 59 w 117"/>
              <a:gd name="T21" fmla="*/ 157 h 173"/>
              <a:gd name="T22" fmla="*/ 95 w 117"/>
              <a:gd name="T23" fmla="*/ 144 h 173"/>
              <a:gd name="T24" fmla="*/ 95 w 117"/>
              <a:gd name="T25" fmla="*/ 144 h 173"/>
              <a:gd name="T26" fmla="*/ 95 w 117"/>
              <a:gd name="T27" fmla="*/ 144 h 173"/>
              <a:gd name="T28" fmla="*/ 94 w 117"/>
              <a:gd name="T29" fmla="*/ 142 h 173"/>
              <a:gd name="T30" fmla="*/ 116 w 117"/>
              <a:gd name="T31" fmla="*/ 152 h 173"/>
              <a:gd name="T32" fmla="*/ 115 w 117"/>
              <a:gd name="T33" fmla="*/ 149 h 173"/>
              <a:gd name="T34" fmla="*/ 114 w 117"/>
              <a:gd name="T35" fmla="*/ 147 h 173"/>
              <a:gd name="T36" fmla="*/ 78 w 117"/>
              <a:gd name="T37" fmla="*/ 66 h 173"/>
              <a:gd name="T38" fmla="*/ 79 w 117"/>
              <a:gd name="T39" fmla="*/ 66 h 173"/>
              <a:gd name="T40" fmla="*/ 79 w 117"/>
              <a:gd name="T41" fmla="*/ 30 h 173"/>
              <a:gd name="T42" fmla="*/ 87 w 117"/>
              <a:gd name="T43" fmla="*/ 22 h 173"/>
              <a:gd name="T44" fmla="*/ 87 w 117"/>
              <a:gd name="T45" fmla="*/ 11 h 173"/>
              <a:gd name="T46" fmla="*/ 59 w 117"/>
              <a:gd name="T47" fmla="*/ 0 h 173"/>
              <a:gd name="T48" fmla="*/ 30 w 117"/>
              <a:gd name="T49" fmla="*/ 11 h 173"/>
              <a:gd name="T50" fmla="*/ 30 w 117"/>
              <a:gd name="T51" fmla="*/ 22 h 173"/>
              <a:gd name="T52" fmla="*/ 38 w 117"/>
              <a:gd name="T53" fmla="*/ 30 h 173"/>
              <a:gd name="T54" fmla="*/ 38 w 117"/>
              <a:gd name="T55" fmla="*/ 66 h 173"/>
              <a:gd name="T56" fmla="*/ 39 w 117"/>
              <a:gd name="T57" fmla="*/ 66 h 173"/>
              <a:gd name="T58" fmla="*/ 4 w 117"/>
              <a:gd name="T59" fmla="*/ 147 h 173"/>
              <a:gd name="T60" fmla="*/ 2 w 117"/>
              <a:gd name="T61" fmla="*/ 149 h 173"/>
              <a:gd name="T62" fmla="*/ 1 w 117"/>
              <a:gd name="T63" fmla="*/ 152 h 173"/>
              <a:gd name="T64" fmla="*/ 1 w 117"/>
              <a:gd name="T65" fmla="*/ 153 h 173"/>
              <a:gd name="T66" fmla="*/ 1 w 117"/>
              <a:gd name="T67" fmla="*/ 153 h 173"/>
              <a:gd name="T68" fmla="*/ 59 w 117"/>
              <a:gd name="T69" fmla="*/ 173 h 173"/>
              <a:gd name="T70" fmla="*/ 116 w 117"/>
              <a:gd name="T71" fmla="*/ 153 h 173"/>
              <a:gd name="T72" fmla="*/ 116 w 117"/>
              <a:gd name="T73" fmla="*/ 153 h 173"/>
              <a:gd name="T74" fmla="*/ 116 w 117"/>
              <a:gd name="T75" fmla="*/ 152 h 173"/>
              <a:gd name="T76" fmla="*/ 34 w 117"/>
              <a:gd name="T77" fmla="*/ 15 h 173"/>
              <a:gd name="T78" fmla="*/ 59 w 117"/>
              <a:gd name="T79" fmla="*/ 8 h 173"/>
              <a:gd name="T80" fmla="*/ 83 w 117"/>
              <a:gd name="T81" fmla="*/ 15 h 173"/>
              <a:gd name="T82" fmla="*/ 59 w 117"/>
              <a:gd name="T83" fmla="*/ 21 h 173"/>
              <a:gd name="T84" fmla="*/ 34 w 117"/>
              <a:gd name="T85" fmla="*/ 15 h 173"/>
              <a:gd name="T86" fmla="*/ 104 w 117"/>
              <a:gd name="T87" fmla="*/ 149 h 173"/>
              <a:gd name="T88" fmla="*/ 59 w 117"/>
              <a:gd name="T89" fmla="*/ 165 h 173"/>
              <a:gd name="T90" fmla="*/ 13 w 117"/>
              <a:gd name="T91" fmla="*/ 149 h 173"/>
              <a:gd name="T92" fmla="*/ 13 w 117"/>
              <a:gd name="T93" fmla="*/ 149 h 173"/>
              <a:gd name="T94" fmla="*/ 13 w 117"/>
              <a:gd name="T95" fmla="*/ 149 h 173"/>
              <a:gd name="T96" fmla="*/ 14 w 117"/>
              <a:gd name="T97" fmla="*/ 146 h 173"/>
              <a:gd name="T98" fmla="*/ 15 w 117"/>
              <a:gd name="T99" fmla="*/ 144 h 173"/>
              <a:gd name="T100" fmla="*/ 46 w 117"/>
              <a:gd name="T101" fmla="*/ 71 h 173"/>
              <a:gd name="T102" fmla="*/ 46 w 117"/>
              <a:gd name="T103" fmla="*/ 32 h 173"/>
              <a:gd name="T104" fmla="*/ 59 w 117"/>
              <a:gd name="T105" fmla="*/ 33 h 173"/>
              <a:gd name="T106" fmla="*/ 71 w 117"/>
              <a:gd name="T107" fmla="*/ 32 h 173"/>
              <a:gd name="T108" fmla="*/ 71 w 117"/>
              <a:gd name="T109" fmla="*/ 71 h 173"/>
              <a:gd name="T110" fmla="*/ 102 w 117"/>
              <a:gd name="T111" fmla="*/ 144 h 173"/>
              <a:gd name="T112" fmla="*/ 103 w 117"/>
              <a:gd name="T113" fmla="*/ 146 h 173"/>
              <a:gd name="T114" fmla="*/ 104 w 117"/>
              <a:gd name="T115" fmla="*/ 149 h 173"/>
              <a:gd name="T116" fmla="*/ 104 w 117"/>
              <a:gd name="T117" fmla="*/ 149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7" h="173">
                <a:moveTo>
                  <a:pt x="94" y="142"/>
                </a:moveTo>
                <a:cubicBezTo>
                  <a:pt x="94" y="141"/>
                  <a:pt x="93" y="141"/>
                  <a:pt x="93" y="141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90"/>
                  <a:pt x="65" y="87"/>
                  <a:pt x="59" y="87"/>
                </a:cubicBezTo>
                <a:cubicBezTo>
                  <a:pt x="53" y="87"/>
                  <a:pt x="46" y="90"/>
                  <a:pt x="46" y="90"/>
                </a:cubicBezTo>
                <a:cubicBezTo>
                  <a:pt x="24" y="141"/>
                  <a:pt x="24" y="141"/>
                  <a:pt x="24" y="141"/>
                </a:cubicBezTo>
                <a:cubicBezTo>
                  <a:pt x="24" y="141"/>
                  <a:pt x="24" y="141"/>
                  <a:pt x="24" y="142"/>
                </a:cubicBezTo>
                <a:cubicBezTo>
                  <a:pt x="23" y="142"/>
                  <a:pt x="23" y="143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2" y="151"/>
                  <a:pt x="37" y="157"/>
                  <a:pt x="59" y="157"/>
                </a:cubicBezTo>
                <a:cubicBezTo>
                  <a:pt x="80" y="157"/>
                  <a:pt x="95" y="151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4" y="143"/>
                  <a:pt x="94" y="142"/>
                  <a:pt x="94" y="142"/>
                </a:cubicBezTo>
                <a:close/>
                <a:moveTo>
                  <a:pt x="116" y="152"/>
                </a:moveTo>
                <a:cubicBezTo>
                  <a:pt x="116" y="151"/>
                  <a:pt x="116" y="150"/>
                  <a:pt x="115" y="149"/>
                </a:cubicBezTo>
                <a:cubicBezTo>
                  <a:pt x="115" y="148"/>
                  <a:pt x="114" y="148"/>
                  <a:pt x="114" y="147"/>
                </a:cubicBezTo>
                <a:cubicBezTo>
                  <a:pt x="78" y="66"/>
                  <a:pt x="78" y="66"/>
                  <a:pt x="78" y="66"/>
                </a:cubicBezTo>
                <a:cubicBezTo>
                  <a:pt x="79" y="66"/>
                  <a:pt x="79" y="66"/>
                  <a:pt x="79" y="66"/>
                </a:cubicBezTo>
                <a:cubicBezTo>
                  <a:pt x="79" y="30"/>
                  <a:pt x="79" y="30"/>
                  <a:pt x="79" y="30"/>
                </a:cubicBezTo>
                <a:cubicBezTo>
                  <a:pt x="84" y="28"/>
                  <a:pt x="87" y="25"/>
                  <a:pt x="87" y="22"/>
                </a:cubicBezTo>
                <a:cubicBezTo>
                  <a:pt x="87" y="11"/>
                  <a:pt x="87" y="11"/>
                  <a:pt x="87" y="11"/>
                </a:cubicBezTo>
                <a:cubicBezTo>
                  <a:pt x="87" y="5"/>
                  <a:pt x="75" y="0"/>
                  <a:pt x="59" y="0"/>
                </a:cubicBezTo>
                <a:cubicBezTo>
                  <a:pt x="43" y="0"/>
                  <a:pt x="30" y="5"/>
                  <a:pt x="30" y="11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25"/>
                  <a:pt x="33" y="28"/>
                  <a:pt x="38" y="30"/>
                </a:cubicBezTo>
                <a:cubicBezTo>
                  <a:pt x="38" y="66"/>
                  <a:pt x="38" y="66"/>
                  <a:pt x="38" y="66"/>
                </a:cubicBezTo>
                <a:cubicBezTo>
                  <a:pt x="39" y="66"/>
                  <a:pt x="39" y="66"/>
                  <a:pt x="39" y="66"/>
                </a:cubicBezTo>
                <a:cubicBezTo>
                  <a:pt x="4" y="147"/>
                  <a:pt x="4" y="147"/>
                  <a:pt x="4" y="147"/>
                </a:cubicBezTo>
                <a:cubicBezTo>
                  <a:pt x="3" y="148"/>
                  <a:pt x="3" y="148"/>
                  <a:pt x="2" y="149"/>
                </a:cubicBezTo>
                <a:cubicBezTo>
                  <a:pt x="2" y="150"/>
                  <a:pt x="1" y="151"/>
                  <a:pt x="1" y="152"/>
                </a:cubicBezTo>
                <a:cubicBezTo>
                  <a:pt x="1" y="153"/>
                  <a:pt x="1" y="153"/>
                  <a:pt x="1" y="153"/>
                </a:cubicBezTo>
                <a:cubicBezTo>
                  <a:pt x="1" y="153"/>
                  <a:pt x="1" y="153"/>
                  <a:pt x="1" y="153"/>
                </a:cubicBezTo>
                <a:cubicBezTo>
                  <a:pt x="0" y="164"/>
                  <a:pt x="24" y="173"/>
                  <a:pt x="59" y="173"/>
                </a:cubicBezTo>
                <a:cubicBezTo>
                  <a:pt x="94" y="173"/>
                  <a:pt x="117" y="164"/>
                  <a:pt x="116" y="153"/>
                </a:cubicBezTo>
                <a:cubicBezTo>
                  <a:pt x="116" y="153"/>
                  <a:pt x="116" y="153"/>
                  <a:pt x="116" y="153"/>
                </a:cubicBezTo>
                <a:lnTo>
                  <a:pt x="116" y="152"/>
                </a:lnTo>
                <a:close/>
                <a:moveTo>
                  <a:pt x="34" y="15"/>
                </a:moveTo>
                <a:cubicBezTo>
                  <a:pt x="34" y="11"/>
                  <a:pt x="45" y="8"/>
                  <a:pt x="59" y="8"/>
                </a:cubicBezTo>
                <a:cubicBezTo>
                  <a:pt x="72" y="8"/>
                  <a:pt x="83" y="11"/>
                  <a:pt x="83" y="15"/>
                </a:cubicBezTo>
                <a:cubicBezTo>
                  <a:pt x="83" y="18"/>
                  <a:pt x="72" y="21"/>
                  <a:pt x="59" y="21"/>
                </a:cubicBezTo>
                <a:cubicBezTo>
                  <a:pt x="45" y="21"/>
                  <a:pt x="34" y="18"/>
                  <a:pt x="34" y="15"/>
                </a:cubicBezTo>
                <a:close/>
                <a:moveTo>
                  <a:pt x="104" y="149"/>
                </a:moveTo>
                <a:cubicBezTo>
                  <a:pt x="105" y="158"/>
                  <a:pt x="86" y="165"/>
                  <a:pt x="59" y="165"/>
                </a:cubicBezTo>
                <a:cubicBezTo>
                  <a:pt x="31" y="165"/>
                  <a:pt x="13" y="158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8"/>
                  <a:pt x="14" y="147"/>
                  <a:pt x="14" y="146"/>
                </a:cubicBezTo>
                <a:cubicBezTo>
                  <a:pt x="14" y="145"/>
                  <a:pt x="15" y="145"/>
                  <a:pt x="15" y="144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32"/>
                  <a:pt x="46" y="32"/>
                  <a:pt x="46" y="32"/>
                </a:cubicBezTo>
                <a:cubicBezTo>
                  <a:pt x="50" y="33"/>
                  <a:pt x="54" y="33"/>
                  <a:pt x="59" y="33"/>
                </a:cubicBezTo>
                <a:cubicBezTo>
                  <a:pt x="63" y="33"/>
                  <a:pt x="67" y="33"/>
                  <a:pt x="71" y="32"/>
                </a:cubicBezTo>
                <a:cubicBezTo>
                  <a:pt x="71" y="71"/>
                  <a:pt x="71" y="71"/>
                  <a:pt x="71" y="71"/>
                </a:cubicBezTo>
                <a:cubicBezTo>
                  <a:pt x="102" y="144"/>
                  <a:pt x="102" y="144"/>
                  <a:pt x="102" y="144"/>
                </a:cubicBezTo>
                <a:cubicBezTo>
                  <a:pt x="103" y="145"/>
                  <a:pt x="103" y="145"/>
                  <a:pt x="103" y="146"/>
                </a:cubicBezTo>
                <a:cubicBezTo>
                  <a:pt x="104" y="147"/>
                  <a:pt x="104" y="148"/>
                  <a:pt x="104" y="149"/>
                </a:cubicBezTo>
                <a:cubicBezTo>
                  <a:pt x="104" y="149"/>
                  <a:pt x="104" y="149"/>
                  <a:pt x="104" y="149"/>
                </a:cubicBezTo>
                <a:close/>
              </a:path>
            </a:pathLst>
          </a:custGeom>
          <a:solidFill>
            <a:srgbClr val="272A3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9" name="Freeform 66"/>
          <p:cNvSpPr>
            <a:spLocks noEditPoints="1"/>
          </p:cNvSpPr>
          <p:nvPr/>
        </p:nvSpPr>
        <p:spPr bwMode="auto">
          <a:xfrm rot="408006">
            <a:off x="8223122" y="3952675"/>
            <a:ext cx="648715" cy="954234"/>
          </a:xfrm>
          <a:custGeom>
            <a:avLst/>
            <a:gdLst>
              <a:gd name="T0" fmla="*/ 94 w 117"/>
              <a:gd name="T1" fmla="*/ 142 h 173"/>
              <a:gd name="T2" fmla="*/ 93 w 117"/>
              <a:gd name="T3" fmla="*/ 141 h 173"/>
              <a:gd name="T4" fmla="*/ 71 w 117"/>
              <a:gd name="T5" fmla="*/ 90 h 173"/>
              <a:gd name="T6" fmla="*/ 59 w 117"/>
              <a:gd name="T7" fmla="*/ 87 h 173"/>
              <a:gd name="T8" fmla="*/ 46 w 117"/>
              <a:gd name="T9" fmla="*/ 90 h 173"/>
              <a:gd name="T10" fmla="*/ 24 w 117"/>
              <a:gd name="T11" fmla="*/ 141 h 173"/>
              <a:gd name="T12" fmla="*/ 24 w 117"/>
              <a:gd name="T13" fmla="*/ 142 h 173"/>
              <a:gd name="T14" fmla="*/ 23 w 117"/>
              <a:gd name="T15" fmla="*/ 144 h 173"/>
              <a:gd name="T16" fmla="*/ 23 w 117"/>
              <a:gd name="T17" fmla="*/ 144 h 173"/>
              <a:gd name="T18" fmla="*/ 23 w 117"/>
              <a:gd name="T19" fmla="*/ 144 h 173"/>
              <a:gd name="T20" fmla="*/ 59 w 117"/>
              <a:gd name="T21" fmla="*/ 157 h 173"/>
              <a:gd name="T22" fmla="*/ 95 w 117"/>
              <a:gd name="T23" fmla="*/ 144 h 173"/>
              <a:gd name="T24" fmla="*/ 95 w 117"/>
              <a:gd name="T25" fmla="*/ 144 h 173"/>
              <a:gd name="T26" fmla="*/ 95 w 117"/>
              <a:gd name="T27" fmla="*/ 144 h 173"/>
              <a:gd name="T28" fmla="*/ 94 w 117"/>
              <a:gd name="T29" fmla="*/ 142 h 173"/>
              <a:gd name="T30" fmla="*/ 116 w 117"/>
              <a:gd name="T31" fmla="*/ 152 h 173"/>
              <a:gd name="T32" fmla="*/ 115 w 117"/>
              <a:gd name="T33" fmla="*/ 149 h 173"/>
              <a:gd name="T34" fmla="*/ 114 w 117"/>
              <a:gd name="T35" fmla="*/ 147 h 173"/>
              <a:gd name="T36" fmla="*/ 78 w 117"/>
              <a:gd name="T37" fmla="*/ 66 h 173"/>
              <a:gd name="T38" fmla="*/ 79 w 117"/>
              <a:gd name="T39" fmla="*/ 66 h 173"/>
              <a:gd name="T40" fmla="*/ 79 w 117"/>
              <a:gd name="T41" fmla="*/ 30 h 173"/>
              <a:gd name="T42" fmla="*/ 87 w 117"/>
              <a:gd name="T43" fmla="*/ 22 h 173"/>
              <a:gd name="T44" fmla="*/ 87 w 117"/>
              <a:gd name="T45" fmla="*/ 11 h 173"/>
              <a:gd name="T46" fmla="*/ 59 w 117"/>
              <a:gd name="T47" fmla="*/ 0 h 173"/>
              <a:gd name="T48" fmla="*/ 30 w 117"/>
              <a:gd name="T49" fmla="*/ 11 h 173"/>
              <a:gd name="T50" fmla="*/ 30 w 117"/>
              <a:gd name="T51" fmla="*/ 22 h 173"/>
              <a:gd name="T52" fmla="*/ 38 w 117"/>
              <a:gd name="T53" fmla="*/ 30 h 173"/>
              <a:gd name="T54" fmla="*/ 38 w 117"/>
              <a:gd name="T55" fmla="*/ 66 h 173"/>
              <a:gd name="T56" fmla="*/ 39 w 117"/>
              <a:gd name="T57" fmla="*/ 66 h 173"/>
              <a:gd name="T58" fmla="*/ 4 w 117"/>
              <a:gd name="T59" fmla="*/ 147 h 173"/>
              <a:gd name="T60" fmla="*/ 2 w 117"/>
              <a:gd name="T61" fmla="*/ 149 h 173"/>
              <a:gd name="T62" fmla="*/ 1 w 117"/>
              <a:gd name="T63" fmla="*/ 152 h 173"/>
              <a:gd name="T64" fmla="*/ 1 w 117"/>
              <a:gd name="T65" fmla="*/ 153 h 173"/>
              <a:gd name="T66" fmla="*/ 1 w 117"/>
              <a:gd name="T67" fmla="*/ 153 h 173"/>
              <a:gd name="T68" fmla="*/ 59 w 117"/>
              <a:gd name="T69" fmla="*/ 173 h 173"/>
              <a:gd name="T70" fmla="*/ 116 w 117"/>
              <a:gd name="T71" fmla="*/ 153 h 173"/>
              <a:gd name="T72" fmla="*/ 116 w 117"/>
              <a:gd name="T73" fmla="*/ 153 h 173"/>
              <a:gd name="T74" fmla="*/ 116 w 117"/>
              <a:gd name="T75" fmla="*/ 152 h 173"/>
              <a:gd name="T76" fmla="*/ 34 w 117"/>
              <a:gd name="T77" fmla="*/ 15 h 173"/>
              <a:gd name="T78" fmla="*/ 59 w 117"/>
              <a:gd name="T79" fmla="*/ 8 h 173"/>
              <a:gd name="T80" fmla="*/ 83 w 117"/>
              <a:gd name="T81" fmla="*/ 15 h 173"/>
              <a:gd name="T82" fmla="*/ 59 w 117"/>
              <a:gd name="T83" fmla="*/ 21 h 173"/>
              <a:gd name="T84" fmla="*/ 34 w 117"/>
              <a:gd name="T85" fmla="*/ 15 h 173"/>
              <a:gd name="T86" fmla="*/ 104 w 117"/>
              <a:gd name="T87" fmla="*/ 149 h 173"/>
              <a:gd name="T88" fmla="*/ 59 w 117"/>
              <a:gd name="T89" fmla="*/ 165 h 173"/>
              <a:gd name="T90" fmla="*/ 13 w 117"/>
              <a:gd name="T91" fmla="*/ 149 h 173"/>
              <a:gd name="T92" fmla="*/ 13 w 117"/>
              <a:gd name="T93" fmla="*/ 149 h 173"/>
              <a:gd name="T94" fmla="*/ 13 w 117"/>
              <a:gd name="T95" fmla="*/ 149 h 173"/>
              <a:gd name="T96" fmla="*/ 14 w 117"/>
              <a:gd name="T97" fmla="*/ 146 h 173"/>
              <a:gd name="T98" fmla="*/ 15 w 117"/>
              <a:gd name="T99" fmla="*/ 144 h 173"/>
              <a:gd name="T100" fmla="*/ 46 w 117"/>
              <a:gd name="T101" fmla="*/ 71 h 173"/>
              <a:gd name="T102" fmla="*/ 46 w 117"/>
              <a:gd name="T103" fmla="*/ 32 h 173"/>
              <a:gd name="T104" fmla="*/ 59 w 117"/>
              <a:gd name="T105" fmla="*/ 33 h 173"/>
              <a:gd name="T106" fmla="*/ 71 w 117"/>
              <a:gd name="T107" fmla="*/ 32 h 173"/>
              <a:gd name="T108" fmla="*/ 71 w 117"/>
              <a:gd name="T109" fmla="*/ 71 h 173"/>
              <a:gd name="T110" fmla="*/ 102 w 117"/>
              <a:gd name="T111" fmla="*/ 144 h 173"/>
              <a:gd name="T112" fmla="*/ 103 w 117"/>
              <a:gd name="T113" fmla="*/ 146 h 173"/>
              <a:gd name="T114" fmla="*/ 104 w 117"/>
              <a:gd name="T115" fmla="*/ 149 h 173"/>
              <a:gd name="T116" fmla="*/ 104 w 117"/>
              <a:gd name="T117" fmla="*/ 149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7" h="173">
                <a:moveTo>
                  <a:pt x="94" y="142"/>
                </a:moveTo>
                <a:cubicBezTo>
                  <a:pt x="94" y="141"/>
                  <a:pt x="93" y="141"/>
                  <a:pt x="93" y="141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90"/>
                  <a:pt x="65" y="87"/>
                  <a:pt x="59" y="87"/>
                </a:cubicBezTo>
                <a:cubicBezTo>
                  <a:pt x="53" y="87"/>
                  <a:pt x="46" y="90"/>
                  <a:pt x="46" y="90"/>
                </a:cubicBezTo>
                <a:cubicBezTo>
                  <a:pt x="24" y="141"/>
                  <a:pt x="24" y="141"/>
                  <a:pt x="24" y="141"/>
                </a:cubicBezTo>
                <a:cubicBezTo>
                  <a:pt x="24" y="141"/>
                  <a:pt x="24" y="141"/>
                  <a:pt x="24" y="142"/>
                </a:cubicBezTo>
                <a:cubicBezTo>
                  <a:pt x="23" y="142"/>
                  <a:pt x="23" y="143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2" y="151"/>
                  <a:pt x="37" y="157"/>
                  <a:pt x="59" y="157"/>
                </a:cubicBezTo>
                <a:cubicBezTo>
                  <a:pt x="80" y="157"/>
                  <a:pt x="95" y="151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4" y="143"/>
                  <a:pt x="94" y="142"/>
                  <a:pt x="94" y="142"/>
                </a:cubicBezTo>
                <a:close/>
                <a:moveTo>
                  <a:pt x="116" y="152"/>
                </a:moveTo>
                <a:cubicBezTo>
                  <a:pt x="116" y="151"/>
                  <a:pt x="116" y="150"/>
                  <a:pt x="115" y="149"/>
                </a:cubicBezTo>
                <a:cubicBezTo>
                  <a:pt x="115" y="148"/>
                  <a:pt x="114" y="148"/>
                  <a:pt x="114" y="147"/>
                </a:cubicBezTo>
                <a:cubicBezTo>
                  <a:pt x="78" y="66"/>
                  <a:pt x="78" y="66"/>
                  <a:pt x="78" y="66"/>
                </a:cubicBezTo>
                <a:cubicBezTo>
                  <a:pt x="79" y="66"/>
                  <a:pt x="79" y="66"/>
                  <a:pt x="79" y="66"/>
                </a:cubicBezTo>
                <a:cubicBezTo>
                  <a:pt x="79" y="30"/>
                  <a:pt x="79" y="30"/>
                  <a:pt x="79" y="30"/>
                </a:cubicBezTo>
                <a:cubicBezTo>
                  <a:pt x="84" y="28"/>
                  <a:pt x="87" y="25"/>
                  <a:pt x="87" y="22"/>
                </a:cubicBezTo>
                <a:cubicBezTo>
                  <a:pt x="87" y="11"/>
                  <a:pt x="87" y="11"/>
                  <a:pt x="87" y="11"/>
                </a:cubicBezTo>
                <a:cubicBezTo>
                  <a:pt x="87" y="5"/>
                  <a:pt x="75" y="0"/>
                  <a:pt x="59" y="0"/>
                </a:cubicBezTo>
                <a:cubicBezTo>
                  <a:pt x="43" y="0"/>
                  <a:pt x="30" y="5"/>
                  <a:pt x="30" y="11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25"/>
                  <a:pt x="33" y="28"/>
                  <a:pt x="38" y="30"/>
                </a:cubicBezTo>
                <a:cubicBezTo>
                  <a:pt x="38" y="66"/>
                  <a:pt x="38" y="66"/>
                  <a:pt x="38" y="66"/>
                </a:cubicBezTo>
                <a:cubicBezTo>
                  <a:pt x="39" y="66"/>
                  <a:pt x="39" y="66"/>
                  <a:pt x="39" y="66"/>
                </a:cubicBezTo>
                <a:cubicBezTo>
                  <a:pt x="4" y="147"/>
                  <a:pt x="4" y="147"/>
                  <a:pt x="4" y="147"/>
                </a:cubicBezTo>
                <a:cubicBezTo>
                  <a:pt x="3" y="148"/>
                  <a:pt x="3" y="148"/>
                  <a:pt x="2" y="149"/>
                </a:cubicBezTo>
                <a:cubicBezTo>
                  <a:pt x="2" y="150"/>
                  <a:pt x="1" y="151"/>
                  <a:pt x="1" y="152"/>
                </a:cubicBezTo>
                <a:cubicBezTo>
                  <a:pt x="1" y="153"/>
                  <a:pt x="1" y="153"/>
                  <a:pt x="1" y="153"/>
                </a:cubicBezTo>
                <a:cubicBezTo>
                  <a:pt x="1" y="153"/>
                  <a:pt x="1" y="153"/>
                  <a:pt x="1" y="153"/>
                </a:cubicBezTo>
                <a:cubicBezTo>
                  <a:pt x="0" y="164"/>
                  <a:pt x="24" y="173"/>
                  <a:pt x="59" y="173"/>
                </a:cubicBezTo>
                <a:cubicBezTo>
                  <a:pt x="94" y="173"/>
                  <a:pt x="117" y="164"/>
                  <a:pt x="116" y="153"/>
                </a:cubicBezTo>
                <a:cubicBezTo>
                  <a:pt x="116" y="153"/>
                  <a:pt x="116" y="153"/>
                  <a:pt x="116" y="153"/>
                </a:cubicBezTo>
                <a:lnTo>
                  <a:pt x="116" y="152"/>
                </a:lnTo>
                <a:close/>
                <a:moveTo>
                  <a:pt x="34" y="15"/>
                </a:moveTo>
                <a:cubicBezTo>
                  <a:pt x="34" y="11"/>
                  <a:pt x="45" y="8"/>
                  <a:pt x="59" y="8"/>
                </a:cubicBezTo>
                <a:cubicBezTo>
                  <a:pt x="72" y="8"/>
                  <a:pt x="83" y="11"/>
                  <a:pt x="83" y="15"/>
                </a:cubicBezTo>
                <a:cubicBezTo>
                  <a:pt x="83" y="18"/>
                  <a:pt x="72" y="21"/>
                  <a:pt x="59" y="21"/>
                </a:cubicBezTo>
                <a:cubicBezTo>
                  <a:pt x="45" y="21"/>
                  <a:pt x="34" y="18"/>
                  <a:pt x="34" y="15"/>
                </a:cubicBezTo>
                <a:close/>
                <a:moveTo>
                  <a:pt x="104" y="149"/>
                </a:moveTo>
                <a:cubicBezTo>
                  <a:pt x="105" y="158"/>
                  <a:pt x="86" y="165"/>
                  <a:pt x="59" y="165"/>
                </a:cubicBezTo>
                <a:cubicBezTo>
                  <a:pt x="31" y="165"/>
                  <a:pt x="13" y="158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8"/>
                  <a:pt x="14" y="147"/>
                  <a:pt x="14" y="146"/>
                </a:cubicBezTo>
                <a:cubicBezTo>
                  <a:pt x="14" y="145"/>
                  <a:pt x="15" y="145"/>
                  <a:pt x="15" y="144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32"/>
                  <a:pt x="46" y="32"/>
                  <a:pt x="46" y="32"/>
                </a:cubicBezTo>
                <a:cubicBezTo>
                  <a:pt x="50" y="33"/>
                  <a:pt x="54" y="33"/>
                  <a:pt x="59" y="33"/>
                </a:cubicBezTo>
                <a:cubicBezTo>
                  <a:pt x="63" y="33"/>
                  <a:pt x="67" y="33"/>
                  <a:pt x="71" y="32"/>
                </a:cubicBezTo>
                <a:cubicBezTo>
                  <a:pt x="71" y="71"/>
                  <a:pt x="71" y="71"/>
                  <a:pt x="71" y="71"/>
                </a:cubicBezTo>
                <a:cubicBezTo>
                  <a:pt x="102" y="144"/>
                  <a:pt x="102" y="144"/>
                  <a:pt x="102" y="144"/>
                </a:cubicBezTo>
                <a:cubicBezTo>
                  <a:pt x="103" y="145"/>
                  <a:pt x="103" y="145"/>
                  <a:pt x="103" y="146"/>
                </a:cubicBezTo>
                <a:cubicBezTo>
                  <a:pt x="104" y="147"/>
                  <a:pt x="104" y="148"/>
                  <a:pt x="104" y="149"/>
                </a:cubicBezTo>
                <a:cubicBezTo>
                  <a:pt x="104" y="149"/>
                  <a:pt x="104" y="149"/>
                  <a:pt x="104" y="149"/>
                </a:cubicBezTo>
                <a:close/>
              </a:path>
            </a:pathLst>
          </a:custGeom>
          <a:solidFill>
            <a:srgbClr val="272A3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0" name="文本框 39"/>
          <p:cNvSpPr txBox="1"/>
          <p:nvPr/>
        </p:nvSpPr>
        <p:spPr>
          <a:xfrm>
            <a:off x="1170698" y="2248585"/>
            <a:ext cx="6802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</a:rPr>
              <a:t>生物化工学科毕业论文答辩模板</a:t>
            </a:r>
          </a:p>
        </p:txBody>
      </p:sp>
      <p:cxnSp>
        <p:nvCxnSpPr>
          <p:cNvPr id="42" name="直接连接符 41"/>
          <p:cNvCxnSpPr/>
          <p:nvPr/>
        </p:nvCxnSpPr>
        <p:spPr>
          <a:xfrm>
            <a:off x="3505200" y="2983504"/>
            <a:ext cx="2133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 66"/>
          <p:cNvSpPr>
            <a:spLocks noEditPoints="1"/>
          </p:cNvSpPr>
          <p:nvPr/>
        </p:nvSpPr>
        <p:spPr bwMode="auto">
          <a:xfrm rot="20613172">
            <a:off x="4365121" y="1363929"/>
            <a:ext cx="413758" cy="608622"/>
          </a:xfrm>
          <a:custGeom>
            <a:avLst/>
            <a:gdLst>
              <a:gd name="T0" fmla="*/ 94 w 117"/>
              <a:gd name="T1" fmla="*/ 142 h 173"/>
              <a:gd name="T2" fmla="*/ 93 w 117"/>
              <a:gd name="T3" fmla="*/ 141 h 173"/>
              <a:gd name="T4" fmla="*/ 71 w 117"/>
              <a:gd name="T5" fmla="*/ 90 h 173"/>
              <a:gd name="T6" fmla="*/ 59 w 117"/>
              <a:gd name="T7" fmla="*/ 87 h 173"/>
              <a:gd name="T8" fmla="*/ 46 w 117"/>
              <a:gd name="T9" fmla="*/ 90 h 173"/>
              <a:gd name="T10" fmla="*/ 24 w 117"/>
              <a:gd name="T11" fmla="*/ 141 h 173"/>
              <a:gd name="T12" fmla="*/ 24 w 117"/>
              <a:gd name="T13" fmla="*/ 142 h 173"/>
              <a:gd name="T14" fmla="*/ 23 w 117"/>
              <a:gd name="T15" fmla="*/ 144 h 173"/>
              <a:gd name="T16" fmla="*/ 23 w 117"/>
              <a:gd name="T17" fmla="*/ 144 h 173"/>
              <a:gd name="T18" fmla="*/ 23 w 117"/>
              <a:gd name="T19" fmla="*/ 144 h 173"/>
              <a:gd name="T20" fmla="*/ 59 w 117"/>
              <a:gd name="T21" fmla="*/ 157 h 173"/>
              <a:gd name="T22" fmla="*/ 95 w 117"/>
              <a:gd name="T23" fmla="*/ 144 h 173"/>
              <a:gd name="T24" fmla="*/ 95 w 117"/>
              <a:gd name="T25" fmla="*/ 144 h 173"/>
              <a:gd name="T26" fmla="*/ 95 w 117"/>
              <a:gd name="T27" fmla="*/ 144 h 173"/>
              <a:gd name="T28" fmla="*/ 94 w 117"/>
              <a:gd name="T29" fmla="*/ 142 h 173"/>
              <a:gd name="T30" fmla="*/ 116 w 117"/>
              <a:gd name="T31" fmla="*/ 152 h 173"/>
              <a:gd name="T32" fmla="*/ 115 w 117"/>
              <a:gd name="T33" fmla="*/ 149 h 173"/>
              <a:gd name="T34" fmla="*/ 114 w 117"/>
              <a:gd name="T35" fmla="*/ 147 h 173"/>
              <a:gd name="T36" fmla="*/ 78 w 117"/>
              <a:gd name="T37" fmla="*/ 66 h 173"/>
              <a:gd name="T38" fmla="*/ 79 w 117"/>
              <a:gd name="T39" fmla="*/ 66 h 173"/>
              <a:gd name="T40" fmla="*/ 79 w 117"/>
              <a:gd name="T41" fmla="*/ 30 h 173"/>
              <a:gd name="T42" fmla="*/ 87 w 117"/>
              <a:gd name="T43" fmla="*/ 22 h 173"/>
              <a:gd name="T44" fmla="*/ 87 w 117"/>
              <a:gd name="T45" fmla="*/ 11 h 173"/>
              <a:gd name="T46" fmla="*/ 59 w 117"/>
              <a:gd name="T47" fmla="*/ 0 h 173"/>
              <a:gd name="T48" fmla="*/ 30 w 117"/>
              <a:gd name="T49" fmla="*/ 11 h 173"/>
              <a:gd name="T50" fmla="*/ 30 w 117"/>
              <a:gd name="T51" fmla="*/ 22 h 173"/>
              <a:gd name="T52" fmla="*/ 38 w 117"/>
              <a:gd name="T53" fmla="*/ 30 h 173"/>
              <a:gd name="T54" fmla="*/ 38 w 117"/>
              <a:gd name="T55" fmla="*/ 66 h 173"/>
              <a:gd name="T56" fmla="*/ 39 w 117"/>
              <a:gd name="T57" fmla="*/ 66 h 173"/>
              <a:gd name="T58" fmla="*/ 4 w 117"/>
              <a:gd name="T59" fmla="*/ 147 h 173"/>
              <a:gd name="T60" fmla="*/ 2 w 117"/>
              <a:gd name="T61" fmla="*/ 149 h 173"/>
              <a:gd name="T62" fmla="*/ 1 w 117"/>
              <a:gd name="T63" fmla="*/ 152 h 173"/>
              <a:gd name="T64" fmla="*/ 1 w 117"/>
              <a:gd name="T65" fmla="*/ 153 h 173"/>
              <a:gd name="T66" fmla="*/ 1 w 117"/>
              <a:gd name="T67" fmla="*/ 153 h 173"/>
              <a:gd name="T68" fmla="*/ 59 w 117"/>
              <a:gd name="T69" fmla="*/ 173 h 173"/>
              <a:gd name="T70" fmla="*/ 116 w 117"/>
              <a:gd name="T71" fmla="*/ 153 h 173"/>
              <a:gd name="T72" fmla="*/ 116 w 117"/>
              <a:gd name="T73" fmla="*/ 153 h 173"/>
              <a:gd name="T74" fmla="*/ 116 w 117"/>
              <a:gd name="T75" fmla="*/ 152 h 173"/>
              <a:gd name="T76" fmla="*/ 34 w 117"/>
              <a:gd name="T77" fmla="*/ 15 h 173"/>
              <a:gd name="T78" fmla="*/ 59 w 117"/>
              <a:gd name="T79" fmla="*/ 8 h 173"/>
              <a:gd name="T80" fmla="*/ 83 w 117"/>
              <a:gd name="T81" fmla="*/ 15 h 173"/>
              <a:gd name="T82" fmla="*/ 59 w 117"/>
              <a:gd name="T83" fmla="*/ 21 h 173"/>
              <a:gd name="T84" fmla="*/ 34 w 117"/>
              <a:gd name="T85" fmla="*/ 15 h 173"/>
              <a:gd name="T86" fmla="*/ 104 w 117"/>
              <a:gd name="T87" fmla="*/ 149 h 173"/>
              <a:gd name="T88" fmla="*/ 59 w 117"/>
              <a:gd name="T89" fmla="*/ 165 h 173"/>
              <a:gd name="T90" fmla="*/ 13 w 117"/>
              <a:gd name="T91" fmla="*/ 149 h 173"/>
              <a:gd name="T92" fmla="*/ 13 w 117"/>
              <a:gd name="T93" fmla="*/ 149 h 173"/>
              <a:gd name="T94" fmla="*/ 13 w 117"/>
              <a:gd name="T95" fmla="*/ 149 h 173"/>
              <a:gd name="T96" fmla="*/ 14 w 117"/>
              <a:gd name="T97" fmla="*/ 146 h 173"/>
              <a:gd name="T98" fmla="*/ 15 w 117"/>
              <a:gd name="T99" fmla="*/ 144 h 173"/>
              <a:gd name="T100" fmla="*/ 46 w 117"/>
              <a:gd name="T101" fmla="*/ 71 h 173"/>
              <a:gd name="T102" fmla="*/ 46 w 117"/>
              <a:gd name="T103" fmla="*/ 32 h 173"/>
              <a:gd name="T104" fmla="*/ 59 w 117"/>
              <a:gd name="T105" fmla="*/ 33 h 173"/>
              <a:gd name="T106" fmla="*/ 71 w 117"/>
              <a:gd name="T107" fmla="*/ 32 h 173"/>
              <a:gd name="T108" fmla="*/ 71 w 117"/>
              <a:gd name="T109" fmla="*/ 71 h 173"/>
              <a:gd name="T110" fmla="*/ 102 w 117"/>
              <a:gd name="T111" fmla="*/ 144 h 173"/>
              <a:gd name="T112" fmla="*/ 103 w 117"/>
              <a:gd name="T113" fmla="*/ 146 h 173"/>
              <a:gd name="T114" fmla="*/ 104 w 117"/>
              <a:gd name="T115" fmla="*/ 149 h 173"/>
              <a:gd name="T116" fmla="*/ 104 w 117"/>
              <a:gd name="T117" fmla="*/ 149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7" h="173">
                <a:moveTo>
                  <a:pt x="94" y="142"/>
                </a:moveTo>
                <a:cubicBezTo>
                  <a:pt x="94" y="141"/>
                  <a:pt x="93" y="141"/>
                  <a:pt x="93" y="141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90"/>
                  <a:pt x="65" y="87"/>
                  <a:pt x="59" y="87"/>
                </a:cubicBezTo>
                <a:cubicBezTo>
                  <a:pt x="53" y="87"/>
                  <a:pt x="46" y="90"/>
                  <a:pt x="46" y="90"/>
                </a:cubicBezTo>
                <a:cubicBezTo>
                  <a:pt x="24" y="141"/>
                  <a:pt x="24" y="141"/>
                  <a:pt x="24" y="141"/>
                </a:cubicBezTo>
                <a:cubicBezTo>
                  <a:pt x="24" y="141"/>
                  <a:pt x="24" y="141"/>
                  <a:pt x="24" y="142"/>
                </a:cubicBezTo>
                <a:cubicBezTo>
                  <a:pt x="23" y="142"/>
                  <a:pt x="23" y="143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2" y="151"/>
                  <a:pt x="37" y="157"/>
                  <a:pt x="59" y="157"/>
                </a:cubicBezTo>
                <a:cubicBezTo>
                  <a:pt x="80" y="157"/>
                  <a:pt x="95" y="151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4" y="143"/>
                  <a:pt x="94" y="142"/>
                  <a:pt x="94" y="142"/>
                </a:cubicBezTo>
                <a:close/>
                <a:moveTo>
                  <a:pt x="116" y="152"/>
                </a:moveTo>
                <a:cubicBezTo>
                  <a:pt x="116" y="151"/>
                  <a:pt x="116" y="150"/>
                  <a:pt x="115" y="149"/>
                </a:cubicBezTo>
                <a:cubicBezTo>
                  <a:pt x="115" y="148"/>
                  <a:pt x="114" y="148"/>
                  <a:pt x="114" y="147"/>
                </a:cubicBezTo>
                <a:cubicBezTo>
                  <a:pt x="78" y="66"/>
                  <a:pt x="78" y="66"/>
                  <a:pt x="78" y="66"/>
                </a:cubicBezTo>
                <a:cubicBezTo>
                  <a:pt x="79" y="66"/>
                  <a:pt x="79" y="66"/>
                  <a:pt x="79" y="66"/>
                </a:cubicBezTo>
                <a:cubicBezTo>
                  <a:pt x="79" y="30"/>
                  <a:pt x="79" y="30"/>
                  <a:pt x="79" y="30"/>
                </a:cubicBezTo>
                <a:cubicBezTo>
                  <a:pt x="84" y="28"/>
                  <a:pt x="87" y="25"/>
                  <a:pt x="87" y="22"/>
                </a:cubicBezTo>
                <a:cubicBezTo>
                  <a:pt x="87" y="11"/>
                  <a:pt x="87" y="11"/>
                  <a:pt x="87" y="11"/>
                </a:cubicBezTo>
                <a:cubicBezTo>
                  <a:pt x="87" y="5"/>
                  <a:pt x="75" y="0"/>
                  <a:pt x="59" y="0"/>
                </a:cubicBezTo>
                <a:cubicBezTo>
                  <a:pt x="43" y="0"/>
                  <a:pt x="30" y="5"/>
                  <a:pt x="30" y="11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25"/>
                  <a:pt x="33" y="28"/>
                  <a:pt x="38" y="30"/>
                </a:cubicBezTo>
                <a:cubicBezTo>
                  <a:pt x="38" y="66"/>
                  <a:pt x="38" y="66"/>
                  <a:pt x="38" y="66"/>
                </a:cubicBezTo>
                <a:cubicBezTo>
                  <a:pt x="39" y="66"/>
                  <a:pt x="39" y="66"/>
                  <a:pt x="39" y="66"/>
                </a:cubicBezTo>
                <a:cubicBezTo>
                  <a:pt x="4" y="147"/>
                  <a:pt x="4" y="147"/>
                  <a:pt x="4" y="147"/>
                </a:cubicBezTo>
                <a:cubicBezTo>
                  <a:pt x="3" y="148"/>
                  <a:pt x="3" y="148"/>
                  <a:pt x="2" y="149"/>
                </a:cubicBezTo>
                <a:cubicBezTo>
                  <a:pt x="2" y="150"/>
                  <a:pt x="1" y="151"/>
                  <a:pt x="1" y="152"/>
                </a:cubicBezTo>
                <a:cubicBezTo>
                  <a:pt x="1" y="153"/>
                  <a:pt x="1" y="153"/>
                  <a:pt x="1" y="153"/>
                </a:cubicBezTo>
                <a:cubicBezTo>
                  <a:pt x="1" y="153"/>
                  <a:pt x="1" y="153"/>
                  <a:pt x="1" y="153"/>
                </a:cubicBezTo>
                <a:cubicBezTo>
                  <a:pt x="0" y="164"/>
                  <a:pt x="24" y="173"/>
                  <a:pt x="59" y="173"/>
                </a:cubicBezTo>
                <a:cubicBezTo>
                  <a:pt x="94" y="173"/>
                  <a:pt x="117" y="164"/>
                  <a:pt x="116" y="153"/>
                </a:cubicBezTo>
                <a:cubicBezTo>
                  <a:pt x="116" y="153"/>
                  <a:pt x="116" y="153"/>
                  <a:pt x="116" y="153"/>
                </a:cubicBezTo>
                <a:lnTo>
                  <a:pt x="116" y="152"/>
                </a:lnTo>
                <a:close/>
                <a:moveTo>
                  <a:pt x="34" y="15"/>
                </a:moveTo>
                <a:cubicBezTo>
                  <a:pt x="34" y="11"/>
                  <a:pt x="45" y="8"/>
                  <a:pt x="59" y="8"/>
                </a:cubicBezTo>
                <a:cubicBezTo>
                  <a:pt x="72" y="8"/>
                  <a:pt x="83" y="11"/>
                  <a:pt x="83" y="15"/>
                </a:cubicBezTo>
                <a:cubicBezTo>
                  <a:pt x="83" y="18"/>
                  <a:pt x="72" y="21"/>
                  <a:pt x="59" y="21"/>
                </a:cubicBezTo>
                <a:cubicBezTo>
                  <a:pt x="45" y="21"/>
                  <a:pt x="34" y="18"/>
                  <a:pt x="34" y="15"/>
                </a:cubicBezTo>
                <a:close/>
                <a:moveTo>
                  <a:pt x="104" y="149"/>
                </a:moveTo>
                <a:cubicBezTo>
                  <a:pt x="105" y="158"/>
                  <a:pt x="86" y="165"/>
                  <a:pt x="59" y="165"/>
                </a:cubicBezTo>
                <a:cubicBezTo>
                  <a:pt x="31" y="165"/>
                  <a:pt x="13" y="158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8"/>
                  <a:pt x="14" y="147"/>
                  <a:pt x="14" y="146"/>
                </a:cubicBezTo>
                <a:cubicBezTo>
                  <a:pt x="14" y="145"/>
                  <a:pt x="15" y="145"/>
                  <a:pt x="15" y="144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32"/>
                  <a:pt x="46" y="32"/>
                  <a:pt x="46" y="32"/>
                </a:cubicBezTo>
                <a:cubicBezTo>
                  <a:pt x="50" y="33"/>
                  <a:pt x="54" y="33"/>
                  <a:pt x="59" y="33"/>
                </a:cubicBezTo>
                <a:cubicBezTo>
                  <a:pt x="63" y="33"/>
                  <a:pt x="67" y="33"/>
                  <a:pt x="71" y="32"/>
                </a:cubicBezTo>
                <a:cubicBezTo>
                  <a:pt x="71" y="71"/>
                  <a:pt x="71" y="71"/>
                  <a:pt x="71" y="71"/>
                </a:cubicBezTo>
                <a:cubicBezTo>
                  <a:pt x="102" y="144"/>
                  <a:pt x="102" y="144"/>
                  <a:pt x="102" y="144"/>
                </a:cubicBezTo>
                <a:cubicBezTo>
                  <a:pt x="103" y="145"/>
                  <a:pt x="103" y="145"/>
                  <a:pt x="103" y="146"/>
                </a:cubicBezTo>
                <a:cubicBezTo>
                  <a:pt x="104" y="147"/>
                  <a:pt x="104" y="148"/>
                  <a:pt x="104" y="149"/>
                </a:cubicBezTo>
                <a:cubicBezTo>
                  <a:pt x="104" y="149"/>
                  <a:pt x="104" y="149"/>
                  <a:pt x="104" y="1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1037447" y="3069601"/>
            <a:ext cx="246007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1302821" y="2273095"/>
            <a:ext cx="191050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1596187" y="1548560"/>
            <a:ext cx="131534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任意多边形 5"/>
          <p:cNvSpPr/>
          <p:nvPr/>
        </p:nvSpPr>
        <p:spPr>
          <a:xfrm>
            <a:off x="1762888" y="1018304"/>
            <a:ext cx="994107" cy="530257"/>
          </a:xfrm>
          <a:custGeom>
            <a:avLst/>
            <a:gdLst>
              <a:gd name="connsiteX0" fmla="*/ 879792 w 1759583"/>
              <a:gd name="connsiteY0" fmla="*/ 0 h 932397"/>
              <a:gd name="connsiteX1" fmla="*/ 1759583 w 1759583"/>
              <a:gd name="connsiteY1" fmla="*/ 932397 h 932397"/>
              <a:gd name="connsiteX2" fmla="*/ 1135140 w 1759583"/>
              <a:gd name="connsiteY2" fmla="*/ 932397 h 932397"/>
              <a:gd name="connsiteX3" fmla="*/ 879791 w 1759583"/>
              <a:gd name="connsiteY3" fmla="*/ 649267 h 932397"/>
              <a:gd name="connsiteX4" fmla="*/ 624442 w 1759583"/>
              <a:gd name="connsiteY4" fmla="*/ 932397 h 932397"/>
              <a:gd name="connsiteX5" fmla="*/ 0 w 1759583"/>
              <a:gd name="connsiteY5" fmla="*/ 932397 h 932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9583" h="932397">
                <a:moveTo>
                  <a:pt x="879792" y="0"/>
                </a:moveTo>
                <a:lnTo>
                  <a:pt x="1759583" y="932397"/>
                </a:lnTo>
                <a:lnTo>
                  <a:pt x="1135140" y="932397"/>
                </a:lnTo>
                <a:lnTo>
                  <a:pt x="879791" y="649267"/>
                </a:lnTo>
                <a:lnTo>
                  <a:pt x="624442" y="932397"/>
                </a:lnTo>
                <a:lnTo>
                  <a:pt x="0" y="93239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1508013" y="1444651"/>
            <a:ext cx="1500124" cy="837164"/>
          </a:xfrm>
          <a:custGeom>
            <a:avLst/>
            <a:gdLst>
              <a:gd name="connsiteX0" fmla="*/ 1327620 w 2655239"/>
              <a:gd name="connsiteY0" fmla="*/ 0 h 1472059"/>
              <a:gd name="connsiteX1" fmla="*/ 2655239 w 2655239"/>
              <a:gd name="connsiteY1" fmla="*/ 1472059 h 1472059"/>
              <a:gd name="connsiteX2" fmla="*/ 1858196 w 2655239"/>
              <a:gd name="connsiteY2" fmla="*/ 1472059 h 1472059"/>
              <a:gd name="connsiteX3" fmla="*/ 1330921 w 2655239"/>
              <a:gd name="connsiteY3" fmla="*/ 887419 h 1472059"/>
              <a:gd name="connsiteX4" fmla="*/ 803646 w 2655239"/>
              <a:gd name="connsiteY4" fmla="*/ 1472059 h 1472059"/>
              <a:gd name="connsiteX5" fmla="*/ 0 w 2655239"/>
              <a:gd name="connsiteY5" fmla="*/ 1472059 h 1472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55239" h="1472059">
                <a:moveTo>
                  <a:pt x="1327620" y="0"/>
                </a:moveTo>
                <a:lnTo>
                  <a:pt x="2655239" y="1472059"/>
                </a:lnTo>
                <a:lnTo>
                  <a:pt x="1858196" y="1472059"/>
                </a:lnTo>
                <a:lnTo>
                  <a:pt x="1330921" y="887419"/>
                </a:lnTo>
                <a:lnTo>
                  <a:pt x="803646" y="1472059"/>
                </a:lnTo>
                <a:lnTo>
                  <a:pt x="0" y="147205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1144213" y="2714744"/>
            <a:ext cx="2223086" cy="1240623"/>
          </a:xfrm>
          <a:custGeom>
            <a:avLst/>
            <a:gdLst>
              <a:gd name="connsiteX0" fmla="*/ 1967446 w 3934892"/>
              <a:gd name="connsiteY0" fmla="*/ 0 h 2181496"/>
              <a:gd name="connsiteX1" fmla="*/ 3934892 w 3934892"/>
              <a:gd name="connsiteY1" fmla="*/ 2181496 h 2181496"/>
              <a:gd name="connsiteX2" fmla="*/ 2718901 w 3934892"/>
              <a:gd name="connsiteY2" fmla="*/ 2181496 h 2181496"/>
              <a:gd name="connsiteX3" fmla="*/ 1967446 w 3934892"/>
              <a:gd name="connsiteY3" fmla="*/ 1348286 h 2181496"/>
              <a:gd name="connsiteX4" fmla="*/ 1215991 w 3934892"/>
              <a:gd name="connsiteY4" fmla="*/ 2181496 h 2181496"/>
              <a:gd name="connsiteX5" fmla="*/ 0 w 3934892"/>
              <a:gd name="connsiteY5" fmla="*/ 2181496 h 218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34892" h="2181496">
                <a:moveTo>
                  <a:pt x="1967446" y="0"/>
                </a:moveTo>
                <a:lnTo>
                  <a:pt x="3934892" y="2181496"/>
                </a:lnTo>
                <a:lnTo>
                  <a:pt x="2718901" y="2181496"/>
                </a:lnTo>
                <a:lnTo>
                  <a:pt x="1967446" y="1348286"/>
                </a:lnTo>
                <a:lnTo>
                  <a:pt x="1215991" y="2181496"/>
                </a:lnTo>
                <a:lnTo>
                  <a:pt x="0" y="21814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1302821" y="2003418"/>
            <a:ext cx="1910507" cy="1066184"/>
          </a:xfrm>
          <a:custGeom>
            <a:avLst/>
            <a:gdLst>
              <a:gd name="connsiteX0" fmla="*/ 1690812 w 3381623"/>
              <a:gd name="connsiteY0" fmla="*/ 0 h 1874765"/>
              <a:gd name="connsiteX1" fmla="*/ 3381623 w 3381623"/>
              <a:gd name="connsiteY1" fmla="*/ 1874765 h 1874765"/>
              <a:gd name="connsiteX2" fmla="*/ 2365357 w 3381623"/>
              <a:gd name="connsiteY2" fmla="*/ 1874765 h 1874765"/>
              <a:gd name="connsiteX3" fmla="*/ 1690813 w 3381623"/>
              <a:gd name="connsiteY3" fmla="*/ 1126833 h 1874765"/>
              <a:gd name="connsiteX4" fmla="*/ 1016269 w 3381623"/>
              <a:gd name="connsiteY4" fmla="*/ 1874765 h 1874765"/>
              <a:gd name="connsiteX5" fmla="*/ 0 w 3381623"/>
              <a:gd name="connsiteY5" fmla="*/ 1874765 h 1874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1623" h="1874765">
                <a:moveTo>
                  <a:pt x="1690812" y="0"/>
                </a:moveTo>
                <a:lnTo>
                  <a:pt x="3381623" y="1874765"/>
                </a:lnTo>
                <a:lnTo>
                  <a:pt x="2365357" y="1874765"/>
                </a:lnTo>
                <a:lnTo>
                  <a:pt x="1690813" y="1126833"/>
                </a:lnTo>
                <a:lnTo>
                  <a:pt x="1016269" y="1874765"/>
                </a:lnTo>
                <a:lnTo>
                  <a:pt x="0" y="187476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822295" y="3955367"/>
            <a:ext cx="283504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/>
          <p:nvPr/>
        </p:nvSpPr>
        <p:spPr>
          <a:xfrm>
            <a:off x="3687628" y="1212257"/>
            <a:ext cx="3644555" cy="514584"/>
          </a:xfrm>
          <a:prstGeom prst="rect">
            <a:avLst/>
          </a:prstGeom>
          <a:noFill/>
        </p:spPr>
        <p:txBody>
          <a:bodyPr vert="horz" lIns="91262" tIns="45631" rIns="91262" bIns="4563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2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的美化。</a:t>
            </a:r>
          </a:p>
        </p:txBody>
      </p:sp>
      <p:sp>
        <p:nvSpPr>
          <p:cNvPr id="12" name="矩形 11"/>
          <p:cNvSpPr/>
          <p:nvPr/>
        </p:nvSpPr>
        <p:spPr>
          <a:xfrm>
            <a:off x="7579429" y="1173964"/>
            <a:ext cx="538223" cy="5382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7573550" y="1077188"/>
            <a:ext cx="0" cy="6992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7507078" y="1198602"/>
            <a:ext cx="6105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700" b="1" i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579429" y="1948875"/>
            <a:ext cx="538223" cy="5382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7573550" y="1852098"/>
            <a:ext cx="0" cy="6992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7507078" y="1973513"/>
            <a:ext cx="6105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700" b="1" i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573550" y="2702108"/>
            <a:ext cx="538223" cy="5382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7573550" y="2605332"/>
            <a:ext cx="0" cy="6992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7507078" y="2726747"/>
            <a:ext cx="6105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700" b="1" i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573550" y="3471644"/>
            <a:ext cx="538223" cy="5382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7573550" y="3374868"/>
            <a:ext cx="0" cy="6992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7507078" y="3496282"/>
            <a:ext cx="6105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700" b="1" i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Content Placeholder 2"/>
          <p:cNvSpPr txBox="1"/>
          <p:nvPr/>
        </p:nvSpPr>
        <p:spPr>
          <a:xfrm>
            <a:off x="3693506" y="2002087"/>
            <a:ext cx="3644555" cy="514584"/>
          </a:xfrm>
          <a:prstGeom prst="rect">
            <a:avLst/>
          </a:prstGeom>
          <a:noFill/>
        </p:spPr>
        <p:txBody>
          <a:bodyPr vert="horz" lIns="91262" tIns="45631" rIns="91262" bIns="4563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2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的美化。</a:t>
            </a:r>
          </a:p>
        </p:txBody>
      </p:sp>
      <p:sp>
        <p:nvSpPr>
          <p:cNvPr id="25" name="Content Placeholder 2"/>
          <p:cNvSpPr txBox="1"/>
          <p:nvPr/>
        </p:nvSpPr>
        <p:spPr>
          <a:xfrm>
            <a:off x="3692128" y="2790045"/>
            <a:ext cx="3644555" cy="514584"/>
          </a:xfrm>
          <a:prstGeom prst="rect">
            <a:avLst/>
          </a:prstGeom>
          <a:noFill/>
        </p:spPr>
        <p:txBody>
          <a:bodyPr vert="horz" lIns="91262" tIns="45631" rIns="91262" bIns="4563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2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的美化。</a:t>
            </a:r>
          </a:p>
        </p:txBody>
      </p:sp>
      <p:sp>
        <p:nvSpPr>
          <p:cNvPr id="26" name="Content Placeholder 2"/>
          <p:cNvSpPr txBox="1"/>
          <p:nvPr/>
        </p:nvSpPr>
        <p:spPr>
          <a:xfrm>
            <a:off x="3693506" y="3556065"/>
            <a:ext cx="3644555" cy="514584"/>
          </a:xfrm>
          <a:prstGeom prst="rect">
            <a:avLst/>
          </a:prstGeom>
          <a:noFill/>
        </p:spPr>
        <p:txBody>
          <a:bodyPr vert="horz" lIns="91262" tIns="45631" rIns="91262" bIns="4563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2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的美化。</a:t>
            </a:r>
          </a:p>
        </p:txBody>
      </p:sp>
      <p:sp>
        <p:nvSpPr>
          <p:cNvPr id="28" name="TextBox 13"/>
          <p:cNvSpPr txBox="1"/>
          <p:nvPr/>
        </p:nvSpPr>
        <p:spPr>
          <a:xfrm>
            <a:off x="1050596" y="458170"/>
            <a:ext cx="1395981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5821680" y="1066953"/>
            <a:ext cx="1400062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5825761" y="1352858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5821680" y="3175090"/>
            <a:ext cx="1400062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5825761" y="3460995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1260846" y="1066953"/>
            <a:ext cx="1400062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1264926" y="1352858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1260846" y="3175090"/>
            <a:ext cx="1400062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1264926" y="3460995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435470" y="1437264"/>
            <a:ext cx="1991849" cy="1918851"/>
            <a:chOff x="4140680" y="1536970"/>
            <a:chExt cx="3837616" cy="3696974"/>
          </a:xfrm>
          <a:solidFill>
            <a:srgbClr val="2E323E"/>
          </a:solidFill>
        </p:grpSpPr>
        <p:sp>
          <p:nvSpPr>
            <p:cNvPr id="13" name="椭圆形标注 12"/>
            <p:cNvSpPr/>
            <p:nvPr/>
          </p:nvSpPr>
          <p:spPr>
            <a:xfrm>
              <a:off x="4140680" y="1536970"/>
              <a:ext cx="3837616" cy="3696974"/>
            </a:xfrm>
            <a:prstGeom prst="wedgeEllipseCallout">
              <a:avLst>
                <a:gd name="adj1" fmla="val 50513"/>
                <a:gd name="adj2" fmla="val 440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2E323E"/>
                </a:solidFill>
              </a:endParaRPr>
            </a:p>
          </p:txBody>
        </p:sp>
        <p:sp>
          <p:nvSpPr>
            <p:cNvPr id="14" name="Freeform 21"/>
            <p:cNvSpPr>
              <a:spLocks noEditPoints="1"/>
            </p:cNvSpPr>
            <p:nvPr/>
          </p:nvSpPr>
          <p:spPr bwMode="auto">
            <a:xfrm>
              <a:off x="5356225" y="2681106"/>
              <a:ext cx="1406525" cy="1408703"/>
            </a:xfrm>
            <a:custGeom>
              <a:avLst/>
              <a:gdLst>
                <a:gd name="T0" fmla="*/ 80 w 200"/>
                <a:gd name="T1" fmla="*/ 114 h 200"/>
                <a:gd name="T2" fmla="*/ 75 w 200"/>
                <a:gd name="T3" fmla="*/ 114 h 200"/>
                <a:gd name="T4" fmla="*/ 51 w 200"/>
                <a:gd name="T5" fmla="*/ 138 h 200"/>
                <a:gd name="T6" fmla="*/ 51 w 200"/>
                <a:gd name="T7" fmla="*/ 143 h 200"/>
                <a:gd name="T8" fmla="*/ 56 w 200"/>
                <a:gd name="T9" fmla="*/ 143 h 200"/>
                <a:gd name="T10" fmla="*/ 80 w 200"/>
                <a:gd name="T11" fmla="*/ 119 h 200"/>
                <a:gd name="T12" fmla="*/ 80 w 200"/>
                <a:gd name="T13" fmla="*/ 114 h 200"/>
                <a:gd name="T14" fmla="*/ 86 w 200"/>
                <a:gd name="T15" fmla="*/ 125 h 200"/>
                <a:gd name="T16" fmla="*/ 62 w 200"/>
                <a:gd name="T17" fmla="*/ 149 h 200"/>
                <a:gd name="T18" fmla="*/ 62 w 200"/>
                <a:gd name="T19" fmla="*/ 154 h 200"/>
                <a:gd name="T20" fmla="*/ 66 w 200"/>
                <a:gd name="T21" fmla="*/ 154 h 200"/>
                <a:gd name="T22" fmla="*/ 90 w 200"/>
                <a:gd name="T23" fmla="*/ 130 h 200"/>
                <a:gd name="T24" fmla="*/ 90 w 200"/>
                <a:gd name="T25" fmla="*/ 125 h 200"/>
                <a:gd name="T26" fmla="*/ 86 w 200"/>
                <a:gd name="T27" fmla="*/ 125 h 200"/>
                <a:gd name="T28" fmla="*/ 100 w 200"/>
                <a:gd name="T29" fmla="*/ 0 h 200"/>
                <a:gd name="T30" fmla="*/ 0 w 200"/>
                <a:gd name="T31" fmla="*/ 100 h 200"/>
                <a:gd name="T32" fmla="*/ 100 w 200"/>
                <a:gd name="T33" fmla="*/ 200 h 200"/>
                <a:gd name="T34" fmla="*/ 200 w 200"/>
                <a:gd name="T35" fmla="*/ 100 h 200"/>
                <a:gd name="T36" fmla="*/ 100 w 200"/>
                <a:gd name="T37" fmla="*/ 0 h 200"/>
                <a:gd name="T38" fmla="*/ 72 w 200"/>
                <a:gd name="T39" fmla="*/ 159 h 200"/>
                <a:gd name="T40" fmla="*/ 53 w 200"/>
                <a:gd name="T41" fmla="*/ 159 h 200"/>
                <a:gd name="T42" fmla="*/ 46 w 200"/>
                <a:gd name="T43" fmla="*/ 151 h 200"/>
                <a:gd name="T44" fmla="*/ 46 w 200"/>
                <a:gd name="T45" fmla="*/ 133 h 200"/>
                <a:gd name="T46" fmla="*/ 75 w 200"/>
                <a:gd name="T47" fmla="*/ 105 h 200"/>
                <a:gd name="T48" fmla="*/ 101 w 200"/>
                <a:gd name="T49" fmla="*/ 129 h 200"/>
                <a:gd name="T50" fmla="*/ 72 w 200"/>
                <a:gd name="T51" fmla="*/ 159 h 200"/>
                <a:gd name="T52" fmla="*/ 137 w 200"/>
                <a:gd name="T53" fmla="*/ 162 h 200"/>
                <a:gd name="T54" fmla="*/ 116 w 200"/>
                <a:gd name="T55" fmla="*/ 142 h 200"/>
                <a:gd name="T56" fmla="*/ 118 w 200"/>
                <a:gd name="T57" fmla="*/ 134 h 200"/>
                <a:gd name="T58" fmla="*/ 81 w 200"/>
                <a:gd name="T59" fmla="*/ 101 h 200"/>
                <a:gd name="T60" fmla="*/ 69 w 200"/>
                <a:gd name="T61" fmla="*/ 103 h 200"/>
                <a:gd name="T62" fmla="*/ 36 w 200"/>
                <a:gd name="T63" fmla="*/ 70 h 200"/>
                <a:gd name="T64" fmla="*/ 36 w 200"/>
                <a:gd name="T65" fmla="*/ 65 h 200"/>
                <a:gd name="T66" fmla="*/ 60 w 200"/>
                <a:gd name="T67" fmla="*/ 90 h 200"/>
                <a:gd name="T68" fmla="*/ 82 w 200"/>
                <a:gd name="T69" fmla="*/ 86 h 200"/>
                <a:gd name="T70" fmla="*/ 90 w 200"/>
                <a:gd name="T71" fmla="*/ 65 h 200"/>
                <a:gd name="T72" fmla="*/ 64 w 200"/>
                <a:gd name="T73" fmla="*/ 37 h 200"/>
                <a:gd name="T74" fmla="*/ 69 w 200"/>
                <a:gd name="T75" fmla="*/ 37 h 200"/>
                <a:gd name="T76" fmla="*/ 102 w 200"/>
                <a:gd name="T77" fmla="*/ 70 h 200"/>
                <a:gd name="T78" fmla="*/ 99 w 200"/>
                <a:gd name="T79" fmla="*/ 83 h 200"/>
                <a:gd name="T80" fmla="*/ 131 w 200"/>
                <a:gd name="T81" fmla="*/ 122 h 200"/>
                <a:gd name="T82" fmla="*/ 137 w 200"/>
                <a:gd name="T83" fmla="*/ 121 h 200"/>
                <a:gd name="T84" fmla="*/ 157 w 200"/>
                <a:gd name="T85" fmla="*/ 142 h 200"/>
                <a:gd name="T86" fmla="*/ 137 w 200"/>
                <a:gd name="T87" fmla="*/ 162 h 200"/>
                <a:gd name="T88" fmla="*/ 140 w 200"/>
                <a:gd name="T89" fmla="*/ 80 h 200"/>
                <a:gd name="T90" fmla="*/ 135 w 200"/>
                <a:gd name="T91" fmla="*/ 75 h 200"/>
                <a:gd name="T92" fmla="*/ 115 w 200"/>
                <a:gd name="T93" fmla="*/ 95 h 200"/>
                <a:gd name="T94" fmla="*/ 106 w 200"/>
                <a:gd name="T95" fmla="*/ 86 h 200"/>
                <a:gd name="T96" fmla="*/ 126 w 200"/>
                <a:gd name="T97" fmla="*/ 66 h 200"/>
                <a:gd name="T98" fmla="*/ 121 w 200"/>
                <a:gd name="T99" fmla="*/ 61 h 200"/>
                <a:gd name="T100" fmla="*/ 147 w 200"/>
                <a:gd name="T101" fmla="*/ 35 h 200"/>
                <a:gd name="T102" fmla="*/ 166 w 200"/>
                <a:gd name="T103" fmla="*/ 54 h 200"/>
                <a:gd name="T104" fmla="*/ 140 w 200"/>
                <a:gd name="T105" fmla="*/ 80 h 200"/>
                <a:gd name="T106" fmla="*/ 137 w 200"/>
                <a:gd name="T107" fmla="*/ 131 h 200"/>
                <a:gd name="T108" fmla="*/ 126 w 200"/>
                <a:gd name="T109" fmla="*/ 142 h 200"/>
                <a:gd name="T110" fmla="*/ 137 w 200"/>
                <a:gd name="T111" fmla="*/ 153 h 200"/>
                <a:gd name="T112" fmla="*/ 148 w 200"/>
                <a:gd name="T113" fmla="*/ 142 h 200"/>
                <a:gd name="T114" fmla="*/ 137 w 200"/>
                <a:gd name="T115" fmla="*/ 13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0" h="200">
                  <a:moveTo>
                    <a:pt x="80" y="114"/>
                  </a:moveTo>
                  <a:cubicBezTo>
                    <a:pt x="78" y="113"/>
                    <a:pt x="76" y="113"/>
                    <a:pt x="75" y="114"/>
                  </a:cubicBezTo>
                  <a:cubicBezTo>
                    <a:pt x="51" y="138"/>
                    <a:pt x="51" y="138"/>
                    <a:pt x="51" y="138"/>
                  </a:cubicBezTo>
                  <a:cubicBezTo>
                    <a:pt x="50" y="140"/>
                    <a:pt x="50" y="142"/>
                    <a:pt x="51" y="143"/>
                  </a:cubicBezTo>
                  <a:cubicBezTo>
                    <a:pt x="52" y="144"/>
                    <a:pt x="55" y="144"/>
                    <a:pt x="56" y="143"/>
                  </a:cubicBezTo>
                  <a:cubicBezTo>
                    <a:pt x="80" y="119"/>
                    <a:pt x="80" y="119"/>
                    <a:pt x="80" y="119"/>
                  </a:cubicBezTo>
                  <a:cubicBezTo>
                    <a:pt x="81" y="118"/>
                    <a:pt x="81" y="116"/>
                    <a:pt x="80" y="114"/>
                  </a:cubicBezTo>
                  <a:close/>
                  <a:moveTo>
                    <a:pt x="86" y="125"/>
                  </a:moveTo>
                  <a:cubicBezTo>
                    <a:pt x="62" y="149"/>
                    <a:pt x="62" y="149"/>
                    <a:pt x="62" y="149"/>
                  </a:cubicBezTo>
                  <a:cubicBezTo>
                    <a:pt x="60" y="150"/>
                    <a:pt x="60" y="152"/>
                    <a:pt x="62" y="154"/>
                  </a:cubicBezTo>
                  <a:cubicBezTo>
                    <a:pt x="63" y="155"/>
                    <a:pt x="65" y="155"/>
                    <a:pt x="66" y="154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92" y="128"/>
                    <a:pt x="92" y="126"/>
                    <a:pt x="90" y="125"/>
                  </a:cubicBezTo>
                  <a:cubicBezTo>
                    <a:pt x="89" y="124"/>
                    <a:pt x="87" y="124"/>
                    <a:pt x="86" y="125"/>
                  </a:cubicBezTo>
                  <a:close/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200"/>
                    <a:pt x="100" y="200"/>
                  </a:cubicBezTo>
                  <a:cubicBezTo>
                    <a:pt x="155" y="200"/>
                    <a:pt x="200" y="155"/>
                    <a:pt x="200" y="100"/>
                  </a:cubicBezTo>
                  <a:cubicBezTo>
                    <a:pt x="200" y="45"/>
                    <a:pt x="155" y="0"/>
                    <a:pt x="100" y="0"/>
                  </a:cubicBezTo>
                  <a:close/>
                  <a:moveTo>
                    <a:pt x="72" y="159"/>
                  </a:moveTo>
                  <a:cubicBezTo>
                    <a:pt x="67" y="164"/>
                    <a:pt x="59" y="164"/>
                    <a:pt x="53" y="159"/>
                  </a:cubicBezTo>
                  <a:cubicBezTo>
                    <a:pt x="46" y="151"/>
                    <a:pt x="46" y="151"/>
                    <a:pt x="46" y="151"/>
                  </a:cubicBezTo>
                  <a:cubicBezTo>
                    <a:pt x="41" y="146"/>
                    <a:pt x="41" y="138"/>
                    <a:pt x="46" y="133"/>
                  </a:cubicBezTo>
                  <a:cubicBezTo>
                    <a:pt x="75" y="105"/>
                    <a:pt x="75" y="105"/>
                    <a:pt x="75" y="105"/>
                  </a:cubicBezTo>
                  <a:cubicBezTo>
                    <a:pt x="75" y="105"/>
                    <a:pt x="90" y="110"/>
                    <a:pt x="101" y="129"/>
                  </a:cubicBezTo>
                  <a:cubicBezTo>
                    <a:pt x="102" y="128"/>
                    <a:pt x="72" y="159"/>
                    <a:pt x="72" y="159"/>
                  </a:cubicBezTo>
                  <a:close/>
                  <a:moveTo>
                    <a:pt x="137" y="162"/>
                  </a:moveTo>
                  <a:cubicBezTo>
                    <a:pt x="126" y="162"/>
                    <a:pt x="116" y="153"/>
                    <a:pt x="116" y="142"/>
                  </a:cubicBezTo>
                  <a:cubicBezTo>
                    <a:pt x="116" y="139"/>
                    <a:pt x="117" y="136"/>
                    <a:pt x="118" y="134"/>
                  </a:cubicBezTo>
                  <a:cubicBezTo>
                    <a:pt x="113" y="128"/>
                    <a:pt x="101" y="113"/>
                    <a:pt x="81" y="101"/>
                  </a:cubicBezTo>
                  <a:cubicBezTo>
                    <a:pt x="78" y="102"/>
                    <a:pt x="73" y="103"/>
                    <a:pt x="69" y="103"/>
                  </a:cubicBezTo>
                  <a:cubicBezTo>
                    <a:pt x="51" y="103"/>
                    <a:pt x="36" y="89"/>
                    <a:pt x="36" y="70"/>
                  </a:cubicBezTo>
                  <a:cubicBezTo>
                    <a:pt x="36" y="68"/>
                    <a:pt x="36" y="66"/>
                    <a:pt x="36" y="65"/>
                  </a:cubicBezTo>
                  <a:cubicBezTo>
                    <a:pt x="60" y="90"/>
                    <a:pt x="60" y="90"/>
                    <a:pt x="60" y="90"/>
                  </a:cubicBezTo>
                  <a:cubicBezTo>
                    <a:pt x="82" y="86"/>
                    <a:pt x="82" y="86"/>
                    <a:pt x="82" y="86"/>
                  </a:cubicBezTo>
                  <a:cubicBezTo>
                    <a:pt x="90" y="65"/>
                    <a:pt x="90" y="65"/>
                    <a:pt x="90" y="65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6" y="37"/>
                    <a:pt x="67" y="37"/>
                    <a:pt x="69" y="37"/>
                  </a:cubicBezTo>
                  <a:cubicBezTo>
                    <a:pt x="87" y="37"/>
                    <a:pt x="102" y="52"/>
                    <a:pt x="102" y="70"/>
                  </a:cubicBezTo>
                  <a:cubicBezTo>
                    <a:pt x="102" y="75"/>
                    <a:pt x="101" y="79"/>
                    <a:pt x="99" y="83"/>
                  </a:cubicBezTo>
                  <a:cubicBezTo>
                    <a:pt x="110" y="101"/>
                    <a:pt x="125" y="117"/>
                    <a:pt x="131" y="122"/>
                  </a:cubicBezTo>
                  <a:cubicBezTo>
                    <a:pt x="133" y="122"/>
                    <a:pt x="135" y="121"/>
                    <a:pt x="137" y="121"/>
                  </a:cubicBezTo>
                  <a:cubicBezTo>
                    <a:pt x="148" y="121"/>
                    <a:pt x="157" y="130"/>
                    <a:pt x="157" y="142"/>
                  </a:cubicBezTo>
                  <a:cubicBezTo>
                    <a:pt x="157" y="153"/>
                    <a:pt x="148" y="162"/>
                    <a:pt x="137" y="162"/>
                  </a:cubicBezTo>
                  <a:close/>
                  <a:moveTo>
                    <a:pt x="140" y="80"/>
                  </a:moveTo>
                  <a:cubicBezTo>
                    <a:pt x="135" y="75"/>
                    <a:pt x="135" y="75"/>
                    <a:pt x="135" y="75"/>
                  </a:cubicBezTo>
                  <a:cubicBezTo>
                    <a:pt x="115" y="95"/>
                    <a:pt x="115" y="95"/>
                    <a:pt x="115" y="95"/>
                  </a:cubicBezTo>
                  <a:cubicBezTo>
                    <a:pt x="106" y="86"/>
                    <a:pt x="106" y="86"/>
                    <a:pt x="106" y="86"/>
                  </a:cubicBezTo>
                  <a:cubicBezTo>
                    <a:pt x="126" y="66"/>
                    <a:pt x="126" y="66"/>
                    <a:pt x="126" y="66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47" y="35"/>
                    <a:pt x="147" y="35"/>
                    <a:pt x="147" y="35"/>
                  </a:cubicBezTo>
                  <a:cubicBezTo>
                    <a:pt x="166" y="54"/>
                    <a:pt x="166" y="54"/>
                    <a:pt x="166" y="54"/>
                  </a:cubicBezTo>
                  <a:lnTo>
                    <a:pt x="140" y="80"/>
                  </a:lnTo>
                  <a:close/>
                  <a:moveTo>
                    <a:pt x="137" y="131"/>
                  </a:moveTo>
                  <a:cubicBezTo>
                    <a:pt x="131" y="131"/>
                    <a:pt x="126" y="136"/>
                    <a:pt x="126" y="142"/>
                  </a:cubicBezTo>
                  <a:cubicBezTo>
                    <a:pt x="126" y="148"/>
                    <a:pt x="131" y="153"/>
                    <a:pt x="137" y="153"/>
                  </a:cubicBezTo>
                  <a:cubicBezTo>
                    <a:pt x="143" y="153"/>
                    <a:pt x="148" y="148"/>
                    <a:pt x="148" y="142"/>
                  </a:cubicBezTo>
                  <a:cubicBezTo>
                    <a:pt x="148" y="136"/>
                    <a:pt x="143" y="131"/>
                    <a:pt x="137" y="13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2E323E"/>
                </a:solidFill>
              </a:endParaRPr>
            </a:p>
          </p:txBody>
        </p:sp>
      </p:grpSp>
      <p:sp>
        <p:nvSpPr>
          <p:cNvPr id="16" name="弧形 15"/>
          <p:cNvSpPr/>
          <p:nvPr/>
        </p:nvSpPr>
        <p:spPr>
          <a:xfrm>
            <a:off x="3363447" y="1328743"/>
            <a:ext cx="2135894" cy="2135894"/>
          </a:xfrm>
          <a:prstGeom prst="arc">
            <a:avLst>
              <a:gd name="adj1" fmla="val 3538830"/>
              <a:gd name="adj2" fmla="val 1254202"/>
            </a:avLst>
          </a:prstGeom>
          <a:ln>
            <a:solidFill>
              <a:schemeClr val="accent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898196" y="305770"/>
            <a:ext cx="1395981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/>
          <p:nvPr/>
        </p:nvSpPr>
        <p:spPr bwMode="auto">
          <a:xfrm>
            <a:off x="862013" y="1326356"/>
            <a:ext cx="904875" cy="904875"/>
          </a:xfrm>
          <a:custGeom>
            <a:avLst/>
            <a:gdLst/>
            <a:ahLst/>
            <a:cxnLst/>
            <a:rect l="0" t="0" r="r" b="b"/>
            <a:pathLst>
              <a:path w="24942" h="21600">
                <a:moveTo>
                  <a:pt x="12471" y="0"/>
                </a:moveTo>
                <a:lnTo>
                  <a:pt x="23271" y="5400"/>
                </a:lnTo>
                <a:lnTo>
                  <a:pt x="23271" y="16200"/>
                </a:lnTo>
                <a:lnTo>
                  <a:pt x="12471" y="21600"/>
                </a:lnTo>
                <a:lnTo>
                  <a:pt x="1671" y="16200"/>
                </a:lnTo>
                <a:lnTo>
                  <a:pt x="1671" y="5400"/>
                </a:lnTo>
                <a:lnTo>
                  <a:pt x="12471" y="0"/>
                </a:lnTo>
                <a:close/>
                <a:moveTo>
                  <a:pt x="12471" y="0"/>
                </a:moveTo>
              </a:path>
            </a:pathLst>
          </a:custGeom>
          <a:solidFill>
            <a:srgbClr val="B5D2ED"/>
          </a:solidFill>
          <a:ln>
            <a:noFill/>
          </a:ln>
        </p:spPr>
        <p:txBody>
          <a:bodyPr lIns="0" tIns="0" rIns="0" bIns="0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2414588" y="1369815"/>
            <a:ext cx="0" cy="2006798"/>
          </a:xfrm>
          <a:prstGeom prst="line">
            <a:avLst/>
          </a:prstGeom>
          <a:noFill/>
          <a:ln w="25400" cap="flat">
            <a:solidFill>
              <a:srgbClr val="B5D2E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4543425" y="1369815"/>
            <a:ext cx="0" cy="2006798"/>
          </a:xfrm>
          <a:prstGeom prst="line">
            <a:avLst/>
          </a:prstGeom>
          <a:noFill/>
          <a:ln w="25400" cap="flat">
            <a:solidFill>
              <a:srgbClr val="B5D2E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7"/>
          <p:cNvSpPr/>
          <p:nvPr/>
        </p:nvSpPr>
        <p:spPr bwMode="auto">
          <a:xfrm>
            <a:off x="2724150" y="2528887"/>
            <a:ext cx="1581150" cy="8524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r>
              <a:rPr lang="zh-CN" altLang="en-US" sz="9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请在这里输入您的内容，并建议您将字体设置为微软雅黑。本模板中元素可移动、改色、编辑。祝您生活愉快</a:t>
            </a:r>
          </a:p>
        </p:txBody>
      </p:sp>
      <p:sp>
        <p:nvSpPr>
          <p:cNvPr id="7" name="Rectangle 8"/>
          <p:cNvSpPr/>
          <p:nvPr/>
        </p:nvSpPr>
        <p:spPr bwMode="auto">
          <a:xfrm>
            <a:off x="4852988" y="2528887"/>
            <a:ext cx="1581150" cy="8524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r>
              <a:rPr lang="zh-CN" altLang="en-US" sz="9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请在这里输入您的内容，并建议您将字体设置为微软雅黑。本模板中元素可移动、改色、编辑。祝您生活愉快</a:t>
            </a:r>
          </a:p>
        </p:txBody>
      </p:sp>
      <p:sp>
        <p:nvSpPr>
          <p:cNvPr id="8" name="Rectangle 9"/>
          <p:cNvSpPr/>
          <p:nvPr/>
        </p:nvSpPr>
        <p:spPr bwMode="auto">
          <a:xfrm>
            <a:off x="523875" y="2528887"/>
            <a:ext cx="1581150" cy="8524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r>
              <a:rPr lang="zh-CN" altLang="en-US" sz="9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请在这里输入您的内容，并建议您将字体设置为微软雅黑。本模板中元素可移动、改色、编辑。祝您生活愉快</a:t>
            </a: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1138237" y="2371725"/>
            <a:ext cx="354212" cy="0"/>
          </a:xfrm>
          <a:prstGeom prst="line">
            <a:avLst/>
          </a:prstGeom>
          <a:noFill/>
          <a:ln w="38100" cap="flat">
            <a:solidFill>
              <a:srgbClr val="B5D2E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3333750" y="2371725"/>
            <a:ext cx="354212" cy="0"/>
          </a:xfrm>
          <a:prstGeom prst="line">
            <a:avLst/>
          </a:prstGeom>
          <a:noFill/>
          <a:ln w="38100" cap="flat">
            <a:solidFill>
              <a:srgbClr val="B5D2E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5462587" y="2371725"/>
            <a:ext cx="354212" cy="0"/>
          </a:xfrm>
          <a:prstGeom prst="line">
            <a:avLst/>
          </a:prstGeom>
          <a:noFill/>
          <a:ln w="38100" cap="flat">
            <a:solidFill>
              <a:srgbClr val="B5D2E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AutoShape 13"/>
          <p:cNvSpPr/>
          <p:nvPr/>
        </p:nvSpPr>
        <p:spPr bwMode="auto">
          <a:xfrm>
            <a:off x="3062288" y="1326356"/>
            <a:ext cx="904875" cy="904875"/>
          </a:xfrm>
          <a:custGeom>
            <a:avLst/>
            <a:gdLst/>
            <a:ahLst/>
            <a:cxnLst/>
            <a:rect l="0" t="0" r="r" b="b"/>
            <a:pathLst>
              <a:path w="24942" h="21600">
                <a:moveTo>
                  <a:pt x="12471" y="0"/>
                </a:moveTo>
                <a:lnTo>
                  <a:pt x="23271" y="5400"/>
                </a:lnTo>
                <a:lnTo>
                  <a:pt x="23271" y="16200"/>
                </a:lnTo>
                <a:lnTo>
                  <a:pt x="12471" y="21600"/>
                </a:lnTo>
                <a:lnTo>
                  <a:pt x="1671" y="16200"/>
                </a:lnTo>
                <a:lnTo>
                  <a:pt x="1671" y="5400"/>
                </a:lnTo>
                <a:lnTo>
                  <a:pt x="12471" y="0"/>
                </a:lnTo>
                <a:close/>
                <a:moveTo>
                  <a:pt x="12471" y="0"/>
                </a:moveTo>
              </a:path>
            </a:pathLst>
          </a:custGeom>
          <a:solidFill>
            <a:srgbClr val="B5D2ED"/>
          </a:solidFill>
          <a:ln>
            <a:noFill/>
          </a:ln>
        </p:spPr>
        <p:txBody>
          <a:bodyPr lIns="0" tIns="0" rIns="0" bIns="0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AutoShape 14"/>
          <p:cNvSpPr/>
          <p:nvPr/>
        </p:nvSpPr>
        <p:spPr bwMode="auto">
          <a:xfrm>
            <a:off x="5186363" y="1326356"/>
            <a:ext cx="904875" cy="904875"/>
          </a:xfrm>
          <a:custGeom>
            <a:avLst/>
            <a:gdLst/>
            <a:ahLst/>
            <a:cxnLst/>
            <a:rect l="0" t="0" r="r" b="b"/>
            <a:pathLst>
              <a:path w="24942" h="21600">
                <a:moveTo>
                  <a:pt x="12471" y="0"/>
                </a:moveTo>
                <a:lnTo>
                  <a:pt x="23271" y="5400"/>
                </a:lnTo>
                <a:lnTo>
                  <a:pt x="23271" y="16200"/>
                </a:lnTo>
                <a:lnTo>
                  <a:pt x="12471" y="21600"/>
                </a:lnTo>
                <a:lnTo>
                  <a:pt x="1671" y="16200"/>
                </a:lnTo>
                <a:lnTo>
                  <a:pt x="1671" y="5400"/>
                </a:lnTo>
                <a:lnTo>
                  <a:pt x="12471" y="0"/>
                </a:lnTo>
                <a:close/>
                <a:moveTo>
                  <a:pt x="12471" y="0"/>
                </a:moveTo>
              </a:path>
            </a:pathLst>
          </a:custGeom>
          <a:solidFill>
            <a:srgbClr val="B5D2ED"/>
          </a:solidFill>
          <a:ln>
            <a:noFill/>
          </a:ln>
        </p:spPr>
        <p:txBody>
          <a:bodyPr lIns="0" tIns="0" rIns="0" bIns="0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AutoShape 15"/>
          <p:cNvSpPr/>
          <p:nvPr/>
        </p:nvSpPr>
        <p:spPr bwMode="auto">
          <a:xfrm>
            <a:off x="7372350" y="1326356"/>
            <a:ext cx="904875" cy="904875"/>
          </a:xfrm>
          <a:custGeom>
            <a:avLst/>
            <a:gdLst/>
            <a:ahLst/>
            <a:cxnLst/>
            <a:rect l="0" t="0" r="r" b="b"/>
            <a:pathLst>
              <a:path w="24942" h="21600">
                <a:moveTo>
                  <a:pt x="12471" y="0"/>
                </a:moveTo>
                <a:lnTo>
                  <a:pt x="23271" y="5400"/>
                </a:lnTo>
                <a:lnTo>
                  <a:pt x="23271" y="16200"/>
                </a:lnTo>
                <a:lnTo>
                  <a:pt x="12471" y="21600"/>
                </a:lnTo>
                <a:lnTo>
                  <a:pt x="1671" y="16200"/>
                </a:lnTo>
                <a:lnTo>
                  <a:pt x="1671" y="5400"/>
                </a:lnTo>
                <a:lnTo>
                  <a:pt x="12471" y="0"/>
                </a:lnTo>
                <a:close/>
                <a:moveTo>
                  <a:pt x="12471" y="0"/>
                </a:moveTo>
              </a:path>
            </a:pathLst>
          </a:custGeom>
          <a:solidFill>
            <a:srgbClr val="B5D2ED"/>
          </a:solidFill>
          <a:ln>
            <a:noFill/>
          </a:ln>
        </p:spPr>
        <p:txBody>
          <a:bodyPr lIns="0" tIns="0" rIns="0" bIns="0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rot="10800000">
            <a:off x="539354" y="3734991"/>
            <a:ext cx="8115300" cy="0"/>
          </a:xfrm>
          <a:prstGeom prst="line">
            <a:avLst/>
          </a:prstGeom>
          <a:noFill/>
          <a:ln w="19050" cap="flat">
            <a:solidFill>
              <a:srgbClr val="B5D2ED"/>
            </a:solidFill>
            <a:prstDash val="sysDot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Rectangle 17"/>
          <p:cNvSpPr/>
          <p:nvPr/>
        </p:nvSpPr>
        <p:spPr bwMode="auto">
          <a:xfrm>
            <a:off x="547687" y="3938587"/>
            <a:ext cx="481013" cy="452438"/>
          </a:xfrm>
          <a:prstGeom prst="rect">
            <a:avLst/>
          </a:prstGeom>
          <a:solidFill>
            <a:srgbClr val="B5D2ED"/>
          </a:solidFill>
          <a:ln>
            <a:noFill/>
          </a:ln>
        </p:spPr>
        <p:txBody>
          <a:bodyPr lIns="0" tIns="0" rIns="0" bIns="0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Rectangle 18"/>
          <p:cNvSpPr/>
          <p:nvPr/>
        </p:nvSpPr>
        <p:spPr bwMode="auto">
          <a:xfrm>
            <a:off x="1159669" y="3971925"/>
            <a:ext cx="4301729" cy="3714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zh-CN" altLang="en-US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请在这里输入您的内容，并建议您将字体设置为微软雅黑。本模板中元素可移动、改色、编辑。祝您生活愉快</a:t>
            </a:r>
          </a:p>
        </p:txBody>
      </p:sp>
      <p:sp>
        <p:nvSpPr>
          <p:cNvPr id="18" name="Rectangle 19"/>
          <p:cNvSpPr/>
          <p:nvPr/>
        </p:nvSpPr>
        <p:spPr bwMode="auto">
          <a:xfrm>
            <a:off x="235744" y="981075"/>
            <a:ext cx="8677275" cy="3695700"/>
          </a:xfrm>
          <a:prstGeom prst="rect">
            <a:avLst/>
          </a:prstGeom>
          <a:noFill/>
          <a:ln w="25400" cap="flat">
            <a:solidFill>
              <a:srgbClr val="B5D2E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AutoShape 20"/>
          <p:cNvSpPr/>
          <p:nvPr/>
        </p:nvSpPr>
        <p:spPr bwMode="auto">
          <a:xfrm>
            <a:off x="611387" y="4049911"/>
            <a:ext cx="352425" cy="23336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8700" y="9257"/>
                </a:moveTo>
                <a:cubicBezTo>
                  <a:pt x="20073" y="10534"/>
                  <a:pt x="20760" y="12556"/>
                  <a:pt x="20760" y="14790"/>
                </a:cubicBezTo>
                <a:cubicBezTo>
                  <a:pt x="20760" y="18727"/>
                  <a:pt x="18776" y="21600"/>
                  <a:pt x="16028" y="21600"/>
                </a:cubicBezTo>
                <a:cubicBezTo>
                  <a:pt x="13586" y="21600"/>
                  <a:pt x="11372" y="19046"/>
                  <a:pt x="11372" y="14790"/>
                </a:cubicBezTo>
                <a:cubicBezTo>
                  <a:pt x="11372" y="12662"/>
                  <a:pt x="11907" y="10853"/>
                  <a:pt x="12746" y="9151"/>
                </a:cubicBezTo>
                <a:lnTo>
                  <a:pt x="17097" y="0"/>
                </a:lnTo>
                <a:lnTo>
                  <a:pt x="21600" y="0"/>
                </a:lnTo>
                <a:cubicBezTo>
                  <a:pt x="21600" y="0"/>
                  <a:pt x="18700" y="9257"/>
                  <a:pt x="18700" y="9257"/>
                </a:cubicBezTo>
                <a:close/>
                <a:moveTo>
                  <a:pt x="7327" y="9257"/>
                </a:moveTo>
                <a:cubicBezTo>
                  <a:pt x="8701" y="10534"/>
                  <a:pt x="9388" y="12556"/>
                  <a:pt x="9388" y="14790"/>
                </a:cubicBezTo>
                <a:cubicBezTo>
                  <a:pt x="9388" y="18727"/>
                  <a:pt x="7404" y="21600"/>
                  <a:pt x="4656" y="21600"/>
                </a:cubicBezTo>
                <a:cubicBezTo>
                  <a:pt x="2213" y="21600"/>
                  <a:pt x="0" y="19046"/>
                  <a:pt x="0" y="14790"/>
                </a:cubicBezTo>
                <a:cubicBezTo>
                  <a:pt x="0" y="12662"/>
                  <a:pt x="534" y="10853"/>
                  <a:pt x="1374" y="9151"/>
                </a:cubicBezTo>
                <a:lnTo>
                  <a:pt x="5724" y="0"/>
                </a:lnTo>
                <a:lnTo>
                  <a:pt x="10228" y="0"/>
                </a:lnTo>
                <a:cubicBezTo>
                  <a:pt x="10228" y="0"/>
                  <a:pt x="7327" y="9257"/>
                  <a:pt x="7327" y="9257"/>
                </a:cubicBezTo>
                <a:close/>
                <a:moveTo>
                  <a:pt x="7327" y="9257"/>
                </a:move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0" tIns="0" rIns="0" bIns="0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Rectangle 21"/>
          <p:cNvSpPr/>
          <p:nvPr/>
        </p:nvSpPr>
        <p:spPr bwMode="auto">
          <a:xfrm>
            <a:off x="7053263" y="2528887"/>
            <a:ext cx="1581150" cy="8524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r>
              <a:rPr lang="zh-CN" altLang="en-US" sz="9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请在这里输入您的内容，并建议您将字体设置为微软雅黑。本模板中元素可移动、改色、编辑。祝您生活愉快</a:t>
            </a:r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>
            <a:off x="7662862" y="2371725"/>
            <a:ext cx="354212" cy="0"/>
          </a:xfrm>
          <a:prstGeom prst="line">
            <a:avLst/>
          </a:prstGeom>
          <a:noFill/>
          <a:ln w="38100" cap="flat">
            <a:solidFill>
              <a:srgbClr val="B5D2E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>
            <a:off x="6762750" y="1369815"/>
            <a:ext cx="0" cy="2006798"/>
          </a:xfrm>
          <a:prstGeom prst="line">
            <a:avLst/>
          </a:prstGeom>
          <a:noFill/>
          <a:ln w="25400" cap="flat">
            <a:solidFill>
              <a:srgbClr val="B5D2E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AutoShape 24"/>
          <p:cNvSpPr/>
          <p:nvPr/>
        </p:nvSpPr>
        <p:spPr bwMode="auto">
          <a:xfrm>
            <a:off x="1117402" y="1653183"/>
            <a:ext cx="406598" cy="268486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1700" y="19981"/>
                </a:moveTo>
                <a:cubicBezTo>
                  <a:pt x="11820" y="19981"/>
                  <a:pt x="11880" y="19890"/>
                  <a:pt x="11880" y="19710"/>
                </a:cubicBezTo>
                <a:cubicBezTo>
                  <a:pt x="11880" y="19530"/>
                  <a:pt x="11820" y="19440"/>
                  <a:pt x="11700" y="19440"/>
                </a:cubicBezTo>
                <a:lnTo>
                  <a:pt x="9900" y="19440"/>
                </a:lnTo>
                <a:cubicBezTo>
                  <a:pt x="9780" y="19440"/>
                  <a:pt x="9720" y="19530"/>
                  <a:pt x="9720" y="19710"/>
                </a:cubicBezTo>
                <a:cubicBezTo>
                  <a:pt x="9720" y="19890"/>
                  <a:pt x="9780" y="19981"/>
                  <a:pt x="9900" y="19981"/>
                </a:cubicBezTo>
                <a:cubicBezTo>
                  <a:pt x="9900" y="19981"/>
                  <a:pt x="11700" y="19981"/>
                  <a:pt x="11700" y="19981"/>
                </a:cubicBezTo>
                <a:close/>
                <a:moveTo>
                  <a:pt x="4320" y="2700"/>
                </a:moveTo>
                <a:lnTo>
                  <a:pt x="4320" y="14581"/>
                </a:lnTo>
                <a:cubicBezTo>
                  <a:pt x="4320" y="14727"/>
                  <a:pt x="4355" y="14853"/>
                  <a:pt x="4427" y="14961"/>
                </a:cubicBezTo>
                <a:cubicBezTo>
                  <a:pt x="4498" y="15067"/>
                  <a:pt x="4582" y="15120"/>
                  <a:pt x="4680" y="15120"/>
                </a:cubicBezTo>
                <a:lnTo>
                  <a:pt x="16920" y="15120"/>
                </a:lnTo>
                <a:cubicBezTo>
                  <a:pt x="17017" y="15120"/>
                  <a:pt x="17102" y="15067"/>
                  <a:pt x="17173" y="14961"/>
                </a:cubicBezTo>
                <a:cubicBezTo>
                  <a:pt x="17244" y="14853"/>
                  <a:pt x="17280" y="14727"/>
                  <a:pt x="17280" y="14581"/>
                </a:cubicBezTo>
                <a:lnTo>
                  <a:pt x="17280" y="2700"/>
                </a:lnTo>
                <a:cubicBezTo>
                  <a:pt x="17280" y="2554"/>
                  <a:pt x="17244" y="2428"/>
                  <a:pt x="17173" y="2320"/>
                </a:cubicBezTo>
                <a:cubicBezTo>
                  <a:pt x="17102" y="2214"/>
                  <a:pt x="17017" y="2161"/>
                  <a:pt x="16920" y="2161"/>
                </a:cubicBezTo>
                <a:lnTo>
                  <a:pt x="4680" y="2161"/>
                </a:lnTo>
                <a:cubicBezTo>
                  <a:pt x="4582" y="2161"/>
                  <a:pt x="4498" y="2214"/>
                  <a:pt x="4427" y="2320"/>
                </a:cubicBezTo>
                <a:cubicBezTo>
                  <a:pt x="4355" y="2428"/>
                  <a:pt x="4320" y="2554"/>
                  <a:pt x="4320" y="2700"/>
                </a:cubicBezTo>
                <a:close/>
                <a:moveTo>
                  <a:pt x="4680" y="17281"/>
                </a:moveTo>
                <a:cubicBezTo>
                  <a:pt x="4185" y="17281"/>
                  <a:pt x="3761" y="17016"/>
                  <a:pt x="3409" y="16487"/>
                </a:cubicBezTo>
                <a:cubicBezTo>
                  <a:pt x="3056" y="15958"/>
                  <a:pt x="2880" y="15323"/>
                  <a:pt x="2880" y="14581"/>
                </a:cubicBezTo>
                <a:lnTo>
                  <a:pt x="2880" y="2700"/>
                </a:lnTo>
                <a:cubicBezTo>
                  <a:pt x="2880" y="1958"/>
                  <a:pt x="3056" y="1323"/>
                  <a:pt x="3409" y="794"/>
                </a:cubicBezTo>
                <a:cubicBezTo>
                  <a:pt x="3761" y="265"/>
                  <a:pt x="4185" y="0"/>
                  <a:pt x="4680" y="0"/>
                </a:cubicBezTo>
                <a:lnTo>
                  <a:pt x="16920" y="0"/>
                </a:lnTo>
                <a:cubicBezTo>
                  <a:pt x="17415" y="0"/>
                  <a:pt x="17838" y="265"/>
                  <a:pt x="18191" y="794"/>
                </a:cubicBezTo>
                <a:cubicBezTo>
                  <a:pt x="18544" y="1323"/>
                  <a:pt x="18720" y="1958"/>
                  <a:pt x="18720" y="2700"/>
                </a:cubicBezTo>
                <a:lnTo>
                  <a:pt x="18720" y="14581"/>
                </a:lnTo>
                <a:cubicBezTo>
                  <a:pt x="18720" y="15323"/>
                  <a:pt x="18544" y="15958"/>
                  <a:pt x="18191" y="16487"/>
                </a:cubicBezTo>
                <a:cubicBezTo>
                  <a:pt x="17838" y="17016"/>
                  <a:pt x="17415" y="17281"/>
                  <a:pt x="16920" y="17281"/>
                </a:cubicBezTo>
                <a:cubicBezTo>
                  <a:pt x="16920" y="17281"/>
                  <a:pt x="4680" y="17281"/>
                  <a:pt x="4680" y="17281"/>
                </a:cubicBezTo>
                <a:close/>
                <a:moveTo>
                  <a:pt x="19800" y="18361"/>
                </a:moveTo>
                <a:lnTo>
                  <a:pt x="21600" y="18361"/>
                </a:lnTo>
                <a:lnTo>
                  <a:pt x="21600" y="19981"/>
                </a:lnTo>
                <a:cubicBezTo>
                  <a:pt x="21600" y="20430"/>
                  <a:pt x="21424" y="20813"/>
                  <a:pt x="21071" y="21127"/>
                </a:cubicBezTo>
                <a:cubicBezTo>
                  <a:pt x="20719" y="21442"/>
                  <a:pt x="20295" y="21600"/>
                  <a:pt x="19800" y="21600"/>
                </a:cubicBezTo>
                <a:lnTo>
                  <a:pt x="1800" y="21600"/>
                </a:lnTo>
                <a:cubicBezTo>
                  <a:pt x="1305" y="21600"/>
                  <a:pt x="881" y="21442"/>
                  <a:pt x="529" y="21127"/>
                </a:cubicBezTo>
                <a:cubicBezTo>
                  <a:pt x="176" y="20813"/>
                  <a:pt x="0" y="20430"/>
                  <a:pt x="0" y="19981"/>
                </a:cubicBezTo>
                <a:lnTo>
                  <a:pt x="0" y="18361"/>
                </a:lnTo>
                <a:lnTo>
                  <a:pt x="1800" y="18361"/>
                </a:lnTo>
                <a:cubicBezTo>
                  <a:pt x="1800" y="18361"/>
                  <a:pt x="19800" y="18361"/>
                  <a:pt x="19800" y="18361"/>
                </a:cubicBezTo>
                <a:close/>
                <a:moveTo>
                  <a:pt x="19800" y="18361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AutoShape 25"/>
          <p:cNvSpPr/>
          <p:nvPr/>
        </p:nvSpPr>
        <p:spPr bwMode="auto">
          <a:xfrm>
            <a:off x="3317082" y="1631752"/>
            <a:ext cx="379214" cy="296466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5200" y="9527"/>
                </a:moveTo>
                <a:cubicBezTo>
                  <a:pt x="15352" y="9333"/>
                  <a:pt x="15429" y="9103"/>
                  <a:pt x="15429" y="8836"/>
                </a:cubicBezTo>
                <a:cubicBezTo>
                  <a:pt x="15429" y="8571"/>
                  <a:pt x="15352" y="8341"/>
                  <a:pt x="15200" y="8146"/>
                </a:cubicBezTo>
                <a:cubicBezTo>
                  <a:pt x="15047" y="7952"/>
                  <a:pt x="14866" y="7854"/>
                  <a:pt x="14657" y="7854"/>
                </a:cubicBezTo>
                <a:cubicBezTo>
                  <a:pt x="13275" y="7854"/>
                  <a:pt x="11997" y="8108"/>
                  <a:pt x="10824" y="8614"/>
                </a:cubicBezTo>
                <a:cubicBezTo>
                  <a:pt x="9651" y="9120"/>
                  <a:pt x="8608" y="9806"/>
                  <a:pt x="7696" y="10669"/>
                </a:cubicBezTo>
                <a:cubicBezTo>
                  <a:pt x="6784" y="11535"/>
                  <a:pt x="5838" y="12657"/>
                  <a:pt x="4858" y="14038"/>
                </a:cubicBezTo>
                <a:cubicBezTo>
                  <a:pt x="4705" y="14252"/>
                  <a:pt x="4629" y="14482"/>
                  <a:pt x="4629" y="14727"/>
                </a:cubicBezTo>
                <a:cubicBezTo>
                  <a:pt x="4629" y="14994"/>
                  <a:pt x="4705" y="15224"/>
                  <a:pt x="4858" y="15418"/>
                </a:cubicBezTo>
                <a:cubicBezTo>
                  <a:pt x="5010" y="15612"/>
                  <a:pt x="5191" y="15709"/>
                  <a:pt x="5400" y="15709"/>
                </a:cubicBezTo>
                <a:cubicBezTo>
                  <a:pt x="5593" y="15709"/>
                  <a:pt x="5774" y="15612"/>
                  <a:pt x="5942" y="15418"/>
                </a:cubicBezTo>
                <a:cubicBezTo>
                  <a:pt x="6159" y="15172"/>
                  <a:pt x="6457" y="14809"/>
                  <a:pt x="6834" y="14328"/>
                </a:cubicBezTo>
                <a:cubicBezTo>
                  <a:pt x="7212" y="13849"/>
                  <a:pt x="7481" y="13510"/>
                  <a:pt x="7642" y="13316"/>
                </a:cubicBezTo>
                <a:cubicBezTo>
                  <a:pt x="8743" y="12047"/>
                  <a:pt x="9822" y="11148"/>
                  <a:pt x="10878" y="10616"/>
                </a:cubicBezTo>
                <a:cubicBezTo>
                  <a:pt x="11935" y="10084"/>
                  <a:pt x="13195" y="9818"/>
                  <a:pt x="14657" y="9818"/>
                </a:cubicBezTo>
                <a:cubicBezTo>
                  <a:pt x="14866" y="9818"/>
                  <a:pt x="15047" y="9721"/>
                  <a:pt x="15200" y="9527"/>
                </a:cubicBezTo>
                <a:close/>
                <a:moveTo>
                  <a:pt x="21600" y="5799"/>
                </a:moveTo>
                <a:cubicBezTo>
                  <a:pt x="21600" y="6771"/>
                  <a:pt x="21520" y="7758"/>
                  <a:pt x="21359" y="8760"/>
                </a:cubicBezTo>
                <a:cubicBezTo>
                  <a:pt x="20989" y="11051"/>
                  <a:pt x="20248" y="13009"/>
                  <a:pt x="19135" y="14635"/>
                </a:cubicBezTo>
                <a:cubicBezTo>
                  <a:pt x="18022" y="16262"/>
                  <a:pt x="16586" y="17632"/>
                  <a:pt x="14826" y="18748"/>
                </a:cubicBezTo>
                <a:cubicBezTo>
                  <a:pt x="13106" y="19851"/>
                  <a:pt x="11346" y="20404"/>
                  <a:pt x="9547" y="20404"/>
                </a:cubicBezTo>
                <a:cubicBezTo>
                  <a:pt x="8357" y="20404"/>
                  <a:pt x="7208" y="20163"/>
                  <a:pt x="6099" y="19682"/>
                </a:cubicBezTo>
                <a:cubicBezTo>
                  <a:pt x="5979" y="19631"/>
                  <a:pt x="5625" y="19417"/>
                  <a:pt x="5038" y="19038"/>
                </a:cubicBezTo>
                <a:cubicBezTo>
                  <a:pt x="4452" y="18660"/>
                  <a:pt x="4066" y="18470"/>
                  <a:pt x="3881" y="18470"/>
                </a:cubicBezTo>
                <a:cubicBezTo>
                  <a:pt x="3753" y="18470"/>
                  <a:pt x="3594" y="18635"/>
                  <a:pt x="3405" y="18962"/>
                </a:cubicBezTo>
                <a:cubicBezTo>
                  <a:pt x="3216" y="19289"/>
                  <a:pt x="3035" y="19647"/>
                  <a:pt x="2863" y="20036"/>
                </a:cubicBezTo>
                <a:cubicBezTo>
                  <a:pt x="2690" y="20424"/>
                  <a:pt x="2479" y="20782"/>
                  <a:pt x="2230" y="21110"/>
                </a:cubicBezTo>
                <a:cubicBezTo>
                  <a:pt x="1981" y="21437"/>
                  <a:pt x="1740" y="21600"/>
                  <a:pt x="1507" y="21600"/>
                </a:cubicBezTo>
                <a:cubicBezTo>
                  <a:pt x="1266" y="21600"/>
                  <a:pt x="1061" y="21544"/>
                  <a:pt x="892" y="21431"/>
                </a:cubicBezTo>
                <a:cubicBezTo>
                  <a:pt x="723" y="21319"/>
                  <a:pt x="598" y="21197"/>
                  <a:pt x="518" y="21063"/>
                </a:cubicBezTo>
                <a:cubicBezTo>
                  <a:pt x="438" y="20930"/>
                  <a:pt x="329" y="20716"/>
                  <a:pt x="193" y="20419"/>
                </a:cubicBezTo>
                <a:cubicBezTo>
                  <a:pt x="177" y="20379"/>
                  <a:pt x="153" y="20322"/>
                  <a:pt x="120" y="20250"/>
                </a:cubicBezTo>
                <a:cubicBezTo>
                  <a:pt x="88" y="20179"/>
                  <a:pt x="66" y="20128"/>
                  <a:pt x="54" y="20097"/>
                </a:cubicBezTo>
                <a:cubicBezTo>
                  <a:pt x="42" y="20067"/>
                  <a:pt x="30" y="20018"/>
                  <a:pt x="18" y="19951"/>
                </a:cubicBezTo>
                <a:cubicBezTo>
                  <a:pt x="6" y="19884"/>
                  <a:pt x="0" y="19816"/>
                  <a:pt x="0" y="19744"/>
                </a:cubicBezTo>
                <a:cubicBezTo>
                  <a:pt x="0" y="19386"/>
                  <a:pt x="124" y="19010"/>
                  <a:pt x="374" y="18616"/>
                </a:cubicBezTo>
                <a:cubicBezTo>
                  <a:pt x="623" y="18223"/>
                  <a:pt x="896" y="17888"/>
                  <a:pt x="1193" y="17612"/>
                </a:cubicBezTo>
                <a:cubicBezTo>
                  <a:pt x="1490" y="17336"/>
                  <a:pt x="1764" y="17049"/>
                  <a:pt x="2013" y="16752"/>
                </a:cubicBezTo>
                <a:cubicBezTo>
                  <a:pt x="2262" y="16456"/>
                  <a:pt x="2387" y="16211"/>
                  <a:pt x="2387" y="16016"/>
                </a:cubicBezTo>
                <a:cubicBezTo>
                  <a:pt x="2387" y="15975"/>
                  <a:pt x="2330" y="15781"/>
                  <a:pt x="2218" y="15433"/>
                </a:cubicBezTo>
                <a:cubicBezTo>
                  <a:pt x="2105" y="15086"/>
                  <a:pt x="2041" y="14861"/>
                  <a:pt x="2025" y="14758"/>
                </a:cubicBezTo>
                <a:cubicBezTo>
                  <a:pt x="1953" y="14237"/>
                  <a:pt x="1917" y="13705"/>
                  <a:pt x="1917" y="13163"/>
                </a:cubicBezTo>
                <a:cubicBezTo>
                  <a:pt x="1917" y="11987"/>
                  <a:pt x="2091" y="10861"/>
                  <a:pt x="2441" y="9788"/>
                </a:cubicBezTo>
                <a:cubicBezTo>
                  <a:pt x="2790" y="8714"/>
                  <a:pt x="3268" y="7770"/>
                  <a:pt x="3875" y="6957"/>
                </a:cubicBezTo>
                <a:cubicBezTo>
                  <a:pt x="4482" y="6144"/>
                  <a:pt x="5167" y="5433"/>
                  <a:pt x="5930" y="4825"/>
                </a:cubicBezTo>
                <a:cubicBezTo>
                  <a:pt x="6694" y="4216"/>
                  <a:pt x="7513" y="3728"/>
                  <a:pt x="8389" y="3360"/>
                </a:cubicBezTo>
                <a:cubicBezTo>
                  <a:pt x="8831" y="3175"/>
                  <a:pt x="9414" y="3045"/>
                  <a:pt x="10137" y="2969"/>
                </a:cubicBezTo>
                <a:cubicBezTo>
                  <a:pt x="10860" y="2891"/>
                  <a:pt x="11582" y="2846"/>
                  <a:pt x="12301" y="2831"/>
                </a:cubicBezTo>
                <a:cubicBezTo>
                  <a:pt x="13020" y="2815"/>
                  <a:pt x="13737" y="2784"/>
                  <a:pt x="14452" y="2739"/>
                </a:cubicBezTo>
                <a:cubicBezTo>
                  <a:pt x="15168" y="2692"/>
                  <a:pt x="15824" y="2570"/>
                  <a:pt x="16423" y="2370"/>
                </a:cubicBezTo>
                <a:cubicBezTo>
                  <a:pt x="17022" y="2171"/>
                  <a:pt x="17478" y="1882"/>
                  <a:pt x="17791" y="1504"/>
                </a:cubicBezTo>
                <a:cubicBezTo>
                  <a:pt x="17871" y="1401"/>
                  <a:pt x="17990" y="1251"/>
                  <a:pt x="18147" y="1051"/>
                </a:cubicBezTo>
                <a:cubicBezTo>
                  <a:pt x="18303" y="852"/>
                  <a:pt x="18422" y="708"/>
                  <a:pt x="18502" y="621"/>
                </a:cubicBezTo>
                <a:cubicBezTo>
                  <a:pt x="18583" y="534"/>
                  <a:pt x="18691" y="433"/>
                  <a:pt x="18828" y="315"/>
                </a:cubicBezTo>
                <a:cubicBezTo>
                  <a:pt x="18964" y="197"/>
                  <a:pt x="19111" y="115"/>
                  <a:pt x="19268" y="70"/>
                </a:cubicBezTo>
                <a:cubicBezTo>
                  <a:pt x="19425" y="23"/>
                  <a:pt x="19599" y="0"/>
                  <a:pt x="19792" y="0"/>
                </a:cubicBezTo>
                <a:cubicBezTo>
                  <a:pt x="20106" y="0"/>
                  <a:pt x="20389" y="236"/>
                  <a:pt x="20642" y="706"/>
                </a:cubicBezTo>
                <a:cubicBezTo>
                  <a:pt x="20895" y="1176"/>
                  <a:pt x="21086" y="1749"/>
                  <a:pt x="21214" y="2424"/>
                </a:cubicBezTo>
                <a:cubicBezTo>
                  <a:pt x="21343" y="3099"/>
                  <a:pt x="21439" y="3734"/>
                  <a:pt x="21504" y="4326"/>
                </a:cubicBezTo>
                <a:cubicBezTo>
                  <a:pt x="21568" y="4919"/>
                  <a:pt x="21600" y="5410"/>
                  <a:pt x="21600" y="5799"/>
                </a:cubicBezTo>
                <a:close/>
                <a:moveTo>
                  <a:pt x="21600" y="5799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AutoShape 26"/>
          <p:cNvSpPr/>
          <p:nvPr/>
        </p:nvSpPr>
        <p:spPr bwMode="auto">
          <a:xfrm>
            <a:off x="5461398" y="1618656"/>
            <a:ext cx="379810" cy="32266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15750"/>
                </a:moveTo>
                <a:lnTo>
                  <a:pt x="21600" y="20250"/>
                </a:lnTo>
                <a:cubicBezTo>
                  <a:pt x="21600" y="20625"/>
                  <a:pt x="21487" y="20943"/>
                  <a:pt x="21262" y="21206"/>
                </a:cubicBezTo>
                <a:cubicBezTo>
                  <a:pt x="21037" y="21469"/>
                  <a:pt x="20765" y="21600"/>
                  <a:pt x="20443" y="21600"/>
                </a:cubicBezTo>
                <a:lnTo>
                  <a:pt x="16585" y="21600"/>
                </a:lnTo>
                <a:cubicBezTo>
                  <a:pt x="16264" y="21600"/>
                  <a:pt x="15991" y="21469"/>
                  <a:pt x="15765" y="21206"/>
                </a:cubicBezTo>
                <a:cubicBezTo>
                  <a:pt x="15541" y="20943"/>
                  <a:pt x="15429" y="20625"/>
                  <a:pt x="15429" y="20250"/>
                </a:cubicBezTo>
                <a:lnTo>
                  <a:pt x="15429" y="15750"/>
                </a:lnTo>
                <a:cubicBezTo>
                  <a:pt x="15429" y="15375"/>
                  <a:pt x="15541" y="15057"/>
                  <a:pt x="15765" y="14794"/>
                </a:cubicBezTo>
                <a:cubicBezTo>
                  <a:pt x="15991" y="14531"/>
                  <a:pt x="16264" y="14400"/>
                  <a:pt x="16585" y="14400"/>
                </a:cubicBezTo>
                <a:lnTo>
                  <a:pt x="17743" y="14400"/>
                </a:lnTo>
                <a:lnTo>
                  <a:pt x="17743" y="11699"/>
                </a:lnTo>
                <a:lnTo>
                  <a:pt x="11571" y="11699"/>
                </a:lnTo>
                <a:lnTo>
                  <a:pt x="11571" y="14400"/>
                </a:lnTo>
                <a:lnTo>
                  <a:pt x="12729" y="14400"/>
                </a:lnTo>
                <a:cubicBezTo>
                  <a:pt x="13050" y="14400"/>
                  <a:pt x="13323" y="14531"/>
                  <a:pt x="13548" y="14794"/>
                </a:cubicBezTo>
                <a:cubicBezTo>
                  <a:pt x="13773" y="15057"/>
                  <a:pt x="13885" y="15375"/>
                  <a:pt x="13885" y="15750"/>
                </a:cubicBezTo>
                <a:lnTo>
                  <a:pt x="13885" y="20250"/>
                </a:lnTo>
                <a:cubicBezTo>
                  <a:pt x="13885" y="20625"/>
                  <a:pt x="13773" y="20943"/>
                  <a:pt x="13548" y="21206"/>
                </a:cubicBezTo>
                <a:cubicBezTo>
                  <a:pt x="13323" y="21469"/>
                  <a:pt x="13050" y="21600"/>
                  <a:pt x="12729" y="21600"/>
                </a:cubicBezTo>
                <a:lnTo>
                  <a:pt x="8871" y="21600"/>
                </a:lnTo>
                <a:cubicBezTo>
                  <a:pt x="8549" y="21600"/>
                  <a:pt x="8277" y="21469"/>
                  <a:pt x="8052" y="21206"/>
                </a:cubicBezTo>
                <a:cubicBezTo>
                  <a:pt x="7826" y="20943"/>
                  <a:pt x="7714" y="20625"/>
                  <a:pt x="7714" y="20250"/>
                </a:cubicBezTo>
                <a:lnTo>
                  <a:pt x="7714" y="15750"/>
                </a:lnTo>
                <a:cubicBezTo>
                  <a:pt x="7714" y="15375"/>
                  <a:pt x="7826" y="15057"/>
                  <a:pt x="8052" y="14794"/>
                </a:cubicBezTo>
                <a:cubicBezTo>
                  <a:pt x="8277" y="14531"/>
                  <a:pt x="8549" y="14400"/>
                  <a:pt x="8871" y="14400"/>
                </a:cubicBezTo>
                <a:lnTo>
                  <a:pt x="10029" y="14400"/>
                </a:lnTo>
                <a:lnTo>
                  <a:pt x="10029" y="11699"/>
                </a:lnTo>
                <a:lnTo>
                  <a:pt x="3856" y="11699"/>
                </a:lnTo>
                <a:lnTo>
                  <a:pt x="3856" y="14400"/>
                </a:lnTo>
                <a:lnTo>
                  <a:pt x="5014" y="14400"/>
                </a:lnTo>
                <a:cubicBezTo>
                  <a:pt x="5336" y="14400"/>
                  <a:pt x="5608" y="14531"/>
                  <a:pt x="5834" y="14794"/>
                </a:cubicBezTo>
                <a:cubicBezTo>
                  <a:pt x="6059" y="15057"/>
                  <a:pt x="6171" y="15375"/>
                  <a:pt x="6171" y="15750"/>
                </a:cubicBezTo>
                <a:lnTo>
                  <a:pt x="6171" y="20250"/>
                </a:lnTo>
                <a:cubicBezTo>
                  <a:pt x="6171" y="20625"/>
                  <a:pt x="6059" y="20943"/>
                  <a:pt x="5834" y="21206"/>
                </a:cubicBezTo>
                <a:cubicBezTo>
                  <a:pt x="5608" y="21469"/>
                  <a:pt x="5336" y="21600"/>
                  <a:pt x="5014" y="21600"/>
                </a:cubicBezTo>
                <a:lnTo>
                  <a:pt x="1156" y="21600"/>
                </a:lnTo>
                <a:cubicBezTo>
                  <a:pt x="835" y="21600"/>
                  <a:pt x="562" y="21469"/>
                  <a:pt x="338" y="21206"/>
                </a:cubicBezTo>
                <a:cubicBezTo>
                  <a:pt x="113" y="20943"/>
                  <a:pt x="0" y="20625"/>
                  <a:pt x="0" y="20250"/>
                </a:cubicBezTo>
                <a:lnTo>
                  <a:pt x="0" y="15750"/>
                </a:lnTo>
                <a:cubicBezTo>
                  <a:pt x="0" y="15375"/>
                  <a:pt x="113" y="15057"/>
                  <a:pt x="338" y="14794"/>
                </a:cubicBezTo>
                <a:cubicBezTo>
                  <a:pt x="562" y="14531"/>
                  <a:pt x="835" y="14400"/>
                  <a:pt x="1156" y="14400"/>
                </a:cubicBezTo>
                <a:lnTo>
                  <a:pt x="2314" y="14400"/>
                </a:lnTo>
                <a:lnTo>
                  <a:pt x="2314" y="11699"/>
                </a:lnTo>
                <a:cubicBezTo>
                  <a:pt x="2314" y="11212"/>
                  <a:pt x="2466" y="10791"/>
                  <a:pt x="2772" y="10434"/>
                </a:cubicBezTo>
                <a:cubicBezTo>
                  <a:pt x="3078" y="10078"/>
                  <a:pt x="3439" y="9900"/>
                  <a:pt x="3856" y="9900"/>
                </a:cubicBezTo>
                <a:lnTo>
                  <a:pt x="10029" y="9900"/>
                </a:lnTo>
                <a:lnTo>
                  <a:pt x="10029" y="7200"/>
                </a:lnTo>
                <a:lnTo>
                  <a:pt x="8871" y="7200"/>
                </a:lnTo>
                <a:cubicBezTo>
                  <a:pt x="8549" y="7200"/>
                  <a:pt x="8277" y="7069"/>
                  <a:pt x="8052" y="6806"/>
                </a:cubicBezTo>
                <a:cubicBezTo>
                  <a:pt x="7826" y="6543"/>
                  <a:pt x="7714" y="6225"/>
                  <a:pt x="7714" y="5850"/>
                </a:cubicBezTo>
                <a:lnTo>
                  <a:pt x="7714" y="1349"/>
                </a:lnTo>
                <a:cubicBezTo>
                  <a:pt x="7714" y="975"/>
                  <a:pt x="7826" y="656"/>
                  <a:pt x="8052" y="393"/>
                </a:cubicBezTo>
                <a:cubicBezTo>
                  <a:pt x="8277" y="131"/>
                  <a:pt x="8549" y="0"/>
                  <a:pt x="8871" y="0"/>
                </a:cubicBezTo>
                <a:lnTo>
                  <a:pt x="12729" y="0"/>
                </a:lnTo>
                <a:cubicBezTo>
                  <a:pt x="13050" y="0"/>
                  <a:pt x="13323" y="131"/>
                  <a:pt x="13548" y="393"/>
                </a:cubicBezTo>
                <a:cubicBezTo>
                  <a:pt x="13773" y="656"/>
                  <a:pt x="13885" y="975"/>
                  <a:pt x="13885" y="1349"/>
                </a:cubicBezTo>
                <a:lnTo>
                  <a:pt x="13885" y="5850"/>
                </a:lnTo>
                <a:cubicBezTo>
                  <a:pt x="13885" y="6225"/>
                  <a:pt x="13773" y="6543"/>
                  <a:pt x="13548" y="6806"/>
                </a:cubicBezTo>
                <a:cubicBezTo>
                  <a:pt x="13323" y="7069"/>
                  <a:pt x="13050" y="7200"/>
                  <a:pt x="12729" y="7200"/>
                </a:cubicBezTo>
                <a:lnTo>
                  <a:pt x="11571" y="7200"/>
                </a:lnTo>
                <a:lnTo>
                  <a:pt x="11571" y="9900"/>
                </a:lnTo>
                <a:lnTo>
                  <a:pt x="17743" y="9900"/>
                </a:lnTo>
                <a:cubicBezTo>
                  <a:pt x="18160" y="9900"/>
                  <a:pt x="18522" y="10078"/>
                  <a:pt x="18827" y="10434"/>
                </a:cubicBezTo>
                <a:cubicBezTo>
                  <a:pt x="19133" y="10791"/>
                  <a:pt x="19285" y="11212"/>
                  <a:pt x="19285" y="11699"/>
                </a:cubicBezTo>
                <a:lnTo>
                  <a:pt x="19285" y="14400"/>
                </a:lnTo>
                <a:lnTo>
                  <a:pt x="20443" y="14400"/>
                </a:lnTo>
                <a:cubicBezTo>
                  <a:pt x="20765" y="14400"/>
                  <a:pt x="21037" y="14531"/>
                  <a:pt x="21262" y="14794"/>
                </a:cubicBezTo>
                <a:cubicBezTo>
                  <a:pt x="21487" y="15057"/>
                  <a:pt x="21600" y="15375"/>
                  <a:pt x="21600" y="15750"/>
                </a:cubicBezTo>
                <a:close/>
                <a:moveTo>
                  <a:pt x="21600" y="15750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AutoShape 27"/>
          <p:cNvSpPr/>
          <p:nvPr/>
        </p:nvSpPr>
        <p:spPr bwMode="auto">
          <a:xfrm>
            <a:off x="7629526" y="1631752"/>
            <a:ext cx="379214" cy="296466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5200" y="9527"/>
                </a:moveTo>
                <a:cubicBezTo>
                  <a:pt x="15352" y="9333"/>
                  <a:pt x="15429" y="9103"/>
                  <a:pt x="15429" y="8836"/>
                </a:cubicBezTo>
                <a:cubicBezTo>
                  <a:pt x="15429" y="8571"/>
                  <a:pt x="15352" y="8341"/>
                  <a:pt x="15200" y="8146"/>
                </a:cubicBezTo>
                <a:cubicBezTo>
                  <a:pt x="15047" y="7952"/>
                  <a:pt x="14866" y="7854"/>
                  <a:pt x="14657" y="7854"/>
                </a:cubicBezTo>
                <a:cubicBezTo>
                  <a:pt x="13275" y="7854"/>
                  <a:pt x="11997" y="8108"/>
                  <a:pt x="10824" y="8614"/>
                </a:cubicBezTo>
                <a:cubicBezTo>
                  <a:pt x="9651" y="9120"/>
                  <a:pt x="8608" y="9806"/>
                  <a:pt x="7696" y="10669"/>
                </a:cubicBezTo>
                <a:cubicBezTo>
                  <a:pt x="6784" y="11535"/>
                  <a:pt x="5838" y="12657"/>
                  <a:pt x="4858" y="14038"/>
                </a:cubicBezTo>
                <a:cubicBezTo>
                  <a:pt x="4705" y="14252"/>
                  <a:pt x="4629" y="14482"/>
                  <a:pt x="4629" y="14727"/>
                </a:cubicBezTo>
                <a:cubicBezTo>
                  <a:pt x="4629" y="14994"/>
                  <a:pt x="4705" y="15224"/>
                  <a:pt x="4858" y="15418"/>
                </a:cubicBezTo>
                <a:cubicBezTo>
                  <a:pt x="5010" y="15612"/>
                  <a:pt x="5191" y="15709"/>
                  <a:pt x="5400" y="15709"/>
                </a:cubicBezTo>
                <a:cubicBezTo>
                  <a:pt x="5593" y="15709"/>
                  <a:pt x="5774" y="15612"/>
                  <a:pt x="5942" y="15418"/>
                </a:cubicBezTo>
                <a:cubicBezTo>
                  <a:pt x="6159" y="15172"/>
                  <a:pt x="6457" y="14809"/>
                  <a:pt x="6834" y="14328"/>
                </a:cubicBezTo>
                <a:cubicBezTo>
                  <a:pt x="7212" y="13849"/>
                  <a:pt x="7481" y="13510"/>
                  <a:pt x="7642" y="13316"/>
                </a:cubicBezTo>
                <a:cubicBezTo>
                  <a:pt x="8743" y="12047"/>
                  <a:pt x="9822" y="11148"/>
                  <a:pt x="10878" y="10616"/>
                </a:cubicBezTo>
                <a:cubicBezTo>
                  <a:pt x="11935" y="10084"/>
                  <a:pt x="13195" y="9818"/>
                  <a:pt x="14657" y="9818"/>
                </a:cubicBezTo>
                <a:cubicBezTo>
                  <a:pt x="14866" y="9818"/>
                  <a:pt x="15047" y="9721"/>
                  <a:pt x="15200" y="9527"/>
                </a:cubicBezTo>
                <a:close/>
                <a:moveTo>
                  <a:pt x="21600" y="5799"/>
                </a:moveTo>
                <a:cubicBezTo>
                  <a:pt x="21600" y="6771"/>
                  <a:pt x="21520" y="7758"/>
                  <a:pt x="21359" y="8760"/>
                </a:cubicBezTo>
                <a:cubicBezTo>
                  <a:pt x="20989" y="11051"/>
                  <a:pt x="20248" y="13009"/>
                  <a:pt x="19135" y="14635"/>
                </a:cubicBezTo>
                <a:cubicBezTo>
                  <a:pt x="18022" y="16262"/>
                  <a:pt x="16586" y="17632"/>
                  <a:pt x="14826" y="18748"/>
                </a:cubicBezTo>
                <a:cubicBezTo>
                  <a:pt x="13106" y="19851"/>
                  <a:pt x="11346" y="20404"/>
                  <a:pt x="9547" y="20404"/>
                </a:cubicBezTo>
                <a:cubicBezTo>
                  <a:pt x="8357" y="20404"/>
                  <a:pt x="7208" y="20163"/>
                  <a:pt x="6099" y="19682"/>
                </a:cubicBezTo>
                <a:cubicBezTo>
                  <a:pt x="5979" y="19631"/>
                  <a:pt x="5625" y="19417"/>
                  <a:pt x="5038" y="19038"/>
                </a:cubicBezTo>
                <a:cubicBezTo>
                  <a:pt x="4452" y="18660"/>
                  <a:pt x="4066" y="18470"/>
                  <a:pt x="3881" y="18470"/>
                </a:cubicBezTo>
                <a:cubicBezTo>
                  <a:pt x="3753" y="18470"/>
                  <a:pt x="3594" y="18635"/>
                  <a:pt x="3405" y="18962"/>
                </a:cubicBezTo>
                <a:cubicBezTo>
                  <a:pt x="3216" y="19289"/>
                  <a:pt x="3035" y="19647"/>
                  <a:pt x="2863" y="20036"/>
                </a:cubicBezTo>
                <a:cubicBezTo>
                  <a:pt x="2690" y="20424"/>
                  <a:pt x="2479" y="20782"/>
                  <a:pt x="2230" y="21110"/>
                </a:cubicBezTo>
                <a:cubicBezTo>
                  <a:pt x="1981" y="21437"/>
                  <a:pt x="1740" y="21600"/>
                  <a:pt x="1507" y="21600"/>
                </a:cubicBezTo>
                <a:cubicBezTo>
                  <a:pt x="1266" y="21600"/>
                  <a:pt x="1061" y="21544"/>
                  <a:pt x="892" y="21431"/>
                </a:cubicBezTo>
                <a:cubicBezTo>
                  <a:pt x="723" y="21319"/>
                  <a:pt x="598" y="21197"/>
                  <a:pt x="518" y="21063"/>
                </a:cubicBezTo>
                <a:cubicBezTo>
                  <a:pt x="438" y="20930"/>
                  <a:pt x="329" y="20716"/>
                  <a:pt x="193" y="20419"/>
                </a:cubicBezTo>
                <a:cubicBezTo>
                  <a:pt x="177" y="20379"/>
                  <a:pt x="153" y="20322"/>
                  <a:pt x="120" y="20250"/>
                </a:cubicBezTo>
                <a:cubicBezTo>
                  <a:pt x="88" y="20179"/>
                  <a:pt x="66" y="20128"/>
                  <a:pt x="54" y="20097"/>
                </a:cubicBezTo>
                <a:cubicBezTo>
                  <a:pt x="42" y="20067"/>
                  <a:pt x="30" y="20018"/>
                  <a:pt x="18" y="19951"/>
                </a:cubicBezTo>
                <a:cubicBezTo>
                  <a:pt x="6" y="19884"/>
                  <a:pt x="0" y="19816"/>
                  <a:pt x="0" y="19744"/>
                </a:cubicBezTo>
                <a:cubicBezTo>
                  <a:pt x="0" y="19386"/>
                  <a:pt x="124" y="19010"/>
                  <a:pt x="374" y="18616"/>
                </a:cubicBezTo>
                <a:cubicBezTo>
                  <a:pt x="623" y="18223"/>
                  <a:pt x="896" y="17888"/>
                  <a:pt x="1193" y="17612"/>
                </a:cubicBezTo>
                <a:cubicBezTo>
                  <a:pt x="1490" y="17336"/>
                  <a:pt x="1764" y="17049"/>
                  <a:pt x="2013" y="16752"/>
                </a:cubicBezTo>
                <a:cubicBezTo>
                  <a:pt x="2262" y="16456"/>
                  <a:pt x="2387" y="16211"/>
                  <a:pt x="2387" y="16016"/>
                </a:cubicBezTo>
                <a:cubicBezTo>
                  <a:pt x="2387" y="15975"/>
                  <a:pt x="2330" y="15781"/>
                  <a:pt x="2218" y="15433"/>
                </a:cubicBezTo>
                <a:cubicBezTo>
                  <a:pt x="2105" y="15086"/>
                  <a:pt x="2041" y="14861"/>
                  <a:pt x="2025" y="14758"/>
                </a:cubicBezTo>
                <a:cubicBezTo>
                  <a:pt x="1953" y="14237"/>
                  <a:pt x="1917" y="13705"/>
                  <a:pt x="1917" y="13163"/>
                </a:cubicBezTo>
                <a:cubicBezTo>
                  <a:pt x="1917" y="11987"/>
                  <a:pt x="2091" y="10861"/>
                  <a:pt x="2441" y="9788"/>
                </a:cubicBezTo>
                <a:cubicBezTo>
                  <a:pt x="2790" y="8714"/>
                  <a:pt x="3268" y="7770"/>
                  <a:pt x="3875" y="6957"/>
                </a:cubicBezTo>
                <a:cubicBezTo>
                  <a:pt x="4482" y="6144"/>
                  <a:pt x="5167" y="5433"/>
                  <a:pt x="5930" y="4825"/>
                </a:cubicBezTo>
                <a:cubicBezTo>
                  <a:pt x="6694" y="4216"/>
                  <a:pt x="7513" y="3728"/>
                  <a:pt x="8389" y="3360"/>
                </a:cubicBezTo>
                <a:cubicBezTo>
                  <a:pt x="8831" y="3175"/>
                  <a:pt x="9414" y="3045"/>
                  <a:pt x="10137" y="2969"/>
                </a:cubicBezTo>
                <a:cubicBezTo>
                  <a:pt x="10860" y="2891"/>
                  <a:pt x="11582" y="2846"/>
                  <a:pt x="12301" y="2831"/>
                </a:cubicBezTo>
                <a:cubicBezTo>
                  <a:pt x="13020" y="2815"/>
                  <a:pt x="13737" y="2784"/>
                  <a:pt x="14452" y="2739"/>
                </a:cubicBezTo>
                <a:cubicBezTo>
                  <a:pt x="15168" y="2692"/>
                  <a:pt x="15824" y="2570"/>
                  <a:pt x="16423" y="2370"/>
                </a:cubicBezTo>
                <a:cubicBezTo>
                  <a:pt x="17022" y="2171"/>
                  <a:pt x="17478" y="1882"/>
                  <a:pt x="17791" y="1504"/>
                </a:cubicBezTo>
                <a:cubicBezTo>
                  <a:pt x="17871" y="1401"/>
                  <a:pt x="17990" y="1251"/>
                  <a:pt x="18147" y="1051"/>
                </a:cubicBezTo>
                <a:cubicBezTo>
                  <a:pt x="18303" y="852"/>
                  <a:pt x="18422" y="708"/>
                  <a:pt x="18502" y="621"/>
                </a:cubicBezTo>
                <a:cubicBezTo>
                  <a:pt x="18583" y="534"/>
                  <a:pt x="18691" y="433"/>
                  <a:pt x="18828" y="315"/>
                </a:cubicBezTo>
                <a:cubicBezTo>
                  <a:pt x="18964" y="197"/>
                  <a:pt x="19111" y="115"/>
                  <a:pt x="19268" y="70"/>
                </a:cubicBezTo>
                <a:cubicBezTo>
                  <a:pt x="19425" y="23"/>
                  <a:pt x="19599" y="0"/>
                  <a:pt x="19792" y="0"/>
                </a:cubicBezTo>
                <a:cubicBezTo>
                  <a:pt x="20106" y="0"/>
                  <a:pt x="20389" y="236"/>
                  <a:pt x="20642" y="706"/>
                </a:cubicBezTo>
                <a:cubicBezTo>
                  <a:pt x="20895" y="1176"/>
                  <a:pt x="21086" y="1749"/>
                  <a:pt x="21214" y="2424"/>
                </a:cubicBezTo>
                <a:cubicBezTo>
                  <a:pt x="21343" y="3099"/>
                  <a:pt x="21439" y="3734"/>
                  <a:pt x="21504" y="4326"/>
                </a:cubicBezTo>
                <a:cubicBezTo>
                  <a:pt x="21568" y="4919"/>
                  <a:pt x="21600" y="5410"/>
                  <a:pt x="21600" y="5799"/>
                </a:cubicBezTo>
                <a:close/>
                <a:moveTo>
                  <a:pt x="21600" y="5799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898196" y="305770"/>
            <a:ext cx="1395981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58"/>
          <p:cNvSpPr/>
          <p:nvPr/>
        </p:nvSpPr>
        <p:spPr>
          <a:xfrm flipH="1">
            <a:off x="8930" y="-1899"/>
            <a:ext cx="9126141" cy="2926064"/>
          </a:xfrm>
          <a:prstGeom prst="rect">
            <a:avLst/>
          </a:prstGeom>
          <a:solidFill>
            <a:srgbClr val="B5D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130"/>
            <a:endParaRPr lang="en-US" sz="2395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29" name="Picture 4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49635" y="719687"/>
            <a:ext cx="2439758" cy="4771083"/>
          </a:xfrm>
          <a:prstGeom prst="rect">
            <a:avLst/>
          </a:prstGeom>
        </p:spPr>
      </p:pic>
      <p:sp>
        <p:nvSpPr>
          <p:cNvPr id="30" name="Title 13"/>
          <p:cNvSpPr txBox="1"/>
          <p:nvPr/>
        </p:nvSpPr>
        <p:spPr>
          <a:xfrm>
            <a:off x="3140022" y="719688"/>
            <a:ext cx="2795958" cy="407561"/>
          </a:xfrm>
          <a:prstGeom prst="rect">
            <a:avLst/>
          </a:prstGeom>
        </p:spPr>
        <p:txBody>
          <a:bodyPr vert="horz" lIns="91262" tIns="45631" rIns="91262" bIns="45631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Content Placeholder 2"/>
          <p:cNvSpPr txBox="1"/>
          <p:nvPr/>
        </p:nvSpPr>
        <p:spPr>
          <a:xfrm>
            <a:off x="3140023" y="1097341"/>
            <a:ext cx="4997624" cy="1397670"/>
          </a:xfrm>
          <a:prstGeom prst="rect">
            <a:avLst/>
          </a:prstGeom>
        </p:spPr>
        <p:txBody>
          <a:bodyPr vert="horz" lIns="91262" tIns="45631" rIns="91262" bIns="4563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84CBC5"/>
              </a:buClr>
              <a:buFont typeface="Calibri" panose="020F0502020204030204" pitchFamily="34" charset="0"/>
              <a:buChar char="↘"/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模板的发布，并为您提供专业的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84CBC5"/>
              </a:buClr>
              <a:buFont typeface="Calibri" panose="020F0502020204030204" pitchFamily="34" charset="0"/>
              <a:buChar char="↘"/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模板的发布，并为您提供专业的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84CBC5"/>
              </a:buClr>
              <a:buFont typeface="Calibri" panose="020F0502020204030204" pitchFamily="34" charset="0"/>
              <a:buChar char="↘"/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模板的发布，并为您提供专业的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84CBC5"/>
              </a:buClr>
              <a:buFont typeface="Calibri" panose="020F0502020204030204" pitchFamily="34" charset="0"/>
              <a:buChar char="↘"/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模板的发布，并为您提供专业的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84CBC5"/>
              </a:buClr>
              <a:buFont typeface="Calibri" panose="020F0502020204030204" pitchFamily="34" charset="0"/>
              <a:buChar char="↘"/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模板的发布，并为您提供专业的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84CBC5"/>
              </a:buClr>
              <a:buFont typeface="Calibri" panose="020F0502020204030204" pitchFamily="34" charset="0"/>
              <a:buChar char="↘"/>
            </a:pPr>
            <a:endParaRPr lang="en-US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Freeform 11"/>
          <p:cNvSpPr>
            <a:spLocks noEditPoints="1"/>
          </p:cNvSpPr>
          <p:nvPr/>
        </p:nvSpPr>
        <p:spPr bwMode="auto">
          <a:xfrm>
            <a:off x="3472601" y="3294874"/>
            <a:ext cx="232005" cy="261198"/>
          </a:xfrm>
          <a:custGeom>
            <a:avLst/>
            <a:gdLst>
              <a:gd name="T0" fmla="*/ 300 w 320"/>
              <a:gd name="T1" fmla="*/ 0 h 360"/>
              <a:gd name="T2" fmla="*/ 256 w 320"/>
              <a:gd name="T3" fmla="*/ 0 h 360"/>
              <a:gd name="T4" fmla="*/ 240 w 320"/>
              <a:gd name="T5" fmla="*/ 20 h 360"/>
              <a:gd name="T6" fmla="*/ 240 w 320"/>
              <a:gd name="T7" fmla="*/ 360 h 360"/>
              <a:gd name="T8" fmla="*/ 320 w 320"/>
              <a:gd name="T9" fmla="*/ 360 h 360"/>
              <a:gd name="T10" fmla="*/ 320 w 320"/>
              <a:gd name="T11" fmla="*/ 20 h 360"/>
              <a:gd name="T12" fmla="*/ 300 w 320"/>
              <a:gd name="T13" fmla="*/ 0 h 360"/>
              <a:gd name="T14" fmla="*/ 180 w 320"/>
              <a:gd name="T15" fmla="*/ 120 h 360"/>
              <a:gd name="T16" fmla="*/ 136 w 320"/>
              <a:gd name="T17" fmla="*/ 120 h 360"/>
              <a:gd name="T18" fmla="*/ 120 w 320"/>
              <a:gd name="T19" fmla="*/ 140 h 360"/>
              <a:gd name="T20" fmla="*/ 120 w 320"/>
              <a:gd name="T21" fmla="*/ 360 h 360"/>
              <a:gd name="T22" fmla="*/ 200 w 320"/>
              <a:gd name="T23" fmla="*/ 360 h 360"/>
              <a:gd name="T24" fmla="*/ 200 w 320"/>
              <a:gd name="T25" fmla="*/ 140 h 360"/>
              <a:gd name="T26" fmla="*/ 180 w 320"/>
              <a:gd name="T27" fmla="*/ 120 h 360"/>
              <a:gd name="T28" fmla="*/ 60 w 320"/>
              <a:gd name="T29" fmla="*/ 240 h 360"/>
              <a:gd name="T30" fmla="*/ 16 w 320"/>
              <a:gd name="T31" fmla="*/ 240 h 360"/>
              <a:gd name="T32" fmla="*/ 0 w 320"/>
              <a:gd name="T33" fmla="*/ 260 h 360"/>
              <a:gd name="T34" fmla="*/ 0 w 320"/>
              <a:gd name="T35" fmla="*/ 360 h 360"/>
              <a:gd name="T36" fmla="*/ 80 w 320"/>
              <a:gd name="T37" fmla="*/ 360 h 360"/>
              <a:gd name="T38" fmla="*/ 80 w 320"/>
              <a:gd name="T39" fmla="*/ 260 h 360"/>
              <a:gd name="T40" fmla="*/ 60 w 320"/>
              <a:gd name="T41" fmla="*/ 24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20" h="360">
                <a:moveTo>
                  <a:pt x="300" y="0"/>
                </a:moveTo>
                <a:cubicBezTo>
                  <a:pt x="256" y="0"/>
                  <a:pt x="256" y="0"/>
                  <a:pt x="256" y="0"/>
                </a:cubicBezTo>
                <a:cubicBezTo>
                  <a:pt x="245" y="0"/>
                  <a:pt x="240" y="9"/>
                  <a:pt x="240" y="20"/>
                </a:cubicBezTo>
                <a:cubicBezTo>
                  <a:pt x="240" y="360"/>
                  <a:pt x="240" y="360"/>
                  <a:pt x="240" y="360"/>
                </a:cubicBezTo>
                <a:cubicBezTo>
                  <a:pt x="320" y="360"/>
                  <a:pt x="320" y="360"/>
                  <a:pt x="320" y="360"/>
                </a:cubicBezTo>
                <a:cubicBezTo>
                  <a:pt x="320" y="20"/>
                  <a:pt x="320" y="20"/>
                  <a:pt x="320" y="20"/>
                </a:cubicBezTo>
                <a:cubicBezTo>
                  <a:pt x="320" y="9"/>
                  <a:pt x="311" y="0"/>
                  <a:pt x="300" y="0"/>
                </a:cubicBezTo>
                <a:close/>
                <a:moveTo>
                  <a:pt x="180" y="120"/>
                </a:moveTo>
                <a:cubicBezTo>
                  <a:pt x="136" y="120"/>
                  <a:pt x="136" y="120"/>
                  <a:pt x="136" y="120"/>
                </a:cubicBezTo>
                <a:cubicBezTo>
                  <a:pt x="125" y="120"/>
                  <a:pt x="120" y="129"/>
                  <a:pt x="120" y="140"/>
                </a:cubicBezTo>
                <a:cubicBezTo>
                  <a:pt x="120" y="360"/>
                  <a:pt x="120" y="360"/>
                  <a:pt x="120" y="360"/>
                </a:cubicBezTo>
                <a:cubicBezTo>
                  <a:pt x="200" y="360"/>
                  <a:pt x="200" y="360"/>
                  <a:pt x="200" y="360"/>
                </a:cubicBezTo>
                <a:cubicBezTo>
                  <a:pt x="200" y="140"/>
                  <a:pt x="200" y="140"/>
                  <a:pt x="200" y="140"/>
                </a:cubicBezTo>
                <a:cubicBezTo>
                  <a:pt x="200" y="129"/>
                  <a:pt x="191" y="120"/>
                  <a:pt x="180" y="120"/>
                </a:cubicBezTo>
                <a:close/>
                <a:moveTo>
                  <a:pt x="60" y="240"/>
                </a:moveTo>
                <a:cubicBezTo>
                  <a:pt x="16" y="240"/>
                  <a:pt x="16" y="240"/>
                  <a:pt x="16" y="240"/>
                </a:cubicBezTo>
                <a:cubicBezTo>
                  <a:pt x="5" y="240"/>
                  <a:pt x="0" y="249"/>
                  <a:pt x="0" y="260"/>
                </a:cubicBezTo>
                <a:cubicBezTo>
                  <a:pt x="0" y="360"/>
                  <a:pt x="0" y="360"/>
                  <a:pt x="0" y="360"/>
                </a:cubicBezTo>
                <a:cubicBezTo>
                  <a:pt x="80" y="360"/>
                  <a:pt x="80" y="360"/>
                  <a:pt x="80" y="360"/>
                </a:cubicBezTo>
                <a:cubicBezTo>
                  <a:pt x="80" y="260"/>
                  <a:pt x="80" y="260"/>
                  <a:pt x="80" y="260"/>
                </a:cubicBezTo>
                <a:cubicBezTo>
                  <a:pt x="80" y="249"/>
                  <a:pt x="71" y="240"/>
                  <a:pt x="60" y="240"/>
                </a:cubicBezTo>
                <a:close/>
              </a:path>
            </a:pathLst>
          </a:custGeom>
          <a:solidFill>
            <a:srgbClr val="B5D2ED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/>
            <a:endParaRPr lang="en-US" sz="2395" dirty="0">
              <a:solidFill>
                <a:srgbClr val="5C5C5C"/>
              </a:solidFill>
              <a:latin typeface="微软雅黑" panose="020B0503020204020204" pitchFamily="34" charset="-122"/>
            </a:endParaRPr>
          </a:p>
        </p:txBody>
      </p:sp>
      <p:sp>
        <p:nvSpPr>
          <p:cNvPr id="58" name="Freeform 23"/>
          <p:cNvSpPr>
            <a:spLocks noEditPoints="1"/>
          </p:cNvSpPr>
          <p:nvPr/>
        </p:nvSpPr>
        <p:spPr bwMode="auto">
          <a:xfrm>
            <a:off x="3311477" y="3143953"/>
            <a:ext cx="585993" cy="585993"/>
          </a:xfrm>
          <a:custGeom>
            <a:avLst/>
            <a:gdLst>
              <a:gd name="T0" fmla="*/ 192 w 384"/>
              <a:gd name="T1" fmla="*/ 0 h 384"/>
              <a:gd name="T2" fmla="*/ 0 w 384"/>
              <a:gd name="T3" fmla="*/ 192 h 384"/>
              <a:gd name="T4" fmla="*/ 192 w 384"/>
              <a:gd name="T5" fmla="*/ 384 h 384"/>
              <a:gd name="T6" fmla="*/ 384 w 384"/>
              <a:gd name="T7" fmla="*/ 192 h 384"/>
              <a:gd name="T8" fmla="*/ 192 w 384"/>
              <a:gd name="T9" fmla="*/ 0 h 384"/>
              <a:gd name="T10" fmla="*/ 192 w 384"/>
              <a:gd name="T11" fmla="*/ 349 h 384"/>
              <a:gd name="T12" fmla="*/ 35 w 384"/>
              <a:gd name="T13" fmla="*/ 192 h 384"/>
              <a:gd name="T14" fmla="*/ 192 w 384"/>
              <a:gd name="T15" fmla="*/ 35 h 384"/>
              <a:gd name="T16" fmla="*/ 349 w 384"/>
              <a:gd name="T17" fmla="*/ 192 h 384"/>
              <a:gd name="T18" fmla="*/ 192 w 384"/>
              <a:gd name="T19" fmla="*/ 349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4" h="384">
                <a:moveTo>
                  <a:pt x="192" y="0"/>
                </a:moveTo>
                <a:cubicBezTo>
                  <a:pt x="86" y="0"/>
                  <a:pt x="0" y="86"/>
                  <a:pt x="0" y="192"/>
                </a:cubicBezTo>
                <a:cubicBezTo>
                  <a:pt x="0" y="298"/>
                  <a:pt x="86" y="384"/>
                  <a:pt x="192" y="384"/>
                </a:cubicBezTo>
                <a:cubicBezTo>
                  <a:pt x="298" y="384"/>
                  <a:pt x="384" y="298"/>
                  <a:pt x="384" y="192"/>
                </a:cubicBezTo>
                <a:cubicBezTo>
                  <a:pt x="384" y="86"/>
                  <a:pt x="298" y="0"/>
                  <a:pt x="192" y="0"/>
                </a:cubicBezTo>
                <a:close/>
                <a:moveTo>
                  <a:pt x="192" y="349"/>
                </a:moveTo>
                <a:cubicBezTo>
                  <a:pt x="105" y="349"/>
                  <a:pt x="35" y="278"/>
                  <a:pt x="35" y="192"/>
                </a:cubicBezTo>
                <a:cubicBezTo>
                  <a:pt x="35" y="105"/>
                  <a:pt x="105" y="35"/>
                  <a:pt x="192" y="35"/>
                </a:cubicBezTo>
                <a:cubicBezTo>
                  <a:pt x="278" y="35"/>
                  <a:pt x="349" y="105"/>
                  <a:pt x="349" y="192"/>
                </a:cubicBezTo>
                <a:cubicBezTo>
                  <a:pt x="349" y="278"/>
                  <a:pt x="278" y="349"/>
                  <a:pt x="192" y="349"/>
                </a:cubicBezTo>
                <a:close/>
              </a:path>
            </a:pathLst>
          </a:custGeom>
          <a:solidFill>
            <a:srgbClr val="B5D2ED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/>
            <a:endParaRPr lang="en-US" sz="2395" dirty="0">
              <a:solidFill>
                <a:srgbClr val="5C5C5C"/>
              </a:solidFill>
              <a:latin typeface="微软雅黑" panose="020B0503020204020204" pitchFamily="34" charset="-122"/>
            </a:endParaRPr>
          </a:p>
        </p:txBody>
      </p:sp>
      <p:sp>
        <p:nvSpPr>
          <p:cNvPr id="60" name="Freeform 15"/>
          <p:cNvSpPr>
            <a:spLocks noEditPoints="1"/>
          </p:cNvSpPr>
          <p:nvPr/>
        </p:nvSpPr>
        <p:spPr bwMode="auto">
          <a:xfrm>
            <a:off x="4863718" y="3292268"/>
            <a:ext cx="308294" cy="307941"/>
          </a:xfrm>
          <a:custGeom>
            <a:avLst/>
            <a:gdLst>
              <a:gd name="T0" fmla="*/ 183 w 371"/>
              <a:gd name="T1" fmla="*/ 1 h 370"/>
              <a:gd name="T2" fmla="*/ 2 w 371"/>
              <a:gd name="T3" fmla="*/ 187 h 370"/>
              <a:gd name="T4" fmla="*/ 188 w 371"/>
              <a:gd name="T5" fmla="*/ 369 h 370"/>
              <a:gd name="T6" fmla="*/ 370 w 371"/>
              <a:gd name="T7" fmla="*/ 182 h 370"/>
              <a:gd name="T8" fmla="*/ 183 w 371"/>
              <a:gd name="T9" fmla="*/ 1 h 370"/>
              <a:gd name="T10" fmla="*/ 184 w 371"/>
              <a:gd name="T11" fmla="*/ 25 h 370"/>
              <a:gd name="T12" fmla="*/ 260 w 371"/>
              <a:gd name="T13" fmla="*/ 43 h 370"/>
              <a:gd name="T14" fmla="*/ 235 w 371"/>
              <a:gd name="T15" fmla="*/ 84 h 370"/>
              <a:gd name="T16" fmla="*/ 186 w 371"/>
              <a:gd name="T17" fmla="*/ 73 h 370"/>
              <a:gd name="T18" fmla="*/ 137 w 371"/>
              <a:gd name="T19" fmla="*/ 84 h 370"/>
              <a:gd name="T20" fmla="*/ 112 w 371"/>
              <a:gd name="T21" fmla="*/ 43 h 370"/>
              <a:gd name="T22" fmla="*/ 184 w 371"/>
              <a:gd name="T23" fmla="*/ 25 h 370"/>
              <a:gd name="T24" fmla="*/ 85 w 371"/>
              <a:gd name="T25" fmla="*/ 234 h 370"/>
              <a:gd name="T26" fmla="*/ 44 w 371"/>
              <a:gd name="T27" fmla="*/ 259 h 370"/>
              <a:gd name="T28" fmla="*/ 26 w 371"/>
              <a:gd name="T29" fmla="*/ 187 h 370"/>
              <a:gd name="T30" fmla="*/ 44 w 371"/>
              <a:gd name="T31" fmla="*/ 111 h 370"/>
              <a:gd name="T32" fmla="*/ 85 w 371"/>
              <a:gd name="T33" fmla="*/ 136 h 370"/>
              <a:gd name="T34" fmla="*/ 74 w 371"/>
              <a:gd name="T35" fmla="*/ 185 h 370"/>
              <a:gd name="T36" fmla="*/ 85 w 371"/>
              <a:gd name="T37" fmla="*/ 234 h 370"/>
              <a:gd name="T38" fmla="*/ 188 w 371"/>
              <a:gd name="T39" fmla="*/ 345 h 370"/>
              <a:gd name="T40" fmla="*/ 112 w 371"/>
              <a:gd name="T41" fmla="*/ 327 h 370"/>
              <a:gd name="T42" fmla="*/ 137 w 371"/>
              <a:gd name="T43" fmla="*/ 286 h 370"/>
              <a:gd name="T44" fmla="*/ 186 w 371"/>
              <a:gd name="T45" fmla="*/ 297 h 370"/>
              <a:gd name="T46" fmla="*/ 235 w 371"/>
              <a:gd name="T47" fmla="*/ 286 h 370"/>
              <a:gd name="T48" fmla="*/ 260 w 371"/>
              <a:gd name="T49" fmla="*/ 327 h 370"/>
              <a:gd name="T50" fmla="*/ 188 w 371"/>
              <a:gd name="T51" fmla="*/ 345 h 370"/>
              <a:gd name="T52" fmla="*/ 186 w 371"/>
              <a:gd name="T53" fmla="*/ 273 h 370"/>
              <a:gd name="T54" fmla="*/ 98 w 371"/>
              <a:gd name="T55" fmla="*/ 185 h 370"/>
              <a:gd name="T56" fmla="*/ 186 w 371"/>
              <a:gd name="T57" fmla="*/ 97 h 370"/>
              <a:gd name="T58" fmla="*/ 274 w 371"/>
              <a:gd name="T59" fmla="*/ 185 h 370"/>
              <a:gd name="T60" fmla="*/ 186 w 371"/>
              <a:gd name="T61" fmla="*/ 273 h 370"/>
              <a:gd name="T62" fmla="*/ 286 w 371"/>
              <a:gd name="T63" fmla="*/ 234 h 370"/>
              <a:gd name="T64" fmla="*/ 298 w 371"/>
              <a:gd name="T65" fmla="*/ 185 h 370"/>
              <a:gd name="T66" fmla="*/ 286 w 371"/>
              <a:gd name="T67" fmla="*/ 136 h 370"/>
              <a:gd name="T68" fmla="*/ 328 w 371"/>
              <a:gd name="T69" fmla="*/ 111 h 370"/>
              <a:gd name="T70" fmla="*/ 346 w 371"/>
              <a:gd name="T71" fmla="*/ 183 h 370"/>
              <a:gd name="T72" fmla="*/ 328 w 371"/>
              <a:gd name="T73" fmla="*/ 259 h 370"/>
              <a:gd name="T74" fmla="*/ 286 w 371"/>
              <a:gd name="T75" fmla="*/ 234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71" h="370">
                <a:moveTo>
                  <a:pt x="183" y="1"/>
                </a:moveTo>
                <a:cubicBezTo>
                  <a:pt x="82" y="2"/>
                  <a:pt x="0" y="86"/>
                  <a:pt x="2" y="187"/>
                </a:cubicBezTo>
                <a:cubicBezTo>
                  <a:pt x="3" y="289"/>
                  <a:pt x="87" y="370"/>
                  <a:pt x="188" y="369"/>
                </a:cubicBezTo>
                <a:cubicBezTo>
                  <a:pt x="290" y="368"/>
                  <a:pt x="371" y="284"/>
                  <a:pt x="370" y="182"/>
                </a:cubicBezTo>
                <a:cubicBezTo>
                  <a:pt x="368" y="81"/>
                  <a:pt x="285" y="0"/>
                  <a:pt x="183" y="1"/>
                </a:cubicBezTo>
                <a:close/>
                <a:moveTo>
                  <a:pt x="184" y="25"/>
                </a:moveTo>
                <a:cubicBezTo>
                  <a:pt x="211" y="25"/>
                  <a:pt x="237" y="31"/>
                  <a:pt x="260" y="43"/>
                </a:cubicBezTo>
                <a:cubicBezTo>
                  <a:pt x="235" y="84"/>
                  <a:pt x="235" y="84"/>
                  <a:pt x="235" y="84"/>
                </a:cubicBezTo>
                <a:cubicBezTo>
                  <a:pt x="220" y="77"/>
                  <a:pt x="203" y="73"/>
                  <a:pt x="186" y="73"/>
                </a:cubicBezTo>
                <a:cubicBezTo>
                  <a:pt x="168" y="73"/>
                  <a:pt x="151" y="77"/>
                  <a:pt x="137" y="84"/>
                </a:cubicBezTo>
                <a:cubicBezTo>
                  <a:pt x="112" y="43"/>
                  <a:pt x="112" y="43"/>
                  <a:pt x="112" y="43"/>
                </a:cubicBezTo>
                <a:cubicBezTo>
                  <a:pt x="133" y="32"/>
                  <a:pt x="158" y="25"/>
                  <a:pt x="184" y="25"/>
                </a:cubicBezTo>
                <a:close/>
                <a:moveTo>
                  <a:pt x="85" y="234"/>
                </a:moveTo>
                <a:cubicBezTo>
                  <a:pt x="44" y="259"/>
                  <a:pt x="44" y="259"/>
                  <a:pt x="44" y="259"/>
                </a:cubicBezTo>
                <a:cubicBezTo>
                  <a:pt x="33" y="237"/>
                  <a:pt x="26" y="213"/>
                  <a:pt x="26" y="187"/>
                </a:cubicBezTo>
                <a:cubicBezTo>
                  <a:pt x="25" y="160"/>
                  <a:pt x="32" y="134"/>
                  <a:pt x="44" y="111"/>
                </a:cubicBezTo>
                <a:cubicBezTo>
                  <a:pt x="85" y="136"/>
                  <a:pt x="85" y="136"/>
                  <a:pt x="85" y="136"/>
                </a:cubicBezTo>
                <a:cubicBezTo>
                  <a:pt x="78" y="151"/>
                  <a:pt x="74" y="167"/>
                  <a:pt x="74" y="185"/>
                </a:cubicBezTo>
                <a:cubicBezTo>
                  <a:pt x="74" y="203"/>
                  <a:pt x="78" y="219"/>
                  <a:pt x="85" y="234"/>
                </a:cubicBezTo>
                <a:close/>
                <a:moveTo>
                  <a:pt x="188" y="345"/>
                </a:moveTo>
                <a:cubicBezTo>
                  <a:pt x="161" y="345"/>
                  <a:pt x="135" y="339"/>
                  <a:pt x="112" y="327"/>
                </a:cubicBezTo>
                <a:cubicBezTo>
                  <a:pt x="137" y="286"/>
                  <a:pt x="137" y="286"/>
                  <a:pt x="137" y="286"/>
                </a:cubicBezTo>
                <a:cubicBezTo>
                  <a:pt x="151" y="293"/>
                  <a:pt x="168" y="297"/>
                  <a:pt x="186" y="297"/>
                </a:cubicBezTo>
                <a:cubicBezTo>
                  <a:pt x="203" y="297"/>
                  <a:pt x="220" y="293"/>
                  <a:pt x="235" y="286"/>
                </a:cubicBezTo>
                <a:cubicBezTo>
                  <a:pt x="260" y="327"/>
                  <a:pt x="260" y="327"/>
                  <a:pt x="260" y="327"/>
                </a:cubicBezTo>
                <a:cubicBezTo>
                  <a:pt x="238" y="338"/>
                  <a:pt x="214" y="345"/>
                  <a:pt x="188" y="345"/>
                </a:cubicBezTo>
                <a:close/>
                <a:moveTo>
                  <a:pt x="186" y="273"/>
                </a:moveTo>
                <a:cubicBezTo>
                  <a:pt x="137" y="273"/>
                  <a:pt x="98" y="233"/>
                  <a:pt x="98" y="185"/>
                </a:cubicBezTo>
                <a:cubicBezTo>
                  <a:pt x="98" y="136"/>
                  <a:pt x="137" y="97"/>
                  <a:pt x="186" y="97"/>
                </a:cubicBezTo>
                <a:cubicBezTo>
                  <a:pt x="234" y="97"/>
                  <a:pt x="274" y="136"/>
                  <a:pt x="274" y="185"/>
                </a:cubicBezTo>
                <a:cubicBezTo>
                  <a:pt x="274" y="233"/>
                  <a:pt x="234" y="273"/>
                  <a:pt x="186" y="273"/>
                </a:cubicBezTo>
                <a:close/>
                <a:moveTo>
                  <a:pt x="286" y="234"/>
                </a:moveTo>
                <a:cubicBezTo>
                  <a:pt x="294" y="219"/>
                  <a:pt x="298" y="203"/>
                  <a:pt x="298" y="185"/>
                </a:cubicBezTo>
                <a:cubicBezTo>
                  <a:pt x="298" y="167"/>
                  <a:pt x="294" y="151"/>
                  <a:pt x="286" y="136"/>
                </a:cubicBezTo>
                <a:cubicBezTo>
                  <a:pt x="328" y="111"/>
                  <a:pt x="328" y="111"/>
                  <a:pt x="328" y="111"/>
                </a:cubicBezTo>
                <a:cubicBezTo>
                  <a:pt x="339" y="133"/>
                  <a:pt x="345" y="157"/>
                  <a:pt x="346" y="183"/>
                </a:cubicBezTo>
                <a:cubicBezTo>
                  <a:pt x="346" y="210"/>
                  <a:pt x="340" y="236"/>
                  <a:pt x="328" y="259"/>
                </a:cubicBezTo>
                <a:lnTo>
                  <a:pt x="286" y="234"/>
                </a:lnTo>
                <a:close/>
              </a:path>
            </a:pathLst>
          </a:custGeom>
          <a:solidFill>
            <a:srgbClr val="B5D2ED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/>
            <a:endParaRPr lang="en-US" sz="2395" dirty="0">
              <a:solidFill>
                <a:srgbClr val="5C5C5C"/>
              </a:solidFill>
              <a:latin typeface="微软雅黑" panose="020B0503020204020204" pitchFamily="34" charset="-122"/>
            </a:endParaRPr>
          </a:p>
        </p:txBody>
      </p:sp>
      <p:sp>
        <p:nvSpPr>
          <p:cNvPr id="61" name="Freeform 23"/>
          <p:cNvSpPr>
            <a:spLocks noEditPoints="1"/>
          </p:cNvSpPr>
          <p:nvPr/>
        </p:nvSpPr>
        <p:spPr bwMode="auto">
          <a:xfrm>
            <a:off x="4724869" y="3153242"/>
            <a:ext cx="585993" cy="585993"/>
          </a:xfrm>
          <a:custGeom>
            <a:avLst/>
            <a:gdLst>
              <a:gd name="T0" fmla="*/ 192 w 384"/>
              <a:gd name="T1" fmla="*/ 0 h 384"/>
              <a:gd name="T2" fmla="*/ 0 w 384"/>
              <a:gd name="T3" fmla="*/ 192 h 384"/>
              <a:gd name="T4" fmla="*/ 192 w 384"/>
              <a:gd name="T5" fmla="*/ 384 h 384"/>
              <a:gd name="T6" fmla="*/ 384 w 384"/>
              <a:gd name="T7" fmla="*/ 192 h 384"/>
              <a:gd name="T8" fmla="*/ 192 w 384"/>
              <a:gd name="T9" fmla="*/ 0 h 384"/>
              <a:gd name="T10" fmla="*/ 192 w 384"/>
              <a:gd name="T11" fmla="*/ 349 h 384"/>
              <a:gd name="T12" fmla="*/ 35 w 384"/>
              <a:gd name="T13" fmla="*/ 192 h 384"/>
              <a:gd name="T14" fmla="*/ 192 w 384"/>
              <a:gd name="T15" fmla="*/ 35 h 384"/>
              <a:gd name="T16" fmla="*/ 349 w 384"/>
              <a:gd name="T17" fmla="*/ 192 h 384"/>
              <a:gd name="T18" fmla="*/ 192 w 384"/>
              <a:gd name="T19" fmla="*/ 349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4" h="384">
                <a:moveTo>
                  <a:pt x="192" y="0"/>
                </a:moveTo>
                <a:cubicBezTo>
                  <a:pt x="86" y="0"/>
                  <a:pt x="0" y="86"/>
                  <a:pt x="0" y="192"/>
                </a:cubicBezTo>
                <a:cubicBezTo>
                  <a:pt x="0" y="298"/>
                  <a:pt x="86" y="384"/>
                  <a:pt x="192" y="384"/>
                </a:cubicBezTo>
                <a:cubicBezTo>
                  <a:pt x="298" y="384"/>
                  <a:pt x="384" y="298"/>
                  <a:pt x="384" y="192"/>
                </a:cubicBezTo>
                <a:cubicBezTo>
                  <a:pt x="384" y="86"/>
                  <a:pt x="298" y="0"/>
                  <a:pt x="192" y="0"/>
                </a:cubicBezTo>
                <a:close/>
                <a:moveTo>
                  <a:pt x="192" y="349"/>
                </a:moveTo>
                <a:cubicBezTo>
                  <a:pt x="105" y="349"/>
                  <a:pt x="35" y="278"/>
                  <a:pt x="35" y="192"/>
                </a:cubicBezTo>
                <a:cubicBezTo>
                  <a:pt x="35" y="105"/>
                  <a:pt x="105" y="35"/>
                  <a:pt x="192" y="35"/>
                </a:cubicBezTo>
                <a:cubicBezTo>
                  <a:pt x="278" y="35"/>
                  <a:pt x="349" y="105"/>
                  <a:pt x="349" y="192"/>
                </a:cubicBezTo>
                <a:cubicBezTo>
                  <a:pt x="349" y="278"/>
                  <a:pt x="278" y="349"/>
                  <a:pt x="192" y="349"/>
                </a:cubicBezTo>
                <a:close/>
              </a:path>
            </a:pathLst>
          </a:custGeom>
          <a:solidFill>
            <a:srgbClr val="B5D2ED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/>
            <a:endParaRPr lang="en-US" sz="2395" dirty="0">
              <a:solidFill>
                <a:srgbClr val="5C5C5C"/>
              </a:solidFill>
              <a:latin typeface="微软雅黑" panose="020B0503020204020204" pitchFamily="34" charset="-122"/>
            </a:endParaRPr>
          </a:p>
        </p:txBody>
      </p:sp>
      <p:sp>
        <p:nvSpPr>
          <p:cNvPr id="63" name="Freeform 19"/>
          <p:cNvSpPr>
            <a:spLocks noEditPoints="1"/>
          </p:cNvSpPr>
          <p:nvPr/>
        </p:nvSpPr>
        <p:spPr bwMode="auto">
          <a:xfrm>
            <a:off x="6280800" y="3325206"/>
            <a:ext cx="300910" cy="242064"/>
          </a:xfrm>
          <a:custGeom>
            <a:avLst/>
            <a:gdLst>
              <a:gd name="T0" fmla="*/ 393 w 400"/>
              <a:gd name="T1" fmla="*/ 61 h 322"/>
              <a:gd name="T2" fmla="*/ 300 w 400"/>
              <a:gd name="T3" fmla="*/ 3 h 322"/>
              <a:gd name="T4" fmla="*/ 286 w 400"/>
              <a:gd name="T5" fmla="*/ 3 h 322"/>
              <a:gd name="T6" fmla="*/ 200 w 400"/>
              <a:gd name="T7" fmla="*/ 57 h 322"/>
              <a:gd name="T8" fmla="*/ 113 w 400"/>
              <a:gd name="T9" fmla="*/ 3 h 322"/>
              <a:gd name="T10" fmla="*/ 100 w 400"/>
              <a:gd name="T11" fmla="*/ 3 h 322"/>
              <a:gd name="T12" fmla="*/ 6 w 400"/>
              <a:gd name="T13" fmla="*/ 61 h 322"/>
              <a:gd name="T14" fmla="*/ 0 w 400"/>
              <a:gd name="T15" fmla="*/ 73 h 322"/>
              <a:gd name="T16" fmla="*/ 0 w 400"/>
              <a:gd name="T17" fmla="*/ 307 h 322"/>
              <a:gd name="T18" fmla="*/ 6 w 400"/>
              <a:gd name="T19" fmla="*/ 319 h 322"/>
              <a:gd name="T20" fmla="*/ 20 w 400"/>
              <a:gd name="T21" fmla="*/ 319 h 322"/>
              <a:gd name="T22" fmla="*/ 106 w 400"/>
              <a:gd name="T23" fmla="*/ 265 h 322"/>
              <a:gd name="T24" fmla="*/ 193 w 400"/>
              <a:gd name="T25" fmla="*/ 319 h 322"/>
              <a:gd name="T26" fmla="*/ 207 w 400"/>
              <a:gd name="T27" fmla="*/ 319 h 322"/>
              <a:gd name="T28" fmla="*/ 293 w 400"/>
              <a:gd name="T29" fmla="*/ 265 h 322"/>
              <a:gd name="T30" fmla="*/ 380 w 400"/>
              <a:gd name="T31" fmla="*/ 319 h 322"/>
              <a:gd name="T32" fmla="*/ 387 w 400"/>
              <a:gd name="T33" fmla="*/ 321 h 322"/>
              <a:gd name="T34" fmla="*/ 393 w 400"/>
              <a:gd name="T35" fmla="*/ 319 h 322"/>
              <a:gd name="T36" fmla="*/ 400 w 400"/>
              <a:gd name="T37" fmla="*/ 307 h 322"/>
              <a:gd name="T38" fmla="*/ 400 w 400"/>
              <a:gd name="T39" fmla="*/ 73 h 322"/>
              <a:gd name="T40" fmla="*/ 393 w 400"/>
              <a:gd name="T41" fmla="*/ 61 h 322"/>
              <a:gd name="T42" fmla="*/ 93 w 400"/>
              <a:gd name="T43" fmla="*/ 241 h 322"/>
              <a:gd name="T44" fmla="*/ 26 w 400"/>
              <a:gd name="T45" fmla="*/ 283 h 322"/>
              <a:gd name="T46" fmla="*/ 26 w 400"/>
              <a:gd name="T47" fmla="*/ 81 h 322"/>
              <a:gd name="T48" fmla="*/ 93 w 400"/>
              <a:gd name="T49" fmla="*/ 39 h 322"/>
              <a:gd name="T50" fmla="*/ 93 w 400"/>
              <a:gd name="T51" fmla="*/ 241 h 322"/>
              <a:gd name="T52" fmla="*/ 187 w 400"/>
              <a:gd name="T53" fmla="*/ 283 h 322"/>
              <a:gd name="T54" fmla="*/ 119 w 400"/>
              <a:gd name="T55" fmla="*/ 241 h 322"/>
              <a:gd name="T56" fmla="*/ 119 w 400"/>
              <a:gd name="T57" fmla="*/ 39 h 322"/>
              <a:gd name="T58" fmla="*/ 187 w 400"/>
              <a:gd name="T59" fmla="*/ 81 h 322"/>
              <a:gd name="T60" fmla="*/ 187 w 400"/>
              <a:gd name="T61" fmla="*/ 283 h 322"/>
              <a:gd name="T62" fmla="*/ 280 w 400"/>
              <a:gd name="T63" fmla="*/ 241 h 322"/>
              <a:gd name="T64" fmla="*/ 213 w 400"/>
              <a:gd name="T65" fmla="*/ 283 h 322"/>
              <a:gd name="T66" fmla="*/ 213 w 400"/>
              <a:gd name="T67" fmla="*/ 81 h 322"/>
              <a:gd name="T68" fmla="*/ 280 w 400"/>
              <a:gd name="T69" fmla="*/ 39 h 322"/>
              <a:gd name="T70" fmla="*/ 280 w 400"/>
              <a:gd name="T71" fmla="*/ 241 h 322"/>
              <a:gd name="T72" fmla="*/ 374 w 400"/>
              <a:gd name="T73" fmla="*/ 283 h 322"/>
              <a:gd name="T74" fmla="*/ 306 w 400"/>
              <a:gd name="T75" fmla="*/ 241 h 322"/>
              <a:gd name="T76" fmla="*/ 306 w 400"/>
              <a:gd name="T77" fmla="*/ 39 h 322"/>
              <a:gd name="T78" fmla="*/ 374 w 400"/>
              <a:gd name="T79" fmla="*/ 81 h 322"/>
              <a:gd name="T80" fmla="*/ 374 w 400"/>
              <a:gd name="T81" fmla="*/ 283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00" h="322">
                <a:moveTo>
                  <a:pt x="393" y="61"/>
                </a:moveTo>
                <a:cubicBezTo>
                  <a:pt x="300" y="3"/>
                  <a:pt x="300" y="3"/>
                  <a:pt x="300" y="3"/>
                </a:cubicBezTo>
                <a:cubicBezTo>
                  <a:pt x="296" y="0"/>
                  <a:pt x="291" y="0"/>
                  <a:pt x="286" y="3"/>
                </a:cubicBezTo>
                <a:cubicBezTo>
                  <a:pt x="200" y="57"/>
                  <a:pt x="200" y="57"/>
                  <a:pt x="200" y="57"/>
                </a:cubicBezTo>
                <a:cubicBezTo>
                  <a:pt x="113" y="3"/>
                  <a:pt x="113" y="3"/>
                  <a:pt x="113" y="3"/>
                </a:cubicBezTo>
                <a:cubicBezTo>
                  <a:pt x="109" y="0"/>
                  <a:pt x="104" y="0"/>
                  <a:pt x="100" y="3"/>
                </a:cubicBezTo>
                <a:cubicBezTo>
                  <a:pt x="6" y="61"/>
                  <a:pt x="6" y="61"/>
                  <a:pt x="6" y="61"/>
                </a:cubicBezTo>
                <a:cubicBezTo>
                  <a:pt x="2" y="64"/>
                  <a:pt x="0" y="68"/>
                  <a:pt x="0" y="73"/>
                </a:cubicBezTo>
                <a:cubicBezTo>
                  <a:pt x="0" y="307"/>
                  <a:pt x="0" y="307"/>
                  <a:pt x="0" y="307"/>
                </a:cubicBezTo>
                <a:cubicBezTo>
                  <a:pt x="0" y="312"/>
                  <a:pt x="2" y="317"/>
                  <a:pt x="6" y="319"/>
                </a:cubicBezTo>
                <a:cubicBezTo>
                  <a:pt x="11" y="322"/>
                  <a:pt x="16" y="321"/>
                  <a:pt x="20" y="319"/>
                </a:cubicBezTo>
                <a:cubicBezTo>
                  <a:pt x="106" y="265"/>
                  <a:pt x="106" y="265"/>
                  <a:pt x="106" y="265"/>
                </a:cubicBezTo>
                <a:cubicBezTo>
                  <a:pt x="193" y="319"/>
                  <a:pt x="193" y="319"/>
                  <a:pt x="193" y="319"/>
                </a:cubicBezTo>
                <a:cubicBezTo>
                  <a:pt x="197" y="322"/>
                  <a:pt x="202" y="322"/>
                  <a:pt x="207" y="319"/>
                </a:cubicBezTo>
                <a:cubicBezTo>
                  <a:pt x="293" y="265"/>
                  <a:pt x="293" y="265"/>
                  <a:pt x="293" y="265"/>
                </a:cubicBezTo>
                <a:cubicBezTo>
                  <a:pt x="380" y="319"/>
                  <a:pt x="380" y="319"/>
                  <a:pt x="380" y="319"/>
                </a:cubicBezTo>
                <a:cubicBezTo>
                  <a:pt x="382" y="320"/>
                  <a:pt x="384" y="321"/>
                  <a:pt x="387" y="321"/>
                </a:cubicBezTo>
                <a:cubicBezTo>
                  <a:pt x="389" y="321"/>
                  <a:pt x="391" y="320"/>
                  <a:pt x="393" y="319"/>
                </a:cubicBezTo>
                <a:cubicBezTo>
                  <a:pt x="397" y="317"/>
                  <a:pt x="400" y="312"/>
                  <a:pt x="400" y="307"/>
                </a:cubicBezTo>
                <a:cubicBezTo>
                  <a:pt x="400" y="73"/>
                  <a:pt x="400" y="73"/>
                  <a:pt x="400" y="73"/>
                </a:cubicBezTo>
                <a:cubicBezTo>
                  <a:pt x="400" y="68"/>
                  <a:pt x="397" y="64"/>
                  <a:pt x="393" y="61"/>
                </a:cubicBezTo>
                <a:close/>
                <a:moveTo>
                  <a:pt x="93" y="241"/>
                </a:moveTo>
                <a:cubicBezTo>
                  <a:pt x="26" y="283"/>
                  <a:pt x="26" y="283"/>
                  <a:pt x="26" y="283"/>
                </a:cubicBezTo>
                <a:cubicBezTo>
                  <a:pt x="26" y="81"/>
                  <a:pt x="26" y="81"/>
                  <a:pt x="26" y="81"/>
                </a:cubicBezTo>
                <a:cubicBezTo>
                  <a:pt x="93" y="39"/>
                  <a:pt x="93" y="39"/>
                  <a:pt x="93" y="39"/>
                </a:cubicBezTo>
                <a:lnTo>
                  <a:pt x="93" y="241"/>
                </a:lnTo>
                <a:close/>
                <a:moveTo>
                  <a:pt x="187" y="283"/>
                </a:moveTo>
                <a:cubicBezTo>
                  <a:pt x="119" y="241"/>
                  <a:pt x="119" y="241"/>
                  <a:pt x="119" y="241"/>
                </a:cubicBezTo>
                <a:cubicBezTo>
                  <a:pt x="119" y="39"/>
                  <a:pt x="119" y="39"/>
                  <a:pt x="119" y="39"/>
                </a:cubicBezTo>
                <a:cubicBezTo>
                  <a:pt x="187" y="81"/>
                  <a:pt x="187" y="81"/>
                  <a:pt x="187" y="81"/>
                </a:cubicBezTo>
                <a:lnTo>
                  <a:pt x="187" y="283"/>
                </a:lnTo>
                <a:close/>
                <a:moveTo>
                  <a:pt x="280" y="241"/>
                </a:moveTo>
                <a:cubicBezTo>
                  <a:pt x="213" y="283"/>
                  <a:pt x="213" y="283"/>
                  <a:pt x="213" y="283"/>
                </a:cubicBezTo>
                <a:cubicBezTo>
                  <a:pt x="213" y="81"/>
                  <a:pt x="213" y="81"/>
                  <a:pt x="213" y="81"/>
                </a:cubicBezTo>
                <a:cubicBezTo>
                  <a:pt x="280" y="39"/>
                  <a:pt x="280" y="39"/>
                  <a:pt x="280" y="39"/>
                </a:cubicBezTo>
                <a:lnTo>
                  <a:pt x="280" y="241"/>
                </a:lnTo>
                <a:close/>
                <a:moveTo>
                  <a:pt x="374" y="283"/>
                </a:moveTo>
                <a:cubicBezTo>
                  <a:pt x="306" y="241"/>
                  <a:pt x="306" y="241"/>
                  <a:pt x="306" y="241"/>
                </a:cubicBezTo>
                <a:cubicBezTo>
                  <a:pt x="306" y="39"/>
                  <a:pt x="306" y="39"/>
                  <a:pt x="306" y="39"/>
                </a:cubicBezTo>
                <a:cubicBezTo>
                  <a:pt x="374" y="81"/>
                  <a:pt x="374" y="81"/>
                  <a:pt x="374" y="81"/>
                </a:cubicBezTo>
                <a:lnTo>
                  <a:pt x="374" y="283"/>
                </a:lnTo>
                <a:close/>
              </a:path>
            </a:pathLst>
          </a:custGeom>
          <a:solidFill>
            <a:srgbClr val="B5D2ED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/>
            <a:endParaRPr lang="en-US" sz="2395" dirty="0">
              <a:solidFill>
                <a:srgbClr val="5C5C5C"/>
              </a:solidFill>
              <a:latin typeface="微软雅黑" panose="020B0503020204020204" pitchFamily="34" charset="-122"/>
            </a:endParaRPr>
          </a:p>
        </p:txBody>
      </p:sp>
      <p:sp>
        <p:nvSpPr>
          <p:cNvPr id="64" name="Freeform 23"/>
          <p:cNvSpPr>
            <a:spLocks noEditPoints="1"/>
          </p:cNvSpPr>
          <p:nvPr/>
        </p:nvSpPr>
        <p:spPr bwMode="auto">
          <a:xfrm>
            <a:off x="6138259" y="3153242"/>
            <a:ext cx="585993" cy="585993"/>
          </a:xfrm>
          <a:custGeom>
            <a:avLst/>
            <a:gdLst>
              <a:gd name="T0" fmla="*/ 192 w 384"/>
              <a:gd name="T1" fmla="*/ 0 h 384"/>
              <a:gd name="T2" fmla="*/ 0 w 384"/>
              <a:gd name="T3" fmla="*/ 192 h 384"/>
              <a:gd name="T4" fmla="*/ 192 w 384"/>
              <a:gd name="T5" fmla="*/ 384 h 384"/>
              <a:gd name="T6" fmla="*/ 384 w 384"/>
              <a:gd name="T7" fmla="*/ 192 h 384"/>
              <a:gd name="T8" fmla="*/ 192 w 384"/>
              <a:gd name="T9" fmla="*/ 0 h 384"/>
              <a:gd name="T10" fmla="*/ 192 w 384"/>
              <a:gd name="T11" fmla="*/ 349 h 384"/>
              <a:gd name="T12" fmla="*/ 35 w 384"/>
              <a:gd name="T13" fmla="*/ 192 h 384"/>
              <a:gd name="T14" fmla="*/ 192 w 384"/>
              <a:gd name="T15" fmla="*/ 35 h 384"/>
              <a:gd name="T16" fmla="*/ 349 w 384"/>
              <a:gd name="T17" fmla="*/ 192 h 384"/>
              <a:gd name="T18" fmla="*/ 192 w 384"/>
              <a:gd name="T19" fmla="*/ 349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4" h="384">
                <a:moveTo>
                  <a:pt x="192" y="0"/>
                </a:moveTo>
                <a:cubicBezTo>
                  <a:pt x="86" y="0"/>
                  <a:pt x="0" y="86"/>
                  <a:pt x="0" y="192"/>
                </a:cubicBezTo>
                <a:cubicBezTo>
                  <a:pt x="0" y="298"/>
                  <a:pt x="86" y="384"/>
                  <a:pt x="192" y="384"/>
                </a:cubicBezTo>
                <a:cubicBezTo>
                  <a:pt x="298" y="384"/>
                  <a:pt x="384" y="298"/>
                  <a:pt x="384" y="192"/>
                </a:cubicBezTo>
                <a:cubicBezTo>
                  <a:pt x="384" y="86"/>
                  <a:pt x="298" y="0"/>
                  <a:pt x="192" y="0"/>
                </a:cubicBezTo>
                <a:close/>
                <a:moveTo>
                  <a:pt x="192" y="349"/>
                </a:moveTo>
                <a:cubicBezTo>
                  <a:pt x="105" y="349"/>
                  <a:pt x="35" y="278"/>
                  <a:pt x="35" y="192"/>
                </a:cubicBezTo>
                <a:cubicBezTo>
                  <a:pt x="35" y="105"/>
                  <a:pt x="105" y="35"/>
                  <a:pt x="192" y="35"/>
                </a:cubicBezTo>
                <a:cubicBezTo>
                  <a:pt x="278" y="35"/>
                  <a:pt x="349" y="105"/>
                  <a:pt x="349" y="192"/>
                </a:cubicBezTo>
                <a:cubicBezTo>
                  <a:pt x="349" y="278"/>
                  <a:pt x="278" y="349"/>
                  <a:pt x="192" y="349"/>
                </a:cubicBezTo>
                <a:close/>
              </a:path>
            </a:pathLst>
          </a:custGeom>
          <a:solidFill>
            <a:srgbClr val="B5D2ED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/>
            <a:endParaRPr lang="en-US" sz="2395" dirty="0">
              <a:solidFill>
                <a:srgbClr val="5C5C5C"/>
              </a:solidFill>
              <a:latin typeface="微软雅黑" panose="020B0503020204020204" pitchFamily="34" charset="-122"/>
            </a:endParaRPr>
          </a:p>
        </p:txBody>
      </p:sp>
      <p:sp>
        <p:nvSpPr>
          <p:cNvPr id="66" name="Freeform 23"/>
          <p:cNvSpPr>
            <a:spLocks noEditPoints="1"/>
          </p:cNvSpPr>
          <p:nvPr/>
        </p:nvSpPr>
        <p:spPr bwMode="auto">
          <a:xfrm>
            <a:off x="7551650" y="3156389"/>
            <a:ext cx="585993" cy="585993"/>
          </a:xfrm>
          <a:custGeom>
            <a:avLst/>
            <a:gdLst>
              <a:gd name="T0" fmla="*/ 192 w 384"/>
              <a:gd name="T1" fmla="*/ 0 h 384"/>
              <a:gd name="T2" fmla="*/ 0 w 384"/>
              <a:gd name="T3" fmla="*/ 192 h 384"/>
              <a:gd name="T4" fmla="*/ 192 w 384"/>
              <a:gd name="T5" fmla="*/ 384 h 384"/>
              <a:gd name="T6" fmla="*/ 384 w 384"/>
              <a:gd name="T7" fmla="*/ 192 h 384"/>
              <a:gd name="T8" fmla="*/ 192 w 384"/>
              <a:gd name="T9" fmla="*/ 0 h 384"/>
              <a:gd name="T10" fmla="*/ 192 w 384"/>
              <a:gd name="T11" fmla="*/ 349 h 384"/>
              <a:gd name="T12" fmla="*/ 35 w 384"/>
              <a:gd name="T13" fmla="*/ 192 h 384"/>
              <a:gd name="T14" fmla="*/ 192 w 384"/>
              <a:gd name="T15" fmla="*/ 35 h 384"/>
              <a:gd name="T16" fmla="*/ 349 w 384"/>
              <a:gd name="T17" fmla="*/ 192 h 384"/>
              <a:gd name="T18" fmla="*/ 192 w 384"/>
              <a:gd name="T19" fmla="*/ 349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4" h="384">
                <a:moveTo>
                  <a:pt x="192" y="0"/>
                </a:moveTo>
                <a:cubicBezTo>
                  <a:pt x="86" y="0"/>
                  <a:pt x="0" y="86"/>
                  <a:pt x="0" y="192"/>
                </a:cubicBezTo>
                <a:cubicBezTo>
                  <a:pt x="0" y="298"/>
                  <a:pt x="86" y="384"/>
                  <a:pt x="192" y="384"/>
                </a:cubicBezTo>
                <a:cubicBezTo>
                  <a:pt x="298" y="384"/>
                  <a:pt x="384" y="298"/>
                  <a:pt x="384" y="192"/>
                </a:cubicBezTo>
                <a:cubicBezTo>
                  <a:pt x="384" y="86"/>
                  <a:pt x="298" y="0"/>
                  <a:pt x="192" y="0"/>
                </a:cubicBezTo>
                <a:close/>
                <a:moveTo>
                  <a:pt x="192" y="349"/>
                </a:moveTo>
                <a:cubicBezTo>
                  <a:pt x="105" y="349"/>
                  <a:pt x="35" y="278"/>
                  <a:pt x="35" y="192"/>
                </a:cubicBezTo>
                <a:cubicBezTo>
                  <a:pt x="35" y="105"/>
                  <a:pt x="105" y="35"/>
                  <a:pt x="192" y="35"/>
                </a:cubicBezTo>
                <a:cubicBezTo>
                  <a:pt x="278" y="35"/>
                  <a:pt x="349" y="105"/>
                  <a:pt x="349" y="192"/>
                </a:cubicBezTo>
                <a:cubicBezTo>
                  <a:pt x="349" y="278"/>
                  <a:pt x="278" y="349"/>
                  <a:pt x="192" y="349"/>
                </a:cubicBezTo>
                <a:close/>
              </a:path>
            </a:pathLst>
          </a:custGeom>
          <a:solidFill>
            <a:srgbClr val="B5D2ED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/>
            <a:endParaRPr lang="en-US" sz="2395" dirty="0">
              <a:solidFill>
                <a:srgbClr val="5C5C5C"/>
              </a:solidFill>
              <a:latin typeface="微软雅黑" panose="020B0503020204020204" pitchFamily="34" charset="-122"/>
            </a:endParaRPr>
          </a:p>
        </p:txBody>
      </p:sp>
      <p:sp>
        <p:nvSpPr>
          <p:cNvPr id="67" name="Freeform 27"/>
          <p:cNvSpPr>
            <a:spLocks noEditPoints="1"/>
          </p:cNvSpPr>
          <p:nvPr/>
        </p:nvSpPr>
        <p:spPr bwMode="auto">
          <a:xfrm>
            <a:off x="7742671" y="3315330"/>
            <a:ext cx="203953" cy="268110"/>
          </a:xfrm>
          <a:custGeom>
            <a:avLst/>
            <a:gdLst>
              <a:gd name="T0" fmla="*/ 96 w 256"/>
              <a:gd name="T1" fmla="*/ 48 h 336"/>
              <a:gd name="T2" fmla="*/ 48 w 256"/>
              <a:gd name="T3" fmla="*/ 0 h 336"/>
              <a:gd name="T4" fmla="*/ 0 w 256"/>
              <a:gd name="T5" fmla="*/ 48 h 336"/>
              <a:gd name="T6" fmla="*/ 29 w 256"/>
              <a:gd name="T7" fmla="*/ 92 h 336"/>
              <a:gd name="T8" fmla="*/ 29 w 256"/>
              <a:gd name="T9" fmla="*/ 244 h 336"/>
              <a:gd name="T10" fmla="*/ 0 w 256"/>
              <a:gd name="T11" fmla="*/ 288 h 336"/>
              <a:gd name="T12" fmla="*/ 48 w 256"/>
              <a:gd name="T13" fmla="*/ 336 h 336"/>
              <a:gd name="T14" fmla="*/ 96 w 256"/>
              <a:gd name="T15" fmla="*/ 288 h 336"/>
              <a:gd name="T16" fmla="*/ 67 w 256"/>
              <a:gd name="T17" fmla="*/ 244 h 336"/>
              <a:gd name="T18" fmla="*/ 67 w 256"/>
              <a:gd name="T19" fmla="*/ 92 h 336"/>
              <a:gd name="T20" fmla="*/ 96 w 256"/>
              <a:gd name="T21" fmla="*/ 48 h 336"/>
              <a:gd name="T22" fmla="*/ 75 w 256"/>
              <a:gd name="T23" fmla="*/ 288 h 336"/>
              <a:gd name="T24" fmla="*/ 48 w 256"/>
              <a:gd name="T25" fmla="*/ 316 h 336"/>
              <a:gd name="T26" fmla="*/ 20 w 256"/>
              <a:gd name="T27" fmla="*/ 288 h 336"/>
              <a:gd name="T28" fmla="*/ 48 w 256"/>
              <a:gd name="T29" fmla="*/ 260 h 336"/>
              <a:gd name="T30" fmla="*/ 75 w 256"/>
              <a:gd name="T31" fmla="*/ 288 h 336"/>
              <a:gd name="T32" fmla="*/ 48 w 256"/>
              <a:gd name="T33" fmla="*/ 76 h 336"/>
              <a:gd name="T34" fmla="*/ 20 w 256"/>
              <a:gd name="T35" fmla="*/ 48 h 336"/>
              <a:gd name="T36" fmla="*/ 48 w 256"/>
              <a:gd name="T37" fmla="*/ 20 h 336"/>
              <a:gd name="T38" fmla="*/ 75 w 256"/>
              <a:gd name="T39" fmla="*/ 48 h 336"/>
              <a:gd name="T40" fmla="*/ 48 w 256"/>
              <a:gd name="T41" fmla="*/ 76 h 336"/>
              <a:gd name="T42" fmla="*/ 227 w 256"/>
              <a:gd name="T43" fmla="*/ 244 h 336"/>
              <a:gd name="T44" fmla="*/ 227 w 256"/>
              <a:gd name="T45" fmla="*/ 92 h 336"/>
              <a:gd name="T46" fmla="*/ 256 w 256"/>
              <a:gd name="T47" fmla="*/ 48 h 336"/>
              <a:gd name="T48" fmla="*/ 208 w 256"/>
              <a:gd name="T49" fmla="*/ 0 h 336"/>
              <a:gd name="T50" fmla="*/ 160 w 256"/>
              <a:gd name="T51" fmla="*/ 48 h 336"/>
              <a:gd name="T52" fmla="*/ 189 w 256"/>
              <a:gd name="T53" fmla="*/ 92 h 336"/>
              <a:gd name="T54" fmla="*/ 189 w 256"/>
              <a:gd name="T55" fmla="*/ 244 h 336"/>
              <a:gd name="T56" fmla="*/ 160 w 256"/>
              <a:gd name="T57" fmla="*/ 288 h 336"/>
              <a:gd name="T58" fmla="*/ 208 w 256"/>
              <a:gd name="T59" fmla="*/ 336 h 336"/>
              <a:gd name="T60" fmla="*/ 256 w 256"/>
              <a:gd name="T61" fmla="*/ 288 h 336"/>
              <a:gd name="T62" fmla="*/ 227 w 256"/>
              <a:gd name="T63" fmla="*/ 244 h 336"/>
              <a:gd name="T64" fmla="*/ 180 w 256"/>
              <a:gd name="T65" fmla="*/ 48 h 336"/>
              <a:gd name="T66" fmla="*/ 208 w 256"/>
              <a:gd name="T67" fmla="*/ 20 h 336"/>
              <a:gd name="T68" fmla="*/ 235 w 256"/>
              <a:gd name="T69" fmla="*/ 48 h 336"/>
              <a:gd name="T70" fmla="*/ 208 w 256"/>
              <a:gd name="T71" fmla="*/ 76 h 336"/>
              <a:gd name="T72" fmla="*/ 180 w 256"/>
              <a:gd name="T73" fmla="*/ 48 h 336"/>
              <a:gd name="T74" fmla="*/ 208 w 256"/>
              <a:gd name="T75" fmla="*/ 316 h 336"/>
              <a:gd name="T76" fmla="*/ 180 w 256"/>
              <a:gd name="T77" fmla="*/ 288 h 336"/>
              <a:gd name="T78" fmla="*/ 208 w 256"/>
              <a:gd name="T79" fmla="*/ 260 h 336"/>
              <a:gd name="T80" fmla="*/ 235 w 256"/>
              <a:gd name="T81" fmla="*/ 288 h 336"/>
              <a:gd name="T82" fmla="*/ 208 w 256"/>
              <a:gd name="T83" fmla="*/ 31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6" h="336">
                <a:moveTo>
                  <a:pt x="96" y="48"/>
                </a:moveTo>
                <a:cubicBezTo>
                  <a:pt x="96" y="21"/>
                  <a:pt x="74" y="0"/>
                  <a:pt x="48" y="0"/>
                </a:cubicBezTo>
                <a:cubicBezTo>
                  <a:pt x="21" y="0"/>
                  <a:pt x="0" y="21"/>
                  <a:pt x="0" y="48"/>
                </a:cubicBezTo>
                <a:cubicBezTo>
                  <a:pt x="0" y="68"/>
                  <a:pt x="12" y="85"/>
                  <a:pt x="29" y="92"/>
                </a:cubicBezTo>
                <a:cubicBezTo>
                  <a:pt x="29" y="244"/>
                  <a:pt x="29" y="244"/>
                  <a:pt x="29" y="244"/>
                </a:cubicBezTo>
                <a:cubicBezTo>
                  <a:pt x="12" y="251"/>
                  <a:pt x="0" y="268"/>
                  <a:pt x="0" y="288"/>
                </a:cubicBezTo>
                <a:cubicBezTo>
                  <a:pt x="0" y="314"/>
                  <a:pt x="21" y="336"/>
                  <a:pt x="48" y="336"/>
                </a:cubicBezTo>
                <a:cubicBezTo>
                  <a:pt x="74" y="336"/>
                  <a:pt x="96" y="314"/>
                  <a:pt x="96" y="288"/>
                </a:cubicBezTo>
                <a:cubicBezTo>
                  <a:pt x="96" y="268"/>
                  <a:pt x="84" y="251"/>
                  <a:pt x="67" y="244"/>
                </a:cubicBezTo>
                <a:cubicBezTo>
                  <a:pt x="67" y="92"/>
                  <a:pt x="67" y="92"/>
                  <a:pt x="67" y="92"/>
                </a:cubicBezTo>
                <a:cubicBezTo>
                  <a:pt x="84" y="85"/>
                  <a:pt x="96" y="68"/>
                  <a:pt x="96" y="48"/>
                </a:cubicBezTo>
                <a:close/>
                <a:moveTo>
                  <a:pt x="75" y="288"/>
                </a:moveTo>
                <a:cubicBezTo>
                  <a:pt x="75" y="303"/>
                  <a:pt x="63" y="316"/>
                  <a:pt x="48" y="316"/>
                </a:cubicBezTo>
                <a:cubicBezTo>
                  <a:pt x="32" y="316"/>
                  <a:pt x="20" y="303"/>
                  <a:pt x="20" y="288"/>
                </a:cubicBezTo>
                <a:cubicBezTo>
                  <a:pt x="20" y="273"/>
                  <a:pt x="32" y="260"/>
                  <a:pt x="48" y="260"/>
                </a:cubicBezTo>
                <a:cubicBezTo>
                  <a:pt x="63" y="260"/>
                  <a:pt x="75" y="273"/>
                  <a:pt x="75" y="288"/>
                </a:cubicBezTo>
                <a:close/>
                <a:moveTo>
                  <a:pt x="48" y="76"/>
                </a:moveTo>
                <a:cubicBezTo>
                  <a:pt x="32" y="76"/>
                  <a:pt x="20" y="63"/>
                  <a:pt x="20" y="48"/>
                </a:cubicBezTo>
                <a:cubicBezTo>
                  <a:pt x="20" y="33"/>
                  <a:pt x="32" y="20"/>
                  <a:pt x="48" y="20"/>
                </a:cubicBezTo>
                <a:cubicBezTo>
                  <a:pt x="63" y="20"/>
                  <a:pt x="75" y="33"/>
                  <a:pt x="75" y="48"/>
                </a:cubicBezTo>
                <a:cubicBezTo>
                  <a:pt x="75" y="63"/>
                  <a:pt x="63" y="76"/>
                  <a:pt x="48" y="76"/>
                </a:cubicBezTo>
                <a:close/>
                <a:moveTo>
                  <a:pt x="227" y="244"/>
                </a:moveTo>
                <a:cubicBezTo>
                  <a:pt x="227" y="92"/>
                  <a:pt x="227" y="92"/>
                  <a:pt x="227" y="92"/>
                </a:cubicBezTo>
                <a:cubicBezTo>
                  <a:pt x="244" y="85"/>
                  <a:pt x="256" y="68"/>
                  <a:pt x="256" y="48"/>
                </a:cubicBezTo>
                <a:cubicBezTo>
                  <a:pt x="256" y="21"/>
                  <a:pt x="234" y="0"/>
                  <a:pt x="208" y="0"/>
                </a:cubicBezTo>
                <a:cubicBezTo>
                  <a:pt x="181" y="0"/>
                  <a:pt x="160" y="21"/>
                  <a:pt x="160" y="48"/>
                </a:cubicBezTo>
                <a:cubicBezTo>
                  <a:pt x="160" y="68"/>
                  <a:pt x="172" y="85"/>
                  <a:pt x="189" y="92"/>
                </a:cubicBezTo>
                <a:cubicBezTo>
                  <a:pt x="189" y="244"/>
                  <a:pt x="189" y="244"/>
                  <a:pt x="189" y="244"/>
                </a:cubicBezTo>
                <a:cubicBezTo>
                  <a:pt x="172" y="251"/>
                  <a:pt x="160" y="268"/>
                  <a:pt x="160" y="288"/>
                </a:cubicBezTo>
                <a:cubicBezTo>
                  <a:pt x="160" y="314"/>
                  <a:pt x="181" y="336"/>
                  <a:pt x="208" y="336"/>
                </a:cubicBezTo>
                <a:cubicBezTo>
                  <a:pt x="234" y="336"/>
                  <a:pt x="256" y="314"/>
                  <a:pt x="256" y="288"/>
                </a:cubicBezTo>
                <a:cubicBezTo>
                  <a:pt x="256" y="268"/>
                  <a:pt x="244" y="251"/>
                  <a:pt x="227" y="244"/>
                </a:cubicBezTo>
                <a:close/>
                <a:moveTo>
                  <a:pt x="180" y="48"/>
                </a:moveTo>
                <a:cubicBezTo>
                  <a:pt x="180" y="33"/>
                  <a:pt x="192" y="20"/>
                  <a:pt x="208" y="20"/>
                </a:cubicBezTo>
                <a:cubicBezTo>
                  <a:pt x="223" y="20"/>
                  <a:pt x="235" y="33"/>
                  <a:pt x="235" y="48"/>
                </a:cubicBezTo>
                <a:cubicBezTo>
                  <a:pt x="235" y="63"/>
                  <a:pt x="223" y="76"/>
                  <a:pt x="208" y="76"/>
                </a:cubicBezTo>
                <a:cubicBezTo>
                  <a:pt x="192" y="76"/>
                  <a:pt x="180" y="63"/>
                  <a:pt x="180" y="48"/>
                </a:cubicBezTo>
                <a:close/>
                <a:moveTo>
                  <a:pt x="208" y="316"/>
                </a:moveTo>
                <a:cubicBezTo>
                  <a:pt x="192" y="316"/>
                  <a:pt x="180" y="303"/>
                  <a:pt x="180" y="288"/>
                </a:cubicBezTo>
                <a:cubicBezTo>
                  <a:pt x="180" y="273"/>
                  <a:pt x="192" y="260"/>
                  <a:pt x="208" y="260"/>
                </a:cubicBezTo>
                <a:cubicBezTo>
                  <a:pt x="223" y="260"/>
                  <a:pt x="235" y="273"/>
                  <a:pt x="235" y="288"/>
                </a:cubicBezTo>
                <a:cubicBezTo>
                  <a:pt x="235" y="303"/>
                  <a:pt x="223" y="316"/>
                  <a:pt x="208" y="316"/>
                </a:cubicBezTo>
                <a:close/>
              </a:path>
            </a:pathLst>
          </a:custGeom>
          <a:solidFill>
            <a:srgbClr val="B5D2ED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/>
            <a:endParaRPr lang="en-US" sz="2395" dirty="0">
              <a:solidFill>
                <a:srgbClr val="5C5C5C"/>
              </a:solidFill>
              <a:latin typeface="微软雅黑" panose="020B0503020204020204" pitchFamily="34" charset="-122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3269243" y="3883700"/>
            <a:ext cx="7101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3136871" y="4160699"/>
            <a:ext cx="9863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单击此处添加简要描述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4657049" y="3883700"/>
            <a:ext cx="7101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4524677" y="4160699"/>
            <a:ext cx="9863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单击此处添加简要描述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6111615" y="3883700"/>
            <a:ext cx="7101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76" name="文本框 75"/>
          <p:cNvSpPr txBox="1"/>
          <p:nvPr/>
        </p:nvSpPr>
        <p:spPr>
          <a:xfrm>
            <a:off x="5979243" y="4160699"/>
            <a:ext cx="9863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单击此处添加简要描述</a:t>
            </a:r>
          </a:p>
        </p:txBody>
      </p:sp>
      <p:sp>
        <p:nvSpPr>
          <p:cNvPr id="78" name="文本框 77"/>
          <p:cNvSpPr txBox="1"/>
          <p:nvPr/>
        </p:nvSpPr>
        <p:spPr>
          <a:xfrm>
            <a:off x="7499421" y="3883700"/>
            <a:ext cx="7101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79" name="文本框 78"/>
          <p:cNvSpPr txBox="1"/>
          <p:nvPr/>
        </p:nvSpPr>
        <p:spPr>
          <a:xfrm>
            <a:off x="7367049" y="4160699"/>
            <a:ext cx="9863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单击此处添加简要描述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3"/>
          <p:cNvSpPr txBox="1"/>
          <p:nvPr/>
        </p:nvSpPr>
        <p:spPr>
          <a:xfrm>
            <a:off x="822331" y="305770"/>
            <a:ext cx="1395981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3159524" y="165731"/>
            <a:ext cx="3039167" cy="452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8"/>
          <p:cNvSpPr/>
          <p:nvPr/>
        </p:nvSpPr>
        <p:spPr>
          <a:xfrm flipH="1">
            <a:off x="0" y="2931088"/>
            <a:ext cx="9144000" cy="2212412"/>
          </a:xfrm>
          <a:prstGeom prst="rect">
            <a:avLst/>
          </a:prstGeom>
          <a:solidFill>
            <a:srgbClr val="B5D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130"/>
            <a:endParaRPr lang="en-US" sz="2395" dirty="0">
              <a:solidFill>
                <a:srgbClr val="2E323E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9" name="Straight Connector 26"/>
          <p:cNvCxnSpPr/>
          <p:nvPr/>
        </p:nvCxnSpPr>
        <p:spPr>
          <a:xfrm>
            <a:off x="1867555" y="3651359"/>
            <a:ext cx="1261645" cy="0"/>
          </a:xfrm>
          <a:prstGeom prst="line">
            <a:avLst/>
          </a:prstGeom>
          <a:ln>
            <a:solidFill>
              <a:srgbClr val="2E323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7"/>
          <p:cNvCxnSpPr/>
          <p:nvPr/>
        </p:nvCxnSpPr>
        <p:spPr>
          <a:xfrm>
            <a:off x="3914985" y="3651359"/>
            <a:ext cx="1261645" cy="0"/>
          </a:xfrm>
          <a:prstGeom prst="line">
            <a:avLst/>
          </a:prstGeom>
          <a:ln>
            <a:solidFill>
              <a:srgbClr val="2E323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8"/>
          <p:cNvCxnSpPr/>
          <p:nvPr/>
        </p:nvCxnSpPr>
        <p:spPr>
          <a:xfrm>
            <a:off x="5977159" y="3651359"/>
            <a:ext cx="1261645" cy="0"/>
          </a:xfrm>
          <a:prstGeom prst="line">
            <a:avLst/>
          </a:prstGeom>
          <a:ln>
            <a:solidFill>
              <a:srgbClr val="2E323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/>
          <p:nvPr/>
        </p:nvSpPr>
        <p:spPr>
          <a:xfrm>
            <a:off x="5790794" y="1460193"/>
            <a:ext cx="2607300" cy="1143994"/>
          </a:xfrm>
          <a:prstGeom prst="rect">
            <a:avLst/>
          </a:prstGeom>
        </p:spPr>
        <p:txBody>
          <a:bodyPr vert="horz" lIns="91262" tIns="45631" rIns="91262" bIns="4563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</a:p>
        </p:txBody>
      </p:sp>
      <p:sp>
        <p:nvSpPr>
          <p:cNvPr id="14" name="Title 13"/>
          <p:cNvSpPr txBox="1"/>
          <p:nvPr/>
        </p:nvSpPr>
        <p:spPr>
          <a:xfrm>
            <a:off x="5793023" y="1087288"/>
            <a:ext cx="1985974" cy="436743"/>
          </a:xfrm>
          <a:prstGeom prst="rect">
            <a:avLst/>
          </a:prstGeom>
        </p:spPr>
        <p:txBody>
          <a:bodyPr vert="horz" lIns="91262" tIns="45631" rIns="91262" bIns="45631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1500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sz="1500" b="1" dirty="0">
              <a:solidFill>
                <a:srgbClr val="2E32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960120" y="1460193"/>
            <a:ext cx="2588474" cy="1143994"/>
          </a:xfrm>
          <a:prstGeom prst="rect">
            <a:avLst/>
          </a:prstGeom>
        </p:spPr>
        <p:txBody>
          <a:bodyPr vert="horz" lIns="91262" tIns="45631" rIns="91262" bIns="4563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</a:p>
        </p:txBody>
      </p:sp>
      <p:sp>
        <p:nvSpPr>
          <p:cNvPr id="17" name="Title 13"/>
          <p:cNvSpPr txBox="1"/>
          <p:nvPr/>
        </p:nvSpPr>
        <p:spPr>
          <a:xfrm>
            <a:off x="1790372" y="1087288"/>
            <a:ext cx="1985974" cy="436743"/>
          </a:xfrm>
          <a:prstGeom prst="rect">
            <a:avLst/>
          </a:prstGeom>
        </p:spPr>
        <p:txBody>
          <a:bodyPr vert="horz" lIns="91262" tIns="45631" rIns="91262" bIns="45631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1500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sz="1500" b="1" dirty="0">
              <a:solidFill>
                <a:srgbClr val="2E32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Freeform 11"/>
          <p:cNvSpPr>
            <a:spLocks noEditPoints="1"/>
          </p:cNvSpPr>
          <p:nvPr/>
        </p:nvSpPr>
        <p:spPr bwMode="auto">
          <a:xfrm>
            <a:off x="1388447" y="3512763"/>
            <a:ext cx="232005" cy="261198"/>
          </a:xfrm>
          <a:custGeom>
            <a:avLst/>
            <a:gdLst>
              <a:gd name="T0" fmla="*/ 300 w 320"/>
              <a:gd name="T1" fmla="*/ 0 h 360"/>
              <a:gd name="T2" fmla="*/ 256 w 320"/>
              <a:gd name="T3" fmla="*/ 0 h 360"/>
              <a:gd name="T4" fmla="*/ 240 w 320"/>
              <a:gd name="T5" fmla="*/ 20 h 360"/>
              <a:gd name="T6" fmla="*/ 240 w 320"/>
              <a:gd name="T7" fmla="*/ 360 h 360"/>
              <a:gd name="T8" fmla="*/ 320 w 320"/>
              <a:gd name="T9" fmla="*/ 360 h 360"/>
              <a:gd name="T10" fmla="*/ 320 w 320"/>
              <a:gd name="T11" fmla="*/ 20 h 360"/>
              <a:gd name="T12" fmla="*/ 300 w 320"/>
              <a:gd name="T13" fmla="*/ 0 h 360"/>
              <a:gd name="T14" fmla="*/ 180 w 320"/>
              <a:gd name="T15" fmla="*/ 120 h 360"/>
              <a:gd name="T16" fmla="*/ 136 w 320"/>
              <a:gd name="T17" fmla="*/ 120 h 360"/>
              <a:gd name="T18" fmla="*/ 120 w 320"/>
              <a:gd name="T19" fmla="*/ 140 h 360"/>
              <a:gd name="T20" fmla="*/ 120 w 320"/>
              <a:gd name="T21" fmla="*/ 360 h 360"/>
              <a:gd name="T22" fmla="*/ 200 w 320"/>
              <a:gd name="T23" fmla="*/ 360 h 360"/>
              <a:gd name="T24" fmla="*/ 200 w 320"/>
              <a:gd name="T25" fmla="*/ 140 h 360"/>
              <a:gd name="T26" fmla="*/ 180 w 320"/>
              <a:gd name="T27" fmla="*/ 120 h 360"/>
              <a:gd name="T28" fmla="*/ 60 w 320"/>
              <a:gd name="T29" fmla="*/ 240 h 360"/>
              <a:gd name="T30" fmla="*/ 16 w 320"/>
              <a:gd name="T31" fmla="*/ 240 h 360"/>
              <a:gd name="T32" fmla="*/ 0 w 320"/>
              <a:gd name="T33" fmla="*/ 260 h 360"/>
              <a:gd name="T34" fmla="*/ 0 w 320"/>
              <a:gd name="T35" fmla="*/ 360 h 360"/>
              <a:gd name="T36" fmla="*/ 80 w 320"/>
              <a:gd name="T37" fmla="*/ 360 h 360"/>
              <a:gd name="T38" fmla="*/ 80 w 320"/>
              <a:gd name="T39" fmla="*/ 260 h 360"/>
              <a:gd name="T40" fmla="*/ 60 w 320"/>
              <a:gd name="T41" fmla="*/ 24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20" h="360">
                <a:moveTo>
                  <a:pt x="300" y="0"/>
                </a:moveTo>
                <a:cubicBezTo>
                  <a:pt x="256" y="0"/>
                  <a:pt x="256" y="0"/>
                  <a:pt x="256" y="0"/>
                </a:cubicBezTo>
                <a:cubicBezTo>
                  <a:pt x="245" y="0"/>
                  <a:pt x="240" y="9"/>
                  <a:pt x="240" y="20"/>
                </a:cubicBezTo>
                <a:cubicBezTo>
                  <a:pt x="240" y="360"/>
                  <a:pt x="240" y="360"/>
                  <a:pt x="240" y="360"/>
                </a:cubicBezTo>
                <a:cubicBezTo>
                  <a:pt x="320" y="360"/>
                  <a:pt x="320" y="360"/>
                  <a:pt x="320" y="360"/>
                </a:cubicBezTo>
                <a:cubicBezTo>
                  <a:pt x="320" y="20"/>
                  <a:pt x="320" y="20"/>
                  <a:pt x="320" y="20"/>
                </a:cubicBezTo>
                <a:cubicBezTo>
                  <a:pt x="320" y="9"/>
                  <a:pt x="311" y="0"/>
                  <a:pt x="300" y="0"/>
                </a:cubicBezTo>
                <a:close/>
                <a:moveTo>
                  <a:pt x="180" y="120"/>
                </a:moveTo>
                <a:cubicBezTo>
                  <a:pt x="136" y="120"/>
                  <a:pt x="136" y="120"/>
                  <a:pt x="136" y="120"/>
                </a:cubicBezTo>
                <a:cubicBezTo>
                  <a:pt x="125" y="120"/>
                  <a:pt x="120" y="129"/>
                  <a:pt x="120" y="140"/>
                </a:cubicBezTo>
                <a:cubicBezTo>
                  <a:pt x="120" y="360"/>
                  <a:pt x="120" y="360"/>
                  <a:pt x="120" y="360"/>
                </a:cubicBezTo>
                <a:cubicBezTo>
                  <a:pt x="200" y="360"/>
                  <a:pt x="200" y="360"/>
                  <a:pt x="200" y="360"/>
                </a:cubicBezTo>
                <a:cubicBezTo>
                  <a:pt x="200" y="140"/>
                  <a:pt x="200" y="140"/>
                  <a:pt x="200" y="140"/>
                </a:cubicBezTo>
                <a:cubicBezTo>
                  <a:pt x="200" y="129"/>
                  <a:pt x="191" y="120"/>
                  <a:pt x="180" y="120"/>
                </a:cubicBezTo>
                <a:close/>
                <a:moveTo>
                  <a:pt x="60" y="240"/>
                </a:moveTo>
                <a:cubicBezTo>
                  <a:pt x="16" y="240"/>
                  <a:pt x="16" y="240"/>
                  <a:pt x="16" y="240"/>
                </a:cubicBezTo>
                <a:cubicBezTo>
                  <a:pt x="5" y="240"/>
                  <a:pt x="0" y="249"/>
                  <a:pt x="0" y="260"/>
                </a:cubicBezTo>
                <a:cubicBezTo>
                  <a:pt x="0" y="360"/>
                  <a:pt x="0" y="360"/>
                  <a:pt x="0" y="360"/>
                </a:cubicBezTo>
                <a:cubicBezTo>
                  <a:pt x="80" y="360"/>
                  <a:pt x="80" y="360"/>
                  <a:pt x="80" y="360"/>
                </a:cubicBezTo>
                <a:cubicBezTo>
                  <a:pt x="80" y="260"/>
                  <a:pt x="80" y="260"/>
                  <a:pt x="80" y="260"/>
                </a:cubicBezTo>
                <a:cubicBezTo>
                  <a:pt x="80" y="249"/>
                  <a:pt x="71" y="240"/>
                  <a:pt x="60" y="240"/>
                </a:cubicBezTo>
                <a:close/>
              </a:path>
            </a:pathLst>
          </a:custGeom>
          <a:solidFill>
            <a:srgbClr val="2E323E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/>
            <a:endParaRPr lang="en-US" sz="2395" dirty="0">
              <a:solidFill>
                <a:srgbClr val="2E323E"/>
              </a:solidFill>
              <a:latin typeface="微软雅黑" panose="020B0503020204020204" pitchFamily="34" charset="-122"/>
            </a:endParaRPr>
          </a:p>
        </p:txBody>
      </p:sp>
      <p:sp>
        <p:nvSpPr>
          <p:cNvPr id="24" name="Freeform 23"/>
          <p:cNvSpPr>
            <a:spLocks noEditPoints="1"/>
          </p:cNvSpPr>
          <p:nvPr/>
        </p:nvSpPr>
        <p:spPr bwMode="auto">
          <a:xfrm>
            <a:off x="1227325" y="3361841"/>
            <a:ext cx="585993" cy="585993"/>
          </a:xfrm>
          <a:custGeom>
            <a:avLst/>
            <a:gdLst>
              <a:gd name="T0" fmla="*/ 192 w 384"/>
              <a:gd name="T1" fmla="*/ 0 h 384"/>
              <a:gd name="T2" fmla="*/ 0 w 384"/>
              <a:gd name="T3" fmla="*/ 192 h 384"/>
              <a:gd name="T4" fmla="*/ 192 w 384"/>
              <a:gd name="T5" fmla="*/ 384 h 384"/>
              <a:gd name="T6" fmla="*/ 384 w 384"/>
              <a:gd name="T7" fmla="*/ 192 h 384"/>
              <a:gd name="T8" fmla="*/ 192 w 384"/>
              <a:gd name="T9" fmla="*/ 0 h 384"/>
              <a:gd name="T10" fmla="*/ 192 w 384"/>
              <a:gd name="T11" fmla="*/ 349 h 384"/>
              <a:gd name="T12" fmla="*/ 35 w 384"/>
              <a:gd name="T13" fmla="*/ 192 h 384"/>
              <a:gd name="T14" fmla="*/ 192 w 384"/>
              <a:gd name="T15" fmla="*/ 35 h 384"/>
              <a:gd name="T16" fmla="*/ 349 w 384"/>
              <a:gd name="T17" fmla="*/ 192 h 384"/>
              <a:gd name="T18" fmla="*/ 192 w 384"/>
              <a:gd name="T19" fmla="*/ 349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4" h="384">
                <a:moveTo>
                  <a:pt x="192" y="0"/>
                </a:moveTo>
                <a:cubicBezTo>
                  <a:pt x="86" y="0"/>
                  <a:pt x="0" y="86"/>
                  <a:pt x="0" y="192"/>
                </a:cubicBezTo>
                <a:cubicBezTo>
                  <a:pt x="0" y="298"/>
                  <a:pt x="86" y="384"/>
                  <a:pt x="192" y="384"/>
                </a:cubicBezTo>
                <a:cubicBezTo>
                  <a:pt x="298" y="384"/>
                  <a:pt x="384" y="298"/>
                  <a:pt x="384" y="192"/>
                </a:cubicBezTo>
                <a:cubicBezTo>
                  <a:pt x="384" y="86"/>
                  <a:pt x="298" y="0"/>
                  <a:pt x="192" y="0"/>
                </a:cubicBezTo>
                <a:close/>
                <a:moveTo>
                  <a:pt x="192" y="349"/>
                </a:moveTo>
                <a:cubicBezTo>
                  <a:pt x="105" y="349"/>
                  <a:pt x="35" y="278"/>
                  <a:pt x="35" y="192"/>
                </a:cubicBezTo>
                <a:cubicBezTo>
                  <a:pt x="35" y="105"/>
                  <a:pt x="105" y="35"/>
                  <a:pt x="192" y="35"/>
                </a:cubicBezTo>
                <a:cubicBezTo>
                  <a:pt x="278" y="35"/>
                  <a:pt x="349" y="105"/>
                  <a:pt x="349" y="192"/>
                </a:cubicBezTo>
                <a:cubicBezTo>
                  <a:pt x="349" y="278"/>
                  <a:pt x="278" y="349"/>
                  <a:pt x="192" y="349"/>
                </a:cubicBezTo>
                <a:close/>
              </a:path>
            </a:pathLst>
          </a:custGeom>
          <a:solidFill>
            <a:srgbClr val="2E323E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/>
            <a:endParaRPr lang="en-US" sz="2395" dirty="0">
              <a:solidFill>
                <a:srgbClr val="2E323E"/>
              </a:solidFill>
              <a:latin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143633" y="4159525"/>
            <a:ext cx="7101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073879" y="4436524"/>
            <a:ext cx="89554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单击此处添加简要描述</a:t>
            </a:r>
          </a:p>
        </p:txBody>
      </p:sp>
      <p:sp>
        <p:nvSpPr>
          <p:cNvPr id="35" name="Freeform 15"/>
          <p:cNvSpPr>
            <a:spLocks noEditPoints="1"/>
          </p:cNvSpPr>
          <p:nvPr/>
        </p:nvSpPr>
        <p:spPr bwMode="auto">
          <a:xfrm>
            <a:off x="3400627" y="3510158"/>
            <a:ext cx="308294" cy="307941"/>
          </a:xfrm>
          <a:custGeom>
            <a:avLst/>
            <a:gdLst>
              <a:gd name="T0" fmla="*/ 183 w 371"/>
              <a:gd name="T1" fmla="*/ 1 h 370"/>
              <a:gd name="T2" fmla="*/ 2 w 371"/>
              <a:gd name="T3" fmla="*/ 187 h 370"/>
              <a:gd name="T4" fmla="*/ 188 w 371"/>
              <a:gd name="T5" fmla="*/ 369 h 370"/>
              <a:gd name="T6" fmla="*/ 370 w 371"/>
              <a:gd name="T7" fmla="*/ 182 h 370"/>
              <a:gd name="T8" fmla="*/ 183 w 371"/>
              <a:gd name="T9" fmla="*/ 1 h 370"/>
              <a:gd name="T10" fmla="*/ 184 w 371"/>
              <a:gd name="T11" fmla="*/ 25 h 370"/>
              <a:gd name="T12" fmla="*/ 260 w 371"/>
              <a:gd name="T13" fmla="*/ 43 h 370"/>
              <a:gd name="T14" fmla="*/ 235 w 371"/>
              <a:gd name="T15" fmla="*/ 84 h 370"/>
              <a:gd name="T16" fmla="*/ 186 w 371"/>
              <a:gd name="T17" fmla="*/ 73 h 370"/>
              <a:gd name="T18" fmla="*/ 137 w 371"/>
              <a:gd name="T19" fmla="*/ 84 h 370"/>
              <a:gd name="T20" fmla="*/ 112 w 371"/>
              <a:gd name="T21" fmla="*/ 43 h 370"/>
              <a:gd name="T22" fmla="*/ 184 w 371"/>
              <a:gd name="T23" fmla="*/ 25 h 370"/>
              <a:gd name="T24" fmla="*/ 85 w 371"/>
              <a:gd name="T25" fmla="*/ 234 h 370"/>
              <a:gd name="T26" fmla="*/ 44 w 371"/>
              <a:gd name="T27" fmla="*/ 259 h 370"/>
              <a:gd name="T28" fmla="*/ 26 w 371"/>
              <a:gd name="T29" fmla="*/ 187 h 370"/>
              <a:gd name="T30" fmla="*/ 44 w 371"/>
              <a:gd name="T31" fmla="*/ 111 h 370"/>
              <a:gd name="T32" fmla="*/ 85 w 371"/>
              <a:gd name="T33" fmla="*/ 136 h 370"/>
              <a:gd name="T34" fmla="*/ 74 w 371"/>
              <a:gd name="T35" fmla="*/ 185 h 370"/>
              <a:gd name="T36" fmla="*/ 85 w 371"/>
              <a:gd name="T37" fmla="*/ 234 h 370"/>
              <a:gd name="T38" fmla="*/ 188 w 371"/>
              <a:gd name="T39" fmla="*/ 345 h 370"/>
              <a:gd name="T40" fmla="*/ 112 w 371"/>
              <a:gd name="T41" fmla="*/ 327 h 370"/>
              <a:gd name="T42" fmla="*/ 137 w 371"/>
              <a:gd name="T43" fmla="*/ 286 h 370"/>
              <a:gd name="T44" fmla="*/ 186 w 371"/>
              <a:gd name="T45" fmla="*/ 297 h 370"/>
              <a:gd name="T46" fmla="*/ 235 w 371"/>
              <a:gd name="T47" fmla="*/ 286 h 370"/>
              <a:gd name="T48" fmla="*/ 260 w 371"/>
              <a:gd name="T49" fmla="*/ 327 h 370"/>
              <a:gd name="T50" fmla="*/ 188 w 371"/>
              <a:gd name="T51" fmla="*/ 345 h 370"/>
              <a:gd name="T52" fmla="*/ 186 w 371"/>
              <a:gd name="T53" fmla="*/ 273 h 370"/>
              <a:gd name="T54" fmla="*/ 98 w 371"/>
              <a:gd name="T55" fmla="*/ 185 h 370"/>
              <a:gd name="T56" fmla="*/ 186 w 371"/>
              <a:gd name="T57" fmla="*/ 97 h 370"/>
              <a:gd name="T58" fmla="*/ 274 w 371"/>
              <a:gd name="T59" fmla="*/ 185 h 370"/>
              <a:gd name="T60" fmla="*/ 186 w 371"/>
              <a:gd name="T61" fmla="*/ 273 h 370"/>
              <a:gd name="T62" fmla="*/ 286 w 371"/>
              <a:gd name="T63" fmla="*/ 234 h 370"/>
              <a:gd name="T64" fmla="*/ 298 w 371"/>
              <a:gd name="T65" fmla="*/ 185 h 370"/>
              <a:gd name="T66" fmla="*/ 286 w 371"/>
              <a:gd name="T67" fmla="*/ 136 h 370"/>
              <a:gd name="T68" fmla="*/ 328 w 371"/>
              <a:gd name="T69" fmla="*/ 111 h 370"/>
              <a:gd name="T70" fmla="*/ 346 w 371"/>
              <a:gd name="T71" fmla="*/ 183 h 370"/>
              <a:gd name="T72" fmla="*/ 328 w 371"/>
              <a:gd name="T73" fmla="*/ 259 h 370"/>
              <a:gd name="T74" fmla="*/ 286 w 371"/>
              <a:gd name="T75" fmla="*/ 234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71" h="370">
                <a:moveTo>
                  <a:pt x="183" y="1"/>
                </a:moveTo>
                <a:cubicBezTo>
                  <a:pt x="82" y="2"/>
                  <a:pt x="0" y="86"/>
                  <a:pt x="2" y="187"/>
                </a:cubicBezTo>
                <a:cubicBezTo>
                  <a:pt x="3" y="289"/>
                  <a:pt x="87" y="370"/>
                  <a:pt x="188" y="369"/>
                </a:cubicBezTo>
                <a:cubicBezTo>
                  <a:pt x="290" y="368"/>
                  <a:pt x="371" y="284"/>
                  <a:pt x="370" y="182"/>
                </a:cubicBezTo>
                <a:cubicBezTo>
                  <a:pt x="368" y="81"/>
                  <a:pt x="285" y="0"/>
                  <a:pt x="183" y="1"/>
                </a:cubicBezTo>
                <a:close/>
                <a:moveTo>
                  <a:pt x="184" y="25"/>
                </a:moveTo>
                <a:cubicBezTo>
                  <a:pt x="211" y="25"/>
                  <a:pt x="237" y="31"/>
                  <a:pt x="260" y="43"/>
                </a:cubicBezTo>
                <a:cubicBezTo>
                  <a:pt x="235" y="84"/>
                  <a:pt x="235" y="84"/>
                  <a:pt x="235" y="84"/>
                </a:cubicBezTo>
                <a:cubicBezTo>
                  <a:pt x="220" y="77"/>
                  <a:pt x="203" y="73"/>
                  <a:pt x="186" y="73"/>
                </a:cubicBezTo>
                <a:cubicBezTo>
                  <a:pt x="168" y="73"/>
                  <a:pt x="151" y="77"/>
                  <a:pt x="137" y="84"/>
                </a:cubicBezTo>
                <a:cubicBezTo>
                  <a:pt x="112" y="43"/>
                  <a:pt x="112" y="43"/>
                  <a:pt x="112" y="43"/>
                </a:cubicBezTo>
                <a:cubicBezTo>
                  <a:pt x="133" y="32"/>
                  <a:pt x="158" y="25"/>
                  <a:pt x="184" y="25"/>
                </a:cubicBezTo>
                <a:close/>
                <a:moveTo>
                  <a:pt x="85" y="234"/>
                </a:moveTo>
                <a:cubicBezTo>
                  <a:pt x="44" y="259"/>
                  <a:pt x="44" y="259"/>
                  <a:pt x="44" y="259"/>
                </a:cubicBezTo>
                <a:cubicBezTo>
                  <a:pt x="33" y="237"/>
                  <a:pt x="26" y="213"/>
                  <a:pt x="26" y="187"/>
                </a:cubicBezTo>
                <a:cubicBezTo>
                  <a:pt x="25" y="160"/>
                  <a:pt x="32" y="134"/>
                  <a:pt x="44" y="111"/>
                </a:cubicBezTo>
                <a:cubicBezTo>
                  <a:pt x="85" y="136"/>
                  <a:pt x="85" y="136"/>
                  <a:pt x="85" y="136"/>
                </a:cubicBezTo>
                <a:cubicBezTo>
                  <a:pt x="78" y="151"/>
                  <a:pt x="74" y="167"/>
                  <a:pt x="74" y="185"/>
                </a:cubicBezTo>
                <a:cubicBezTo>
                  <a:pt x="74" y="203"/>
                  <a:pt x="78" y="219"/>
                  <a:pt x="85" y="234"/>
                </a:cubicBezTo>
                <a:close/>
                <a:moveTo>
                  <a:pt x="188" y="345"/>
                </a:moveTo>
                <a:cubicBezTo>
                  <a:pt x="161" y="345"/>
                  <a:pt x="135" y="339"/>
                  <a:pt x="112" y="327"/>
                </a:cubicBezTo>
                <a:cubicBezTo>
                  <a:pt x="137" y="286"/>
                  <a:pt x="137" y="286"/>
                  <a:pt x="137" y="286"/>
                </a:cubicBezTo>
                <a:cubicBezTo>
                  <a:pt x="151" y="293"/>
                  <a:pt x="168" y="297"/>
                  <a:pt x="186" y="297"/>
                </a:cubicBezTo>
                <a:cubicBezTo>
                  <a:pt x="203" y="297"/>
                  <a:pt x="220" y="293"/>
                  <a:pt x="235" y="286"/>
                </a:cubicBezTo>
                <a:cubicBezTo>
                  <a:pt x="260" y="327"/>
                  <a:pt x="260" y="327"/>
                  <a:pt x="260" y="327"/>
                </a:cubicBezTo>
                <a:cubicBezTo>
                  <a:pt x="238" y="338"/>
                  <a:pt x="214" y="345"/>
                  <a:pt x="188" y="345"/>
                </a:cubicBezTo>
                <a:close/>
                <a:moveTo>
                  <a:pt x="186" y="273"/>
                </a:moveTo>
                <a:cubicBezTo>
                  <a:pt x="137" y="273"/>
                  <a:pt x="98" y="233"/>
                  <a:pt x="98" y="185"/>
                </a:cubicBezTo>
                <a:cubicBezTo>
                  <a:pt x="98" y="136"/>
                  <a:pt x="137" y="97"/>
                  <a:pt x="186" y="97"/>
                </a:cubicBezTo>
                <a:cubicBezTo>
                  <a:pt x="234" y="97"/>
                  <a:pt x="274" y="136"/>
                  <a:pt x="274" y="185"/>
                </a:cubicBezTo>
                <a:cubicBezTo>
                  <a:pt x="274" y="233"/>
                  <a:pt x="234" y="273"/>
                  <a:pt x="186" y="273"/>
                </a:cubicBezTo>
                <a:close/>
                <a:moveTo>
                  <a:pt x="286" y="234"/>
                </a:moveTo>
                <a:cubicBezTo>
                  <a:pt x="294" y="219"/>
                  <a:pt x="298" y="203"/>
                  <a:pt x="298" y="185"/>
                </a:cubicBezTo>
                <a:cubicBezTo>
                  <a:pt x="298" y="167"/>
                  <a:pt x="294" y="151"/>
                  <a:pt x="286" y="136"/>
                </a:cubicBezTo>
                <a:cubicBezTo>
                  <a:pt x="328" y="111"/>
                  <a:pt x="328" y="111"/>
                  <a:pt x="328" y="111"/>
                </a:cubicBezTo>
                <a:cubicBezTo>
                  <a:pt x="339" y="133"/>
                  <a:pt x="345" y="157"/>
                  <a:pt x="346" y="183"/>
                </a:cubicBezTo>
                <a:cubicBezTo>
                  <a:pt x="346" y="210"/>
                  <a:pt x="340" y="236"/>
                  <a:pt x="328" y="259"/>
                </a:cubicBezTo>
                <a:lnTo>
                  <a:pt x="286" y="234"/>
                </a:lnTo>
                <a:close/>
              </a:path>
            </a:pathLst>
          </a:custGeom>
          <a:solidFill>
            <a:srgbClr val="2E323E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/>
            <a:endParaRPr lang="en-US" sz="2395" dirty="0">
              <a:solidFill>
                <a:srgbClr val="2E323E"/>
              </a:solidFill>
              <a:latin typeface="微软雅黑" panose="020B0503020204020204" pitchFamily="34" charset="-122"/>
            </a:endParaRPr>
          </a:p>
        </p:txBody>
      </p:sp>
      <p:sp>
        <p:nvSpPr>
          <p:cNvPr id="36" name="Freeform 23"/>
          <p:cNvSpPr>
            <a:spLocks noEditPoints="1"/>
          </p:cNvSpPr>
          <p:nvPr/>
        </p:nvSpPr>
        <p:spPr bwMode="auto">
          <a:xfrm>
            <a:off x="3261776" y="3371132"/>
            <a:ext cx="585993" cy="585993"/>
          </a:xfrm>
          <a:custGeom>
            <a:avLst/>
            <a:gdLst>
              <a:gd name="T0" fmla="*/ 192 w 384"/>
              <a:gd name="T1" fmla="*/ 0 h 384"/>
              <a:gd name="T2" fmla="*/ 0 w 384"/>
              <a:gd name="T3" fmla="*/ 192 h 384"/>
              <a:gd name="T4" fmla="*/ 192 w 384"/>
              <a:gd name="T5" fmla="*/ 384 h 384"/>
              <a:gd name="T6" fmla="*/ 384 w 384"/>
              <a:gd name="T7" fmla="*/ 192 h 384"/>
              <a:gd name="T8" fmla="*/ 192 w 384"/>
              <a:gd name="T9" fmla="*/ 0 h 384"/>
              <a:gd name="T10" fmla="*/ 192 w 384"/>
              <a:gd name="T11" fmla="*/ 349 h 384"/>
              <a:gd name="T12" fmla="*/ 35 w 384"/>
              <a:gd name="T13" fmla="*/ 192 h 384"/>
              <a:gd name="T14" fmla="*/ 192 w 384"/>
              <a:gd name="T15" fmla="*/ 35 h 384"/>
              <a:gd name="T16" fmla="*/ 349 w 384"/>
              <a:gd name="T17" fmla="*/ 192 h 384"/>
              <a:gd name="T18" fmla="*/ 192 w 384"/>
              <a:gd name="T19" fmla="*/ 349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4" h="384">
                <a:moveTo>
                  <a:pt x="192" y="0"/>
                </a:moveTo>
                <a:cubicBezTo>
                  <a:pt x="86" y="0"/>
                  <a:pt x="0" y="86"/>
                  <a:pt x="0" y="192"/>
                </a:cubicBezTo>
                <a:cubicBezTo>
                  <a:pt x="0" y="298"/>
                  <a:pt x="86" y="384"/>
                  <a:pt x="192" y="384"/>
                </a:cubicBezTo>
                <a:cubicBezTo>
                  <a:pt x="298" y="384"/>
                  <a:pt x="384" y="298"/>
                  <a:pt x="384" y="192"/>
                </a:cubicBezTo>
                <a:cubicBezTo>
                  <a:pt x="384" y="86"/>
                  <a:pt x="298" y="0"/>
                  <a:pt x="192" y="0"/>
                </a:cubicBezTo>
                <a:close/>
                <a:moveTo>
                  <a:pt x="192" y="349"/>
                </a:moveTo>
                <a:cubicBezTo>
                  <a:pt x="105" y="349"/>
                  <a:pt x="35" y="278"/>
                  <a:pt x="35" y="192"/>
                </a:cubicBezTo>
                <a:cubicBezTo>
                  <a:pt x="35" y="105"/>
                  <a:pt x="105" y="35"/>
                  <a:pt x="192" y="35"/>
                </a:cubicBezTo>
                <a:cubicBezTo>
                  <a:pt x="278" y="35"/>
                  <a:pt x="349" y="105"/>
                  <a:pt x="349" y="192"/>
                </a:cubicBezTo>
                <a:cubicBezTo>
                  <a:pt x="349" y="278"/>
                  <a:pt x="278" y="349"/>
                  <a:pt x="192" y="349"/>
                </a:cubicBezTo>
                <a:close/>
              </a:path>
            </a:pathLst>
          </a:custGeom>
          <a:solidFill>
            <a:srgbClr val="2E323E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/>
            <a:endParaRPr lang="en-US" sz="2395" dirty="0">
              <a:solidFill>
                <a:srgbClr val="2E323E"/>
              </a:solidFill>
              <a:latin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193957" y="4159525"/>
            <a:ext cx="7101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3124203" y="4436524"/>
            <a:ext cx="89554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单击此处添加简要描述</a:t>
            </a:r>
          </a:p>
        </p:txBody>
      </p:sp>
      <p:sp>
        <p:nvSpPr>
          <p:cNvPr id="42" name="Freeform 19"/>
          <p:cNvSpPr>
            <a:spLocks noEditPoints="1"/>
          </p:cNvSpPr>
          <p:nvPr/>
        </p:nvSpPr>
        <p:spPr bwMode="auto">
          <a:xfrm>
            <a:off x="5438771" y="3543095"/>
            <a:ext cx="300910" cy="242064"/>
          </a:xfrm>
          <a:custGeom>
            <a:avLst/>
            <a:gdLst>
              <a:gd name="T0" fmla="*/ 393 w 400"/>
              <a:gd name="T1" fmla="*/ 61 h 322"/>
              <a:gd name="T2" fmla="*/ 300 w 400"/>
              <a:gd name="T3" fmla="*/ 3 h 322"/>
              <a:gd name="T4" fmla="*/ 286 w 400"/>
              <a:gd name="T5" fmla="*/ 3 h 322"/>
              <a:gd name="T6" fmla="*/ 200 w 400"/>
              <a:gd name="T7" fmla="*/ 57 h 322"/>
              <a:gd name="T8" fmla="*/ 113 w 400"/>
              <a:gd name="T9" fmla="*/ 3 h 322"/>
              <a:gd name="T10" fmla="*/ 100 w 400"/>
              <a:gd name="T11" fmla="*/ 3 h 322"/>
              <a:gd name="T12" fmla="*/ 6 w 400"/>
              <a:gd name="T13" fmla="*/ 61 h 322"/>
              <a:gd name="T14" fmla="*/ 0 w 400"/>
              <a:gd name="T15" fmla="*/ 73 h 322"/>
              <a:gd name="T16" fmla="*/ 0 w 400"/>
              <a:gd name="T17" fmla="*/ 307 h 322"/>
              <a:gd name="T18" fmla="*/ 6 w 400"/>
              <a:gd name="T19" fmla="*/ 319 h 322"/>
              <a:gd name="T20" fmla="*/ 20 w 400"/>
              <a:gd name="T21" fmla="*/ 319 h 322"/>
              <a:gd name="T22" fmla="*/ 106 w 400"/>
              <a:gd name="T23" fmla="*/ 265 h 322"/>
              <a:gd name="T24" fmla="*/ 193 w 400"/>
              <a:gd name="T25" fmla="*/ 319 h 322"/>
              <a:gd name="T26" fmla="*/ 207 w 400"/>
              <a:gd name="T27" fmla="*/ 319 h 322"/>
              <a:gd name="T28" fmla="*/ 293 w 400"/>
              <a:gd name="T29" fmla="*/ 265 h 322"/>
              <a:gd name="T30" fmla="*/ 380 w 400"/>
              <a:gd name="T31" fmla="*/ 319 h 322"/>
              <a:gd name="T32" fmla="*/ 387 w 400"/>
              <a:gd name="T33" fmla="*/ 321 h 322"/>
              <a:gd name="T34" fmla="*/ 393 w 400"/>
              <a:gd name="T35" fmla="*/ 319 h 322"/>
              <a:gd name="T36" fmla="*/ 400 w 400"/>
              <a:gd name="T37" fmla="*/ 307 h 322"/>
              <a:gd name="T38" fmla="*/ 400 w 400"/>
              <a:gd name="T39" fmla="*/ 73 h 322"/>
              <a:gd name="T40" fmla="*/ 393 w 400"/>
              <a:gd name="T41" fmla="*/ 61 h 322"/>
              <a:gd name="T42" fmla="*/ 93 w 400"/>
              <a:gd name="T43" fmla="*/ 241 h 322"/>
              <a:gd name="T44" fmla="*/ 26 w 400"/>
              <a:gd name="T45" fmla="*/ 283 h 322"/>
              <a:gd name="T46" fmla="*/ 26 w 400"/>
              <a:gd name="T47" fmla="*/ 81 h 322"/>
              <a:gd name="T48" fmla="*/ 93 w 400"/>
              <a:gd name="T49" fmla="*/ 39 h 322"/>
              <a:gd name="T50" fmla="*/ 93 w 400"/>
              <a:gd name="T51" fmla="*/ 241 h 322"/>
              <a:gd name="T52" fmla="*/ 187 w 400"/>
              <a:gd name="T53" fmla="*/ 283 h 322"/>
              <a:gd name="T54" fmla="*/ 119 w 400"/>
              <a:gd name="T55" fmla="*/ 241 h 322"/>
              <a:gd name="T56" fmla="*/ 119 w 400"/>
              <a:gd name="T57" fmla="*/ 39 h 322"/>
              <a:gd name="T58" fmla="*/ 187 w 400"/>
              <a:gd name="T59" fmla="*/ 81 h 322"/>
              <a:gd name="T60" fmla="*/ 187 w 400"/>
              <a:gd name="T61" fmla="*/ 283 h 322"/>
              <a:gd name="T62" fmla="*/ 280 w 400"/>
              <a:gd name="T63" fmla="*/ 241 h 322"/>
              <a:gd name="T64" fmla="*/ 213 w 400"/>
              <a:gd name="T65" fmla="*/ 283 h 322"/>
              <a:gd name="T66" fmla="*/ 213 w 400"/>
              <a:gd name="T67" fmla="*/ 81 h 322"/>
              <a:gd name="T68" fmla="*/ 280 w 400"/>
              <a:gd name="T69" fmla="*/ 39 h 322"/>
              <a:gd name="T70" fmla="*/ 280 w 400"/>
              <a:gd name="T71" fmla="*/ 241 h 322"/>
              <a:gd name="T72" fmla="*/ 374 w 400"/>
              <a:gd name="T73" fmla="*/ 283 h 322"/>
              <a:gd name="T74" fmla="*/ 306 w 400"/>
              <a:gd name="T75" fmla="*/ 241 h 322"/>
              <a:gd name="T76" fmla="*/ 306 w 400"/>
              <a:gd name="T77" fmla="*/ 39 h 322"/>
              <a:gd name="T78" fmla="*/ 374 w 400"/>
              <a:gd name="T79" fmla="*/ 81 h 322"/>
              <a:gd name="T80" fmla="*/ 374 w 400"/>
              <a:gd name="T81" fmla="*/ 283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00" h="322">
                <a:moveTo>
                  <a:pt x="393" y="61"/>
                </a:moveTo>
                <a:cubicBezTo>
                  <a:pt x="300" y="3"/>
                  <a:pt x="300" y="3"/>
                  <a:pt x="300" y="3"/>
                </a:cubicBezTo>
                <a:cubicBezTo>
                  <a:pt x="296" y="0"/>
                  <a:pt x="291" y="0"/>
                  <a:pt x="286" y="3"/>
                </a:cubicBezTo>
                <a:cubicBezTo>
                  <a:pt x="200" y="57"/>
                  <a:pt x="200" y="57"/>
                  <a:pt x="200" y="57"/>
                </a:cubicBezTo>
                <a:cubicBezTo>
                  <a:pt x="113" y="3"/>
                  <a:pt x="113" y="3"/>
                  <a:pt x="113" y="3"/>
                </a:cubicBezTo>
                <a:cubicBezTo>
                  <a:pt x="109" y="0"/>
                  <a:pt x="104" y="0"/>
                  <a:pt x="100" y="3"/>
                </a:cubicBezTo>
                <a:cubicBezTo>
                  <a:pt x="6" y="61"/>
                  <a:pt x="6" y="61"/>
                  <a:pt x="6" y="61"/>
                </a:cubicBezTo>
                <a:cubicBezTo>
                  <a:pt x="2" y="64"/>
                  <a:pt x="0" y="68"/>
                  <a:pt x="0" y="73"/>
                </a:cubicBezTo>
                <a:cubicBezTo>
                  <a:pt x="0" y="307"/>
                  <a:pt x="0" y="307"/>
                  <a:pt x="0" y="307"/>
                </a:cubicBezTo>
                <a:cubicBezTo>
                  <a:pt x="0" y="312"/>
                  <a:pt x="2" y="317"/>
                  <a:pt x="6" y="319"/>
                </a:cubicBezTo>
                <a:cubicBezTo>
                  <a:pt x="11" y="322"/>
                  <a:pt x="16" y="321"/>
                  <a:pt x="20" y="319"/>
                </a:cubicBezTo>
                <a:cubicBezTo>
                  <a:pt x="106" y="265"/>
                  <a:pt x="106" y="265"/>
                  <a:pt x="106" y="265"/>
                </a:cubicBezTo>
                <a:cubicBezTo>
                  <a:pt x="193" y="319"/>
                  <a:pt x="193" y="319"/>
                  <a:pt x="193" y="319"/>
                </a:cubicBezTo>
                <a:cubicBezTo>
                  <a:pt x="197" y="322"/>
                  <a:pt x="202" y="322"/>
                  <a:pt x="207" y="319"/>
                </a:cubicBezTo>
                <a:cubicBezTo>
                  <a:pt x="293" y="265"/>
                  <a:pt x="293" y="265"/>
                  <a:pt x="293" y="265"/>
                </a:cubicBezTo>
                <a:cubicBezTo>
                  <a:pt x="380" y="319"/>
                  <a:pt x="380" y="319"/>
                  <a:pt x="380" y="319"/>
                </a:cubicBezTo>
                <a:cubicBezTo>
                  <a:pt x="382" y="320"/>
                  <a:pt x="384" y="321"/>
                  <a:pt x="387" y="321"/>
                </a:cubicBezTo>
                <a:cubicBezTo>
                  <a:pt x="389" y="321"/>
                  <a:pt x="391" y="320"/>
                  <a:pt x="393" y="319"/>
                </a:cubicBezTo>
                <a:cubicBezTo>
                  <a:pt x="397" y="317"/>
                  <a:pt x="400" y="312"/>
                  <a:pt x="400" y="307"/>
                </a:cubicBezTo>
                <a:cubicBezTo>
                  <a:pt x="400" y="73"/>
                  <a:pt x="400" y="73"/>
                  <a:pt x="400" y="73"/>
                </a:cubicBezTo>
                <a:cubicBezTo>
                  <a:pt x="400" y="68"/>
                  <a:pt x="397" y="64"/>
                  <a:pt x="393" y="61"/>
                </a:cubicBezTo>
                <a:close/>
                <a:moveTo>
                  <a:pt x="93" y="241"/>
                </a:moveTo>
                <a:cubicBezTo>
                  <a:pt x="26" y="283"/>
                  <a:pt x="26" y="283"/>
                  <a:pt x="26" y="283"/>
                </a:cubicBezTo>
                <a:cubicBezTo>
                  <a:pt x="26" y="81"/>
                  <a:pt x="26" y="81"/>
                  <a:pt x="26" y="81"/>
                </a:cubicBezTo>
                <a:cubicBezTo>
                  <a:pt x="93" y="39"/>
                  <a:pt x="93" y="39"/>
                  <a:pt x="93" y="39"/>
                </a:cubicBezTo>
                <a:lnTo>
                  <a:pt x="93" y="241"/>
                </a:lnTo>
                <a:close/>
                <a:moveTo>
                  <a:pt x="187" y="283"/>
                </a:moveTo>
                <a:cubicBezTo>
                  <a:pt x="119" y="241"/>
                  <a:pt x="119" y="241"/>
                  <a:pt x="119" y="241"/>
                </a:cubicBezTo>
                <a:cubicBezTo>
                  <a:pt x="119" y="39"/>
                  <a:pt x="119" y="39"/>
                  <a:pt x="119" y="39"/>
                </a:cubicBezTo>
                <a:cubicBezTo>
                  <a:pt x="187" y="81"/>
                  <a:pt x="187" y="81"/>
                  <a:pt x="187" y="81"/>
                </a:cubicBezTo>
                <a:lnTo>
                  <a:pt x="187" y="283"/>
                </a:lnTo>
                <a:close/>
                <a:moveTo>
                  <a:pt x="280" y="241"/>
                </a:moveTo>
                <a:cubicBezTo>
                  <a:pt x="213" y="283"/>
                  <a:pt x="213" y="283"/>
                  <a:pt x="213" y="283"/>
                </a:cubicBezTo>
                <a:cubicBezTo>
                  <a:pt x="213" y="81"/>
                  <a:pt x="213" y="81"/>
                  <a:pt x="213" y="81"/>
                </a:cubicBezTo>
                <a:cubicBezTo>
                  <a:pt x="280" y="39"/>
                  <a:pt x="280" y="39"/>
                  <a:pt x="280" y="39"/>
                </a:cubicBezTo>
                <a:lnTo>
                  <a:pt x="280" y="241"/>
                </a:lnTo>
                <a:close/>
                <a:moveTo>
                  <a:pt x="374" y="283"/>
                </a:moveTo>
                <a:cubicBezTo>
                  <a:pt x="306" y="241"/>
                  <a:pt x="306" y="241"/>
                  <a:pt x="306" y="241"/>
                </a:cubicBezTo>
                <a:cubicBezTo>
                  <a:pt x="306" y="39"/>
                  <a:pt x="306" y="39"/>
                  <a:pt x="306" y="39"/>
                </a:cubicBezTo>
                <a:cubicBezTo>
                  <a:pt x="374" y="81"/>
                  <a:pt x="374" y="81"/>
                  <a:pt x="374" y="81"/>
                </a:cubicBezTo>
                <a:lnTo>
                  <a:pt x="374" y="283"/>
                </a:lnTo>
                <a:close/>
              </a:path>
            </a:pathLst>
          </a:custGeom>
          <a:solidFill>
            <a:srgbClr val="2E323E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/>
            <a:endParaRPr lang="en-US" sz="2395" dirty="0">
              <a:solidFill>
                <a:srgbClr val="2E323E"/>
              </a:solidFill>
              <a:latin typeface="微软雅黑" panose="020B0503020204020204" pitchFamily="34" charset="-122"/>
            </a:endParaRPr>
          </a:p>
        </p:txBody>
      </p:sp>
      <p:sp>
        <p:nvSpPr>
          <p:cNvPr id="43" name="Freeform 23"/>
          <p:cNvSpPr>
            <a:spLocks noEditPoints="1"/>
          </p:cNvSpPr>
          <p:nvPr/>
        </p:nvSpPr>
        <p:spPr bwMode="auto">
          <a:xfrm>
            <a:off x="5296229" y="3371132"/>
            <a:ext cx="585993" cy="585993"/>
          </a:xfrm>
          <a:custGeom>
            <a:avLst/>
            <a:gdLst>
              <a:gd name="T0" fmla="*/ 192 w 384"/>
              <a:gd name="T1" fmla="*/ 0 h 384"/>
              <a:gd name="T2" fmla="*/ 0 w 384"/>
              <a:gd name="T3" fmla="*/ 192 h 384"/>
              <a:gd name="T4" fmla="*/ 192 w 384"/>
              <a:gd name="T5" fmla="*/ 384 h 384"/>
              <a:gd name="T6" fmla="*/ 384 w 384"/>
              <a:gd name="T7" fmla="*/ 192 h 384"/>
              <a:gd name="T8" fmla="*/ 192 w 384"/>
              <a:gd name="T9" fmla="*/ 0 h 384"/>
              <a:gd name="T10" fmla="*/ 192 w 384"/>
              <a:gd name="T11" fmla="*/ 349 h 384"/>
              <a:gd name="T12" fmla="*/ 35 w 384"/>
              <a:gd name="T13" fmla="*/ 192 h 384"/>
              <a:gd name="T14" fmla="*/ 192 w 384"/>
              <a:gd name="T15" fmla="*/ 35 h 384"/>
              <a:gd name="T16" fmla="*/ 349 w 384"/>
              <a:gd name="T17" fmla="*/ 192 h 384"/>
              <a:gd name="T18" fmla="*/ 192 w 384"/>
              <a:gd name="T19" fmla="*/ 349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4" h="384">
                <a:moveTo>
                  <a:pt x="192" y="0"/>
                </a:moveTo>
                <a:cubicBezTo>
                  <a:pt x="86" y="0"/>
                  <a:pt x="0" y="86"/>
                  <a:pt x="0" y="192"/>
                </a:cubicBezTo>
                <a:cubicBezTo>
                  <a:pt x="0" y="298"/>
                  <a:pt x="86" y="384"/>
                  <a:pt x="192" y="384"/>
                </a:cubicBezTo>
                <a:cubicBezTo>
                  <a:pt x="298" y="384"/>
                  <a:pt x="384" y="298"/>
                  <a:pt x="384" y="192"/>
                </a:cubicBezTo>
                <a:cubicBezTo>
                  <a:pt x="384" y="86"/>
                  <a:pt x="298" y="0"/>
                  <a:pt x="192" y="0"/>
                </a:cubicBezTo>
                <a:close/>
                <a:moveTo>
                  <a:pt x="192" y="349"/>
                </a:moveTo>
                <a:cubicBezTo>
                  <a:pt x="105" y="349"/>
                  <a:pt x="35" y="278"/>
                  <a:pt x="35" y="192"/>
                </a:cubicBezTo>
                <a:cubicBezTo>
                  <a:pt x="35" y="105"/>
                  <a:pt x="105" y="35"/>
                  <a:pt x="192" y="35"/>
                </a:cubicBezTo>
                <a:cubicBezTo>
                  <a:pt x="278" y="35"/>
                  <a:pt x="349" y="105"/>
                  <a:pt x="349" y="192"/>
                </a:cubicBezTo>
                <a:cubicBezTo>
                  <a:pt x="349" y="278"/>
                  <a:pt x="278" y="349"/>
                  <a:pt x="192" y="349"/>
                </a:cubicBezTo>
                <a:close/>
              </a:path>
            </a:pathLst>
          </a:custGeom>
          <a:solidFill>
            <a:srgbClr val="2E323E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/>
            <a:endParaRPr lang="en-US" sz="2395" dirty="0">
              <a:solidFill>
                <a:srgbClr val="2E323E"/>
              </a:solidFill>
              <a:latin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239183" y="4159525"/>
            <a:ext cx="7101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5169429" y="4436524"/>
            <a:ext cx="89554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单击此处添加简要描述</a:t>
            </a:r>
          </a:p>
        </p:txBody>
      </p:sp>
      <p:sp>
        <p:nvSpPr>
          <p:cNvPr id="49" name="Freeform 23"/>
          <p:cNvSpPr>
            <a:spLocks noEditPoints="1"/>
          </p:cNvSpPr>
          <p:nvPr/>
        </p:nvSpPr>
        <p:spPr bwMode="auto">
          <a:xfrm>
            <a:off x="7330682" y="3374278"/>
            <a:ext cx="585993" cy="585993"/>
          </a:xfrm>
          <a:custGeom>
            <a:avLst/>
            <a:gdLst>
              <a:gd name="T0" fmla="*/ 192 w 384"/>
              <a:gd name="T1" fmla="*/ 0 h 384"/>
              <a:gd name="T2" fmla="*/ 0 w 384"/>
              <a:gd name="T3" fmla="*/ 192 h 384"/>
              <a:gd name="T4" fmla="*/ 192 w 384"/>
              <a:gd name="T5" fmla="*/ 384 h 384"/>
              <a:gd name="T6" fmla="*/ 384 w 384"/>
              <a:gd name="T7" fmla="*/ 192 h 384"/>
              <a:gd name="T8" fmla="*/ 192 w 384"/>
              <a:gd name="T9" fmla="*/ 0 h 384"/>
              <a:gd name="T10" fmla="*/ 192 w 384"/>
              <a:gd name="T11" fmla="*/ 349 h 384"/>
              <a:gd name="T12" fmla="*/ 35 w 384"/>
              <a:gd name="T13" fmla="*/ 192 h 384"/>
              <a:gd name="T14" fmla="*/ 192 w 384"/>
              <a:gd name="T15" fmla="*/ 35 h 384"/>
              <a:gd name="T16" fmla="*/ 349 w 384"/>
              <a:gd name="T17" fmla="*/ 192 h 384"/>
              <a:gd name="T18" fmla="*/ 192 w 384"/>
              <a:gd name="T19" fmla="*/ 349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4" h="384">
                <a:moveTo>
                  <a:pt x="192" y="0"/>
                </a:moveTo>
                <a:cubicBezTo>
                  <a:pt x="86" y="0"/>
                  <a:pt x="0" y="86"/>
                  <a:pt x="0" y="192"/>
                </a:cubicBezTo>
                <a:cubicBezTo>
                  <a:pt x="0" y="298"/>
                  <a:pt x="86" y="384"/>
                  <a:pt x="192" y="384"/>
                </a:cubicBezTo>
                <a:cubicBezTo>
                  <a:pt x="298" y="384"/>
                  <a:pt x="384" y="298"/>
                  <a:pt x="384" y="192"/>
                </a:cubicBezTo>
                <a:cubicBezTo>
                  <a:pt x="384" y="86"/>
                  <a:pt x="298" y="0"/>
                  <a:pt x="192" y="0"/>
                </a:cubicBezTo>
                <a:close/>
                <a:moveTo>
                  <a:pt x="192" y="349"/>
                </a:moveTo>
                <a:cubicBezTo>
                  <a:pt x="105" y="349"/>
                  <a:pt x="35" y="278"/>
                  <a:pt x="35" y="192"/>
                </a:cubicBezTo>
                <a:cubicBezTo>
                  <a:pt x="35" y="105"/>
                  <a:pt x="105" y="35"/>
                  <a:pt x="192" y="35"/>
                </a:cubicBezTo>
                <a:cubicBezTo>
                  <a:pt x="278" y="35"/>
                  <a:pt x="349" y="105"/>
                  <a:pt x="349" y="192"/>
                </a:cubicBezTo>
                <a:cubicBezTo>
                  <a:pt x="349" y="278"/>
                  <a:pt x="278" y="349"/>
                  <a:pt x="192" y="349"/>
                </a:cubicBezTo>
                <a:close/>
              </a:path>
            </a:pathLst>
          </a:custGeom>
          <a:solidFill>
            <a:srgbClr val="2E323E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/>
            <a:endParaRPr lang="en-US" sz="2395" dirty="0">
              <a:solidFill>
                <a:srgbClr val="2E323E"/>
              </a:solidFill>
              <a:latin typeface="微软雅黑" panose="020B0503020204020204" pitchFamily="34" charset="-122"/>
            </a:endParaRPr>
          </a:p>
        </p:txBody>
      </p:sp>
      <p:sp>
        <p:nvSpPr>
          <p:cNvPr id="50" name="Freeform 27"/>
          <p:cNvSpPr>
            <a:spLocks noEditPoints="1"/>
          </p:cNvSpPr>
          <p:nvPr/>
        </p:nvSpPr>
        <p:spPr bwMode="auto">
          <a:xfrm>
            <a:off x="7521702" y="3533219"/>
            <a:ext cx="203953" cy="268110"/>
          </a:xfrm>
          <a:custGeom>
            <a:avLst/>
            <a:gdLst>
              <a:gd name="T0" fmla="*/ 96 w 256"/>
              <a:gd name="T1" fmla="*/ 48 h 336"/>
              <a:gd name="T2" fmla="*/ 48 w 256"/>
              <a:gd name="T3" fmla="*/ 0 h 336"/>
              <a:gd name="T4" fmla="*/ 0 w 256"/>
              <a:gd name="T5" fmla="*/ 48 h 336"/>
              <a:gd name="T6" fmla="*/ 29 w 256"/>
              <a:gd name="T7" fmla="*/ 92 h 336"/>
              <a:gd name="T8" fmla="*/ 29 w 256"/>
              <a:gd name="T9" fmla="*/ 244 h 336"/>
              <a:gd name="T10" fmla="*/ 0 w 256"/>
              <a:gd name="T11" fmla="*/ 288 h 336"/>
              <a:gd name="T12" fmla="*/ 48 w 256"/>
              <a:gd name="T13" fmla="*/ 336 h 336"/>
              <a:gd name="T14" fmla="*/ 96 w 256"/>
              <a:gd name="T15" fmla="*/ 288 h 336"/>
              <a:gd name="T16" fmla="*/ 67 w 256"/>
              <a:gd name="T17" fmla="*/ 244 h 336"/>
              <a:gd name="T18" fmla="*/ 67 w 256"/>
              <a:gd name="T19" fmla="*/ 92 h 336"/>
              <a:gd name="T20" fmla="*/ 96 w 256"/>
              <a:gd name="T21" fmla="*/ 48 h 336"/>
              <a:gd name="T22" fmla="*/ 75 w 256"/>
              <a:gd name="T23" fmla="*/ 288 h 336"/>
              <a:gd name="T24" fmla="*/ 48 w 256"/>
              <a:gd name="T25" fmla="*/ 316 h 336"/>
              <a:gd name="T26" fmla="*/ 20 w 256"/>
              <a:gd name="T27" fmla="*/ 288 h 336"/>
              <a:gd name="T28" fmla="*/ 48 w 256"/>
              <a:gd name="T29" fmla="*/ 260 h 336"/>
              <a:gd name="T30" fmla="*/ 75 w 256"/>
              <a:gd name="T31" fmla="*/ 288 h 336"/>
              <a:gd name="T32" fmla="*/ 48 w 256"/>
              <a:gd name="T33" fmla="*/ 76 h 336"/>
              <a:gd name="T34" fmla="*/ 20 w 256"/>
              <a:gd name="T35" fmla="*/ 48 h 336"/>
              <a:gd name="T36" fmla="*/ 48 w 256"/>
              <a:gd name="T37" fmla="*/ 20 h 336"/>
              <a:gd name="T38" fmla="*/ 75 w 256"/>
              <a:gd name="T39" fmla="*/ 48 h 336"/>
              <a:gd name="T40" fmla="*/ 48 w 256"/>
              <a:gd name="T41" fmla="*/ 76 h 336"/>
              <a:gd name="T42" fmla="*/ 227 w 256"/>
              <a:gd name="T43" fmla="*/ 244 h 336"/>
              <a:gd name="T44" fmla="*/ 227 w 256"/>
              <a:gd name="T45" fmla="*/ 92 h 336"/>
              <a:gd name="T46" fmla="*/ 256 w 256"/>
              <a:gd name="T47" fmla="*/ 48 h 336"/>
              <a:gd name="T48" fmla="*/ 208 w 256"/>
              <a:gd name="T49" fmla="*/ 0 h 336"/>
              <a:gd name="T50" fmla="*/ 160 w 256"/>
              <a:gd name="T51" fmla="*/ 48 h 336"/>
              <a:gd name="T52" fmla="*/ 189 w 256"/>
              <a:gd name="T53" fmla="*/ 92 h 336"/>
              <a:gd name="T54" fmla="*/ 189 w 256"/>
              <a:gd name="T55" fmla="*/ 244 h 336"/>
              <a:gd name="T56" fmla="*/ 160 w 256"/>
              <a:gd name="T57" fmla="*/ 288 h 336"/>
              <a:gd name="T58" fmla="*/ 208 w 256"/>
              <a:gd name="T59" fmla="*/ 336 h 336"/>
              <a:gd name="T60" fmla="*/ 256 w 256"/>
              <a:gd name="T61" fmla="*/ 288 h 336"/>
              <a:gd name="T62" fmla="*/ 227 w 256"/>
              <a:gd name="T63" fmla="*/ 244 h 336"/>
              <a:gd name="T64" fmla="*/ 180 w 256"/>
              <a:gd name="T65" fmla="*/ 48 h 336"/>
              <a:gd name="T66" fmla="*/ 208 w 256"/>
              <a:gd name="T67" fmla="*/ 20 h 336"/>
              <a:gd name="T68" fmla="*/ 235 w 256"/>
              <a:gd name="T69" fmla="*/ 48 h 336"/>
              <a:gd name="T70" fmla="*/ 208 w 256"/>
              <a:gd name="T71" fmla="*/ 76 h 336"/>
              <a:gd name="T72" fmla="*/ 180 w 256"/>
              <a:gd name="T73" fmla="*/ 48 h 336"/>
              <a:gd name="T74" fmla="*/ 208 w 256"/>
              <a:gd name="T75" fmla="*/ 316 h 336"/>
              <a:gd name="T76" fmla="*/ 180 w 256"/>
              <a:gd name="T77" fmla="*/ 288 h 336"/>
              <a:gd name="T78" fmla="*/ 208 w 256"/>
              <a:gd name="T79" fmla="*/ 260 h 336"/>
              <a:gd name="T80" fmla="*/ 235 w 256"/>
              <a:gd name="T81" fmla="*/ 288 h 336"/>
              <a:gd name="T82" fmla="*/ 208 w 256"/>
              <a:gd name="T83" fmla="*/ 31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6" h="336">
                <a:moveTo>
                  <a:pt x="96" y="48"/>
                </a:moveTo>
                <a:cubicBezTo>
                  <a:pt x="96" y="21"/>
                  <a:pt x="74" y="0"/>
                  <a:pt x="48" y="0"/>
                </a:cubicBezTo>
                <a:cubicBezTo>
                  <a:pt x="21" y="0"/>
                  <a:pt x="0" y="21"/>
                  <a:pt x="0" y="48"/>
                </a:cubicBezTo>
                <a:cubicBezTo>
                  <a:pt x="0" y="68"/>
                  <a:pt x="12" y="85"/>
                  <a:pt x="29" y="92"/>
                </a:cubicBezTo>
                <a:cubicBezTo>
                  <a:pt x="29" y="244"/>
                  <a:pt x="29" y="244"/>
                  <a:pt x="29" y="244"/>
                </a:cubicBezTo>
                <a:cubicBezTo>
                  <a:pt x="12" y="251"/>
                  <a:pt x="0" y="268"/>
                  <a:pt x="0" y="288"/>
                </a:cubicBezTo>
                <a:cubicBezTo>
                  <a:pt x="0" y="314"/>
                  <a:pt x="21" y="336"/>
                  <a:pt x="48" y="336"/>
                </a:cubicBezTo>
                <a:cubicBezTo>
                  <a:pt x="74" y="336"/>
                  <a:pt x="96" y="314"/>
                  <a:pt x="96" y="288"/>
                </a:cubicBezTo>
                <a:cubicBezTo>
                  <a:pt x="96" y="268"/>
                  <a:pt x="84" y="251"/>
                  <a:pt x="67" y="244"/>
                </a:cubicBezTo>
                <a:cubicBezTo>
                  <a:pt x="67" y="92"/>
                  <a:pt x="67" y="92"/>
                  <a:pt x="67" y="92"/>
                </a:cubicBezTo>
                <a:cubicBezTo>
                  <a:pt x="84" y="85"/>
                  <a:pt x="96" y="68"/>
                  <a:pt x="96" y="48"/>
                </a:cubicBezTo>
                <a:close/>
                <a:moveTo>
                  <a:pt x="75" y="288"/>
                </a:moveTo>
                <a:cubicBezTo>
                  <a:pt x="75" y="303"/>
                  <a:pt x="63" y="316"/>
                  <a:pt x="48" y="316"/>
                </a:cubicBezTo>
                <a:cubicBezTo>
                  <a:pt x="32" y="316"/>
                  <a:pt x="20" y="303"/>
                  <a:pt x="20" y="288"/>
                </a:cubicBezTo>
                <a:cubicBezTo>
                  <a:pt x="20" y="273"/>
                  <a:pt x="32" y="260"/>
                  <a:pt x="48" y="260"/>
                </a:cubicBezTo>
                <a:cubicBezTo>
                  <a:pt x="63" y="260"/>
                  <a:pt x="75" y="273"/>
                  <a:pt x="75" y="288"/>
                </a:cubicBezTo>
                <a:close/>
                <a:moveTo>
                  <a:pt x="48" y="76"/>
                </a:moveTo>
                <a:cubicBezTo>
                  <a:pt x="32" y="76"/>
                  <a:pt x="20" y="63"/>
                  <a:pt x="20" y="48"/>
                </a:cubicBezTo>
                <a:cubicBezTo>
                  <a:pt x="20" y="33"/>
                  <a:pt x="32" y="20"/>
                  <a:pt x="48" y="20"/>
                </a:cubicBezTo>
                <a:cubicBezTo>
                  <a:pt x="63" y="20"/>
                  <a:pt x="75" y="33"/>
                  <a:pt x="75" y="48"/>
                </a:cubicBezTo>
                <a:cubicBezTo>
                  <a:pt x="75" y="63"/>
                  <a:pt x="63" y="76"/>
                  <a:pt x="48" y="76"/>
                </a:cubicBezTo>
                <a:close/>
                <a:moveTo>
                  <a:pt x="227" y="244"/>
                </a:moveTo>
                <a:cubicBezTo>
                  <a:pt x="227" y="92"/>
                  <a:pt x="227" y="92"/>
                  <a:pt x="227" y="92"/>
                </a:cubicBezTo>
                <a:cubicBezTo>
                  <a:pt x="244" y="85"/>
                  <a:pt x="256" y="68"/>
                  <a:pt x="256" y="48"/>
                </a:cubicBezTo>
                <a:cubicBezTo>
                  <a:pt x="256" y="21"/>
                  <a:pt x="234" y="0"/>
                  <a:pt x="208" y="0"/>
                </a:cubicBezTo>
                <a:cubicBezTo>
                  <a:pt x="181" y="0"/>
                  <a:pt x="160" y="21"/>
                  <a:pt x="160" y="48"/>
                </a:cubicBezTo>
                <a:cubicBezTo>
                  <a:pt x="160" y="68"/>
                  <a:pt x="172" y="85"/>
                  <a:pt x="189" y="92"/>
                </a:cubicBezTo>
                <a:cubicBezTo>
                  <a:pt x="189" y="244"/>
                  <a:pt x="189" y="244"/>
                  <a:pt x="189" y="244"/>
                </a:cubicBezTo>
                <a:cubicBezTo>
                  <a:pt x="172" y="251"/>
                  <a:pt x="160" y="268"/>
                  <a:pt x="160" y="288"/>
                </a:cubicBezTo>
                <a:cubicBezTo>
                  <a:pt x="160" y="314"/>
                  <a:pt x="181" y="336"/>
                  <a:pt x="208" y="336"/>
                </a:cubicBezTo>
                <a:cubicBezTo>
                  <a:pt x="234" y="336"/>
                  <a:pt x="256" y="314"/>
                  <a:pt x="256" y="288"/>
                </a:cubicBezTo>
                <a:cubicBezTo>
                  <a:pt x="256" y="268"/>
                  <a:pt x="244" y="251"/>
                  <a:pt x="227" y="244"/>
                </a:cubicBezTo>
                <a:close/>
                <a:moveTo>
                  <a:pt x="180" y="48"/>
                </a:moveTo>
                <a:cubicBezTo>
                  <a:pt x="180" y="33"/>
                  <a:pt x="192" y="20"/>
                  <a:pt x="208" y="20"/>
                </a:cubicBezTo>
                <a:cubicBezTo>
                  <a:pt x="223" y="20"/>
                  <a:pt x="235" y="33"/>
                  <a:pt x="235" y="48"/>
                </a:cubicBezTo>
                <a:cubicBezTo>
                  <a:pt x="235" y="63"/>
                  <a:pt x="223" y="76"/>
                  <a:pt x="208" y="76"/>
                </a:cubicBezTo>
                <a:cubicBezTo>
                  <a:pt x="192" y="76"/>
                  <a:pt x="180" y="63"/>
                  <a:pt x="180" y="48"/>
                </a:cubicBezTo>
                <a:close/>
                <a:moveTo>
                  <a:pt x="208" y="316"/>
                </a:moveTo>
                <a:cubicBezTo>
                  <a:pt x="192" y="316"/>
                  <a:pt x="180" y="303"/>
                  <a:pt x="180" y="288"/>
                </a:cubicBezTo>
                <a:cubicBezTo>
                  <a:pt x="180" y="273"/>
                  <a:pt x="192" y="260"/>
                  <a:pt x="208" y="260"/>
                </a:cubicBezTo>
                <a:cubicBezTo>
                  <a:pt x="223" y="260"/>
                  <a:pt x="235" y="273"/>
                  <a:pt x="235" y="288"/>
                </a:cubicBezTo>
                <a:cubicBezTo>
                  <a:pt x="235" y="303"/>
                  <a:pt x="223" y="316"/>
                  <a:pt x="208" y="316"/>
                </a:cubicBezTo>
                <a:close/>
              </a:path>
            </a:pathLst>
          </a:custGeom>
          <a:solidFill>
            <a:srgbClr val="2E323E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/>
            <a:endParaRPr lang="en-US" sz="2395" dirty="0">
              <a:solidFill>
                <a:srgbClr val="2E323E"/>
              </a:solidFill>
              <a:latin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7289507" y="4159525"/>
            <a:ext cx="7101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7219753" y="4436524"/>
            <a:ext cx="89554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单击此处添加简要描述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组合 325"/>
          <p:cNvGrpSpPr/>
          <p:nvPr/>
        </p:nvGrpSpPr>
        <p:grpSpPr>
          <a:xfrm>
            <a:off x="1934120" y="914400"/>
            <a:ext cx="5275762" cy="3077032"/>
            <a:chOff x="2352676" y="1158519"/>
            <a:chExt cx="4438649" cy="2588794"/>
          </a:xfrm>
        </p:grpSpPr>
        <p:sp>
          <p:nvSpPr>
            <p:cNvPr id="314" name="矩形: 圆角 313"/>
            <p:cNvSpPr/>
            <p:nvPr/>
          </p:nvSpPr>
          <p:spPr>
            <a:xfrm rot="21321204">
              <a:off x="2495550" y="1518463"/>
              <a:ext cx="4295775" cy="2228850"/>
            </a:xfrm>
            <a:prstGeom prst="roundRect">
              <a:avLst>
                <a:gd name="adj" fmla="val 5556"/>
              </a:avLst>
            </a:prstGeom>
            <a:noFill/>
            <a:ln>
              <a:solidFill>
                <a:srgbClr val="2E32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3" name="矩形: 圆角 312"/>
            <p:cNvSpPr/>
            <p:nvPr/>
          </p:nvSpPr>
          <p:spPr>
            <a:xfrm>
              <a:off x="2352676" y="1518463"/>
              <a:ext cx="4295775" cy="2228850"/>
            </a:xfrm>
            <a:prstGeom prst="roundRect">
              <a:avLst>
                <a:gd name="adj" fmla="val 5556"/>
              </a:avLst>
            </a:prstGeom>
            <a:solidFill>
              <a:srgbClr val="2E32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9" name="Freeform 66"/>
            <p:cNvSpPr>
              <a:spLocks noEditPoints="1"/>
            </p:cNvSpPr>
            <p:nvPr/>
          </p:nvSpPr>
          <p:spPr bwMode="auto">
            <a:xfrm rot="2146814">
              <a:off x="2405759" y="1158519"/>
              <a:ext cx="489398" cy="719888"/>
            </a:xfrm>
            <a:custGeom>
              <a:avLst/>
              <a:gdLst>
                <a:gd name="T0" fmla="*/ 94 w 117"/>
                <a:gd name="T1" fmla="*/ 142 h 173"/>
                <a:gd name="T2" fmla="*/ 93 w 117"/>
                <a:gd name="T3" fmla="*/ 141 h 173"/>
                <a:gd name="T4" fmla="*/ 71 w 117"/>
                <a:gd name="T5" fmla="*/ 90 h 173"/>
                <a:gd name="T6" fmla="*/ 59 w 117"/>
                <a:gd name="T7" fmla="*/ 87 h 173"/>
                <a:gd name="T8" fmla="*/ 46 w 117"/>
                <a:gd name="T9" fmla="*/ 90 h 173"/>
                <a:gd name="T10" fmla="*/ 24 w 117"/>
                <a:gd name="T11" fmla="*/ 141 h 173"/>
                <a:gd name="T12" fmla="*/ 24 w 117"/>
                <a:gd name="T13" fmla="*/ 142 h 173"/>
                <a:gd name="T14" fmla="*/ 23 w 117"/>
                <a:gd name="T15" fmla="*/ 144 h 173"/>
                <a:gd name="T16" fmla="*/ 23 w 117"/>
                <a:gd name="T17" fmla="*/ 144 h 173"/>
                <a:gd name="T18" fmla="*/ 23 w 117"/>
                <a:gd name="T19" fmla="*/ 144 h 173"/>
                <a:gd name="T20" fmla="*/ 59 w 117"/>
                <a:gd name="T21" fmla="*/ 157 h 173"/>
                <a:gd name="T22" fmla="*/ 95 w 117"/>
                <a:gd name="T23" fmla="*/ 144 h 173"/>
                <a:gd name="T24" fmla="*/ 95 w 117"/>
                <a:gd name="T25" fmla="*/ 144 h 173"/>
                <a:gd name="T26" fmla="*/ 95 w 117"/>
                <a:gd name="T27" fmla="*/ 144 h 173"/>
                <a:gd name="T28" fmla="*/ 94 w 117"/>
                <a:gd name="T29" fmla="*/ 142 h 173"/>
                <a:gd name="T30" fmla="*/ 116 w 117"/>
                <a:gd name="T31" fmla="*/ 152 h 173"/>
                <a:gd name="T32" fmla="*/ 115 w 117"/>
                <a:gd name="T33" fmla="*/ 149 h 173"/>
                <a:gd name="T34" fmla="*/ 114 w 117"/>
                <a:gd name="T35" fmla="*/ 147 h 173"/>
                <a:gd name="T36" fmla="*/ 78 w 117"/>
                <a:gd name="T37" fmla="*/ 66 h 173"/>
                <a:gd name="T38" fmla="*/ 79 w 117"/>
                <a:gd name="T39" fmla="*/ 66 h 173"/>
                <a:gd name="T40" fmla="*/ 79 w 117"/>
                <a:gd name="T41" fmla="*/ 30 h 173"/>
                <a:gd name="T42" fmla="*/ 87 w 117"/>
                <a:gd name="T43" fmla="*/ 22 h 173"/>
                <a:gd name="T44" fmla="*/ 87 w 117"/>
                <a:gd name="T45" fmla="*/ 11 h 173"/>
                <a:gd name="T46" fmla="*/ 59 w 117"/>
                <a:gd name="T47" fmla="*/ 0 h 173"/>
                <a:gd name="T48" fmla="*/ 30 w 117"/>
                <a:gd name="T49" fmla="*/ 11 h 173"/>
                <a:gd name="T50" fmla="*/ 30 w 117"/>
                <a:gd name="T51" fmla="*/ 22 h 173"/>
                <a:gd name="T52" fmla="*/ 38 w 117"/>
                <a:gd name="T53" fmla="*/ 30 h 173"/>
                <a:gd name="T54" fmla="*/ 38 w 117"/>
                <a:gd name="T55" fmla="*/ 66 h 173"/>
                <a:gd name="T56" fmla="*/ 39 w 117"/>
                <a:gd name="T57" fmla="*/ 66 h 173"/>
                <a:gd name="T58" fmla="*/ 4 w 117"/>
                <a:gd name="T59" fmla="*/ 147 h 173"/>
                <a:gd name="T60" fmla="*/ 2 w 117"/>
                <a:gd name="T61" fmla="*/ 149 h 173"/>
                <a:gd name="T62" fmla="*/ 1 w 117"/>
                <a:gd name="T63" fmla="*/ 152 h 173"/>
                <a:gd name="T64" fmla="*/ 1 w 117"/>
                <a:gd name="T65" fmla="*/ 153 h 173"/>
                <a:gd name="T66" fmla="*/ 1 w 117"/>
                <a:gd name="T67" fmla="*/ 153 h 173"/>
                <a:gd name="T68" fmla="*/ 59 w 117"/>
                <a:gd name="T69" fmla="*/ 173 h 173"/>
                <a:gd name="T70" fmla="*/ 116 w 117"/>
                <a:gd name="T71" fmla="*/ 153 h 173"/>
                <a:gd name="T72" fmla="*/ 116 w 117"/>
                <a:gd name="T73" fmla="*/ 153 h 173"/>
                <a:gd name="T74" fmla="*/ 116 w 117"/>
                <a:gd name="T75" fmla="*/ 152 h 173"/>
                <a:gd name="T76" fmla="*/ 34 w 117"/>
                <a:gd name="T77" fmla="*/ 15 h 173"/>
                <a:gd name="T78" fmla="*/ 59 w 117"/>
                <a:gd name="T79" fmla="*/ 8 h 173"/>
                <a:gd name="T80" fmla="*/ 83 w 117"/>
                <a:gd name="T81" fmla="*/ 15 h 173"/>
                <a:gd name="T82" fmla="*/ 59 w 117"/>
                <a:gd name="T83" fmla="*/ 21 h 173"/>
                <a:gd name="T84" fmla="*/ 34 w 117"/>
                <a:gd name="T85" fmla="*/ 15 h 173"/>
                <a:gd name="T86" fmla="*/ 104 w 117"/>
                <a:gd name="T87" fmla="*/ 149 h 173"/>
                <a:gd name="T88" fmla="*/ 59 w 117"/>
                <a:gd name="T89" fmla="*/ 165 h 173"/>
                <a:gd name="T90" fmla="*/ 13 w 117"/>
                <a:gd name="T91" fmla="*/ 149 h 173"/>
                <a:gd name="T92" fmla="*/ 13 w 117"/>
                <a:gd name="T93" fmla="*/ 149 h 173"/>
                <a:gd name="T94" fmla="*/ 13 w 117"/>
                <a:gd name="T95" fmla="*/ 149 h 173"/>
                <a:gd name="T96" fmla="*/ 14 w 117"/>
                <a:gd name="T97" fmla="*/ 146 h 173"/>
                <a:gd name="T98" fmla="*/ 15 w 117"/>
                <a:gd name="T99" fmla="*/ 144 h 173"/>
                <a:gd name="T100" fmla="*/ 46 w 117"/>
                <a:gd name="T101" fmla="*/ 71 h 173"/>
                <a:gd name="T102" fmla="*/ 46 w 117"/>
                <a:gd name="T103" fmla="*/ 32 h 173"/>
                <a:gd name="T104" fmla="*/ 59 w 117"/>
                <a:gd name="T105" fmla="*/ 33 h 173"/>
                <a:gd name="T106" fmla="*/ 71 w 117"/>
                <a:gd name="T107" fmla="*/ 32 h 173"/>
                <a:gd name="T108" fmla="*/ 71 w 117"/>
                <a:gd name="T109" fmla="*/ 71 h 173"/>
                <a:gd name="T110" fmla="*/ 102 w 117"/>
                <a:gd name="T111" fmla="*/ 144 h 173"/>
                <a:gd name="T112" fmla="*/ 103 w 117"/>
                <a:gd name="T113" fmla="*/ 146 h 173"/>
                <a:gd name="T114" fmla="*/ 104 w 117"/>
                <a:gd name="T115" fmla="*/ 149 h 173"/>
                <a:gd name="T116" fmla="*/ 104 w 117"/>
                <a:gd name="T117" fmla="*/ 14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7" h="173">
                  <a:moveTo>
                    <a:pt x="94" y="142"/>
                  </a:moveTo>
                  <a:cubicBezTo>
                    <a:pt x="94" y="141"/>
                    <a:pt x="93" y="141"/>
                    <a:pt x="93" y="141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1" y="90"/>
                    <a:pt x="65" y="87"/>
                    <a:pt x="59" y="87"/>
                  </a:cubicBezTo>
                  <a:cubicBezTo>
                    <a:pt x="53" y="87"/>
                    <a:pt x="46" y="90"/>
                    <a:pt x="46" y="90"/>
                  </a:cubicBezTo>
                  <a:cubicBezTo>
                    <a:pt x="24" y="141"/>
                    <a:pt x="24" y="141"/>
                    <a:pt x="24" y="141"/>
                  </a:cubicBezTo>
                  <a:cubicBezTo>
                    <a:pt x="24" y="141"/>
                    <a:pt x="24" y="141"/>
                    <a:pt x="24" y="142"/>
                  </a:cubicBezTo>
                  <a:cubicBezTo>
                    <a:pt x="23" y="142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51"/>
                    <a:pt x="37" y="157"/>
                    <a:pt x="59" y="157"/>
                  </a:cubicBezTo>
                  <a:cubicBezTo>
                    <a:pt x="80" y="157"/>
                    <a:pt x="95" y="151"/>
                    <a:pt x="95" y="144"/>
                  </a:cubicBezTo>
                  <a:cubicBezTo>
                    <a:pt x="95" y="144"/>
                    <a:pt x="95" y="144"/>
                    <a:pt x="95" y="144"/>
                  </a:cubicBezTo>
                  <a:cubicBezTo>
                    <a:pt x="95" y="144"/>
                    <a:pt x="95" y="144"/>
                    <a:pt x="95" y="144"/>
                  </a:cubicBezTo>
                  <a:cubicBezTo>
                    <a:pt x="94" y="143"/>
                    <a:pt x="94" y="142"/>
                    <a:pt x="94" y="142"/>
                  </a:cubicBezTo>
                  <a:close/>
                  <a:moveTo>
                    <a:pt x="116" y="152"/>
                  </a:moveTo>
                  <a:cubicBezTo>
                    <a:pt x="116" y="151"/>
                    <a:pt x="116" y="150"/>
                    <a:pt x="115" y="149"/>
                  </a:cubicBezTo>
                  <a:cubicBezTo>
                    <a:pt x="115" y="148"/>
                    <a:pt x="114" y="148"/>
                    <a:pt x="114" y="147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4" y="28"/>
                    <a:pt x="87" y="25"/>
                    <a:pt x="87" y="22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5"/>
                    <a:pt x="75" y="0"/>
                    <a:pt x="59" y="0"/>
                  </a:cubicBezTo>
                  <a:cubicBezTo>
                    <a:pt x="43" y="0"/>
                    <a:pt x="30" y="5"/>
                    <a:pt x="30" y="11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5"/>
                    <a:pt x="33" y="28"/>
                    <a:pt x="38" y="30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4" y="147"/>
                    <a:pt x="4" y="147"/>
                    <a:pt x="4" y="147"/>
                  </a:cubicBezTo>
                  <a:cubicBezTo>
                    <a:pt x="3" y="148"/>
                    <a:pt x="3" y="148"/>
                    <a:pt x="2" y="149"/>
                  </a:cubicBezTo>
                  <a:cubicBezTo>
                    <a:pt x="2" y="150"/>
                    <a:pt x="1" y="151"/>
                    <a:pt x="1" y="152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0" y="164"/>
                    <a:pt x="24" y="173"/>
                    <a:pt x="59" y="173"/>
                  </a:cubicBezTo>
                  <a:cubicBezTo>
                    <a:pt x="94" y="173"/>
                    <a:pt x="117" y="164"/>
                    <a:pt x="116" y="153"/>
                  </a:cubicBezTo>
                  <a:cubicBezTo>
                    <a:pt x="116" y="153"/>
                    <a:pt x="116" y="153"/>
                    <a:pt x="116" y="153"/>
                  </a:cubicBezTo>
                  <a:lnTo>
                    <a:pt x="116" y="152"/>
                  </a:lnTo>
                  <a:close/>
                  <a:moveTo>
                    <a:pt x="34" y="15"/>
                  </a:moveTo>
                  <a:cubicBezTo>
                    <a:pt x="34" y="11"/>
                    <a:pt x="45" y="8"/>
                    <a:pt x="59" y="8"/>
                  </a:cubicBezTo>
                  <a:cubicBezTo>
                    <a:pt x="72" y="8"/>
                    <a:pt x="83" y="11"/>
                    <a:pt x="83" y="15"/>
                  </a:cubicBezTo>
                  <a:cubicBezTo>
                    <a:pt x="83" y="18"/>
                    <a:pt x="72" y="21"/>
                    <a:pt x="59" y="21"/>
                  </a:cubicBezTo>
                  <a:cubicBezTo>
                    <a:pt x="45" y="21"/>
                    <a:pt x="34" y="18"/>
                    <a:pt x="34" y="15"/>
                  </a:cubicBezTo>
                  <a:close/>
                  <a:moveTo>
                    <a:pt x="104" y="149"/>
                  </a:moveTo>
                  <a:cubicBezTo>
                    <a:pt x="105" y="158"/>
                    <a:pt x="86" y="165"/>
                    <a:pt x="59" y="165"/>
                  </a:cubicBezTo>
                  <a:cubicBezTo>
                    <a:pt x="31" y="165"/>
                    <a:pt x="13" y="158"/>
                    <a:pt x="13" y="149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3" y="148"/>
                    <a:pt x="14" y="147"/>
                    <a:pt x="14" y="146"/>
                  </a:cubicBezTo>
                  <a:cubicBezTo>
                    <a:pt x="14" y="145"/>
                    <a:pt x="15" y="145"/>
                    <a:pt x="15" y="144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50" y="33"/>
                    <a:pt x="54" y="33"/>
                    <a:pt x="59" y="33"/>
                  </a:cubicBezTo>
                  <a:cubicBezTo>
                    <a:pt x="63" y="33"/>
                    <a:pt x="67" y="33"/>
                    <a:pt x="71" y="32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102" y="144"/>
                    <a:pt x="102" y="144"/>
                    <a:pt x="102" y="144"/>
                  </a:cubicBezTo>
                  <a:cubicBezTo>
                    <a:pt x="103" y="145"/>
                    <a:pt x="103" y="145"/>
                    <a:pt x="103" y="146"/>
                  </a:cubicBezTo>
                  <a:cubicBezTo>
                    <a:pt x="104" y="147"/>
                    <a:pt x="104" y="148"/>
                    <a:pt x="104" y="149"/>
                  </a:cubicBezTo>
                  <a:cubicBezTo>
                    <a:pt x="104" y="149"/>
                    <a:pt x="104" y="149"/>
                    <a:pt x="104" y="14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pic>
        <p:nvPicPr>
          <p:cNvPr id="320" name="图片 319"/>
          <p:cNvPicPr>
            <a:picLocks noChangeAspect="1"/>
          </p:cNvPicPr>
          <p:nvPr/>
        </p:nvPicPr>
        <p:blipFill>
          <a:blip r:embed="rId2" cstate="email"/>
          <a:srcRect r="25833" b="30633"/>
          <a:stretch>
            <a:fillRect/>
          </a:stretch>
        </p:blipFill>
        <p:spPr>
          <a:xfrm>
            <a:off x="5811579" y="1701108"/>
            <a:ext cx="3332421" cy="3442393"/>
          </a:xfrm>
          <a:custGeom>
            <a:avLst/>
            <a:gdLst>
              <a:gd name="connsiteX0" fmla="*/ 0 w 3332421"/>
              <a:gd name="connsiteY0" fmla="*/ 0 h 3442393"/>
              <a:gd name="connsiteX1" fmla="*/ 3332421 w 3332421"/>
              <a:gd name="connsiteY1" fmla="*/ 0 h 3442393"/>
              <a:gd name="connsiteX2" fmla="*/ 3332421 w 3332421"/>
              <a:gd name="connsiteY2" fmla="*/ 3442393 h 3442393"/>
              <a:gd name="connsiteX3" fmla="*/ 0 w 3332421"/>
              <a:gd name="connsiteY3" fmla="*/ 3442393 h 3442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2421" h="3442393">
                <a:moveTo>
                  <a:pt x="0" y="0"/>
                </a:moveTo>
                <a:lnTo>
                  <a:pt x="3332421" y="0"/>
                </a:lnTo>
                <a:lnTo>
                  <a:pt x="3332421" y="3442393"/>
                </a:lnTo>
                <a:lnTo>
                  <a:pt x="0" y="3442393"/>
                </a:lnTo>
                <a:close/>
              </a:path>
            </a:pathLst>
          </a:custGeom>
        </p:spPr>
      </p:pic>
      <p:sp>
        <p:nvSpPr>
          <p:cNvPr id="324" name="文本框 323"/>
          <p:cNvSpPr txBox="1"/>
          <p:nvPr/>
        </p:nvSpPr>
        <p:spPr>
          <a:xfrm>
            <a:off x="2609850" y="2340918"/>
            <a:ext cx="3924300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+mn-ea"/>
              </a:rPr>
              <a:t>3.</a:t>
            </a:r>
            <a:r>
              <a:rPr lang="zh-CN" altLang="en-US" sz="3600" dirty="0">
                <a:solidFill>
                  <a:schemeClr val="bg1"/>
                </a:solidFill>
                <a:latin typeface="+mn-ea"/>
              </a:rPr>
              <a:t>文献综述与反思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3"/>
          <p:cNvSpPr txBox="1"/>
          <p:nvPr/>
        </p:nvSpPr>
        <p:spPr>
          <a:xfrm>
            <a:off x="882399" y="305770"/>
            <a:ext cx="1395981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任意多边形 2"/>
          <p:cNvSpPr/>
          <p:nvPr/>
        </p:nvSpPr>
        <p:spPr>
          <a:xfrm rot="2191437">
            <a:off x="2292974" y="1011525"/>
            <a:ext cx="1499538" cy="3652706"/>
          </a:xfrm>
          <a:custGeom>
            <a:avLst/>
            <a:gdLst>
              <a:gd name="connsiteX0" fmla="*/ 0 w 1999384"/>
              <a:gd name="connsiteY0" fmla="*/ 345965 h 4870275"/>
              <a:gd name="connsiteX1" fmla="*/ 467137 w 1999384"/>
              <a:gd name="connsiteY1" fmla="*/ 0 h 4870275"/>
              <a:gd name="connsiteX2" fmla="*/ 1388478 w 1999384"/>
              <a:gd name="connsiteY2" fmla="*/ 0 h 4870275"/>
              <a:gd name="connsiteX3" fmla="*/ 1999384 w 1999384"/>
              <a:gd name="connsiteY3" fmla="*/ 824871 h 4870275"/>
              <a:gd name="connsiteX4" fmla="*/ 1999384 w 1999384"/>
              <a:gd name="connsiteY4" fmla="*/ 4320412 h 4870275"/>
              <a:gd name="connsiteX5" fmla="*/ 1256936 w 1999384"/>
              <a:gd name="connsiteY5" fmla="*/ 4870275 h 4870275"/>
              <a:gd name="connsiteX6" fmla="*/ 725805 w 1999384"/>
              <a:gd name="connsiteY6" fmla="*/ 4870275 h 4870275"/>
              <a:gd name="connsiteX7" fmla="*/ 0 w 1999384"/>
              <a:gd name="connsiteY7" fmla="*/ 3890263 h 487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9384" h="4870275">
                <a:moveTo>
                  <a:pt x="0" y="345965"/>
                </a:moveTo>
                <a:lnTo>
                  <a:pt x="467137" y="0"/>
                </a:lnTo>
                <a:lnTo>
                  <a:pt x="1388478" y="0"/>
                </a:lnTo>
                <a:lnTo>
                  <a:pt x="1999384" y="824871"/>
                </a:lnTo>
                <a:lnTo>
                  <a:pt x="1999384" y="4320412"/>
                </a:lnTo>
                <a:lnTo>
                  <a:pt x="1256936" y="4870275"/>
                </a:lnTo>
                <a:lnTo>
                  <a:pt x="725805" y="4870275"/>
                </a:lnTo>
                <a:lnTo>
                  <a:pt x="0" y="389026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4" name="任意多边形 3"/>
          <p:cNvSpPr/>
          <p:nvPr/>
        </p:nvSpPr>
        <p:spPr>
          <a:xfrm rot="2191437">
            <a:off x="5454784" y="477094"/>
            <a:ext cx="1499538" cy="3652706"/>
          </a:xfrm>
          <a:custGeom>
            <a:avLst/>
            <a:gdLst>
              <a:gd name="connsiteX0" fmla="*/ 0 w 1999384"/>
              <a:gd name="connsiteY0" fmla="*/ 345965 h 4870275"/>
              <a:gd name="connsiteX1" fmla="*/ 467137 w 1999384"/>
              <a:gd name="connsiteY1" fmla="*/ 0 h 4870275"/>
              <a:gd name="connsiteX2" fmla="*/ 1388478 w 1999384"/>
              <a:gd name="connsiteY2" fmla="*/ 0 h 4870275"/>
              <a:gd name="connsiteX3" fmla="*/ 1999384 w 1999384"/>
              <a:gd name="connsiteY3" fmla="*/ 824871 h 4870275"/>
              <a:gd name="connsiteX4" fmla="*/ 1999384 w 1999384"/>
              <a:gd name="connsiteY4" fmla="*/ 4320412 h 4870275"/>
              <a:gd name="connsiteX5" fmla="*/ 1256936 w 1999384"/>
              <a:gd name="connsiteY5" fmla="*/ 4870275 h 4870275"/>
              <a:gd name="connsiteX6" fmla="*/ 725805 w 1999384"/>
              <a:gd name="connsiteY6" fmla="*/ 4870275 h 4870275"/>
              <a:gd name="connsiteX7" fmla="*/ 0 w 1999384"/>
              <a:gd name="connsiteY7" fmla="*/ 3890263 h 487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9384" h="4870275">
                <a:moveTo>
                  <a:pt x="0" y="345965"/>
                </a:moveTo>
                <a:lnTo>
                  <a:pt x="467137" y="0"/>
                </a:lnTo>
                <a:lnTo>
                  <a:pt x="1388478" y="0"/>
                </a:lnTo>
                <a:lnTo>
                  <a:pt x="1999384" y="824871"/>
                </a:lnTo>
                <a:lnTo>
                  <a:pt x="1999384" y="4320412"/>
                </a:lnTo>
                <a:lnTo>
                  <a:pt x="1256936" y="4870275"/>
                </a:lnTo>
                <a:lnTo>
                  <a:pt x="725805" y="4870275"/>
                </a:lnTo>
                <a:lnTo>
                  <a:pt x="0" y="389026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5" name="任意多边形 4"/>
          <p:cNvSpPr/>
          <p:nvPr/>
        </p:nvSpPr>
        <p:spPr>
          <a:xfrm rot="2191437">
            <a:off x="3868164" y="761557"/>
            <a:ext cx="1499538" cy="3652706"/>
          </a:xfrm>
          <a:custGeom>
            <a:avLst/>
            <a:gdLst>
              <a:gd name="connsiteX0" fmla="*/ 0 w 1999384"/>
              <a:gd name="connsiteY0" fmla="*/ 345965 h 4870275"/>
              <a:gd name="connsiteX1" fmla="*/ 467137 w 1999384"/>
              <a:gd name="connsiteY1" fmla="*/ 0 h 4870275"/>
              <a:gd name="connsiteX2" fmla="*/ 1388478 w 1999384"/>
              <a:gd name="connsiteY2" fmla="*/ 0 h 4870275"/>
              <a:gd name="connsiteX3" fmla="*/ 1999384 w 1999384"/>
              <a:gd name="connsiteY3" fmla="*/ 824871 h 4870275"/>
              <a:gd name="connsiteX4" fmla="*/ 1999384 w 1999384"/>
              <a:gd name="connsiteY4" fmla="*/ 4320412 h 4870275"/>
              <a:gd name="connsiteX5" fmla="*/ 1256936 w 1999384"/>
              <a:gd name="connsiteY5" fmla="*/ 4870275 h 4870275"/>
              <a:gd name="connsiteX6" fmla="*/ 725805 w 1999384"/>
              <a:gd name="connsiteY6" fmla="*/ 4870275 h 4870275"/>
              <a:gd name="connsiteX7" fmla="*/ 0 w 1999384"/>
              <a:gd name="connsiteY7" fmla="*/ 3890263 h 487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9384" h="4870275">
                <a:moveTo>
                  <a:pt x="0" y="345965"/>
                </a:moveTo>
                <a:lnTo>
                  <a:pt x="467137" y="0"/>
                </a:lnTo>
                <a:lnTo>
                  <a:pt x="1388478" y="0"/>
                </a:lnTo>
                <a:lnTo>
                  <a:pt x="1999384" y="824871"/>
                </a:lnTo>
                <a:lnTo>
                  <a:pt x="1999384" y="4320412"/>
                </a:lnTo>
                <a:lnTo>
                  <a:pt x="1256936" y="4870275"/>
                </a:lnTo>
                <a:lnTo>
                  <a:pt x="725805" y="4870275"/>
                </a:lnTo>
                <a:lnTo>
                  <a:pt x="0" y="389026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90700" y="1398270"/>
            <a:ext cx="1005840" cy="30327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86356" y="1765978"/>
            <a:ext cx="573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01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71878" y="2231355"/>
            <a:ext cx="443484" cy="44348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790700" y="2830830"/>
            <a:ext cx="100584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89760" y="2973058"/>
            <a:ext cx="77724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369564" y="1132488"/>
            <a:ext cx="1005840" cy="30327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665220" y="1500196"/>
            <a:ext cx="573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02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369564" y="2574573"/>
            <a:ext cx="100584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68624" y="2707276"/>
            <a:ext cx="77724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635090" y="1964749"/>
            <a:ext cx="444309" cy="444309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4945380" y="859456"/>
            <a:ext cx="1005840" cy="30327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241036" y="1227165"/>
            <a:ext cx="573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03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945380" y="2292016"/>
            <a:ext cx="100584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044440" y="2434243"/>
            <a:ext cx="77724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10906" y="1691717"/>
            <a:ext cx="444309" cy="444309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6522157" y="586740"/>
            <a:ext cx="1005840" cy="30327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817813" y="954448"/>
            <a:ext cx="573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04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522157" y="2019300"/>
            <a:ext cx="100584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621217" y="2161528"/>
            <a:ext cx="77724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784286" y="1393030"/>
            <a:ext cx="444309" cy="44430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3"/>
          <p:cNvSpPr txBox="1"/>
          <p:nvPr/>
        </p:nvSpPr>
        <p:spPr>
          <a:xfrm>
            <a:off x="776495" y="305770"/>
            <a:ext cx="1395981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689281" y="1523368"/>
            <a:ext cx="1718863" cy="1718863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6" name="同心圆 5"/>
          <p:cNvSpPr/>
          <p:nvPr/>
        </p:nvSpPr>
        <p:spPr>
          <a:xfrm>
            <a:off x="3409722" y="1243809"/>
            <a:ext cx="2277980" cy="2277980"/>
          </a:xfrm>
          <a:prstGeom prst="donut">
            <a:avLst>
              <a:gd name="adj" fmla="val 734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3370635" y="2281103"/>
            <a:ext cx="203392" cy="203392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5513021" y="2292066"/>
            <a:ext cx="203392" cy="203392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3807456" y="1440305"/>
            <a:ext cx="203392" cy="203392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806730" y="3103517"/>
            <a:ext cx="203392" cy="203392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117412" y="3084599"/>
            <a:ext cx="203392" cy="203392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117411" y="1440303"/>
            <a:ext cx="203392" cy="203392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36515" y="1435510"/>
            <a:ext cx="255398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我们工作室致力于专业PPT模板的发布，并为您提供专业的PPT个性定制服务</a:t>
            </a:r>
            <a:endParaRPr lang="zh-CN" altLang="en-US" sz="1050" dirty="0">
              <a:solidFill>
                <a:schemeClr val="accent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743764" y="1213073"/>
            <a:ext cx="92597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7" name="矩形 16"/>
          <p:cNvSpPr/>
          <p:nvPr/>
        </p:nvSpPr>
        <p:spPr>
          <a:xfrm>
            <a:off x="776495" y="2308772"/>
            <a:ext cx="253444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我们工作室致力于专业PPT模板的发布，并为您提供专业的PPT个性定制服务</a:t>
            </a:r>
            <a:endParaRPr lang="zh-CN" altLang="en-US" sz="1050" dirty="0">
              <a:solidFill>
                <a:schemeClr val="accent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464206" y="2086336"/>
            <a:ext cx="92597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0" name="矩形 19"/>
          <p:cNvSpPr/>
          <p:nvPr/>
        </p:nvSpPr>
        <p:spPr>
          <a:xfrm>
            <a:off x="1022861" y="3276069"/>
            <a:ext cx="255540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我们工作室致力于专业PPT模板的发布，并为您提供专业的PPT个性定制服务</a:t>
            </a:r>
            <a:endParaRPr lang="zh-CN" altLang="en-US" sz="1050" dirty="0">
              <a:solidFill>
                <a:schemeClr val="accent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731529" y="3053632"/>
            <a:ext cx="9259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3" name="矩形 22"/>
          <p:cNvSpPr/>
          <p:nvPr/>
        </p:nvSpPr>
        <p:spPr>
          <a:xfrm>
            <a:off x="5587855" y="3276068"/>
            <a:ext cx="246396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我们工作室致力于专业PPT模板的发布，并为您提供专业的PPT个性定制服务</a:t>
            </a:r>
            <a:endParaRPr lang="zh-CN" altLang="en-US" sz="1050" dirty="0">
              <a:solidFill>
                <a:schemeClr val="accent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587856" y="3053632"/>
            <a:ext cx="9259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6" name="矩形 25"/>
          <p:cNvSpPr/>
          <p:nvPr/>
        </p:nvSpPr>
        <p:spPr>
          <a:xfrm>
            <a:off x="5821289" y="2358186"/>
            <a:ext cx="245252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我们工作室致力于专业PPT模板的发布并为您提供专业的PPT个性定制服务</a:t>
            </a:r>
            <a:endParaRPr lang="zh-CN" altLang="en-US" sz="1050" dirty="0">
              <a:solidFill>
                <a:schemeClr val="accent1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821290" y="2135749"/>
            <a:ext cx="9259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0" name="矩形 29"/>
          <p:cNvSpPr/>
          <p:nvPr/>
        </p:nvSpPr>
        <p:spPr>
          <a:xfrm>
            <a:off x="5718061" y="1456161"/>
            <a:ext cx="245778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我们工作室致力于专业PPT模板的发布，并为您提供专业的PPT个性定制服务</a:t>
            </a:r>
            <a:endParaRPr lang="zh-CN" altLang="en-US" sz="1050" dirty="0">
              <a:solidFill>
                <a:schemeClr val="accent1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718061" y="1233724"/>
            <a:ext cx="9259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5" name="KSO_Shape"/>
          <p:cNvSpPr/>
          <p:nvPr/>
        </p:nvSpPr>
        <p:spPr>
          <a:xfrm>
            <a:off x="4294739" y="2104989"/>
            <a:ext cx="513021" cy="555618"/>
          </a:xfrm>
          <a:custGeom>
            <a:avLst/>
            <a:gdLst>
              <a:gd name="connsiteX0" fmla="*/ 1441667 w 5342334"/>
              <a:gd name="connsiteY0" fmla="*/ 2934412 h 5785910"/>
              <a:gd name="connsiteX1" fmla="*/ 1441770 w 5342334"/>
              <a:gd name="connsiteY1" fmla="*/ 2943473 h 5785910"/>
              <a:gd name="connsiteX2" fmla="*/ 1438934 w 5342334"/>
              <a:gd name="connsiteY2" fmla="*/ 2944008 h 5785910"/>
              <a:gd name="connsiteX3" fmla="*/ 1437887 w 5342334"/>
              <a:gd name="connsiteY3" fmla="*/ 2937382 h 5785910"/>
              <a:gd name="connsiteX4" fmla="*/ 1354605 w 5342334"/>
              <a:gd name="connsiteY4" fmla="*/ 2912708 h 5785910"/>
              <a:gd name="connsiteX5" fmla="*/ 1428080 w 5342334"/>
              <a:gd name="connsiteY5" fmla="*/ 2945087 h 5785910"/>
              <a:gd name="connsiteX6" fmla="*/ 1431904 w 5342334"/>
              <a:gd name="connsiteY6" fmla="*/ 2942083 h 5785910"/>
              <a:gd name="connsiteX7" fmla="*/ 1431050 w 5342334"/>
              <a:gd name="connsiteY7" fmla="*/ 3320849 h 5785910"/>
              <a:gd name="connsiteX8" fmla="*/ 2146318 w 5342334"/>
              <a:gd name="connsiteY8" fmla="*/ 5548257 h 5785910"/>
              <a:gd name="connsiteX9" fmla="*/ 2115204 w 5342334"/>
              <a:gd name="connsiteY9" fmla="*/ 5553206 h 5785910"/>
              <a:gd name="connsiteX10" fmla="*/ 1246460 w 5342334"/>
              <a:gd name="connsiteY10" fmla="*/ 5785910 h 5785910"/>
              <a:gd name="connsiteX11" fmla="*/ 0 w 5342334"/>
              <a:gd name="connsiteY11" fmla="*/ 3148605 h 5785910"/>
              <a:gd name="connsiteX12" fmla="*/ 1262428 w 5342334"/>
              <a:gd name="connsiteY12" fmla="*/ 2938106 h 5785910"/>
              <a:gd name="connsiteX13" fmla="*/ 3380735 w 5342334"/>
              <a:gd name="connsiteY13" fmla="*/ 118 h 5785910"/>
              <a:gd name="connsiteX14" fmla="*/ 3863622 w 5342334"/>
              <a:gd name="connsiteY14" fmla="*/ 912639 h 5785910"/>
              <a:gd name="connsiteX15" fmla="*/ 3674765 w 5342334"/>
              <a:gd name="connsiteY15" fmla="*/ 2045786 h 5785910"/>
              <a:gd name="connsiteX16" fmla="*/ 4585837 w 5342334"/>
              <a:gd name="connsiteY16" fmla="*/ 2046833 h 5785910"/>
              <a:gd name="connsiteX17" fmla="*/ 4775401 w 5342334"/>
              <a:gd name="connsiteY17" fmla="*/ 2003486 h 5785910"/>
              <a:gd name="connsiteX18" fmla="*/ 5203724 w 5342334"/>
              <a:gd name="connsiteY18" fmla="*/ 2381935 h 5785910"/>
              <a:gd name="connsiteX19" fmla="*/ 4980124 w 5342334"/>
              <a:gd name="connsiteY19" fmla="*/ 2705696 h 5785910"/>
              <a:gd name="connsiteX20" fmla="*/ 5342334 w 5342334"/>
              <a:gd name="connsiteY20" fmla="*/ 3258997 h 5785910"/>
              <a:gd name="connsiteX21" fmla="*/ 5107100 w 5342334"/>
              <a:gd name="connsiteY21" fmla="*/ 3754493 h 5785910"/>
              <a:gd name="connsiteX22" fmla="*/ 5342334 w 5342334"/>
              <a:gd name="connsiteY22" fmla="*/ 4140580 h 5785910"/>
              <a:gd name="connsiteX23" fmla="*/ 4844706 w 5342334"/>
              <a:gd name="connsiteY23" fmla="*/ 4606676 h 5785910"/>
              <a:gd name="connsiteX24" fmla="*/ 4790537 w 5342334"/>
              <a:gd name="connsiteY24" fmla="*/ 4596433 h 5785910"/>
              <a:gd name="connsiteX25" fmla="*/ 4802287 w 5342334"/>
              <a:gd name="connsiteY25" fmla="*/ 4606672 h 5785910"/>
              <a:gd name="connsiteX26" fmla="*/ 5191248 w 5342334"/>
              <a:gd name="connsiteY26" fmla="*/ 4997228 h 5785910"/>
              <a:gd name="connsiteX27" fmla="*/ 4866278 w 5342334"/>
              <a:gd name="connsiteY27" fmla="*/ 5435572 h 5785910"/>
              <a:gd name="connsiteX28" fmla="*/ 4581456 w 5342334"/>
              <a:gd name="connsiteY28" fmla="*/ 5443059 h 5785910"/>
              <a:gd name="connsiteX29" fmla="*/ 4593578 w 5342334"/>
              <a:gd name="connsiteY29" fmla="*/ 5444848 h 5785910"/>
              <a:gd name="connsiteX30" fmla="*/ 4581281 w 5342334"/>
              <a:gd name="connsiteY30" fmla="*/ 5445228 h 5785910"/>
              <a:gd name="connsiteX31" fmla="*/ 2168410 w 5342334"/>
              <a:gd name="connsiteY31" fmla="*/ 5525146 h 5785910"/>
              <a:gd name="connsiteX32" fmla="*/ 1445968 w 5342334"/>
              <a:gd name="connsiteY32" fmla="*/ 3310386 h 5785910"/>
              <a:gd name="connsiteX33" fmla="*/ 1441770 w 5342334"/>
              <a:gd name="connsiteY33" fmla="*/ 2943473 h 5785910"/>
              <a:gd name="connsiteX34" fmla="*/ 1514723 w 5342334"/>
              <a:gd name="connsiteY34" fmla="*/ 2929703 h 5785910"/>
              <a:gd name="connsiteX35" fmla="*/ 1975047 w 5342334"/>
              <a:gd name="connsiteY35" fmla="*/ 2725675 h 5785910"/>
              <a:gd name="connsiteX36" fmla="*/ 2654934 w 5342334"/>
              <a:gd name="connsiteY36" fmla="*/ 1630299 h 5785910"/>
              <a:gd name="connsiteX37" fmla="*/ 3108192 w 5342334"/>
              <a:gd name="connsiteY37" fmla="*/ 686009 h 5785910"/>
              <a:gd name="connsiteX38" fmla="*/ 3334821 w 5342334"/>
              <a:gd name="connsiteY38" fmla="*/ 6121 h 5785910"/>
              <a:gd name="connsiteX39" fmla="*/ 3380735 w 5342334"/>
              <a:gd name="connsiteY39" fmla="*/ 118 h 5785910"/>
              <a:gd name="connsiteX0-1" fmla="*/ 1441667 w 5342334"/>
              <a:gd name="connsiteY0-2" fmla="*/ 2934412 h 5785910"/>
              <a:gd name="connsiteX1-3" fmla="*/ 1441770 w 5342334"/>
              <a:gd name="connsiteY1-4" fmla="*/ 2943473 h 5785910"/>
              <a:gd name="connsiteX2-5" fmla="*/ 1438934 w 5342334"/>
              <a:gd name="connsiteY2-6" fmla="*/ 2944008 h 5785910"/>
              <a:gd name="connsiteX3-7" fmla="*/ 1437887 w 5342334"/>
              <a:gd name="connsiteY3-8" fmla="*/ 2937382 h 5785910"/>
              <a:gd name="connsiteX4-9" fmla="*/ 1441667 w 5342334"/>
              <a:gd name="connsiteY4-10" fmla="*/ 2934412 h 5785910"/>
              <a:gd name="connsiteX5-11" fmla="*/ 1354605 w 5342334"/>
              <a:gd name="connsiteY5-12" fmla="*/ 2912708 h 5785910"/>
              <a:gd name="connsiteX6-13" fmla="*/ 1428080 w 5342334"/>
              <a:gd name="connsiteY6-14" fmla="*/ 2945087 h 5785910"/>
              <a:gd name="connsiteX7-15" fmla="*/ 1431050 w 5342334"/>
              <a:gd name="connsiteY7-16" fmla="*/ 3320849 h 5785910"/>
              <a:gd name="connsiteX8-17" fmla="*/ 2146318 w 5342334"/>
              <a:gd name="connsiteY8-18" fmla="*/ 5548257 h 5785910"/>
              <a:gd name="connsiteX9-19" fmla="*/ 2115204 w 5342334"/>
              <a:gd name="connsiteY9-20" fmla="*/ 5553206 h 5785910"/>
              <a:gd name="connsiteX10-21" fmla="*/ 1246460 w 5342334"/>
              <a:gd name="connsiteY10-22" fmla="*/ 5785910 h 5785910"/>
              <a:gd name="connsiteX11-23" fmla="*/ 0 w 5342334"/>
              <a:gd name="connsiteY11-24" fmla="*/ 3148605 h 5785910"/>
              <a:gd name="connsiteX12-25" fmla="*/ 1262428 w 5342334"/>
              <a:gd name="connsiteY12-26" fmla="*/ 2938106 h 5785910"/>
              <a:gd name="connsiteX13-27" fmla="*/ 1354605 w 5342334"/>
              <a:gd name="connsiteY13-28" fmla="*/ 2912708 h 5785910"/>
              <a:gd name="connsiteX14-29" fmla="*/ 3380735 w 5342334"/>
              <a:gd name="connsiteY14-30" fmla="*/ 118 h 5785910"/>
              <a:gd name="connsiteX15-31" fmla="*/ 3863622 w 5342334"/>
              <a:gd name="connsiteY15-32" fmla="*/ 912639 h 5785910"/>
              <a:gd name="connsiteX16-33" fmla="*/ 3674765 w 5342334"/>
              <a:gd name="connsiteY16-34" fmla="*/ 2045786 h 5785910"/>
              <a:gd name="connsiteX17-35" fmla="*/ 4585837 w 5342334"/>
              <a:gd name="connsiteY17-36" fmla="*/ 2046833 h 5785910"/>
              <a:gd name="connsiteX18-37" fmla="*/ 4775401 w 5342334"/>
              <a:gd name="connsiteY18-38" fmla="*/ 2003486 h 5785910"/>
              <a:gd name="connsiteX19-39" fmla="*/ 5203724 w 5342334"/>
              <a:gd name="connsiteY19-40" fmla="*/ 2381935 h 5785910"/>
              <a:gd name="connsiteX20-41" fmla="*/ 4980124 w 5342334"/>
              <a:gd name="connsiteY20-42" fmla="*/ 2705696 h 5785910"/>
              <a:gd name="connsiteX21-43" fmla="*/ 5342334 w 5342334"/>
              <a:gd name="connsiteY21-44" fmla="*/ 3258997 h 5785910"/>
              <a:gd name="connsiteX22-45" fmla="*/ 5107100 w 5342334"/>
              <a:gd name="connsiteY22-46" fmla="*/ 3754493 h 5785910"/>
              <a:gd name="connsiteX23-47" fmla="*/ 5342334 w 5342334"/>
              <a:gd name="connsiteY23-48" fmla="*/ 4140580 h 5785910"/>
              <a:gd name="connsiteX24-49" fmla="*/ 4844706 w 5342334"/>
              <a:gd name="connsiteY24-50" fmla="*/ 4606676 h 5785910"/>
              <a:gd name="connsiteX25-51" fmla="*/ 4790537 w 5342334"/>
              <a:gd name="connsiteY25-52" fmla="*/ 4596433 h 5785910"/>
              <a:gd name="connsiteX26-53" fmla="*/ 4802287 w 5342334"/>
              <a:gd name="connsiteY26-54" fmla="*/ 4606672 h 5785910"/>
              <a:gd name="connsiteX27-55" fmla="*/ 5191248 w 5342334"/>
              <a:gd name="connsiteY27-56" fmla="*/ 4997228 h 5785910"/>
              <a:gd name="connsiteX28-57" fmla="*/ 4866278 w 5342334"/>
              <a:gd name="connsiteY28-58" fmla="*/ 5435572 h 5785910"/>
              <a:gd name="connsiteX29-59" fmla="*/ 4581456 w 5342334"/>
              <a:gd name="connsiteY29-60" fmla="*/ 5443059 h 5785910"/>
              <a:gd name="connsiteX30-61" fmla="*/ 4593578 w 5342334"/>
              <a:gd name="connsiteY30-62" fmla="*/ 5444848 h 5785910"/>
              <a:gd name="connsiteX31-63" fmla="*/ 4581281 w 5342334"/>
              <a:gd name="connsiteY31-64" fmla="*/ 5445228 h 5785910"/>
              <a:gd name="connsiteX32-65" fmla="*/ 2168410 w 5342334"/>
              <a:gd name="connsiteY32-66" fmla="*/ 5525146 h 5785910"/>
              <a:gd name="connsiteX33-67" fmla="*/ 1445968 w 5342334"/>
              <a:gd name="connsiteY33-68" fmla="*/ 3310386 h 5785910"/>
              <a:gd name="connsiteX34-69" fmla="*/ 1441770 w 5342334"/>
              <a:gd name="connsiteY34-70" fmla="*/ 2943473 h 5785910"/>
              <a:gd name="connsiteX35-71" fmla="*/ 1514723 w 5342334"/>
              <a:gd name="connsiteY35-72" fmla="*/ 2929703 h 5785910"/>
              <a:gd name="connsiteX36-73" fmla="*/ 1975047 w 5342334"/>
              <a:gd name="connsiteY36-74" fmla="*/ 2725675 h 5785910"/>
              <a:gd name="connsiteX37-75" fmla="*/ 2654934 w 5342334"/>
              <a:gd name="connsiteY37-76" fmla="*/ 1630299 h 5785910"/>
              <a:gd name="connsiteX38-77" fmla="*/ 3108192 w 5342334"/>
              <a:gd name="connsiteY38-78" fmla="*/ 686009 h 5785910"/>
              <a:gd name="connsiteX39-79" fmla="*/ 3334821 w 5342334"/>
              <a:gd name="connsiteY39-80" fmla="*/ 6121 h 5785910"/>
              <a:gd name="connsiteX40" fmla="*/ 3380735 w 5342334"/>
              <a:gd name="connsiteY40" fmla="*/ 118 h 5785910"/>
              <a:gd name="connsiteX0-81" fmla="*/ 1437887 w 5342334"/>
              <a:gd name="connsiteY0-82" fmla="*/ 2937382 h 5785910"/>
              <a:gd name="connsiteX1-83" fmla="*/ 1441770 w 5342334"/>
              <a:gd name="connsiteY1-84" fmla="*/ 2943473 h 5785910"/>
              <a:gd name="connsiteX2-85" fmla="*/ 1438934 w 5342334"/>
              <a:gd name="connsiteY2-86" fmla="*/ 2944008 h 5785910"/>
              <a:gd name="connsiteX3-87" fmla="*/ 1437887 w 5342334"/>
              <a:gd name="connsiteY3-88" fmla="*/ 2937382 h 5785910"/>
              <a:gd name="connsiteX4-89" fmla="*/ 1354605 w 5342334"/>
              <a:gd name="connsiteY4-90" fmla="*/ 2912708 h 5785910"/>
              <a:gd name="connsiteX5-91" fmla="*/ 1428080 w 5342334"/>
              <a:gd name="connsiteY5-92" fmla="*/ 2945087 h 5785910"/>
              <a:gd name="connsiteX6-93" fmla="*/ 1431050 w 5342334"/>
              <a:gd name="connsiteY6-94" fmla="*/ 3320849 h 5785910"/>
              <a:gd name="connsiteX7-95" fmla="*/ 2146318 w 5342334"/>
              <a:gd name="connsiteY7-96" fmla="*/ 5548257 h 5785910"/>
              <a:gd name="connsiteX8-97" fmla="*/ 2115204 w 5342334"/>
              <a:gd name="connsiteY8-98" fmla="*/ 5553206 h 5785910"/>
              <a:gd name="connsiteX9-99" fmla="*/ 1246460 w 5342334"/>
              <a:gd name="connsiteY9-100" fmla="*/ 5785910 h 5785910"/>
              <a:gd name="connsiteX10-101" fmla="*/ 0 w 5342334"/>
              <a:gd name="connsiteY10-102" fmla="*/ 3148605 h 5785910"/>
              <a:gd name="connsiteX11-103" fmla="*/ 1262428 w 5342334"/>
              <a:gd name="connsiteY11-104" fmla="*/ 2938106 h 5785910"/>
              <a:gd name="connsiteX12-105" fmla="*/ 1354605 w 5342334"/>
              <a:gd name="connsiteY12-106" fmla="*/ 2912708 h 5785910"/>
              <a:gd name="connsiteX13-107" fmla="*/ 3380735 w 5342334"/>
              <a:gd name="connsiteY13-108" fmla="*/ 118 h 5785910"/>
              <a:gd name="connsiteX14-109" fmla="*/ 3863622 w 5342334"/>
              <a:gd name="connsiteY14-110" fmla="*/ 912639 h 5785910"/>
              <a:gd name="connsiteX15-111" fmla="*/ 3674765 w 5342334"/>
              <a:gd name="connsiteY15-112" fmla="*/ 2045786 h 5785910"/>
              <a:gd name="connsiteX16-113" fmla="*/ 4585837 w 5342334"/>
              <a:gd name="connsiteY16-114" fmla="*/ 2046833 h 5785910"/>
              <a:gd name="connsiteX17-115" fmla="*/ 4775401 w 5342334"/>
              <a:gd name="connsiteY17-116" fmla="*/ 2003486 h 5785910"/>
              <a:gd name="connsiteX18-117" fmla="*/ 5203724 w 5342334"/>
              <a:gd name="connsiteY18-118" fmla="*/ 2381935 h 5785910"/>
              <a:gd name="connsiteX19-119" fmla="*/ 4980124 w 5342334"/>
              <a:gd name="connsiteY19-120" fmla="*/ 2705696 h 5785910"/>
              <a:gd name="connsiteX20-121" fmla="*/ 5342334 w 5342334"/>
              <a:gd name="connsiteY20-122" fmla="*/ 3258997 h 5785910"/>
              <a:gd name="connsiteX21-123" fmla="*/ 5107100 w 5342334"/>
              <a:gd name="connsiteY21-124" fmla="*/ 3754493 h 5785910"/>
              <a:gd name="connsiteX22-125" fmla="*/ 5342334 w 5342334"/>
              <a:gd name="connsiteY22-126" fmla="*/ 4140580 h 5785910"/>
              <a:gd name="connsiteX23-127" fmla="*/ 4844706 w 5342334"/>
              <a:gd name="connsiteY23-128" fmla="*/ 4606676 h 5785910"/>
              <a:gd name="connsiteX24-129" fmla="*/ 4790537 w 5342334"/>
              <a:gd name="connsiteY24-130" fmla="*/ 4596433 h 5785910"/>
              <a:gd name="connsiteX25-131" fmla="*/ 4802287 w 5342334"/>
              <a:gd name="connsiteY25-132" fmla="*/ 4606672 h 5785910"/>
              <a:gd name="connsiteX26-133" fmla="*/ 5191248 w 5342334"/>
              <a:gd name="connsiteY26-134" fmla="*/ 4997228 h 5785910"/>
              <a:gd name="connsiteX27-135" fmla="*/ 4866278 w 5342334"/>
              <a:gd name="connsiteY27-136" fmla="*/ 5435572 h 5785910"/>
              <a:gd name="connsiteX28-137" fmla="*/ 4581456 w 5342334"/>
              <a:gd name="connsiteY28-138" fmla="*/ 5443059 h 5785910"/>
              <a:gd name="connsiteX29-139" fmla="*/ 4593578 w 5342334"/>
              <a:gd name="connsiteY29-140" fmla="*/ 5444848 h 5785910"/>
              <a:gd name="connsiteX30-141" fmla="*/ 4581281 w 5342334"/>
              <a:gd name="connsiteY30-142" fmla="*/ 5445228 h 5785910"/>
              <a:gd name="connsiteX31-143" fmla="*/ 2168410 w 5342334"/>
              <a:gd name="connsiteY31-144" fmla="*/ 5525146 h 5785910"/>
              <a:gd name="connsiteX32-145" fmla="*/ 1445968 w 5342334"/>
              <a:gd name="connsiteY32-146" fmla="*/ 3310386 h 5785910"/>
              <a:gd name="connsiteX33-147" fmla="*/ 1441770 w 5342334"/>
              <a:gd name="connsiteY33-148" fmla="*/ 2943473 h 5785910"/>
              <a:gd name="connsiteX34-149" fmla="*/ 1514723 w 5342334"/>
              <a:gd name="connsiteY34-150" fmla="*/ 2929703 h 5785910"/>
              <a:gd name="connsiteX35-151" fmla="*/ 1975047 w 5342334"/>
              <a:gd name="connsiteY35-152" fmla="*/ 2725675 h 5785910"/>
              <a:gd name="connsiteX36-153" fmla="*/ 2654934 w 5342334"/>
              <a:gd name="connsiteY36-154" fmla="*/ 1630299 h 5785910"/>
              <a:gd name="connsiteX37-155" fmla="*/ 3108192 w 5342334"/>
              <a:gd name="connsiteY37-156" fmla="*/ 686009 h 5785910"/>
              <a:gd name="connsiteX38-157" fmla="*/ 3334821 w 5342334"/>
              <a:gd name="connsiteY38-158" fmla="*/ 6121 h 5785910"/>
              <a:gd name="connsiteX39-159" fmla="*/ 3380735 w 5342334"/>
              <a:gd name="connsiteY39-160" fmla="*/ 118 h 5785910"/>
              <a:gd name="connsiteX0-161" fmla="*/ 1438934 w 5342334"/>
              <a:gd name="connsiteY0-162" fmla="*/ 2944008 h 5785910"/>
              <a:gd name="connsiteX1-163" fmla="*/ 1441770 w 5342334"/>
              <a:gd name="connsiteY1-164" fmla="*/ 2943473 h 5785910"/>
              <a:gd name="connsiteX2-165" fmla="*/ 1438934 w 5342334"/>
              <a:gd name="connsiteY2-166" fmla="*/ 2944008 h 5785910"/>
              <a:gd name="connsiteX3-167" fmla="*/ 1354605 w 5342334"/>
              <a:gd name="connsiteY3-168" fmla="*/ 2912708 h 5785910"/>
              <a:gd name="connsiteX4-169" fmla="*/ 1428080 w 5342334"/>
              <a:gd name="connsiteY4-170" fmla="*/ 2945087 h 5785910"/>
              <a:gd name="connsiteX5-171" fmla="*/ 1431050 w 5342334"/>
              <a:gd name="connsiteY5-172" fmla="*/ 3320849 h 5785910"/>
              <a:gd name="connsiteX6-173" fmla="*/ 2146318 w 5342334"/>
              <a:gd name="connsiteY6-174" fmla="*/ 5548257 h 5785910"/>
              <a:gd name="connsiteX7-175" fmla="*/ 2115204 w 5342334"/>
              <a:gd name="connsiteY7-176" fmla="*/ 5553206 h 5785910"/>
              <a:gd name="connsiteX8-177" fmla="*/ 1246460 w 5342334"/>
              <a:gd name="connsiteY8-178" fmla="*/ 5785910 h 5785910"/>
              <a:gd name="connsiteX9-179" fmla="*/ 0 w 5342334"/>
              <a:gd name="connsiteY9-180" fmla="*/ 3148605 h 5785910"/>
              <a:gd name="connsiteX10-181" fmla="*/ 1262428 w 5342334"/>
              <a:gd name="connsiteY10-182" fmla="*/ 2938106 h 5785910"/>
              <a:gd name="connsiteX11-183" fmla="*/ 1354605 w 5342334"/>
              <a:gd name="connsiteY11-184" fmla="*/ 2912708 h 5785910"/>
              <a:gd name="connsiteX12-185" fmla="*/ 3380735 w 5342334"/>
              <a:gd name="connsiteY12-186" fmla="*/ 118 h 5785910"/>
              <a:gd name="connsiteX13-187" fmla="*/ 3863622 w 5342334"/>
              <a:gd name="connsiteY13-188" fmla="*/ 912639 h 5785910"/>
              <a:gd name="connsiteX14-189" fmla="*/ 3674765 w 5342334"/>
              <a:gd name="connsiteY14-190" fmla="*/ 2045786 h 5785910"/>
              <a:gd name="connsiteX15-191" fmla="*/ 4585837 w 5342334"/>
              <a:gd name="connsiteY15-192" fmla="*/ 2046833 h 5785910"/>
              <a:gd name="connsiteX16-193" fmla="*/ 4775401 w 5342334"/>
              <a:gd name="connsiteY16-194" fmla="*/ 2003486 h 5785910"/>
              <a:gd name="connsiteX17-195" fmla="*/ 5203724 w 5342334"/>
              <a:gd name="connsiteY17-196" fmla="*/ 2381935 h 5785910"/>
              <a:gd name="connsiteX18-197" fmla="*/ 4980124 w 5342334"/>
              <a:gd name="connsiteY18-198" fmla="*/ 2705696 h 5785910"/>
              <a:gd name="connsiteX19-199" fmla="*/ 5342334 w 5342334"/>
              <a:gd name="connsiteY19-200" fmla="*/ 3258997 h 5785910"/>
              <a:gd name="connsiteX20-201" fmla="*/ 5107100 w 5342334"/>
              <a:gd name="connsiteY20-202" fmla="*/ 3754493 h 5785910"/>
              <a:gd name="connsiteX21-203" fmla="*/ 5342334 w 5342334"/>
              <a:gd name="connsiteY21-204" fmla="*/ 4140580 h 5785910"/>
              <a:gd name="connsiteX22-205" fmla="*/ 4844706 w 5342334"/>
              <a:gd name="connsiteY22-206" fmla="*/ 4606676 h 5785910"/>
              <a:gd name="connsiteX23-207" fmla="*/ 4790537 w 5342334"/>
              <a:gd name="connsiteY23-208" fmla="*/ 4596433 h 5785910"/>
              <a:gd name="connsiteX24-209" fmla="*/ 4802287 w 5342334"/>
              <a:gd name="connsiteY24-210" fmla="*/ 4606672 h 5785910"/>
              <a:gd name="connsiteX25-211" fmla="*/ 5191248 w 5342334"/>
              <a:gd name="connsiteY25-212" fmla="*/ 4997228 h 5785910"/>
              <a:gd name="connsiteX26-213" fmla="*/ 4866278 w 5342334"/>
              <a:gd name="connsiteY26-214" fmla="*/ 5435572 h 5785910"/>
              <a:gd name="connsiteX27-215" fmla="*/ 4581456 w 5342334"/>
              <a:gd name="connsiteY27-216" fmla="*/ 5443059 h 5785910"/>
              <a:gd name="connsiteX28-217" fmla="*/ 4593578 w 5342334"/>
              <a:gd name="connsiteY28-218" fmla="*/ 5444848 h 5785910"/>
              <a:gd name="connsiteX29-219" fmla="*/ 4581281 w 5342334"/>
              <a:gd name="connsiteY29-220" fmla="*/ 5445228 h 5785910"/>
              <a:gd name="connsiteX30-221" fmla="*/ 2168410 w 5342334"/>
              <a:gd name="connsiteY30-222" fmla="*/ 5525146 h 5785910"/>
              <a:gd name="connsiteX31-223" fmla="*/ 1445968 w 5342334"/>
              <a:gd name="connsiteY31-224" fmla="*/ 3310386 h 5785910"/>
              <a:gd name="connsiteX32-225" fmla="*/ 1441770 w 5342334"/>
              <a:gd name="connsiteY32-226" fmla="*/ 2943473 h 5785910"/>
              <a:gd name="connsiteX33-227" fmla="*/ 1514723 w 5342334"/>
              <a:gd name="connsiteY33-228" fmla="*/ 2929703 h 5785910"/>
              <a:gd name="connsiteX34-229" fmla="*/ 1975047 w 5342334"/>
              <a:gd name="connsiteY34-230" fmla="*/ 2725675 h 5785910"/>
              <a:gd name="connsiteX35-231" fmla="*/ 2654934 w 5342334"/>
              <a:gd name="connsiteY35-232" fmla="*/ 1630299 h 5785910"/>
              <a:gd name="connsiteX36-233" fmla="*/ 3108192 w 5342334"/>
              <a:gd name="connsiteY36-234" fmla="*/ 686009 h 5785910"/>
              <a:gd name="connsiteX37-235" fmla="*/ 3334821 w 5342334"/>
              <a:gd name="connsiteY37-236" fmla="*/ 6121 h 5785910"/>
              <a:gd name="connsiteX38-237" fmla="*/ 3380735 w 5342334"/>
              <a:gd name="connsiteY38-238" fmla="*/ 118 h 5785910"/>
              <a:gd name="connsiteX0-239" fmla="*/ 1438934 w 5342334"/>
              <a:gd name="connsiteY0-240" fmla="*/ 2944008 h 5785910"/>
              <a:gd name="connsiteX1-241" fmla="*/ 1441770 w 5342334"/>
              <a:gd name="connsiteY1-242" fmla="*/ 2943473 h 5785910"/>
              <a:gd name="connsiteX2-243" fmla="*/ 1438934 w 5342334"/>
              <a:gd name="connsiteY2-244" fmla="*/ 2944008 h 5785910"/>
              <a:gd name="connsiteX3-245" fmla="*/ 1354605 w 5342334"/>
              <a:gd name="connsiteY3-246" fmla="*/ 2912708 h 5785910"/>
              <a:gd name="connsiteX4-247" fmla="*/ 1428080 w 5342334"/>
              <a:gd name="connsiteY4-248" fmla="*/ 2945087 h 5785910"/>
              <a:gd name="connsiteX5-249" fmla="*/ 1431050 w 5342334"/>
              <a:gd name="connsiteY5-250" fmla="*/ 3320849 h 5785910"/>
              <a:gd name="connsiteX6-251" fmla="*/ 2146318 w 5342334"/>
              <a:gd name="connsiteY6-252" fmla="*/ 5548257 h 5785910"/>
              <a:gd name="connsiteX7-253" fmla="*/ 2115204 w 5342334"/>
              <a:gd name="connsiteY7-254" fmla="*/ 5553206 h 5785910"/>
              <a:gd name="connsiteX8-255" fmla="*/ 1246460 w 5342334"/>
              <a:gd name="connsiteY8-256" fmla="*/ 5785910 h 5785910"/>
              <a:gd name="connsiteX9-257" fmla="*/ 0 w 5342334"/>
              <a:gd name="connsiteY9-258" fmla="*/ 3148605 h 5785910"/>
              <a:gd name="connsiteX10-259" fmla="*/ 1262428 w 5342334"/>
              <a:gd name="connsiteY10-260" fmla="*/ 2938106 h 5785910"/>
              <a:gd name="connsiteX11-261" fmla="*/ 1354605 w 5342334"/>
              <a:gd name="connsiteY11-262" fmla="*/ 2912708 h 5785910"/>
              <a:gd name="connsiteX12-263" fmla="*/ 3380735 w 5342334"/>
              <a:gd name="connsiteY12-264" fmla="*/ 118 h 5785910"/>
              <a:gd name="connsiteX13-265" fmla="*/ 3863622 w 5342334"/>
              <a:gd name="connsiteY13-266" fmla="*/ 912639 h 5785910"/>
              <a:gd name="connsiteX14-267" fmla="*/ 3674765 w 5342334"/>
              <a:gd name="connsiteY14-268" fmla="*/ 2045786 h 5785910"/>
              <a:gd name="connsiteX15-269" fmla="*/ 4585837 w 5342334"/>
              <a:gd name="connsiteY15-270" fmla="*/ 2046833 h 5785910"/>
              <a:gd name="connsiteX16-271" fmla="*/ 4775401 w 5342334"/>
              <a:gd name="connsiteY16-272" fmla="*/ 2003486 h 5785910"/>
              <a:gd name="connsiteX17-273" fmla="*/ 5203724 w 5342334"/>
              <a:gd name="connsiteY17-274" fmla="*/ 2381935 h 5785910"/>
              <a:gd name="connsiteX18-275" fmla="*/ 4980124 w 5342334"/>
              <a:gd name="connsiteY18-276" fmla="*/ 2705696 h 5785910"/>
              <a:gd name="connsiteX19-277" fmla="*/ 5342334 w 5342334"/>
              <a:gd name="connsiteY19-278" fmla="*/ 3258997 h 5785910"/>
              <a:gd name="connsiteX20-279" fmla="*/ 5107100 w 5342334"/>
              <a:gd name="connsiteY20-280" fmla="*/ 3754493 h 5785910"/>
              <a:gd name="connsiteX21-281" fmla="*/ 5342334 w 5342334"/>
              <a:gd name="connsiteY21-282" fmla="*/ 4140580 h 5785910"/>
              <a:gd name="connsiteX22-283" fmla="*/ 4844706 w 5342334"/>
              <a:gd name="connsiteY22-284" fmla="*/ 4606676 h 5785910"/>
              <a:gd name="connsiteX23-285" fmla="*/ 4790537 w 5342334"/>
              <a:gd name="connsiteY23-286" fmla="*/ 4596433 h 5785910"/>
              <a:gd name="connsiteX24-287" fmla="*/ 4802287 w 5342334"/>
              <a:gd name="connsiteY24-288" fmla="*/ 4606672 h 5785910"/>
              <a:gd name="connsiteX25-289" fmla="*/ 5191248 w 5342334"/>
              <a:gd name="connsiteY25-290" fmla="*/ 4997228 h 5785910"/>
              <a:gd name="connsiteX26-291" fmla="*/ 4866278 w 5342334"/>
              <a:gd name="connsiteY26-292" fmla="*/ 5435572 h 5785910"/>
              <a:gd name="connsiteX27-293" fmla="*/ 4581456 w 5342334"/>
              <a:gd name="connsiteY27-294" fmla="*/ 5443059 h 5785910"/>
              <a:gd name="connsiteX28-295" fmla="*/ 4593578 w 5342334"/>
              <a:gd name="connsiteY28-296" fmla="*/ 5444848 h 5785910"/>
              <a:gd name="connsiteX29-297" fmla="*/ 4581281 w 5342334"/>
              <a:gd name="connsiteY29-298" fmla="*/ 5445228 h 5785910"/>
              <a:gd name="connsiteX30-299" fmla="*/ 2168410 w 5342334"/>
              <a:gd name="connsiteY30-300" fmla="*/ 5525146 h 5785910"/>
              <a:gd name="connsiteX31-301" fmla="*/ 1445968 w 5342334"/>
              <a:gd name="connsiteY31-302" fmla="*/ 3310386 h 5785910"/>
              <a:gd name="connsiteX32-303" fmla="*/ 1441770 w 5342334"/>
              <a:gd name="connsiteY32-304" fmla="*/ 2943473 h 5785910"/>
              <a:gd name="connsiteX33-305" fmla="*/ 1514723 w 5342334"/>
              <a:gd name="connsiteY33-306" fmla="*/ 2929703 h 5785910"/>
              <a:gd name="connsiteX34-307" fmla="*/ 1975047 w 5342334"/>
              <a:gd name="connsiteY34-308" fmla="*/ 2725675 h 5785910"/>
              <a:gd name="connsiteX35-309" fmla="*/ 2654934 w 5342334"/>
              <a:gd name="connsiteY35-310" fmla="*/ 1630299 h 5785910"/>
              <a:gd name="connsiteX36-311" fmla="*/ 3108192 w 5342334"/>
              <a:gd name="connsiteY36-312" fmla="*/ 686009 h 5785910"/>
              <a:gd name="connsiteX37-313" fmla="*/ 3334821 w 5342334"/>
              <a:gd name="connsiteY37-314" fmla="*/ 6121 h 5785910"/>
              <a:gd name="connsiteX38-315" fmla="*/ 3380735 w 5342334"/>
              <a:gd name="connsiteY38-316" fmla="*/ 118 h 5785910"/>
              <a:gd name="connsiteX0-317" fmla="*/ 1438934 w 5342334"/>
              <a:gd name="connsiteY0-318" fmla="*/ 2944008 h 5785910"/>
              <a:gd name="connsiteX1-319" fmla="*/ 1441770 w 5342334"/>
              <a:gd name="connsiteY1-320" fmla="*/ 2943473 h 5785910"/>
              <a:gd name="connsiteX2-321" fmla="*/ 1438934 w 5342334"/>
              <a:gd name="connsiteY2-322" fmla="*/ 2944008 h 5785910"/>
              <a:gd name="connsiteX3-323" fmla="*/ 1354605 w 5342334"/>
              <a:gd name="connsiteY3-324" fmla="*/ 2912708 h 5785910"/>
              <a:gd name="connsiteX4-325" fmla="*/ 1428080 w 5342334"/>
              <a:gd name="connsiteY4-326" fmla="*/ 2945087 h 5785910"/>
              <a:gd name="connsiteX5-327" fmla="*/ 1431050 w 5342334"/>
              <a:gd name="connsiteY5-328" fmla="*/ 3320849 h 5785910"/>
              <a:gd name="connsiteX6-329" fmla="*/ 2146318 w 5342334"/>
              <a:gd name="connsiteY6-330" fmla="*/ 5548257 h 5785910"/>
              <a:gd name="connsiteX7-331" fmla="*/ 2115204 w 5342334"/>
              <a:gd name="connsiteY7-332" fmla="*/ 5553206 h 5785910"/>
              <a:gd name="connsiteX8-333" fmla="*/ 1246460 w 5342334"/>
              <a:gd name="connsiteY8-334" fmla="*/ 5785910 h 5785910"/>
              <a:gd name="connsiteX9-335" fmla="*/ 0 w 5342334"/>
              <a:gd name="connsiteY9-336" fmla="*/ 3148605 h 5785910"/>
              <a:gd name="connsiteX10-337" fmla="*/ 1262428 w 5342334"/>
              <a:gd name="connsiteY10-338" fmla="*/ 2938106 h 5785910"/>
              <a:gd name="connsiteX11-339" fmla="*/ 1354605 w 5342334"/>
              <a:gd name="connsiteY11-340" fmla="*/ 2912708 h 5785910"/>
              <a:gd name="connsiteX12-341" fmla="*/ 3380735 w 5342334"/>
              <a:gd name="connsiteY12-342" fmla="*/ 118 h 5785910"/>
              <a:gd name="connsiteX13-343" fmla="*/ 3863622 w 5342334"/>
              <a:gd name="connsiteY13-344" fmla="*/ 912639 h 5785910"/>
              <a:gd name="connsiteX14-345" fmla="*/ 3674765 w 5342334"/>
              <a:gd name="connsiteY14-346" fmla="*/ 2045786 h 5785910"/>
              <a:gd name="connsiteX15-347" fmla="*/ 4585837 w 5342334"/>
              <a:gd name="connsiteY15-348" fmla="*/ 2046833 h 5785910"/>
              <a:gd name="connsiteX16-349" fmla="*/ 4775401 w 5342334"/>
              <a:gd name="connsiteY16-350" fmla="*/ 2003486 h 5785910"/>
              <a:gd name="connsiteX17-351" fmla="*/ 5203724 w 5342334"/>
              <a:gd name="connsiteY17-352" fmla="*/ 2381935 h 5785910"/>
              <a:gd name="connsiteX18-353" fmla="*/ 4980124 w 5342334"/>
              <a:gd name="connsiteY18-354" fmla="*/ 2705696 h 5785910"/>
              <a:gd name="connsiteX19-355" fmla="*/ 5342334 w 5342334"/>
              <a:gd name="connsiteY19-356" fmla="*/ 3258997 h 5785910"/>
              <a:gd name="connsiteX20-357" fmla="*/ 5107100 w 5342334"/>
              <a:gd name="connsiteY20-358" fmla="*/ 3754493 h 5785910"/>
              <a:gd name="connsiteX21-359" fmla="*/ 5342334 w 5342334"/>
              <a:gd name="connsiteY21-360" fmla="*/ 4140580 h 5785910"/>
              <a:gd name="connsiteX22-361" fmla="*/ 4844706 w 5342334"/>
              <a:gd name="connsiteY22-362" fmla="*/ 4606676 h 5785910"/>
              <a:gd name="connsiteX23-363" fmla="*/ 4790537 w 5342334"/>
              <a:gd name="connsiteY23-364" fmla="*/ 4596433 h 5785910"/>
              <a:gd name="connsiteX24-365" fmla="*/ 4802287 w 5342334"/>
              <a:gd name="connsiteY24-366" fmla="*/ 4606672 h 5785910"/>
              <a:gd name="connsiteX25-367" fmla="*/ 5191248 w 5342334"/>
              <a:gd name="connsiteY25-368" fmla="*/ 4997228 h 5785910"/>
              <a:gd name="connsiteX26-369" fmla="*/ 4866278 w 5342334"/>
              <a:gd name="connsiteY26-370" fmla="*/ 5435572 h 5785910"/>
              <a:gd name="connsiteX27-371" fmla="*/ 4581456 w 5342334"/>
              <a:gd name="connsiteY27-372" fmla="*/ 5443059 h 5785910"/>
              <a:gd name="connsiteX28-373" fmla="*/ 4593578 w 5342334"/>
              <a:gd name="connsiteY28-374" fmla="*/ 5444848 h 5785910"/>
              <a:gd name="connsiteX29-375" fmla="*/ 4581281 w 5342334"/>
              <a:gd name="connsiteY29-376" fmla="*/ 5445228 h 5785910"/>
              <a:gd name="connsiteX30-377" fmla="*/ 2168410 w 5342334"/>
              <a:gd name="connsiteY30-378" fmla="*/ 5525146 h 5785910"/>
              <a:gd name="connsiteX31-379" fmla="*/ 1445968 w 5342334"/>
              <a:gd name="connsiteY31-380" fmla="*/ 3310386 h 5785910"/>
              <a:gd name="connsiteX32-381" fmla="*/ 1441770 w 5342334"/>
              <a:gd name="connsiteY32-382" fmla="*/ 2943473 h 5785910"/>
              <a:gd name="connsiteX33-383" fmla="*/ 1514723 w 5342334"/>
              <a:gd name="connsiteY33-384" fmla="*/ 2929703 h 5785910"/>
              <a:gd name="connsiteX34-385" fmla="*/ 1975047 w 5342334"/>
              <a:gd name="connsiteY34-386" fmla="*/ 2725675 h 5785910"/>
              <a:gd name="connsiteX35-387" fmla="*/ 2654934 w 5342334"/>
              <a:gd name="connsiteY35-388" fmla="*/ 1630299 h 5785910"/>
              <a:gd name="connsiteX36-389" fmla="*/ 3108192 w 5342334"/>
              <a:gd name="connsiteY36-390" fmla="*/ 686009 h 5785910"/>
              <a:gd name="connsiteX37-391" fmla="*/ 3334821 w 5342334"/>
              <a:gd name="connsiteY37-392" fmla="*/ 6121 h 5785910"/>
              <a:gd name="connsiteX38-393" fmla="*/ 3380735 w 5342334"/>
              <a:gd name="connsiteY38-394" fmla="*/ 118 h 5785910"/>
              <a:gd name="connsiteX0-395" fmla="*/ 1438934 w 5342334"/>
              <a:gd name="connsiteY0-396" fmla="*/ 2944008 h 5785910"/>
              <a:gd name="connsiteX1-397" fmla="*/ 1441770 w 5342334"/>
              <a:gd name="connsiteY1-398" fmla="*/ 2943473 h 5785910"/>
              <a:gd name="connsiteX2-399" fmla="*/ 1438934 w 5342334"/>
              <a:gd name="connsiteY2-400" fmla="*/ 2944008 h 5785910"/>
              <a:gd name="connsiteX3-401" fmla="*/ 1354605 w 5342334"/>
              <a:gd name="connsiteY3-402" fmla="*/ 2912708 h 5785910"/>
              <a:gd name="connsiteX4-403" fmla="*/ 1428080 w 5342334"/>
              <a:gd name="connsiteY4-404" fmla="*/ 2945087 h 5785910"/>
              <a:gd name="connsiteX5-405" fmla="*/ 1431050 w 5342334"/>
              <a:gd name="connsiteY5-406" fmla="*/ 3320849 h 5785910"/>
              <a:gd name="connsiteX6-407" fmla="*/ 2146318 w 5342334"/>
              <a:gd name="connsiteY6-408" fmla="*/ 5548257 h 5785910"/>
              <a:gd name="connsiteX7-409" fmla="*/ 2115204 w 5342334"/>
              <a:gd name="connsiteY7-410" fmla="*/ 5553206 h 5785910"/>
              <a:gd name="connsiteX8-411" fmla="*/ 1246460 w 5342334"/>
              <a:gd name="connsiteY8-412" fmla="*/ 5785910 h 5785910"/>
              <a:gd name="connsiteX9-413" fmla="*/ 0 w 5342334"/>
              <a:gd name="connsiteY9-414" fmla="*/ 3148605 h 5785910"/>
              <a:gd name="connsiteX10-415" fmla="*/ 1262428 w 5342334"/>
              <a:gd name="connsiteY10-416" fmla="*/ 2938106 h 5785910"/>
              <a:gd name="connsiteX11-417" fmla="*/ 1354605 w 5342334"/>
              <a:gd name="connsiteY11-418" fmla="*/ 2912708 h 5785910"/>
              <a:gd name="connsiteX12-419" fmla="*/ 3380735 w 5342334"/>
              <a:gd name="connsiteY12-420" fmla="*/ 118 h 5785910"/>
              <a:gd name="connsiteX13-421" fmla="*/ 3863622 w 5342334"/>
              <a:gd name="connsiteY13-422" fmla="*/ 912639 h 5785910"/>
              <a:gd name="connsiteX14-423" fmla="*/ 3674765 w 5342334"/>
              <a:gd name="connsiteY14-424" fmla="*/ 2045786 h 5785910"/>
              <a:gd name="connsiteX15-425" fmla="*/ 4585837 w 5342334"/>
              <a:gd name="connsiteY15-426" fmla="*/ 2046833 h 5785910"/>
              <a:gd name="connsiteX16-427" fmla="*/ 4775401 w 5342334"/>
              <a:gd name="connsiteY16-428" fmla="*/ 2003486 h 5785910"/>
              <a:gd name="connsiteX17-429" fmla="*/ 5203724 w 5342334"/>
              <a:gd name="connsiteY17-430" fmla="*/ 2381935 h 5785910"/>
              <a:gd name="connsiteX18-431" fmla="*/ 4980124 w 5342334"/>
              <a:gd name="connsiteY18-432" fmla="*/ 2705696 h 5785910"/>
              <a:gd name="connsiteX19-433" fmla="*/ 5342334 w 5342334"/>
              <a:gd name="connsiteY19-434" fmla="*/ 3258997 h 5785910"/>
              <a:gd name="connsiteX20-435" fmla="*/ 5107100 w 5342334"/>
              <a:gd name="connsiteY20-436" fmla="*/ 3754493 h 5785910"/>
              <a:gd name="connsiteX21-437" fmla="*/ 5342334 w 5342334"/>
              <a:gd name="connsiteY21-438" fmla="*/ 4140580 h 5785910"/>
              <a:gd name="connsiteX22-439" fmla="*/ 4844706 w 5342334"/>
              <a:gd name="connsiteY22-440" fmla="*/ 4606676 h 5785910"/>
              <a:gd name="connsiteX23-441" fmla="*/ 4790537 w 5342334"/>
              <a:gd name="connsiteY23-442" fmla="*/ 4596433 h 5785910"/>
              <a:gd name="connsiteX24-443" fmla="*/ 4802287 w 5342334"/>
              <a:gd name="connsiteY24-444" fmla="*/ 4606672 h 5785910"/>
              <a:gd name="connsiteX25-445" fmla="*/ 5191248 w 5342334"/>
              <a:gd name="connsiteY25-446" fmla="*/ 4997228 h 5785910"/>
              <a:gd name="connsiteX26-447" fmla="*/ 4866278 w 5342334"/>
              <a:gd name="connsiteY26-448" fmla="*/ 5435572 h 5785910"/>
              <a:gd name="connsiteX27-449" fmla="*/ 4581456 w 5342334"/>
              <a:gd name="connsiteY27-450" fmla="*/ 5443059 h 5785910"/>
              <a:gd name="connsiteX28-451" fmla="*/ 4593578 w 5342334"/>
              <a:gd name="connsiteY28-452" fmla="*/ 5444848 h 5785910"/>
              <a:gd name="connsiteX29-453" fmla="*/ 4581281 w 5342334"/>
              <a:gd name="connsiteY29-454" fmla="*/ 5445228 h 5785910"/>
              <a:gd name="connsiteX30-455" fmla="*/ 2168410 w 5342334"/>
              <a:gd name="connsiteY30-456" fmla="*/ 5525146 h 5785910"/>
              <a:gd name="connsiteX31-457" fmla="*/ 1445968 w 5342334"/>
              <a:gd name="connsiteY31-458" fmla="*/ 3310386 h 5785910"/>
              <a:gd name="connsiteX32-459" fmla="*/ 1441770 w 5342334"/>
              <a:gd name="connsiteY32-460" fmla="*/ 2943473 h 5785910"/>
              <a:gd name="connsiteX33-461" fmla="*/ 1514723 w 5342334"/>
              <a:gd name="connsiteY33-462" fmla="*/ 2929703 h 5785910"/>
              <a:gd name="connsiteX34-463" fmla="*/ 1975047 w 5342334"/>
              <a:gd name="connsiteY34-464" fmla="*/ 2725675 h 5785910"/>
              <a:gd name="connsiteX35-465" fmla="*/ 2654934 w 5342334"/>
              <a:gd name="connsiteY35-466" fmla="*/ 1630299 h 5785910"/>
              <a:gd name="connsiteX36-467" fmla="*/ 3108192 w 5342334"/>
              <a:gd name="connsiteY36-468" fmla="*/ 686009 h 5785910"/>
              <a:gd name="connsiteX37-469" fmla="*/ 3334821 w 5342334"/>
              <a:gd name="connsiteY37-470" fmla="*/ 6121 h 5785910"/>
              <a:gd name="connsiteX38-471" fmla="*/ 3380735 w 5342334"/>
              <a:gd name="connsiteY38-472" fmla="*/ 118 h 5785910"/>
              <a:gd name="connsiteX0-473" fmla="*/ 1438934 w 5342334"/>
              <a:gd name="connsiteY0-474" fmla="*/ 2944008 h 5785910"/>
              <a:gd name="connsiteX1-475" fmla="*/ 1441770 w 5342334"/>
              <a:gd name="connsiteY1-476" fmla="*/ 2943473 h 5785910"/>
              <a:gd name="connsiteX2-477" fmla="*/ 1438934 w 5342334"/>
              <a:gd name="connsiteY2-478" fmla="*/ 2944008 h 5785910"/>
              <a:gd name="connsiteX3-479" fmla="*/ 1354605 w 5342334"/>
              <a:gd name="connsiteY3-480" fmla="*/ 2912708 h 5785910"/>
              <a:gd name="connsiteX4-481" fmla="*/ 1428080 w 5342334"/>
              <a:gd name="connsiteY4-482" fmla="*/ 2945087 h 5785910"/>
              <a:gd name="connsiteX5-483" fmla="*/ 1431050 w 5342334"/>
              <a:gd name="connsiteY5-484" fmla="*/ 3320849 h 5785910"/>
              <a:gd name="connsiteX6-485" fmla="*/ 2146318 w 5342334"/>
              <a:gd name="connsiteY6-486" fmla="*/ 5548257 h 5785910"/>
              <a:gd name="connsiteX7-487" fmla="*/ 2115204 w 5342334"/>
              <a:gd name="connsiteY7-488" fmla="*/ 5553206 h 5785910"/>
              <a:gd name="connsiteX8-489" fmla="*/ 1246460 w 5342334"/>
              <a:gd name="connsiteY8-490" fmla="*/ 5785910 h 5785910"/>
              <a:gd name="connsiteX9-491" fmla="*/ 0 w 5342334"/>
              <a:gd name="connsiteY9-492" fmla="*/ 3148605 h 5785910"/>
              <a:gd name="connsiteX10-493" fmla="*/ 1262428 w 5342334"/>
              <a:gd name="connsiteY10-494" fmla="*/ 2938106 h 5785910"/>
              <a:gd name="connsiteX11-495" fmla="*/ 1354605 w 5342334"/>
              <a:gd name="connsiteY11-496" fmla="*/ 2912708 h 5785910"/>
              <a:gd name="connsiteX12-497" fmla="*/ 3380735 w 5342334"/>
              <a:gd name="connsiteY12-498" fmla="*/ 118 h 5785910"/>
              <a:gd name="connsiteX13-499" fmla="*/ 3863622 w 5342334"/>
              <a:gd name="connsiteY13-500" fmla="*/ 912639 h 5785910"/>
              <a:gd name="connsiteX14-501" fmla="*/ 3674765 w 5342334"/>
              <a:gd name="connsiteY14-502" fmla="*/ 2045786 h 5785910"/>
              <a:gd name="connsiteX15-503" fmla="*/ 4585837 w 5342334"/>
              <a:gd name="connsiteY15-504" fmla="*/ 2046833 h 5785910"/>
              <a:gd name="connsiteX16-505" fmla="*/ 4775401 w 5342334"/>
              <a:gd name="connsiteY16-506" fmla="*/ 2003486 h 5785910"/>
              <a:gd name="connsiteX17-507" fmla="*/ 5203724 w 5342334"/>
              <a:gd name="connsiteY17-508" fmla="*/ 2381935 h 5785910"/>
              <a:gd name="connsiteX18-509" fmla="*/ 4980124 w 5342334"/>
              <a:gd name="connsiteY18-510" fmla="*/ 2705696 h 5785910"/>
              <a:gd name="connsiteX19-511" fmla="*/ 5342334 w 5342334"/>
              <a:gd name="connsiteY19-512" fmla="*/ 3258997 h 5785910"/>
              <a:gd name="connsiteX20-513" fmla="*/ 5107100 w 5342334"/>
              <a:gd name="connsiteY20-514" fmla="*/ 3754493 h 5785910"/>
              <a:gd name="connsiteX21-515" fmla="*/ 5342334 w 5342334"/>
              <a:gd name="connsiteY21-516" fmla="*/ 4140580 h 5785910"/>
              <a:gd name="connsiteX22-517" fmla="*/ 4844706 w 5342334"/>
              <a:gd name="connsiteY22-518" fmla="*/ 4606676 h 5785910"/>
              <a:gd name="connsiteX23-519" fmla="*/ 4790537 w 5342334"/>
              <a:gd name="connsiteY23-520" fmla="*/ 4596433 h 5785910"/>
              <a:gd name="connsiteX24-521" fmla="*/ 4802287 w 5342334"/>
              <a:gd name="connsiteY24-522" fmla="*/ 4606672 h 5785910"/>
              <a:gd name="connsiteX25-523" fmla="*/ 5191248 w 5342334"/>
              <a:gd name="connsiteY25-524" fmla="*/ 4997228 h 5785910"/>
              <a:gd name="connsiteX26-525" fmla="*/ 4866278 w 5342334"/>
              <a:gd name="connsiteY26-526" fmla="*/ 5435572 h 5785910"/>
              <a:gd name="connsiteX27-527" fmla="*/ 4581456 w 5342334"/>
              <a:gd name="connsiteY27-528" fmla="*/ 5443059 h 5785910"/>
              <a:gd name="connsiteX28-529" fmla="*/ 4593578 w 5342334"/>
              <a:gd name="connsiteY28-530" fmla="*/ 5444848 h 5785910"/>
              <a:gd name="connsiteX29-531" fmla="*/ 4581281 w 5342334"/>
              <a:gd name="connsiteY29-532" fmla="*/ 5445228 h 5785910"/>
              <a:gd name="connsiteX30-533" fmla="*/ 2168410 w 5342334"/>
              <a:gd name="connsiteY30-534" fmla="*/ 5525146 h 5785910"/>
              <a:gd name="connsiteX31-535" fmla="*/ 1445968 w 5342334"/>
              <a:gd name="connsiteY31-536" fmla="*/ 3310386 h 5785910"/>
              <a:gd name="connsiteX32-537" fmla="*/ 1441770 w 5342334"/>
              <a:gd name="connsiteY32-538" fmla="*/ 2943473 h 5785910"/>
              <a:gd name="connsiteX33-539" fmla="*/ 1514723 w 5342334"/>
              <a:gd name="connsiteY33-540" fmla="*/ 2929703 h 5785910"/>
              <a:gd name="connsiteX34-541" fmla="*/ 1975047 w 5342334"/>
              <a:gd name="connsiteY34-542" fmla="*/ 2725675 h 5785910"/>
              <a:gd name="connsiteX35-543" fmla="*/ 2654934 w 5342334"/>
              <a:gd name="connsiteY35-544" fmla="*/ 1630299 h 5785910"/>
              <a:gd name="connsiteX36-545" fmla="*/ 3108192 w 5342334"/>
              <a:gd name="connsiteY36-546" fmla="*/ 686009 h 5785910"/>
              <a:gd name="connsiteX37-547" fmla="*/ 3334821 w 5342334"/>
              <a:gd name="connsiteY37-548" fmla="*/ 6121 h 5785910"/>
              <a:gd name="connsiteX38-549" fmla="*/ 3380735 w 5342334"/>
              <a:gd name="connsiteY38-550" fmla="*/ 118 h 5785910"/>
              <a:gd name="connsiteX0-551" fmla="*/ 1438934 w 5342334"/>
              <a:gd name="connsiteY0-552" fmla="*/ 2944008 h 5785910"/>
              <a:gd name="connsiteX1-553" fmla="*/ 1441770 w 5342334"/>
              <a:gd name="connsiteY1-554" fmla="*/ 2943473 h 5785910"/>
              <a:gd name="connsiteX2-555" fmla="*/ 1438934 w 5342334"/>
              <a:gd name="connsiteY2-556" fmla="*/ 2944008 h 5785910"/>
              <a:gd name="connsiteX3-557" fmla="*/ 1354605 w 5342334"/>
              <a:gd name="connsiteY3-558" fmla="*/ 2912708 h 5785910"/>
              <a:gd name="connsiteX4-559" fmla="*/ 1428080 w 5342334"/>
              <a:gd name="connsiteY4-560" fmla="*/ 2945087 h 5785910"/>
              <a:gd name="connsiteX5-561" fmla="*/ 1423906 w 5342334"/>
              <a:gd name="connsiteY5-562" fmla="*/ 3323230 h 5785910"/>
              <a:gd name="connsiteX6-563" fmla="*/ 2146318 w 5342334"/>
              <a:gd name="connsiteY6-564" fmla="*/ 5548257 h 5785910"/>
              <a:gd name="connsiteX7-565" fmla="*/ 2115204 w 5342334"/>
              <a:gd name="connsiteY7-566" fmla="*/ 5553206 h 5785910"/>
              <a:gd name="connsiteX8-567" fmla="*/ 1246460 w 5342334"/>
              <a:gd name="connsiteY8-568" fmla="*/ 5785910 h 5785910"/>
              <a:gd name="connsiteX9-569" fmla="*/ 0 w 5342334"/>
              <a:gd name="connsiteY9-570" fmla="*/ 3148605 h 5785910"/>
              <a:gd name="connsiteX10-571" fmla="*/ 1262428 w 5342334"/>
              <a:gd name="connsiteY10-572" fmla="*/ 2938106 h 5785910"/>
              <a:gd name="connsiteX11-573" fmla="*/ 1354605 w 5342334"/>
              <a:gd name="connsiteY11-574" fmla="*/ 2912708 h 5785910"/>
              <a:gd name="connsiteX12-575" fmla="*/ 3380735 w 5342334"/>
              <a:gd name="connsiteY12-576" fmla="*/ 118 h 5785910"/>
              <a:gd name="connsiteX13-577" fmla="*/ 3863622 w 5342334"/>
              <a:gd name="connsiteY13-578" fmla="*/ 912639 h 5785910"/>
              <a:gd name="connsiteX14-579" fmla="*/ 3674765 w 5342334"/>
              <a:gd name="connsiteY14-580" fmla="*/ 2045786 h 5785910"/>
              <a:gd name="connsiteX15-581" fmla="*/ 4585837 w 5342334"/>
              <a:gd name="connsiteY15-582" fmla="*/ 2046833 h 5785910"/>
              <a:gd name="connsiteX16-583" fmla="*/ 4775401 w 5342334"/>
              <a:gd name="connsiteY16-584" fmla="*/ 2003486 h 5785910"/>
              <a:gd name="connsiteX17-585" fmla="*/ 5203724 w 5342334"/>
              <a:gd name="connsiteY17-586" fmla="*/ 2381935 h 5785910"/>
              <a:gd name="connsiteX18-587" fmla="*/ 4980124 w 5342334"/>
              <a:gd name="connsiteY18-588" fmla="*/ 2705696 h 5785910"/>
              <a:gd name="connsiteX19-589" fmla="*/ 5342334 w 5342334"/>
              <a:gd name="connsiteY19-590" fmla="*/ 3258997 h 5785910"/>
              <a:gd name="connsiteX20-591" fmla="*/ 5107100 w 5342334"/>
              <a:gd name="connsiteY20-592" fmla="*/ 3754493 h 5785910"/>
              <a:gd name="connsiteX21-593" fmla="*/ 5342334 w 5342334"/>
              <a:gd name="connsiteY21-594" fmla="*/ 4140580 h 5785910"/>
              <a:gd name="connsiteX22-595" fmla="*/ 4844706 w 5342334"/>
              <a:gd name="connsiteY22-596" fmla="*/ 4606676 h 5785910"/>
              <a:gd name="connsiteX23-597" fmla="*/ 4790537 w 5342334"/>
              <a:gd name="connsiteY23-598" fmla="*/ 4596433 h 5785910"/>
              <a:gd name="connsiteX24-599" fmla="*/ 4802287 w 5342334"/>
              <a:gd name="connsiteY24-600" fmla="*/ 4606672 h 5785910"/>
              <a:gd name="connsiteX25-601" fmla="*/ 5191248 w 5342334"/>
              <a:gd name="connsiteY25-602" fmla="*/ 4997228 h 5785910"/>
              <a:gd name="connsiteX26-603" fmla="*/ 4866278 w 5342334"/>
              <a:gd name="connsiteY26-604" fmla="*/ 5435572 h 5785910"/>
              <a:gd name="connsiteX27-605" fmla="*/ 4581456 w 5342334"/>
              <a:gd name="connsiteY27-606" fmla="*/ 5443059 h 5785910"/>
              <a:gd name="connsiteX28-607" fmla="*/ 4593578 w 5342334"/>
              <a:gd name="connsiteY28-608" fmla="*/ 5444848 h 5785910"/>
              <a:gd name="connsiteX29-609" fmla="*/ 4581281 w 5342334"/>
              <a:gd name="connsiteY29-610" fmla="*/ 5445228 h 5785910"/>
              <a:gd name="connsiteX30-611" fmla="*/ 2168410 w 5342334"/>
              <a:gd name="connsiteY30-612" fmla="*/ 5525146 h 5785910"/>
              <a:gd name="connsiteX31-613" fmla="*/ 1445968 w 5342334"/>
              <a:gd name="connsiteY31-614" fmla="*/ 3310386 h 5785910"/>
              <a:gd name="connsiteX32-615" fmla="*/ 1441770 w 5342334"/>
              <a:gd name="connsiteY32-616" fmla="*/ 2943473 h 5785910"/>
              <a:gd name="connsiteX33-617" fmla="*/ 1514723 w 5342334"/>
              <a:gd name="connsiteY33-618" fmla="*/ 2929703 h 5785910"/>
              <a:gd name="connsiteX34-619" fmla="*/ 1975047 w 5342334"/>
              <a:gd name="connsiteY34-620" fmla="*/ 2725675 h 5785910"/>
              <a:gd name="connsiteX35-621" fmla="*/ 2654934 w 5342334"/>
              <a:gd name="connsiteY35-622" fmla="*/ 1630299 h 5785910"/>
              <a:gd name="connsiteX36-623" fmla="*/ 3108192 w 5342334"/>
              <a:gd name="connsiteY36-624" fmla="*/ 686009 h 5785910"/>
              <a:gd name="connsiteX37-625" fmla="*/ 3334821 w 5342334"/>
              <a:gd name="connsiteY37-626" fmla="*/ 6121 h 5785910"/>
              <a:gd name="connsiteX38-627" fmla="*/ 3380735 w 5342334"/>
              <a:gd name="connsiteY38-628" fmla="*/ 118 h 5785910"/>
              <a:gd name="connsiteX0-629" fmla="*/ 1438934 w 5342334"/>
              <a:gd name="connsiteY0-630" fmla="*/ 2944008 h 5785910"/>
              <a:gd name="connsiteX1-631" fmla="*/ 1441770 w 5342334"/>
              <a:gd name="connsiteY1-632" fmla="*/ 2943473 h 5785910"/>
              <a:gd name="connsiteX2-633" fmla="*/ 1438934 w 5342334"/>
              <a:gd name="connsiteY2-634" fmla="*/ 2944008 h 5785910"/>
              <a:gd name="connsiteX3-635" fmla="*/ 1354605 w 5342334"/>
              <a:gd name="connsiteY3-636" fmla="*/ 2912708 h 5785910"/>
              <a:gd name="connsiteX4-637" fmla="*/ 1423317 w 5342334"/>
              <a:gd name="connsiteY4-638" fmla="*/ 2947468 h 5785910"/>
              <a:gd name="connsiteX5-639" fmla="*/ 1423906 w 5342334"/>
              <a:gd name="connsiteY5-640" fmla="*/ 3323230 h 5785910"/>
              <a:gd name="connsiteX6-641" fmla="*/ 2146318 w 5342334"/>
              <a:gd name="connsiteY6-642" fmla="*/ 5548257 h 5785910"/>
              <a:gd name="connsiteX7-643" fmla="*/ 2115204 w 5342334"/>
              <a:gd name="connsiteY7-644" fmla="*/ 5553206 h 5785910"/>
              <a:gd name="connsiteX8-645" fmla="*/ 1246460 w 5342334"/>
              <a:gd name="connsiteY8-646" fmla="*/ 5785910 h 5785910"/>
              <a:gd name="connsiteX9-647" fmla="*/ 0 w 5342334"/>
              <a:gd name="connsiteY9-648" fmla="*/ 3148605 h 5785910"/>
              <a:gd name="connsiteX10-649" fmla="*/ 1262428 w 5342334"/>
              <a:gd name="connsiteY10-650" fmla="*/ 2938106 h 5785910"/>
              <a:gd name="connsiteX11-651" fmla="*/ 1354605 w 5342334"/>
              <a:gd name="connsiteY11-652" fmla="*/ 2912708 h 5785910"/>
              <a:gd name="connsiteX12-653" fmla="*/ 3380735 w 5342334"/>
              <a:gd name="connsiteY12-654" fmla="*/ 118 h 5785910"/>
              <a:gd name="connsiteX13-655" fmla="*/ 3863622 w 5342334"/>
              <a:gd name="connsiteY13-656" fmla="*/ 912639 h 5785910"/>
              <a:gd name="connsiteX14-657" fmla="*/ 3674765 w 5342334"/>
              <a:gd name="connsiteY14-658" fmla="*/ 2045786 h 5785910"/>
              <a:gd name="connsiteX15-659" fmla="*/ 4585837 w 5342334"/>
              <a:gd name="connsiteY15-660" fmla="*/ 2046833 h 5785910"/>
              <a:gd name="connsiteX16-661" fmla="*/ 4775401 w 5342334"/>
              <a:gd name="connsiteY16-662" fmla="*/ 2003486 h 5785910"/>
              <a:gd name="connsiteX17-663" fmla="*/ 5203724 w 5342334"/>
              <a:gd name="connsiteY17-664" fmla="*/ 2381935 h 5785910"/>
              <a:gd name="connsiteX18-665" fmla="*/ 4980124 w 5342334"/>
              <a:gd name="connsiteY18-666" fmla="*/ 2705696 h 5785910"/>
              <a:gd name="connsiteX19-667" fmla="*/ 5342334 w 5342334"/>
              <a:gd name="connsiteY19-668" fmla="*/ 3258997 h 5785910"/>
              <a:gd name="connsiteX20-669" fmla="*/ 5107100 w 5342334"/>
              <a:gd name="connsiteY20-670" fmla="*/ 3754493 h 5785910"/>
              <a:gd name="connsiteX21-671" fmla="*/ 5342334 w 5342334"/>
              <a:gd name="connsiteY21-672" fmla="*/ 4140580 h 5785910"/>
              <a:gd name="connsiteX22-673" fmla="*/ 4844706 w 5342334"/>
              <a:gd name="connsiteY22-674" fmla="*/ 4606676 h 5785910"/>
              <a:gd name="connsiteX23-675" fmla="*/ 4790537 w 5342334"/>
              <a:gd name="connsiteY23-676" fmla="*/ 4596433 h 5785910"/>
              <a:gd name="connsiteX24-677" fmla="*/ 4802287 w 5342334"/>
              <a:gd name="connsiteY24-678" fmla="*/ 4606672 h 5785910"/>
              <a:gd name="connsiteX25-679" fmla="*/ 5191248 w 5342334"/>
              <a:gd name="connsiteY25-680" fmla="*/ 4997228 h 5785910"/>
              <a:gd name="connsiteX26-681" fmla="*/ 4866278 w 5342334"/>
              <a:gd name="connsiteY26-682" fmla="*/ 5435572 h 5785910"/>
              <a:gd name="connsiteX27-683" fmla="*/ 4581456 w 5342334"/>
              <a:gd name="connsiteY27-684" fmla="*/ 5443059 h 5785910"/>
              <a:gd name="connsiteX28-685" fmla="*/ 4593578 w 5342334"/>
              <a:gd name="connsiteY28-686" fmla="*/ 5444848 h 5785910"/>
              <a:gd name="connsiteX29-687" fmla="*/ 4581281 w 5342334"/>
              <a:gd name="connsiteY29-688" fmla="*/ 5445228 h 5785910"/>
              <a:gd name="connsiteX30-689" fmla="*/ 2168410 w 5342334"/>
              <a:gd name="connsiteY30-690" fmla="*/ 5525146 h 5785910"/>
              <a:gd name="connsiteX31-691" fmla="*/ 1445968 w 5342334"/>
              <a:gd name="connsiteY31-692" fmla="*/ 3310386 h 5785910"/>
              <a:gd name="connsiteX32-693" fmla="*/ 1441770 w 5342334"/>
              <a:gd name="connsiteY32-694" fmla="*/ 2943473 h 5785910"/>
              <a:gd name="connsiteX33-695" fmla="*/ 1514723 w 5342334"/>
              <a:gd name="connsiteY33-696" fmla="*/ 2929703 h 5785910"/>
              <a:gd name="connsiteX34-697" fmla="*/ 1975047 w 5342334"/>
              <a:gd name="connsiteY34-698" fmla="*/ 2725675 h 5785910"/>
              <a:gd name="connsiteX35-699" fmla="*/ 2654934 w 5342334"/>
              <a:gd name="connsiteY35-700" fmla="*/ 1630299 h 5785910"/>
              <a:gd name="connsiteX36-701" fmla="*/ 3108192 w 5342334"/>
              <a:gd name="connsiteY36-702" fmla="*/ 686009 h 5785910"/>
              <a:gd name="connsiteX37-703" fmla="*/ 3334821 w 5342334"/>
              <a:gd name="connsiteY37-704" fmla="*/ 6121 h 5785910"/>
              <a:gd name="connsiteX38-705" fmla="*/ 3380735 w 5342334"/>
              <a:gd name="connsiteY38-706" fmla="*/ 118 h 5785910"/>
              <a:gd name="connsiteX0-707" fmla="*/ 1438934 w 5342334"/>
              <a:gd name="connsiteY0-708" fmla="*/ 2944008 h 5785910"/>
              <a:gd name="connsiteX1-709" fmla="*/ 1441770 w 5342334"/>
              <a:gd name="connsiteY1-710" fmla="*/ 2943473 h 5785910"/>
              <a:gd name="connsiteX2-711" fmla="*/ 1438934 w 5342334"/>
              <a:gd name="connsiteY2-712" fmla="*/ 2944008 h 5785910"/>
              <a:gd name="connsiteX3-713" fmla="*/ 1354605 w 5342334"/>
              <a:gd name="connsiteY3-714" fmla="*/ 2912708 h 5785910"/>
              <a:gd name="connsiteX4-715" fmla="*/ 1423317 w 5342334"/>
              <a:gd name="connsiteY4-716" fmla="*/ 2947468 h 5785910"/>
              <a:gd name="connsiteX5-717" fmla="*/ 1423906 w 5342334"/>
              <a:gd name="connsiteY5-718" fmla="*/ 3323230 h 5785910"/>
              <a:gd name="connsiteX6-719" fmla="*/ 2146318 w 5342334"/>
              <a:gd name="connsiteY6-720" fmla="*/ 5548257 h 5785910"/>
              <a:gd name="connsiteX7-721" fmla="*/ 2115204 w 5342334"/>
              <a:gd name="connsiteY7-722" fmla="*/ 5553206 h 5785910"/>
              <a:gd name="connsiteX8-723" fmla="*/ 1246460 w 5342334"/>
              <a:gd name="connsiteY8-724" fmla="*/ 5785910 h 5785910"/>
              <a:gd name="connsiteX9-725" fmla="*/ 0 w 5342334"/>
              <a:gd name="connsiteY9-726" fmla="*/ 3148605 h 5785910"/>
              <a:gd name="connsiteX10-727" fmla="*/ 1262428 w 5342334"/>
              <a:gd name="connsiteY10-728" fmla="*/ 2938106 h 5785910"/>
              <a:gd name="connsiteX11-729" fmla="*/ 1354605 w 5342334"/>
              <a:gd name="connsiteY11-730" fmla="*/ 2912708 h 5785910"/>
              <a:gd name="connsiteX12-731" fmla="*/ 3380735 w 5342334"/>
              <a:gd name="connsiteY12-732" fmla="*/ 118 h 5785910"/>
              <a:gd name="connsiteX13-733" fmla="*/ 3863622 w 5342334"/>
              <a:gd name="connsiteY13-734" fmla="*/ 912639 h 5785910"/>
              <a:gd name="connsiteX14-735" fmla="*/ 3674765 w 5342334"/>
              <a:gd name="connsiteY14-736" fmla="*/ 2045786 h 5785910"/>
              <a:gd name="connsiteX15-737" fmla="*/ 4585837 w 5342334"/>
              <a:gd name="connsiteY15-738" fmla="*/ 2046833 h 5785910"/>
              <a:gd name="connsiteX16-739" fmla="*/ 4775401 w 5342334"/>
              <a:gd name="connsiteY16-740" fmla="*/ 2003486 h 5785910"/>
              <a:gd name="connsiteX17-741" fmla="*/ 5203724 w 5342334"/>
              <a:gd name="connsiteY17-742" fmla="*/ 2381935 h 5785910"/>
              <a:gd name="connsiteX18-743" fmla="*/ 4980124 w 5342334"/>
              <a:gd name="connsiteY18-744" fmla="*/ 2705696 h 5785910"/>
              <a:gd name="connsiteX19-745" fmla="*/ 5342334 w 5342334"/>
              <a:gd name="connsiteY19-746" fmla="*/ 3258997 h 5785910"/>
              <a:gd name="connsiteX20-747" fmla="*/ 5107100 w 5342334"/>
              <a:gd name="connsiteY20-748" fmla="*/ 3754493 h 5785910"/>
              <a:gd name="connsiteX21-749" fmla="*/ 5342334 w 5342334"/>
              <a:gd name="connsiteY21-750" fmla="*/ 4140580 h 5785910"/>
              <a:gd name="connsiteX22-751" fmla="*/ 4844706 w 5342334"/>
              <a:gd name="connsiteY22-752" fmla="*/ 4606676 h 5785910"/>
              <a:gd name="connsiteX23-753" fmla="*/ 4790537 w 5342334"/>
              <a:gd name="connsiteY23-754" fmla="*/ 4596433 h 5785910"/>
              <a:gd name="connsiteX24-755" fmla="*/ 4802287 w 5342334"/>
              <a:gd name="connsiteY24-756" fmla="*/ 4606672 h 5785910"/>
              <a:gd name="connsiteX25-757" fmla="*/ 5191248 w 5342334"/>
              <a:gd name="connsiteY25-758" fmla="*/ 4997228 h 5785910"/>
              <a:gd name="connsiteX26-759" fmla="*/ 4866278 w 5342334"/>
              <a:gd name="connsiteY26-760" fmla="*/ 5435572 h 5785910"/>
              <a:gd name="connsiteX27-761" fmla="*/ 4581456 w 5342334"/>
              <a:gd name="connsiteY27-762" fmla="*/ 5443059 h 5785910"/>
              <a:gd name="connsiteX28-763" fmla="*/ 4593578 w 5342334"/>
              <a:gd name="connsiteY28-764" fmla="*/ 5444848 h 5785910"/>
              <a:gd name="connsiteX29-765" fmla="*/ 4581281 w 5342334"/>
              <a:gd name="connsiteY29-766" fmla="*/ 5445228 h 5785910"/>
              <a:gd name="connsiteX30-767" fmla="*/ 2168410 w 5342334"/>
              <a:gd name="connsiteY30-768" fmla="*/ 5525146 h 5785910"/>
              <a:gd name="connsiteX31-769" fmla="*/ 1445968 w 5342334"/>
              <a:gd name="connsiteY31-770" fmla="*/ 3310386 h 5785910"/>
              <a:gd name="connsiteX32-771" fmla="*/ 1441770 w 5342334"/>
              <a:gd name="connsiteY32-772" fmla="*/ 2943473 h 5785910"/>
              <a:gd name="connsiteX33-773" fmla="*/ 1514723 w 5342334"/>
              <a:gd name="connsiteY33-774" fmla="*/ 2929703 h 5785910"/>
              <a:gd name="connsiteX34-775" fmla="*/ 1975047 w 5342334"/>
              <a:gd name="connsiteY34-776" fmla="*/ 2725675 h 5785910"/>
              <a:gd name="connsiteX35-777" fmla="*/ 2654934 w 5342334"/>
              <a:gd name="connsiteY35-778" fmla="*/ 1630299 h 5785910"/>
              <a:gd name="connsiteX36-779" fmla="*/ 3108192 w 5342334"/>
              <a:gd name="connsiteY36-780" fmla="*/ 686009 h 5785910"/>
              <a:gd name="connsiteX37-781" fmla="*/ 3334821 w 5342334"/>
              <a:gd name="connsiteY37-782" fmla="*/ 6121 h 5785910"/>
              <a:gd name="connsiteX38-783" fmla="*/ 3380735 w 5342334"/>
              <a:gd name="connsiteY38-784" fmla="*/ 118 h 5785910"/>
              <a:gd name="connsiteX0-785" fmla="*/ 1438934 w 5342334"/>
              <a:gd name="connsiteY0-786" fmla="*/ 2944008 h 5785910"/>
              <a:gd name="connsiteX1-787" fmla="*/ 1441770 w 5342334"/>
              <a:gd name="connsiteY1-788" fmla="*/ 2943473 h 5785910"/>
              <a:gd name="connsiteX2-789" fmla="*/ 1438934 w 5342334"/>
              <a:gd name="connsiteY2-790" fmla="*/ 2944008 h 5785910"/>
              <a:gd name="connsiteX3-791" fmla="*/ 1354605 w 5342334"/>
              <a:gd name="connsiteY3-792" fmla="*/ 2912708 h 5785910"/>
              <a:gd name="connsiteX4-793" fmla="*/ 1423317 w 5342334"/>
              <a:gd name="connsiteY4-794" fmla="*/ 2947468 h 5785910"/>
              <a:gd name="connsiteX5-795" fmla="*/ 1423906 w 5342334"/>
              <a:gd name="connsiteY5-796" fmla="*/ 3323230 h 5785910"/>
              <a:gd name="connsiteX6-797" fmla="*/ 2146318 w 5342334"/>
              <a:gd name="connsiteY6-798" fmla="*/ 5548257 h 5785910"/>
              <a:gd name="connsiteX7-799" fmla="*/ 2115204 w 5342334"/>
              <a:gd name="connsiteY7-800" fmla="*/ 5553206 h 5785910"/>
              <a:gd name="connsiteX8-801" fmla="*/ 1246460 w 5342334"/>
              <a:gd name="connsiteY8-802" fmla="*/ 5785910 h 5785910"/>
              <a:gd name="connsiteX9-803" fmla="*/ 0 w 5342334"/>
              <a:gd name="connsiteY9-804" fmla="*/ 3148605 h 5785910"/>
              <a:gd name="connsiteX10-805" fmla="*/ 1262428 w 5342334"/>
              <a:gd name="connsiteY10-806" fmla="*/ 2938106 h 5785910"/>
              <a:gd name="connsiteX11-807" fmla="*/ 1354605 w 5342334"/>
              <a:gd name="connsiteY11-808" fmla="*/ 2912708 h 5785910"/>
              <a:gd name="connsiteX12-809" fmla="*/ 3380735 w 5342334"/>
              <a:gd name="connsiteY12-810" fmla="*/ 118 h 5785910"/>
              <a:gd name="connsiteX13-811" fmla="*/ 3863622 w 5342334"/>
              <a:gd name="connsiteY13-812" fmla="*/ 912639 h 5785910"/>
              <a:gd name="connsiteX14-813" fmla="*/ 3674765 w 5342334"/>
              <a:gd name="connsiteY14-814" fmla="*/ 2045786 h 5785910"/>
              <a:gd name="connsiteX15-815" fmla="*/ 4585837 w 5342334"/>
              <a:gd name="connsiteY15-816" fmla="*/ 2046833 h 5785910"/>
              <a:gd name="connsiteX16-817" fmla="*/ 4775401 w 5342334"/>
              <a:gd name="connsiteY16-818" fmla="*/ 2003486 h 5785910"/>
              <a:gd name="connsiteX17-819" fmla="*/ 5203724 w 5342334"/>
              <a:gd name="connsiteY17-820" fmla="*/ 2381935 h 5785910"/>
              <a:gd name="connsiteX18-821" fmla="*/ 4980124 w 5342334"/>
              <a:gd name="connsiteY18-822" fmla="*/ 2705696 h 5785910"/>
              <a:gd name="connsiteX19-823" fmla="*/ 5342334 w 5342334"/>
              <a:gd name="connsiteY19-824" fmla="*/ 3258997 h 5785910"/>
              <a:gd name="connsiteX20-825" fmla="*/ 5107100 w 5342334"/>
              <a:gd name="connsiteY20-826" fmla="*/ 3754493 h 5785910"/>
              <a:gd name="connsiteX21-827" fmla="*/ 5342334 w 5342334"/>
              <a:gd name="connsiteY21-828" fmla="*/ 4140580 h 5785910"/>
              <a:gd name="connsiteX22-829" fmla="*/ 4844706 w 5342334"/>
              <a:gd name="connsiteY22-830" fmla="*/ 4606676 h 5785910"/>
              <a:gd name="connsiteX23-831" fmla="*/ 4790537 w 5342334"/>
              <a:gd name="connsiteY23-832" fmla="*/ 4596433 h 5785910"/>
              <a:gd name="connsiteX24-833" fmla="*/ 4802287 w 5342334"/>
              <a:gd name="connsiteY24-834" fmla="*/ 4606672 h 5785910"/>
              <a:gd name="connsiteX25-835" fmla="*/ 5191248 w 5342334"/>
              <a:gd name="connsiteY25-836" fmla="*/ 4997228 h 5785910"/>
              <a:gd name="connsiteX26-837" fmla="*/ 4866278 w 5342334"/>
              <a:gd name="connsiteY26-838" fmla="*/ 5435572 h 5785910"/>
              <a:gd name="connsiteX27-839" fmla="*/ 4581456 w 5342334"/>
              <a:gd name="connsiteY27-840" fmla="*/ 5443059 h 5785910"/>
              <a:gd name="connsiteX28-841" fmla="*/ 4593578 w 5342334"/>
              <a:gd name="connsiteY28-842" fmla="*/ 5444848 h 5785910"/>
              <a:gd name="connsiteX29-843" fmla="*/ 4581281 w 5342334"/>
              <a:gd name="connsiteY29-844" fmla="*/ 5445228 h 5785910"/>
              <a:gd name="connsiteX30-845" fmla="*/ 2168410 w 5342334"/>
              <a:gd name="connsiteY30-846" fmla="*/ 5525146 h 5785910"/>
              <a:gd name="connsiteX31-847" fmla="*/ 1445968 w 5342334"/>
              <a:gd name="connsiteY31-848" fmla="*/ 3310386 h 5785910"/>
              <a:gd name="connsiteX32-849" fmla="*/ 1441770 w 5342334"/>
              <a:gd name="connsiteY32-850" fmla="*/ 2943473 h 5785910"/>
              <a:gd name="connsiteX33-851" fmla="*/ 1514723 w 5342334"/>
              <a:gd name="connsiteY33-852" fmla="*/ 2929703 h 5785910"/>
              <a:gd name="connsiteX34-853" fmla="*/ 1975047 w 5342334"/>
              <a:gd name="connsiteY34-854" fmla="*/ 2725675 h 5785910"/>
              <a:gd name="connsiteX35-855" fmla="*/ 2654934 w 5342334"/>
              <a:gd name="connsiteY35-856" fmla="*/ 1630299 h 5785910"/>
              <a:gd name="connsiteX36-857" fmla="*/ 3108192 w 5342334"/>
              <a:gd name="connsiteY36-858" fmla="*/ 686009 h 5785910"/>
              <a:gd name="connsiteX37-859" fmla="*/ 3334821 w 5342334"/>
              <a:gd name="connsiteY37-860" fmla="*/ 6121 h 5785910"/>
              <a:gd name="connsiteX38-861" fmla="*/ 3380735 w 5342334"/>
              <a:gd name="connsiteY38-862" fmla="*/ 118 h 5785910"/>
              <a:gd name="connsiteX0-863" fmla="*/ 1438934 w 5342334"/>
              <a:gd name="connsiteY0-864" fmla="*/ 2944008 h 5785910"/>
              <a:gd name="connsiteX1-865" fmla="*/ 1441770 w 5342334"/>
              <a:gd name="connsiteY1-866" fmla="*/ 2943473 h 5785910"/>
              <a:gd name="connsiteX2-867" fmla="*/ 1438934 w 5342334"/>
              <a:gd name="connsiteY2-868" fmla="*/ 2944008 h 5785910"/>
              <a:gd name="connsiteX3-869" fmla="*/ 1354605 w 5342334"/>
              <a:gd name="connsiteY3-870" fmla="*/ 2912708 h 5785910"/>
              <a:gd name="connsiteX4-871" fmla="*/ 1423317 w 5342334"/>
              <a:gd name="connsiteY4-872" fmla="*/ 2947468 h 5785910"/>
              <a:gd name="connsiteX5-873" fmla="*/ 1421525 w 5342334"/>
              <a:gd name="connsiteY5-874" fmla="*/ 3320849 h 5785910"/>
              <a:gd name="connsiteX6-875" fmla="*/ 2146318 w 5342334"/>
              <a:gd name="connsiteY6-876" fmla="*/ 5548257 h 5785910"/>
              <a:gd name="connsiteX7-877" fmla="*/ 2115204 w 5342334"/>
              <a:gd name="connsiteY7-878" fmla="*/ 5553206 h 5785910"/>
              <a:gd name="connsiteX8-879" fmla="*/ 1246460 w 5342334"/>
              <a:gd name="connsiteY8-880" fmla="*/ 5785910 h 5785910"/>
              <a:gd name="connsiteX9-881" fmla="*/ 0 w 5342334"/>
              <a:gd name="connsiteY9-882" fmla="*/ 3148605 h 5785910"/>
              <a:gd name="connsiteX10-883" fmla="*/ 1262428 w 5342334"/>
              <a:gd name="connsiteY10-884" fmla="*/ 2938106 h 5785910"/>
              <a:gd name="connsiteX11-885" fmla="*/ 1354605 w 5342334"/>
              <a:gd name="connsiteY11-886" fmla="*/ 2912708 h 5785910"/>
              <a:gd name="connsiteX12-887" fmla="*/ 3380735 w 5342334"/>
              <a:gd name="connsiteY12-888" fmla="*/ 118 h 5785910"/>
              <a:gd name="connsiteX13-889" fmla="*/ 3863622 w 5342334"/>
              <a:gd name="connsiteY13-890" fmla="*/ 912639 h 5785910"/>
              <a:gd name="connsiteX14-891" fmla="*/ 3674765 w 5342334"/>
              <a:gd name="connsiteY14-892" fmla="*/ 2045786 h 5785910"/>
              <a:gd name="connsiteX15-893" fmla="*/ 4585837 w 5342334"/>
              <a:gd name="connsiteY15-894" fmla="*/ 2046833 h 5785910"/>
              <a:gd name="connsiteX16-895" fmla="*/ 4775401 w 5342334"/>
              <a:gd name="connsiteY16-896" fmla="*/ 2003486 h 5785910"/>
              <a:gd name="connsiteX17-897" fmla="*/ 5203724 w 5342334"/>
              <a:gd name="connsiteY17-898" fmla="*/ 2381935 h 5785910"/>
              <a:gd name="connsiteX18-899" fmla="*/ 4980124 w 5342334"/>
              <a:gd name="connsiteY18-900" fmla="*/ 2705696 h 5785910"/>
              <a:gd name="connsiteX19-901" fmla="*/ 5342334 w 5342334"/>
              <a:gd name="connsiteY19-902" fmla="*/ 3258997 h 5785910"/>
              <a:gd name="connsiteX20-903" fmla="*/ 5107100 w 5342334"/>
              <a:gd name="connsiteY20-904" fmla="*/ 3754493 h 5785910"/>
              <a:gd name="connsiteX21-905" fmla="*/ 5342334 w 5342334"/>
              <a:gd name="connsiteY21-906" fmla="*/ 4140580 h 5785910"/>
              <a:gd name="connsiteX22-907" fmla="*/ 4844706 w 5342334"/>
              <a:gd name="connsiteY22-908" fmla="*/ 4606676 h 5785910"/>
              <a:gd name="connsiteX23-909" fmla="*/ 4790537 w 5342334"/>
              <a:gd name="connsiteY23-910" fmla="*/ 4596433 h 5785910"/>
              <a:gd name="connsiteX24-911" fmla="*/ 4802287 w 5342334"/>
              <a:gd name="connsiteY24-912" fmla="*/ 4606672 h 5785910"/>
              <a:gd name="connsiteX25-913" fmla="*/ 5191248 w 5342334"/>
              <a:gd name="connsiteY25-914" fmla="*/ 4997228 h 5785910"/>
              <a:gd name="connsiteX26-915" fmla="*/ 4866278 w 5342334"/>
              <a:gd name="connsiteY26-916" fmla="*/ 5435572 h 5785910"/>
              <a:gd name="connsiteX27-917" fmla="*/ 4581456 w 5342334"/>
              <a:gd name="connsiteY27-918" fmla="*/ 5443059 h 5785910"/>
              <a:gd name="connsiteX28-919" fmla="*/ 4593578 w 5342334"/>
              <a:gd name="connsiteY28-920" fmla="*/ 5444848 h 5785910"/>
              <a:gd name="connsiteX29-921" fmla="*/ 4581281 w 5342334"/>
              <a:gd name="connsiteY29-922" fmla="*/ 5445228 h 5785910"/>
              <a:gd name="connsiteX30-923" fmla="*/ 2168410 w 5342334"/>
              <a:gd name="connsiteY30-924" fmla="*/ 5525146 h 5785910"/>
              <a:gd name="connsiteX31-925" fmla="*/ 1445968 w 5342334"/>
              <a:gd name="connsiteY31-926" fmla="*/ 3310386 h 5785910"/>
              <a:gd name="connsiteX32-927" fmla="*/ 1441770 w 5342334"/>
              <a:gd name="connsiteY32-928" fmla="*/ 2943473 h 5785910"/>
              <a:gd name="connsiteX33-929" fmla="*/ 1514723 w 5342334"/>
              <a:gd name="connsiteY33-930" fmla="*/ 2929703 h 5785910"/>
              <a:gd name="connsiteX34-931" fmla="*/ 1975047 w 5342334"/>
              <a:gd name="connsiteY34-932" fmla="*/ 2725675 h 5785910"/>
              <a:gd name="connsiteX35-933" fmla="*/ 2654934 w 5342334"/>
              <a:gd name="connsiteY35-934" fmla="*/ 1630299 h 5785910"/>
              <a:gd name="connsiteX36-935" fmla="*/ 3108192 w 5342334"/>
              <a:gd name="connsiteY36-936" fmla="*/ 686009 h 5785910"/>
              <a:gd name="connsiteX37-937" fmla="*/ 3334821 w 5342334"/>
              <a:gd name="connsiteY37-938" fmla="*/ 6121 h 5785910"/>
              <a:gd name="connsiteX38-939" fmla="*/ 3380735 w 5342334"/>
              <a:gd name="connsiteY38-940" fmla="*/ 118 h 5785910"/>
              <a:gd name="connsiteX0-941" fmla="*/ 1438934 w 5342334"/>
              <a:gd name="connsiteY0-942" fmla="*/ 2944008 h 5785910"/>
              <a:gd name="connsiteX1-943" fmla="*/ 1441770 w 5342334"/>
              <a:gd name="connsiteY1-944" fmla="*/ 2943473 h 5785910"/>
              <a:gd name="connsiteX2-945" fmla="*/ 1438934 w 5342334"/>
              <a:gd name="connsiteY2-946" fmla="*/ 2944008 h 5785910"/>
              <a:gd name="connsiteX3-947" fmla="*/ 1354605 w 5342334"/>
              <a:gd name="connsiteY3-948" fmla="*/ 2912708 h 5785910"/>
              <a:gd name="connsiteX4-949" fmla="*/ 1423317 w 5342334"/>
              <a:gd name="connsiteY4-950" fmla="*/ 2947468 h 5785910"/>
              <a:gd name="connsiteX5-951" fmla="*/ 1421525 w 5342334"/>
              <a:gd name="connsiteY5-952" fmla="*/ 3320849 h 5785910"/>
              <a:gd name="connsiteX6-953" fmla="*/ 2146318 w 5342334"/>
              <a:gd name="connsiteY6-954" fmla="*/ 5548257 h 5785910"/>
              <a:gd name="connsiteX7-955" fmla="*/ 2115204 w 5342334"/>
              <a:gd name="connsiteY7-956" fmla="*/ 5553206 h 5785910"/>
              <a:gd name="connsiteX8-957" fmla="*/ 1246460 w 5342334"/>
              <a:gd name="connsiteY8-958" fmla="*/ 5785910 h 5785910"/>
              <a:gd name="connsiteX9-959" fmla="*/ 0 w 5342334"/>
              <a:gd name="connsiteY9-960" fmla="*/ 3148605 h 5785910"/>
              <a:gd name="connsiteX10-961" fmla="*/ 1262428 w 5342334"/>
              <a:gd name="connsiteY10-962" fmla="*/ 2938106 h 5785910"/>
              <a:gd name="connsiteX11-963" fmla="*/ 1354605 w 5342334"/>
              <a:gd name="connsiteY11-964" fmla="*/ 2912708 h 5785910"/>
              <a:gd name="connsiteX12-965" fmla="*/ 3380735 w 5342334"/>
              <a:gd name="connsiteY12-966" fmla="*/ 118 h 5785910"/>
              <a:gd name="connsiteX13-967" fmla="*/ 3863622 w 5342334"/>
              <a:gd name="connsiteY13-968" fmla="*/ 912639 h 5785910"/>
              <a:gd name="connsiteX14-969" fmla="*/ 3674765 w 5342334"/>
              <a:gd name="connsiteY14-970" fmla="*/ 2045786 h 5785910"/>
              <a:gd name="connsiteX15-971" fmla="*/ 4585837 w 5342334"/>
              <a:gd name="connsiteY15-972" fmla="*/ 2046833 h 5785910"/>
              <a:gd name="connsiteX16-973" fmla="*/ 4775401 w 5342334"/>
              <a:gd name="connsiteY16-974" fmla="*/ 2003486 h 5785910"/>
              <a:gd name="connsiteX17-975" fmla="*/ 5203724 w 5342334"/>
              <a:gd name="connsiteY17-976" fmla="*/ 2381935 h 5785910"/>
              <a:gd name="connsiteX18-977" fmla="*/ 4980124 w 5342334"/>
              <a:gd name="connsiteY18-978" fmla="*/ 2705696 h 5785910"/>
              <a:gd name="connsiteX19-979" fmla="*/ 5342334 w 5342334"/>
              <a:gd name="connsiteY19-980" fmla="*/ 3258997 h 5785910"/>
              <a:gd name="connsiteX20-981" fmla="*/ 5107100 w 5342334"/>
              <a:gd name="connsiteY20-982" fmla="*/ 3754493 h 5785910"/>
              <a:gd name="connsiteX21-983" fmla="*/ 5342334 w 5342334"/>
              <a:gd name="connsiteY21-984" fmla="*/ 4140580 h 5785910"/>
              <a:gd name="connsiteX22-985" fmla="*/ 4844706 w 5342334"/>
              <a:gd name="connsiteY22-986" fmla="*/ 4606676 h 5785910"/>
              <a:gd name="connsiteX23-987" fmla="*/ 4790537 w 5342334"/>
              <a:gd name="connsiteY23-988" fmla="*/ 4596433 h 5785910"/>
              <a:gd name="connsiteX24-989" fmla="*/ 4802287 w 5342334"/>
              <a:gd name="connsiteY24-990" fmla="*/ 4606672 h 5785910"/>
              <a:gd name="connsiteX25-991" fmla="*/ 5191248 w 5342334"/>
              <a:gd name="connsiteY25-992" fmla="*/ 4997228 h 5785910"/>
              <a:gd name="connsiteX26-993" fmla="*/ 4866278 w 5342334"/>
              <a:gd name="connsiteY26-994" fmla="*/ 5435572 h 5785910"/>
              <a:gd name="connsiteX27-995" fmla="*/ 4581456 w 5342334"/>
              <a:gd name="connsiteY27-996" fmla="*/ 5443059 h 5785910"/>
              <a:gd name="connsiteX28-997" fmla="*/ 4593578 w 5342334"/>
              <a:gd name="connsiteY28-998" fmla="*/ 5444848 h 5785910"/>
              <a:gd name="connsiteX29-999" fmla="*/ 4581281 w 5342334"/>
              <a:gd name="connsiteY29-1000" fmla="*/ 5445228 h 5785910"/>
              <a:gd name="connsiteX30-1001" fmla="*/ 2168410 w 5342334"/>
              <a:gd name="connsiteY30-1002" fmla="*/ 5525146 h 5785910"/>
              <a:gd name="connsiteX31-1003" fmla="*/ 1445968 w 5342334"/>
              <a:gd name="connsiteY31-1004" fmla="*/ 3310386 h 5785910"/>
              <a:gd name="connsiteX32-1005" fmla="*/ 1446532 w 5342334"/>
              <a:gd name="connsiteY32-1006" fmla="*/ 2941092 h 5785910"/>
              <a:gd name="connsiteX33-1007" fmla="*/ 1514723 w 5342334"/>
              <a:gd name="connsiteY33-1008" fmla="*/ 2929703 h 5785910"/>
              <a:gd name="connsiteX34-1009" fmla="*/ 1975047 w 5342334"/>
              <a:gd name="connsiteY34-1010" fmla="*/ 2725675 h 5785910"/>
              <a:gd name="connsiteX35-1011" fmla="*/ 2654934 w 5342334"/>
              <a:gd name="connsiteY35-1012" fmla="*/ 1630299 h 5785910"/>
              <a:gd name="connsiteX36-1013" fmla="*/ 3108192 w 5342334"/>
              <a:gd name="connsiteY36-1014" fmla="*/ 686009 h 5785910"/>
              <a:gd name="connsiteX37-1015" fmla="*/ 3334821 w 5342334"/>
              <a:gd name="connsiteY37-1016" fmla="*/ 6121 h 5785910"/>
              <a:gd name="connsiteX38-1017" fmla="*/ 3380735 w 5342334"/>
              <a:gd name="connsiteY38-1018" fmla="*/ 118 h 5785910"/>
              <a:gd name="connsiteX0-1019" fmla="*/ 1438934 w 5342334"/>
              <a:gd name="connsiteY0-1020" fmla="*/ 2944008 h 5785910"/>
              <a:gd name="connsiteX1-1021" fmla="*/ 1441770 w 5342334"/>
              <a:gd name="connsiteY1-1022" fmla="*/ 2943473 h 5785910"/>
              <a:gd name="connsiteX2-1023" fmla="*/ 1438934 w 5342334"/>
              <a:gd name="connsiteY2-1024" fmla="*/ 2944008 h 5785910"/>
              <a:gd name="connsiteX3-1025" fmla="*/ 1354605 w 5342334"/>
              <a:gd name="connsiteY3-1026" fmla="*/ 2912708 h 5785910"/>
              <a:gd name="connsiteX4-1027" fmla="*/ 1423317 w 5342334"/>
              <a:gd name="connsiteY4-1028" fmla="*/ 2947468 h 5785910"/>
              <a:gd name="connsiteX5-1029" fmla="*/ 1421525 w 5342334"/>
              <a:gd name="connsiteY5-1030" fmla="*/ 3320849 h 5785910"/>
              <a:gd name="connsiteX6-1031" fmla="*/ 2146318 w 5342334"/>
              <a:gd name="connsiteY6-1032" fmla="*/ 5548257 h 5785910"/>
              <a:gd name="connsiteX7-1033" fmla="*/ 2115204 w 5342334"/>
              <a:gd name="connsiteY7-1034" fmla="*/ 5553206 h 5785910"/>
              <a:gd name="connsiteX8-1035" fmla="*/ 1246460 w 5342334"/>
              <a:gd name="connsiteY8-1036" fmla="*/ 5785910 h 5785910"/>
              <a:gd name="connsiteX9-1037" fmla="*/ 0 w 5342334"/>
              <a:gd name="connsiteY9-1038" fmla="*/ 3148605 h 5785910"/>
              <a:gd name="connsiteX10-1039" fmla="*/ 1262428 w 5342334"/>
              <a:gd name="connsiteY10-1040" fmla="*/ 2938106 h 5785910"/>
              <a:gd name="connsiteX11-1041" fmla="*/ 1354605 w 5342334"/>
              <a:gd name="connsiteY11-1042" fmla="*/ 2912708 h 5785910"/>
              <a:gd name="connsiteX12-1043" fmla="*/ 3380735 w 5342334"/>
              <a:gd name="connsiteY12-1044" fmla="*/ 118 h 5785910"/>
              <a:gd name="connsiteX13-1045" fmla="*/ 3863622 w 5342334"/>
              <a:gd name="connsiteY13-1046" fmla="*/ 912639 h 5785910"/>
              <a:gd name="connsiteX14-1047" fmla="*/ 3674765 w 5342334"/>
              <a:gd name="connsiteY14-1048" fmla="*/ 2045786 h 5785910"/>
              <a:gd name="connsiteX15-1049" fmla="*/ 4585837 w 5342334"/>
              <a:gd name="connsiteY15-1050" fmla="*/ 2046833 h 5785910"/>
              <a:gd name="connsiteX16-1051" fmla="*/ 4775401 w 5342334"/>
              <a:gd name="connsiteY16-1052" fmla="*/ 2003486 h 5785910"/>
              <a:gd name="connsiteX17-1053" fmla="*/ 5203724 w 5342334"/>
              <a:gd name="connsiteY17-1054" fmla="*/ 2381935 h 5785910"/>
              <a:gd name="connsiteX18-1055" fmla="*/ 4980124 w 5342334"/>
              <a:gd name="connsiteY18-1056" fmla="*/ 2705696 h 5785910"/>
              <a:gd name="connsiteX19-1057" fmla="*/ 5342334 w 5342334"/>
              <a:gd name="connsiteY19-1058" fmla="*/ 3258997 h 5785910"/>
              <a:gd name="connsiteX20-1059" fmla="*/ 5107100 w 5342334"/>
              <a:gd name="connsiteY20-1060" fmla="*/ 3754493 h 5785910"/>
              <a:gd name="connsiteX21-1061" fmla="*/ 5342334 w 5342334"/>
              <a:gd name="connsiteY21-1062" fmla="*/ 4140580 h 5785910"/>
              <a:gd name="connsiteX22-1063" fmla="*/ 4844706 w 5342334"/>
              <a:gd name="connsiteY22-1064" fmla="*/ 4606676 h 5785910"/>
              <a:gd name="connsiteX23-1065" fmla="*/ 4790537 w 5342334"/>
              <a:gd name="connsiteY23-1066" fmla="*/ 4596433 h 5785910"/>
              <a:gd name="connsiteX24-1067" fmla="*/ 4802287 w 5342334"/>
              <a:gd name="connsiteY24-1068" fmla="*/ 4606672 h 5785910"/>
              <a:gd name="connsiteX25-1069" fmla="*/ 5191248 w 5342334"/>
              <a:gd name="connsiteY25-1070" fmla="*/ 4997228 h 5785910"/>
              <a:gd name="connsiteX26-1071" fmla="*/ 4866278 w 5342334"/>
              <a:gd name="connsiteY26-1072" fmla="*/ 5435572 h 5785910"/>
              <a:gd name="connsiteX27-1073" fmla="*/ 4581456 w 5342334"/>
              <a:gd name="connsiteY27-1074" fmla="*/ 5443059 h 5785910"/>
              <a:gd name="connsiteX28-1075" fmla="*/ 4593578 w 5342334"/>
              <a:gd name="connsiteY28-1076" fmla="*/ 5444848 h 5785910"/>
              <a:gd name="connsiteX29-1077" fmla="*/ 4581281 w 5342334"/>
              <a:gd name="connsiteY29-1078" fmla="*/ 5445228 h 5785910"/>
              <a:gd name="connsiteX30-1079" fmla="*/ 2168410 w 5342334"/>
              <a:gd name="connsiteY30-1080" fmla="*/ 5525146 h 5785910"/>
              <a:gd name="connsiteX31-1081" fmla="*/ 1445968 w 5342334"/>
              <a:gd name="connsiteY31-1082" fmla="*/ 3310386 h 5785910"/>
              <a:gd name="connsiteX32-1083" fmla="*/ 1446532 w 5342334"/>
              <a:gd name="connsiteY32-1084" fmla="*/ 2941092 h 5785910"/>
              <a:gd name="connsiteX33-1085" fmla="*/ 1514723 w 5342334"/>
              <a:gd name="connsiteY33-1086" fmla="*/ 2929703 h 5785910"/>
              <a:gd name="connsiteX34-1087" fmla="*/ 1975047 w 5342334"/>
              <a:gd name="connsiteY34-1088" fmla="*/ 2725675 h 5785910"/>
              <a:gd name="connsiteX35-1089" fmla="*/ 2654934 w 5342334"/>
              <a:gd name="connsiteY35-1090" fmla="*/ 1630299 h 5785910"/>
              <a:gd name="connsiteX36-1091" fmla="*/ 3108192 w 5342334"/>
              <a:gd name="connsiteY36-1092" fmla="*/ 686009 h 5785910"/>
              <a:gd name="connsiteX37-1093" fmla="*/ 3334821 w 5342334"/>
              <a:gd name="connsiteY37-1094" fmla="*/ 6121 h 5785910"/>
              <a:gd name="connsiteX38-1095" fmla="*/ 3380735 w 5342334"/>
              <a:gd name="connsiteY38-1096" fmla="*/ 118 h 5785910"/>
              <a:gd name="connsiteX0-1097" fmla="*/ 1438934 w 5342334"/>
              <a:gd name="connsiteY0-1098" fmla="*/ 2944008 h 5785910"/>
              <a:gd name="connsiteX1-1099" fmla="*/ 1441770 w 5342334"/>
              <a:gd name="connsiteY1-1100" fmla="*/ 2943473 h 5785910"/>
              <a:gd name="connsiteX2-1101" fmla="*/ 1438934 w 5342334"/>
              <a:gd name="connsiteY2-1102" fmla="*/ 2944008 h 5785910"/>
              <a:gd name="connsiteX3-1103" fmla="*/ 1354605 w 5342334"/>
              <a:gd name="connsiteY3-1104" fmla="*/ 2912708 h 5785910"/>
              <a:gd name="connsiteX4-1105" fmla="*/ 1423317 w 5342334"/>
              <a:gd name="connsiteY4-1106" fmla="*/ 2947468 h 5785910"/>
              <a:gd name="connsiteX5-1107" fmla="*/ 1421525 w 5342334"/>
              <a:gd name="connsiteY5-1108" fmla="*/ 3320849 h 5785910"/>
              <a:gd name="connsiteX6-1109" fmla="*/ 2146318 w 5342334"/>
              <a:gd name="connsiteY6-1110" fmla="*/ 5548257 h 5785910"/>
              <a:gd name="connsiteX7-1111" fmla="*/ 2115204 w 5342334"/>
              <a:gd name="connsiteY7-1112" fmla="*/ 5553206 h 5785910"/>
              <a:gd name="connsiteX8-1113" fmla="*/ 1246460 w 5342334"/>
              <a:gd name="connsiteY8-1114" fmla="*/ 5785910 h 5785910"/>
              <a:gd name="connsiteX9-1115" fmla="*/ 0 w 5342334"/>
              <a:gd name="connsiteY9-1116" fmla="*/ 3148605 h 5785910"/>
              <a:gd name="connsiteX10-1117" fmla="*/ 1262428 w 5342334"/>
              <a:gd name="connsiteY10-1118" fmla="*/ 2938106 h 5785910"/>
              <a:gd name="connsiteX11-1119" fmla="*/ 1354605 w 5342334"/>
              <a:gd name="connsiteY11-1120" fmla="*/ 2912708 h 5785910"/>
              <a:gd name="connsiteX12-1121" fmla="*/ 3380735 w 5342334"/>
              <a:gd name="connsiteY12-1122" fmla="*/ 118 h 5785910"/>
              <a:gd name="connsiteX13-1123" fmla="*/ 3863622 w 5342334"/>
              <a:gd name="connsiteY13-1124" fmla="*/ 912639 h 5785910"/>
              <a:gd name="connsiteX14-1125" fmla="*/ 3674765 w 5342334"/>
              <a:gd name="connsiteY14-1126" fmla="*/ 2045786 h 5785910"/>
              <a:gd name="connsiteX15-1127" fmla="*/ 4585837 w 5342334"/>
              <a:gd name="connsiteY15-1128" fmla="*/ 2046833 h 5785910"/>
              <a:gd name="connsiteX16-1129" fmla="*/ 4775401 w 5342334"/>
              <a:gd name="connsiteY16-1130" fmla="*/ 2003486 h 5785910"/>
              <a:gd name="connsiteX17-1131" fmla="*/ 5203724 w 5342334"/>
              <a:gd name="connsiteY17-1132" fmla="*/ 2381935 h 5785910"/>
              <a:gd name="connsiteX18-1133" fmla="*/ 4980124 w 5342334"/>
              <a:gd name="connsiteY18-1134" fmla="*/ 2705696 h 5785910"/>
              <a:gd name="connsiteX19-1135" fmla="*/ 5342334 w 5342334"/>
              <a:gd name="connsiteY19-1136" fmla="*/ 3258997 h 5785910"/>
              <a:gd name="connsiteX20-1137" fmla="*/ 5107100 w 5342334"/>
              <a:gd name="connsiteY20-1138" fmla="*/ 3754493 h 5785910"/>
              <a:gd name="connsiteX21-1139" fmla="*/ 5342334 w 5342334"/>
              <a:gd name="connsiteY21-1140" fmla="*/ 4140580 h 5785910"/>
              <a:gd name="connsiteX22-1141" fmla="*/ 4844706 w 5342334"/>
              <a:gd name="connsiteY22-1142" fmla="*/ 4606676 h 5785910"/>
              <a:gd name="connsiteX23-1143" fmla="*/ 4790537 w 5342334"/>
              <a:gd name="connsiteY23-1144" fmla="*/ 4596433 h 5785910"/>
              <a:gd name="connsiteX24-1145" fmla="*/ 4802287 w 5342334"/>
              <a:gd name="connsiteY24-1146" fmla="*/ 4606672 h 5785910"/>
              <a:gd name="connsiteX25-1147" fmla="*/ 5191248 w 5342334"/>
              <a:gd name="connsiteY25-1148" fmla="*/ 4997228 h 5785910"/>
              <a:gd name="connsiteX26-1149" fmla="*/ 4866278 w 5342334"/>
              <a:gd name="connsiteY26-1150" fmla="*/ 5435572 h 5785910"/>
              <a:gd name="connsiteX27-1151" fmla="*/ 4581456 w 5342334"/>
              <a:gd name="connsiteY27-1152" fmla="*/ 5443059 h 5785910"/>
              <a:gd name="connsiteX28-1153" fmla="*/ 4593578 w 5342334"/>
              <a:gd name="connsiteY28-1154" fmla="*/ 5444848 h 5785910"/>
              <a:gd name="connsiteX29-1155" fmla="*/ 4581281 w 5342334"/>
              <a:gd name="connsiteY29-1156" fmla="*/ 5445228 h 5785910"/>
              <a:gd name="connsiteX30-1157" fmla="*/ 2168410 w 5342334"/>
              <a:gd name="connsiteY30-1158" fmla="*/ 5525146 h 5785910"/>
              <a:gd name="connsiteX31-1159" fmla="*/ 1446532 w 5342334"/>
              <a:gd name="connsiteY31-1160" fmla="*/ 2941092 h 5785910"/>
              <a:gd name="connsiteX32-1161" fmla="*/ 1514723 w 5342334"/>
              <a:gd name="connsiteY32-1162" fmla="*/ 2929703 h 5785910"/>
              <a:gd name="connsiteX33-1163" fmla="*/ 1975047 w 5342334"/>
              <a:gd name="connsiteY33-1164" fmla="*/ 2725675 h 5785910"/>
              <a:gd name="connsiteX34-1165" fmla="*/ 2654934 w 5342334"/>
              <a:gd name="connsiteY34-1166" fmla="*/ 1630299 h 5785910"/>
              <a:gd name="connsiteX35-1167" fmla="*/ 3108192 w 5342334"/>
              <a:gd name="connsiteY35-1168" fmla="*/ 686009 h 5785910"/>
              <a:gd name="connsiteX36-1169" fmla="*/ 3334821 w 5342334"/>
              <a:gd name="connsiteY36-1170" fmla="*/ 6121 h 5785910"/>
              <a:gd name="connsiteX37-1171" fmla="*/ 3380735 w 5342334"/>
              <a:gd name="connsiteY37-1172" fmla="*/ 118 h 5785910"/>
              <a:gd name="connsiteX0-1173" fmla="*/ 1438934 w 5342334"/>
              <a:gd name="connsiteY0-1174" fmla="*/ 2944008 h 5785910"/>
              <a:gd name="connsiteX1-1175" fmla="*/ 1441770 w 5342334"/>
              <a:gd name="connsiteY1-1176" fmla="*/ 2943473 h 5785910"/>
              <a:gd name="connsiteX2-1177" fmla="*/ 1438934 w 5342334"/>
              <a:gd name="connsiteY2-1178" fmla="*/ 2944008 h 5785910"/>
              <a:gd name="connsiteX3-1179" fmla="*/ 1354605 w 5342334"/>
              <a:gd name="connsiteY3-1180" fmla="*/ 2912708 h 5785910"/>
              <a:gd name="connsiteX4-1181" fmla="*/ 1423317 w 5342334"/>
              <a:gd name="connsiteY4-1182" fmla="*/ 2947468 h 5785910"/>
              <a:gd name="connsiteX5-1183" fmla="*/ 1421525 w 5342334"/>
              <a:gd name="connsiteY5-1184" fmla="*/ 3320849 h 5785910"/>
              <a:gd name="connsiteX6-1185" fmla="*/ 2146318 w 5342334"/>
              <a:gd name="connsiteY6-1186" fmla="*/ 5548257 h 5785910"/>
              <a:gd name="connsiteX7-1187" fmla="*/ 2115204 w 5342334"/>
              <a:gd name="connsiteY7-1188" fmla="*/ 5553206 h 5785910"/>
              <a:gd name="connsiteX8-1189" fmla="*/ 1246460 w 5342334"/>
              <a:gd name="connsiteY8-1190" fmla="*/ 5785910 h 5785910"/>
              <a:gd name="connsiteX9-1191" fmla="*/ 0 w 5342334"/>
              <a:gd name="connsiteY9-1192" fmla="*/ 3148605 h 5785910"/>
              <a:gd name="connsiteX10-1193" fmla="*/ 1262428 w 5342334"/>
              <a:gd name="connsiteY10-1194" fmla="*/ 2938106 h 5785910"/>
              <a:gd name="connsiteX11-1195" fmla="*/ 1354605 w 5342334"/>
              <a:gd name="connsiteY11-1196" fmla="*/ 2912708 h 5785910"/>
              <a:gd name="connsiteX12-1197" fmla="*/ 3380735 w 5342334"/>
              <a:gd name="connsiteY12-1198" fmla="*/ 118 h 5785910"/>
              <a:gd name="connsiteX13-1199" fmla="*/ 3863622 w 5342334"/>
              <a:gd name="connsiteY13-1200" fmla="*/ 912639 h 5785910"/>
              <a:gd name="connsiteX14-1201" fmla="*/ 3674765 w 5342334"/>
              <a:gd name="connsiteY14-1202" fmla="*/ 2045786 h 5785910"/>
              <a:gd name="connsiteX15-1203" fmla="*/ 4585837 w 5342334"/>
              <a:gd name="connsiteY15-1204" fmla="*/ 2046833 h 5785910"/>
              <a:gd name="connsiteX16-1205" fmla="*/ 4775401 w 5342334"/>
              <a:gd name="connsiteY16-1206" fmla="*/ 2003486 h 5785910"/>
              <a:gd name="connsiteX17-1207" fmla="*/ 5203724 w 5342334"/>
              <a:gd name="connsiteY17-1208" fmla="*/ 2381935 h 5785910"/>
              <a:gd name="connsiteX18-1209" fmla="*/ 4980124 w 5342334"/>
              <a:gd name="connsiteY18-1210" fmla="*/ 2705696 h 5785910"/>
              <a:gd name="connsiteX19-1211" fmla="*/ 5342334 w 5342334"/>
              <a:gd name="connsiteY19-1212" fmla="*/ 3258997 h 5785910"/>
              <a:gd name="connsiteX20-1213" fmla="*/ 5107100 w 5342334"/>
              <a:gd name="connsiteY20-1214" fmla="*/ 3754493 h 5785910"/>
              <a:gd name="connsiteX21-1215" fmla="*/ 5342334 w 5342334"/>
              <a:gd name="connsiteY21-1216" fmla="*/ 4140580 h 5785910"/>
              <a:gd name="connsiteX22-1217" fmla="*/ 4844706 w 5342334"/>
              <a:gd name="connsiteY22-1218" fmla="*/ 4606676 h 5785910"/>
              <a:gd name="connsiteX23-1219" fmla="*/ 4790537 w 5342334"/>
              <a:gd name="connsiteY23-1220" fmla="*/ 4596433 h 5785910"/>
              <a:gd name="connsiteX24-1221" fmla="*/ 4802287 w 5342334"/>
              <a:gd name="connsiteY24-1222" fmla="*/ 4606672 h 5785910"/>
              <a:gd name="connsiteX25-1223" fmla="*/ 5191248 w 5342334"/>
              <a:gd name="connsiteY25-1224" fmla="*/ 4997228 h 5785910"/>
              <a:gd name="connsiteX26-1225" fmla="*/ 4866278 w 5342334"/>
              <a:gd name="connsiteY26-1226" fmla="*/ 5435572 h 5785910"/>
              <a:gd name="connsiteX27-1227" fmla="*/ 4581456 w 5342334"/>
              <a:gd name="connsiteY27-1228" fmla="*/ 5443059 h 5785910"/>
              <a:gd name="connsiteX28-1229" fmla="*/ 4593578 w 5342334"/>
              <a:gd name="connsiteY28-1230" fmla="*/ 5444848 h 5785910"/>
              <a:gd name="connsiteX29-1231" fmla="*/ 4581281 w 5342334"/>
              <a:gd name="connsiteY29-1232" fmla="*/ 5445228 h 5785910"/>
              <a:gd name="connsiteX30-1233" fmla="*/ 2168410 w 5342334"/>
              <a:gd name="connsiteY30-1234" fmla="*/ 5525146 h 5785910"/>
              <a:gd name="connsiteX31-1235" fmla="*/ 1446532 w 5342334"/>
              <a:gd name="connsiteY31-1236" fmla="*/ 2941092 h 5785910"/>
              <a:gd name="connsiteX32-1237" fmla="*/ 1514723 w 5342334"/>
              <a:gd name="connsiteY32-1238" fmla="*/ 2929703 h 5785910"/>
              <a:gd name="connsiteX33-1239" fmla="*/ 1975047 w 5342334"/>
              <a:gd name="connsiteY33-1240" fmla="*/ 2725675 h 5785910"/>
              <a:gd name="connsiteX34-1241" fmla="*/ 2654934 w 5342334"/>
              <a:gd name="connsiteY34-1242" fmla="*/ 1630299 h 5785910"/>
              <a:gd name="connsiteX35-1243" fmla="*/ 3108192 w 5342334"/>
              <a:gd name="connsiteY35-1244" fmla="*/ 686009 h 5785910"/>
              <a:gd name="connsiteX36-1245" fmla="*/ 3334821 w 5342334"/>
              <a:gd name="connsiteY36-1246" fmla="*/ 6121 h 5785910"/>
              <a:gd name="connsiteX37-1247" fmla="*/ 3380735 w 5342334"/>
              <a:gd name="connsiteY37-1248" fmla="*/ 118 h 5785910"/>
              <a:gd name="connsiteX0-1249" fmla="*/ 1438934 w 5342334"/>
              <a:gd name="connsiteY0-1250" fmla="*/ 2944008 h 5785910"/>
              <a:gd name="connsiteX1-1251" fmla="*/ 1441770 w 5342334"/>
              <a:gd name="connsiteY1-1252" fmla="*/ 2943473 h 5785910"/>
              <a:gd name="connsiteX2-1253" fmla="*/ 1438934 w 5342334"/>
              <a:gd name="connsiteY2-1254" fmla="*/ 2944008 h 5785910"/>
              <a:gd name="connsiteX3-1255" fmla="*/ 1354605 w 5342334"/>
              <a:gd name="connsiteY3-1256" fmla="*/ 2912708 h 5785910"/>
              <a:gd name="connsiteX4-1257" fmla="*/ 1423317 w 5342334"/>
              <a:gd name="connsiteY4-1258" fmla="*/ 2947468 h 5785910"/>
              <a:gd name="connsiteX5-1259" fmla="*/ 1421525 w 5342334"/>
              <a:gd name="connsiteY5-1260" fmla="*/ 3320849 h 5785910"/>
              <a:gd name="connsiteX6-1261" fmla="*/ 2146318 w 5342334"/>
              <a:gd name="connsiteY6-1262" fmla="*/ 5548257 h 5785910"/>
              <a:gd name="connsiteX7-1263" fmla="*/ 2115204 w 5342334"/>
              <a:gd name="connsiteY7-1264" fmla="*/ 5553206 h 5785910"/>
              <a:gd name="connsiteX8-1265" fmla="*/ 1246460 w 5342334"/>
              <a:gd name="connsiteY8-1266" fmla="*/ 5785910 h 5785910"/>
              <a:gd name="connsiteX9-1267" fmla="*/ 0 w 5342334"/>
              <a:gd name="connsiteY9-1268" fmla="*/ 3148605 h 5785910"/>
              <a:gd name="connsiteX10-1269" fmla="*/ 1262428 w 5342334"/>
              <a:gd name="connsiteY10-1270" fmla="*/ 2938106 h 5785910"/>
              <a:gd name="connsiteX11-1271" fmla="*/ 1354605 w 5342334"/>
              <a:gd name="connsiteY11-1272" fmla="*/ 2912708 h 5785910"/>
              <a:gd name="connsiteX12-1273" fmla="*/ 3380735 w 5342334"/>
              <a:gd name="connsiteY12-1274" fmla="*/ 118 h 5785910"/>
              <a:gd name="connsiteX13-1275" fmla="*/ 3863622 w 5342334"/>
              <a:gd name="connsiteY13-1276" fmla="*/ 912639 h 5785910"/>
              <a:gd name="connsiteX14-1277" fmla="*/ 3674765 w 5342334"/>
              <a:gd name="connsiteY14-1278" fmla="*/ 2045786 h 5785910"/>
              <a:gd name="connsiteX15-1279" fmla="*/ 4585837 w 5342334"/>
              <a:gd name="connsiteY15-1280" fmla="*/ 2046833 h 5785910"/>
              <a:gd name="connsiteX16-1281" fmla="*/ 4775401 w 5342334"/>
              <a:gd name="connsiteY16-1282" fmla="*/ 2003486 h 5785910"/>
              <a:gd name="connsiteX17-1283" fmla="*/ 5203724 w 5342334"/>
              <a:gd name="connsiteY17-1284" fmla="*/ 2381935 h 5785910"/>
              <a:gd name="connsiteX18-1285" fmla="*/ 4980124 w 5342334"/>
              <a:gd name="connsiteY18-1286" fmla="*/ 2705696 h 5785910"/>
              <a:gd name="connsiteX19-1287" fmla="*/ 5342334 w 5342334"/>
              <a:gd name="connsiteY19-1288" fmla="*/ 3258997 h 5785910"/>
              <a:gd name="connsiteX20-1289" fmla="*/ 5107100 w 5342334"/>
              <a:gd name="connsiteY20-1290" fmla="*/ 3754493 h 5785910"/>
              <a:gd name="connsiteX21-1291" fmla="*/ 5342334 w 5342334"/>
              <a:gd name="connsiteY21-1292" fmla="*/ 4140580 h 5785910"/>
              <a:gd name="connsiteX22-1293" fmla="*/ 4844706 w 5342334"/>
              <a:gd name="connsiteY22-1294" fmla="*/ 4606676 h 5785910"/>
              <a:gd name="connsiteX23-1295" fmla="*/ 4790537 w 5342334"/>
              <a:gd name="connsiteY23-1296" fmla="*/ 4596433 h 5785910"/>
              <a:gd name="connsiteX24-1297" fmla="*/ 4802287 w 5342334"/>
              <a:gd name="connsiteY24-1298" fmla="*/ 4606672 h 5785910"/>
              <a:gd name="connsiteX25-1299" fmla="*/ 5191248 w 5342334"/>
              <a:gd name="connsiteY25-1300" fmla="*/ 4997228 h 5785910"/>
              <a:gd name="connsiteX26-1301" fmla="*/ 4866278 w 5342334"/>
              <a:gd name="connsiteY26-1302" fmla="*/ 5435572 h 5785910"/>
              <a:gd name="connsiteX27-1303" fmla="*/ 4581456 w 5342334"/>
              <a:gd name="connsiteY27-1304" fmla="*/ 5443059 h 5785910"/>
              <a:gd name="connsiteX28-1305" fmla="*/ 4593578 w 5342334"/>
              <a:gd name="connsiteY28-1306" fmla="*/ 5444848 h 5785910"/>
              <a:gd name="connsiteX29-1307" fmla="*/ 4581281 w 5342334"/>
              <a:gd name="connsiteY29-1308" fmla="*/ 5445228 h 5785910"/>
              <a:gd name="connsiteX30-1309" fmla="*/ 2168410 w 5342334"/>
              <a:gd name="connsiteY30-1310" fmla="*/ 5525146 h 5785910"/>
              <a:gd name="connsiteX31-1311" fmla="*/ 1514723 w 5342334"/>
              <a:gd name="connsiteY31-1312" fmla="*/ 2929703 h 5785910"/>
              <a:gd name="connsiteX32-1313" fmla="*/ 1975047 w 5342334"/>
              <a:gd name="connsiteY32-1314" fmla="*/ 2725675 h 5785910"/>
              <a:gd name="connsiteX33-1315" fmla="*/ 2654934 w 5342334"/>
              <a:gd name="connsiteY33-1316" fmla="*/ 1630299 h 5785910"/>
              <a:gd name="connsiteX34-1317" fmla="*/ 3108192 w 5342334"/>
              <a:gd name="connsiteY34-1318" fmla="*/ 686009 h 5785910"/>
              <a:gd name="connsiteX35-1319" fmla="*/ 3334821 w 5342334"/>
              <a:gd name="connsiteY35-1320" fmla="*/ 6121 h 5785910"/>
              <a:gd name="connsiteX36-1321" fmla="*/ 3380735 w 5342334"/>
              <a:gd name="connsiteY36-1322" fmla="*/ 118 h 5785910"/>
              <a:gd name="connsiteX0-1323" fmla="*/ 1438934 w 5342334"/>
              <a:gd name="connsiteY0-1324" fmla="*/ 2944008 h 5785910"/>
              <a:gd name="connsiteX1-1325" fmla="*/ 1441770 w 5342334"/>
              <a:gd name="connsiteY1-1326" fmla="*/ 2943473 h 5785910"/>
              <a:gd name="connsiteX2-1327" fmla="*/ 1438934 w 5342334"/>
              <a:gd name="connsiteY2-1328" fmla="*/ 2944008 h 5785910"/>
              <a:gd name="connsiteX3-1329" fmla="*/ 1354605 w 5342334"/>
              <a:gd name="connsiteY3-1330" fmla="*/ 2912708 h 5785910"/>
              <a:gd name="connsiteX4-1331" fmla="*/ 1423317 w 5342334"/>
              <a:gd name="connsiteY4-1332" fmla="*/ 2947468 h 5785910"/>
              <a:gd name="connsiteX5-1333" fmla="*/ 1421525 w 5342334"/>
              <a:gd name="connsiteY5-1334" fmla="*/ 3320849 h 5785910"/>
              <a:gd name="connsiteX6-1335" fmla="*/ 2146318 w 5342334"/>
              <a:gd name="connsiteY6-1336" fmla="*/ 5548257 h 5785910"/>
              <a:gd name="connsiteX7-1337" fmla="*/ 2115204 w 5342334"/>
              <a:gd name="connsiteY7-1338" fmla="*/ 5553206 h 5785910"/>
              <a:gd name="connsiteX8-1339" fmla="*/ 1246460 w 5342334"/>
              <a:gd name="connsiteY8-1340" fmla="*/ 5785910 h 5785910"/>
              <a:gd name="connsiteX9-1341" fmla="*/ 0 w 5342334"/>
              <a:gd name="connsiteY9-1342" fmla="*/ 3148605 h 5785910"/>
              <a:gd name="connsiteX10-1343" fmla="*/ 1262428 w 5342334"/>
              <a:gd name="connsiteY10-1344" fmla="*/ 2938106 h 5785910"/>
              <a:gd name="connsiteX11-1345" fmla="*/ 1354605 w 5342334"/>
              <a:gd name="connsiteY11-1346" fmla="*/ 2912708 h 5785910"/>
              <a:gd name="connsiteX12-1347" fmla="*/ 3380735 w 5342334"/>
              <a:gd name="connsiteY12-1348" fmla="*/ 118 h 5785910"/>
              <a:gd name="connsiteX13-1349" fmla="*/ 3863622 w 5342334"/>
              <a:gd name="connsiteY13-1350" fmla="*/ 912639 h 5785910"/>
              <a:gd name="connsiteX14-1351" fmla="*/ 3674765 w 5342334"/>
              <a:gd name="connsiteY14-1352" fmla="*/ 2045786 h 5785910"/>
              <a:gd name="connsiteX15-1353" fmla="*/ 4585837 w 5342334"/>
              <a:gd name="connsiteY15-1354" fmla="*/ 2046833 h 5785910"/>
              <a:gd name="connsiteX16-1355" fmla="*/ 4775401 w 5342334"/>
              <a:gd name="connsiteY16-1356" fmla="*/ 2003486 h 5785910"/>
              <a:gd name="connsiteX17-1357" fmla="*/ 5203724 w 5342334"/>
              <a:gd name="connsiteY17-1358" fmla="*/ 2381935 h 5785910"/>
              <a:gd name="connsiteX18-1359" fmla="*/ 4980124 w 5342334"/>
              <a:gd name="connsiteY18-1360" fmla="*/ 2705696 h 5785910"/>
              <a:gd name="connsiteX19-1361" fmla="*/ 5342334 w 5342334"/>
              <a:gd name="connsiteY19-1362" fmla="*/ 3258997 h 5785910"/>
              <a:gd name="connsiteX20-1363" fmla="*/ 5107100 w 5342334"/>
              <a:gd name="connsiteY20-1364" fmla="*/ 3754493 h 5785910"/>
              <a:gd name="connsiteX21-1365" fmla="*/ 5342334 w 5342334"/>
              <a:gd name="connsiteY21-1366" fmla="*/ 4140580 h 5785910"/>
              <a:gd name="connsiteX22-1367" fmla="*/ 4844706 w 5342334"/>
              <a:gd name="connsiteY22-1368" fmla="*/ 4606676 h 5785910"/>
              <a:gd name="connsiteX23-1369" fmla="*/ 4790537 w 5342334"/>
              <a:gd name="connsiteY23-1370" fmla="*/ 4596433 h 5785910"/>
              <a:gd name="connsiteX24-1371" fmla="*/ 4802287 w 5342334"/>
              <a:gd name="connsiteY24-1372" fmla="*/ 4606672 h 5785910"/>
              <a:gd name="connsiteX25-1373" fmla="*/ 5191248 w 5342334"/>
              <a:gd name="connsiteY25-1374" fmla="*/ 4997228 h 5785910"/>
              <a:gd name="connsiteX26-1375" fmla="*/ 4866278 w 5342334"/>
              <a:gd name="connsiteY26-1376" fmla="*/ 5435572 h 5785910"/>
              <a:gd name="connsiteX27-1377" fmla="*/ 4581456 w 5342334"/>
              <a:gd name="connsiteY27-1378" fmla="*/ 5443059 h 5785910"/>
              <a:gd name="connsiteX28-1379" fmla="*/ 4593578 w 5342334"/>
              <a:gd name="connsiteY28-1380" fmla="*/ 5444848 h 5785910"/>
              <a:gd name="connsiteX29-1381" fmla="*/ 4581281 w 5342334"/>
              <a:gd name="connsiteY29-1382" fmla="*/ 5445228 h 5785910"/>
              <a:gd name="connsiteX30-1383" fmla="*/ 2168410 w 5342334"/>
              <a:gd name="connsiteY30-1384" fmla="*/ 5525146 h 5785910"/>
              <a:gd name="connsiteX31-1385" fmla="*/ 1514723 w 5342334"/>
              <a:gd name="connsiteY31-1386" fmla="*/ 2929703 h 5785910"/>
              <a:gd name="connsiteX32-1387" fmla="*/ 1975047 w 5342334"/>
              <a:gd name="connsiteY32-1388" fmla="*/ 2725675 h 5785910"/>
              <a:gd name="connsiteX33-1389" fmla="*/ 2654934 w 5342334"/>
              <a:gd name="connsiteY33-1390" fmla="*/ 1630299 h 5785910"/>
              <a:gd name="connsiteX34-1391" fmla="*/ 3108192 w 5342334"/>
              <a:gd name="connsiteY34-1392" fmla="*/ 686009 h 5785910"/>
              <a:gd name="connsiteX35-1393" fmla="*/ 3334821 w 5342334"/>
              <a:gd name="connsiteY35-1394" fmla="*/ 6121 h 5785910"/>
              <a:gd name="connsiteX36-1395" fmla="*/ 3380735 w 5342334"/>
              <a:gd name="connsiteY36-1396" fmla="*/ 118 h 5785910"/>
              <a:gd name="connsiteX0-1397" fmla="*/ 1438934 w 5342334"/>
              <a:gd name="connsiteY0-1398" fmla="*/ 2944008 h 5785910"/>
              <a:gd name="connsiteX1-1399" fmla="*/ 1441770 w 5342334"/>
              <a:gd name="connsiteY1-1400" fmla="*/ 2943473 h 5785910"/>
              <a:gd name="connsiteX2-1401" fmla="*/ 1438934 w 5342334"/>
              <a:gd name="connsiteY2-1402" fmla="*/ 2944008 h 5785910"/>
              <a:gd name="connsiteX3-1403" fmla="*/ 1354605 w 5342334"/>
              <a:gd name="connsiteY3-1404" fmla="*/ 2912708 h 5785910"/>
              <a:gd name="connsiteX4-1405" fmla="*/ 1423317 w 5342334"/>
              <a:gd name="connsiteY4-1406" fmla="*/ 2947468 h 5785910"/>
              <a:gd name="connsiteX5-1407" fmla="*/ 1421525 w 5342334"/>
              <a:gd name="connsiteY5-1408" fmla="*/ 3320849 h 5785910"/>
              <a:gd name="connsiteX6-1409" fmla="*/ 2146318 w 5342334"/>
              <a:gd name="connsiteY6-1410" fmla="*/ 5548257 h 5785910"/>
              <a:gd name="connsiteX7-1411" fmla="*/ 2115204 w 5342334"/>
              <a:gd name="connsiteY7-1412" fmla="*/ 5553206 h 5785910"/>
              <a:gd name="connsiteX8-1413" fmla="*/ 1246460 w 5342334"/>
              <a:gd name="connsiteY8-1414" fmla="*/ 5785910 h 5785910"/>
              <a:gd name="connsiteX9-1415" fmla="*/ 0 w 5342334"/>
              <a:gd name="connsiteY9-1416" fmla="*/ 3148605 h 5785910"/>
              <a:gd name="connsiteX10-1417" fmla="*/ 1262428 w 5342334"/>
              <a:gd name="connsiteY10-1418" fmla="*/ 2938106 h 5785910"/>
              <a:gd name="connsiteX11-1419" fmla="*/ 1354605 w 5342334"/>
              <a:gd name="connsiteY11-1420" fmla="*/ 2912708 h 5785910"/>
              <a:gd name="connsiteX12-1421" fmla="*/ 3380735 w 5342334"/>
              <a:gd name="connsiteY12-1422" fmla="*/ 118 h 5785910"/>
              <a:gd name="connsiteX13-1423" fmla="*/ 3863622 w 5342334"/>
              <a:gd name="connsiteY13-1424" fmla="*/ 912639 h 5785910"/>
              <a:gd name="connsiteX14-1425" fmla="*/ 3674765 w 5342334"/>
              <a:gd name="connsiteY14-1426" fmla="*/ 2045786 h 5785910"/>
              <a:gd name="connsiteX15-1427" fmla="*/ 4585837 w 5342334"/>
              <a:gd name="connsiteY15-1428" fmla="*/ 2046833 h 5785910"/>
              <a:gd name="connsiteX16-1429" fmla="*/ 4775401 w 5342334"/>
              <a:gd name="connsiteY16-1430" fmla="*/ 2003486 h 5785910"/>
              <a:gd name="connsiteX17-1431" fmla="*/ 5203724 w 5342334"/>
              <a:gd name="connsiteY17-1432" fmla="*/ 2381935 h 5785910"/>
              <a:gd name="connsiteX18-1433" fmla="*/ 4980124 w 5342334"/>
              <a:gd name="connsiteY18-1434" fmla="*/ 2705696 h 5785910"/>
              <a:gd name="connsiteX19-1435" fmla="*/ 5342334 w 5342334"/>
              <a:gd name="connsiteY19-1436" fmla="*/ 3258997 h 5785910"/>
              <a:gd name="connsiteX20-1437" fmla="*/ 5107100 w 5342334"/>
              <a:gd name="connsiteY20-1438" fmla="*/ 3754493 h 5785910"/>
              <a:gd name="connsiteX21-1439" fmla="*/ 5342334 w 5342334"/>
              <a:gd name="connsiteY21-1440" fmla="*/ 4140580 h 5785910"/>
              <a:gd name="connsiteX22-1441" fmla="*/ 4844706 w 5342334"/>
              <a:gd name="connsiteY22-1442" fmla="*/ 4606676 h 5785910"/>
              <a:gd name="connsiteX23-1443" fmla="*/ 4790537 w 5342334"/>
              <a:gd name="connsiteY23-1444" fmla="*/ 4596433 h 5785910"/>
              <a:gd name="connsiteX24-1445" fmla="*/ 4802287 w 5342334"/>
              <a:gd name="connsiteY24-1446" fmla="*/ 4606672 h 5785910"/>
              <a:gd name="connsiteX25-1447" fmla="*/ 5191248 w 5342334"/>
              <a:gd name="connsiteY25-1448" fmla="*/ 4997228 h 5785910"/>
              <a:gd name="connsiteX26-1449" fmla="*/ 4866278 w 5342334"/>
              <a:gd name="connsiteY26-1450" fmla="*/ 5435572 h 5785910"/>
              <a:gd name="connsiteX27-1451" fmla="*/ 4581456 w 5342334"/>
              <a:gd name="connsiteY27-1452" fmla="*/ 5443059 h 5785910"/>
              <a:gd name="connsiteX28-1453" fmla="*/ 4593578 w 5342334"/>
              <a:gd name="connsiteY28-1454" fmla="*/ 5444848 h 5785910"/>
              <a:gd name="connsiteX29-1455" fmla="*/ 4581281 w 5342334"/>
              <a:gd name="connsiteY29-1456" fmla="*/ 5445228 h 5785910"/>
              <a:gd name="connsiteX30-1457" fmla="*/ 2201665 w 5342334"/>
              <a:gd name="connsiteY30-1458" fmla="*/ 5541774 h 5785910"/>
              <a:gd name="connsiteX31-1459" fmla="*/ 1514723 w 5342334"/>
              <a:gd name="connsiteY31-1460" fmla="*/ 2929703 h 5785910"/>
              <a:gd name="connsiteX32-1461" fmla="*/ 1975047 w 5342334"/>
              <a:gd name="connsiteY32-1462" fmla="*/ 2725675 h 5785910"/>
              <a:gd name="connsiteX33-1463" fmla="*/ 2654934 w 5342334"/>
              <a:gd name="connsiteY33-1464" fmla="*/ 1630299 h 5785910"/>
              <a:gd name="connsiteX34-1465" fmla="*/ 3108192 w 5342334"/>
              <a:gd name="connsiteY34-1466" fmla="*/ 686009 h 5785910"/>
              <a:gd name="connsiteX35-1467" fmla="*/ 3334821 w 5342334"/>
              <a:gd name="connsiteY35-1468" fmla="*/ 6121 h 5785910"/>
              <a:gd name="connsiteX36-1469" fmla="*/ 3380735 w 5342334"/>
              <a:gd name="connsiteY36-1470" fmla="*/ 118 h 5785910"/>
              <a:gd name="connsiteX0-1471" fmla="*/ 1438934 w 5342334"/>
              <a:gd name="connsiteY0-1472" fmla="*/ 2944008 h 5785910"/>
              <a:gd name="connsiteX1-1473" fmla="*/ 1441770 w 5342334"/>
              <a:gd name="connsiteY1-1474" fmla="*/ 2943473 h 5785910"/>
              <a:gd name="connsiteX2-1475" fmla="*/ 1438934 w 5342334"/>
              <a:gd name="connsiteY2-1476" fmla="*/ 2944008 h 5785910"/>
              <a:gd name="connsiteX3-1477" fmla="*/ 1354605 w 5342334"/>
              <a:gd name="connsiteY3-1478" fmla="*/ 2912708 h 5785910"/>
              <a:gd name="connsiteX4-1479" fmla="*/ 1423317 w 5342334"/>
              <a:gd name="connsiteY4-1480" fmla="*/ 2947468 h 5785910"/>
              <a:gd name="connsiteX5-1481" fmla="*/ 1421525 w 5342334"/>
              <a:gd name="connsiteY5-1482" fmla="*/ 3320849 h 5785910"/>
              <a:gd name="connsiteX6-1483" fmla="*/ 2146318 w 5342334"/>
              <a:gd name="connsiteY6-1484" fmla="*/ 5548257 h 5785910"/>
              <a:gd name="connsiteX7-1485" fmla="*/ 2115204 w 5342334"/>
              <a:gd name="connsiteY7-1486" fmla="*/ 5553206 h 5785910"/>
              <a:gd name="connsiteX8-1487" fmla="*/ 1246460 w 5342334"/>
              <a:gd name="connsiteY8-1488" fmla="*/ 5785910 h 5785910"/>
              <a:gd name="connsiteX9-1489" fmla="*/ 0 w 5342334"/>
              <a:gd name="connsiteY9-1490" fmla="*/ 3148605 h 5785910"/>
              <a:gd name="connsiteX10-1491" fmla="*/ 1262428 w 5342334"/>
              <a:gd name="connsiteY10-1492" fmla="*/ 2938106 h 5785910"/>
              <a:gd name="connsiteX11-1493" fmla="*/ 1354605 w 5342334"/>
              <a:gd name="connsiteY11-1494" fmla="*/ 2912708 h 5785910"/>
              <a:gd name="connsiteX12-1495" fmla="*/ 3380735 w 5342334"/>
              <a:gd name="connsiteY12-1496" fmla="*/ 118 h 5785910"/>
              <a:gd name="connsiteX13-1497" fmla="*/ 3863622 w 5342334"/>
              <a:gd name="connsiteY13-1498" fmla="*/ 912639 h 5785910"/>
              <a:gd name="connsiteX14-1499" fmla="*/ 3674765 w 5342334"/>
              <a:gd name="connsiteY14-1500" fmla="*/ 2045786 h 5785910"/>
              <a:gd name="connsiteX15-1501" fmla="*/ 4585837 w 5342334"/>
              <a:gd name="connsiteY15-1502" fmla="*/ 2046833 h 5785910"/>
              <a:gd name="connsiteX16-1503" fmla="*/ 4775401 w 5342334"/>
              <a:gd name="connsiteY16-1504" fmla="*/ 2003486 h 5785910"/>
              <a:gd name="connsiteX17-1505" fmla="*/ 5203724 w 5342334"/>
              <a:gd name="connsiteY17-1506" fmla="*/ 2381935 h 5785910"/>
              <a:gd name="connsiteX18-1507" fmla="*/ 4980124 w 5342334"/>
              <a:gd name="connsiteY18-1508" fmla="*/ 2705696 h 5785910"/>
              <a:gd name="connsiteX19-1509" fmla="*/ 5342334 w 5342334"/>
              <a:gd name="connsiteY19-1510" fmla="*/ 3258997 h 5785910"/>
              <a:gd name="connsiteX20-1511" fmla="*/ 5107100 w 5342334"/>
              <a:gd name="connsiteY20-1512" fmla="*/ 3754493 h 5785910"/>
              <a:gd name="connsiteX21-1513" fmla="*/ 5342334 w 5342334"/>
              <a:gd name="connsiteY21-1514" fmla="*/ 4140580 h 5785910"/>
              <a:gd name="connsiteX22-1515" fmla="*/ 4844706 w 5342334"/>
              <a:gd name="connsiteY22-1516" fmla="*/ 4606676 h 5785910"/>
              <a:gd name="connsiteX23-1517" fmla="*/ 4790537 w 5342334"/>
              <a:gd name="connsiteY23-1518" fmla="*/ 4596433 h 5785910"/>
              <a:gd name="connsiteX24-1519" fmla="*/ 4802287 w 5342334"/>
              <a:gd name="connsiteY24-1520" fmla="*/ 4606672 h 5785910"/>
              <a:gd name="connsiteX25-1521" fmla="*/ 5191248 w 5342334"/>
              <a:gd name="connsiteY25-1522" fmla="*/ 4997228 h 5785910"/>
              <a:gd name="connsiteX26-1523" fmla="*/ 4866278 w 5342334"/>
              <a:gd name="connsiteY26-1524" fmla="*/ 5435572 h 5785910"/>
              <a:gd name="connsiteX27-1525" fmla="*/ 4581456 w 5342334"/>
              <a:gd name="connsiteY27-1526" fmla="*/ 5443059 h 5785910"/>
              <a:gd name="connsiteX28-1527" fmla="*/ 4593578 w 5342334"/>
              <a:gd name="connsiteY28-1528" fmla="*/ 5444848 h 5785910"/>
              <a:gd name="connsiteX29-1529" fmla="*/ 4581281 w 5342334"/>
              <a:gd name="connsiteY29-1530" fmla="*/ 5445228 h 5785910"/>
              <a:gd name="connsiteX30-1531" fmla="*/ 2201665 w 5342334"/>
              <a:gd name="connsiteY30-1532" fmla="*/ 5541774 h 5785910"/>
              <a:gd name="connsiteX31-1533" fmla="*/ 1514723 w 5342334"/>
              <a:gd name="connsiteY31-1534" fmla="*/ 2929703 h 5785910"/>
              <a:gd name="connsiteX32-1535" fmla="*/ 1975047 w 5342334"/>
              <a:gd name="connsiteY32-1536" fmla="*/ 2725675 h 5785910"/>
              <a:gd name="connsiteX33-1537" fmla="*/ 2654934 w 5342334"/>
              <a:gd name="connsiteY33-1538" fmla="*/ 1630299 h 5785910"/>
              <a:gd name="connsiteX34-1539" fmla="*/ 3108192 w 5342334"/>
              <a:gd name="connsiteY34-1540" fmla="*/ 686009 h 5785910"/>
              <a:gd name="connsiteX35-1541" fmla="*/ 3334821 w 5342334"/>
              <a:gd name="connsiteY35-1542" fmla="*/ 6121 h 5785910"/>
              <a:gd name="connsiteX36-1543" fmla="*/ 3380735 w 5342334"/>
              <a:gd name="connsiteY36-1544" fmla="*/ 118 h 5785910"/>
              <a:gd name="connsiteX0-1545" fmla="*/ 1438934 w 5342334"/>
              <a:gd name="connsiteY0-1546" fmla="*/ 2944008 h 5785910"/>
              <a:gd name="connsiteX1-1547" fmla="*/ 1441770 w 5342334"/>
              <a:gd name="connsiteY1-1548" fmla="*/ 2943473 h 5785910"/>
              <a:gd name="connsiteX2-1549" fmla="*/ 1438934 w 5342334"/>
              <a:gd name="connsiteY2-1550" fmla="*/ 2944008 h 5785910"/>
              <a:gd name="connsiteX3-1551" fmla="*/ 1354605 w 5342334"/>
              <a:gd name="connsiteY3-1552" fmla="*/ 2912708 h 5785910"/>
              <a:gd name="connsiteX4-1553" fmla="*/ 1423317 w 5342334"/>
              <a:gd name="connsiteY4-1554" fmla="*/ 2947468 h 5785910"/>
              <a:gd name="connsiteX5-1555" fmla="*/ 1421525 w 5342334"/>
              <a:gd name="connsiteY5-1556" fmla="*/ 3320849 h 5785910"/>
              <a:gd name="connsiteX6-1557" fmla="*/ 2146318 w 5342334"/>
              <a:gd name="connsiteY6-1558" fmla="*/ 5548257 h 5785910"/>
              <a:gd name="connsiteX7-1559" fmla="*/ 2115204 w 5342334"/>
              <a:gd name="connsiteY7-1560" fmla="*/ 5553206 h 5785910"/>
              <a:gd name="connsiteX8-1561" fmla="*/ 1246460 w 5342334"/>
              <a:gd name="connsiteY8-1562" fmla="*/ 5785910 h 5785910"/>
              <a:gd name="connsiteX9-1563" fmla="*/ 0 w 5342334"/>
              <a:gd name="connsiteY9-1564" fmla="*/ 3148605 h 5785910"/>
              <a:gd name="connsiteX10-1565" fmla="*/ 1262428 w 5342334"/>
              <a:gd name="connsiteY10-1566" fmla="*/ 2938106 h 5785910"/>
              <a:gd name="connsiteX11-1567" fmla="*/ 1354605 w 5342334"/>
              <a:gd name="connsiteY11-1568" fmla="*/ 2912708 h 5785910"/>
              <a:gd name="connsiteX12-1569" fmla="*/ 3380735 w 5342334"/>
              <a:gd name="connsiteY12-1570" fmla="*/ 118 h 5785910"/>
              <a:gd name="connsiteX13-1571" fmla="*/ 3863622 w 5342334"/>
              <a:gd name="connsiteY13-1572" fmla="*/ 912639 h 5785910"/>
              <a:gd name="connsiteX14-1573" fmla="*/ 3674765 w 5342334"/>
              <a:gd name="connsiteY14-1574" fmla="*/ 2045786 h 5785910"/>
              <a:gd name="connsiteX15-1575" fmla="*/ 4585837 w 5342334"/>
              <a:gd name="connsiteY15-1576" fmla="*/ 2046833 h 5785910"/>
              <a:gd name="connsiteX16-1577" fmla="*/ 4775401 w 5342334"/>
              <a:gd name="connsiteY16-1578" fmla="*/ 2003486 h 5785910"/>
              <a:gd name="connsiteX17-1579" fmla="*/ 5203724 w 5342334"/>
              <a:gd name="connsiteY17-1580" fmla="*/ 2381935 h 5785910"/>
              <a:gd name="connsiteX18-1581" fmla="*/ 4980124 w 5342334"/>
              <a:gd name="connsiteY18-1582" fmla="*/ 2705696 h 5785910"/>
              <a:gd name="connsiteX19-1583" fmla="*/ 5342334 w 5342334"/>
              <a:gd name="connsiteY19-1584" fmla="*/ 3258997 h 5785910"/>
              <a:gd name="connsiteX20-1585" fmla="*/ 5107100 w 5342334"/>
              <a:gd name="connsiteY20-1586" fmla="*/ 3754493 h 5785910"/>
              <a:gd name="connsiteX21-1587" fmla="*/ 5342334 w 5342334"/>
              <a:gd name="connsiteY21-1588" fmla="*/ 4140580 h 5785910"/>
              <a:gd name="connsiteX22-1589" fmla="*/ 4844706 w 5342334"/>
              <a:gd name="connsiteY22-1590" fmla="*/ 4606676 h 5785910"/>
              <a:gd name="connsiteX23-1591" fmla="*/ 4790537 w 5342334"/>
              <a:gd name="connsiteY23-1592" fmla="*/ 4596433 h 5785910"/>
              <a:gd name="connsiteX24-1593" fmla="*/ 4802287 w 5342334"/>
              <a:gd name="connsiteY24-1594" fmla="*/ 4606672 h 5785910"/>
              <a:gd name="connsiteX25-1595" fmla="*/ 5191248 w 5342334"/>
              <a:gd name="connsiteY25-1596" fmla="*/ 4997228 h 5785910"/>
              <a:gd name="connsiteX26-1597" fmla="*/ 4866278 w 5342334"/>
              <a:gd name="connsiteY26-1598" fmla="*/ 5435572 h 5785910"/>
              <a:gd name="connsiteX27-1599" fmla="*/ 4581456 w 5342334"/>
              <a:gd name="connsiteY27-1600" fmla="*/ 5443059 h 5785910"/>
              <a:gd name="connsiteX28-1601" fmla="*/ 4593578 w 5342334"/>
              <a:gd name="connsiteY28-1602" fmla="*/ 5444848 h 5785910"/>
              <a:gd name="connsiteX29-1603" fmla="*/ 4581281 w 5342334"/>
              <a:gd name="connsiteY29-1604" fmla="*/ 5445228 h 5785910"/>
              <a:gd name="connsiteX30-1605" fmla="*/ 2201665 w 5342334"/>
              <a:gd name="connsiteY30-1606" fmla="*/ 5541774 h 5785910"/>
              <a:gd name="connsiteX31-1607" fmla="*/ 1514723 w 5342334"/>
              <a:gd name="connsiteY31-1608" fmla="*/ 2929703 h 5785910"/>
              <a:gd name="connsiteX32-1609" fmla="*/ 1975047 w 5342334"/>
              <a:gd name="connsiteY32-1610" fmla="*/ 2725675 h 5785910"/>
              <a:gd name="connsiteX33-1611" fmla="*/ 2654934 w 5342334"/>
              <a:gd name="connsiteY33-1612" fmla="*/ 1630299 h 5785910"/>
              <a:gd name="connsiteX34-1613" fmla="*/ 3108192 w 5342334"/>
              <a:gd name="connsiteY34-1614" fmla="*/ 686009 h 5785910"/>
              <a:gd name="connsiteX35-1615" fmla="*/ 3334821 w 5342334"/>
              <a:gd name="connsiteY35-1616" fmla="*/ 6121 h 5785910"/>
              <a:gd name="connsiteX36-1617" fmla="*/ 3380735 w 5342334"/>
              <a:gd name="connsiteY36-1618" fmla="*/ 118 h 5785910"/>
              <a:gd name="connsiteX0-1619" fmla="*/ 1438934 w 5342334"/>
              <a:gd name="connsiteY0-1620" fmla="*/ 2944008 h 5785910"/>
              <a:gd name="connsiteX1-1621" fmla="*/ 1441770 w 5342334"/>
              <a:gd name="connsiteY1-1622" fmla="*/ 2943473 h 5785910"/>
              <a:gd name="connsiteX2-1623" fmla="*/ 1438934 w 5342334"/>
              <a:gd name="connsiteY2-1624" fmla="*/ 2944008 h 5785910"/>
              <a:gd name="connsiteX3-1625" fmla="*/ 1354605 w 5342334"/>
              <a:gd name="connsiteY3-1626" fmla="*/ 2912708 h 5785910"/>
              <a:gd name="connsiteX4-1627" fmla="*/ 1423317 w 5342334"/>
              <a:gd name="connsiteY4-1628" fmla="*/ 2947468 h 5785910"/>
              <a:gd name="connsiteX5-1629" fmla="*/ 1421525 w 5342334"/>
              <a:gd name="connsiteY5-1630" fmla="*/ 3320849 h 5785910"/>
              <a:gd name="connsiteX6-1631" fmla="*/ 2146318 w 5342334"/>
              <a:gd name="connsiteY6-1632" fmla="*/ 5548257 h 5785910"/>
              <a:gd name="connsiteX7-1633" fmla="*/ 2115204 w 5342334"/>
              <a:gd name="connsiteY7-1634" fmla="*/ 5553206 h 5785910"/>
              <a:gd name="connsiteX8-1635" fmla="*/ 1246460 w 5342334"/>
              <a:gd name="connsiteY8-1636" fmla="*/ 5785910 h 5785910"/>
              <a:gd name="connsiteX9-1637" fmla="*/ 0 w 5342334"/>
              <a:gd name="connsiteY9-1638" fmla="*/ 3148605 h 5785910"/>
              <a:gd name="connsiteX10-1639" fmla="*/ 1262428 w 5342334"/>
              <a:gd name="connsiteY10-1640" fmla="*/ 2938106 h 5785910"/>
              <a:gd name="connsiteX11-1641" fmla="*/ 1354605 w 5342334"/>
              <a:gd name="connsiteY11-1642" fmla="*/ 2912708 h 5785910"/>
              <a:gd name="connsiteX12-1643" fmla="*/ 3380735 w 5342334"/>
              <a:gd name="connsiteY12-1644" fmla="*/ 118 h 5785910"/>
              <a:gd name="connsiteX13-1645" fmla="*/ 3863622 w 5342334"/>
              <a:gd name="connsiteY13-1646" fmla="*/ 912639 h 5785910"/>
              <a:gd name="connsiteX14-1647" fmla="*/ 3674765 w 5342334"/>
              <a:gd name="connsiteY14-1648" fmla="*/ 2045786 h 5785910"/>
              <a:gd name="connsiteX15-1649" fmla="*/ 4585837 w 5342334"/>
              <a:gd name="connsiteY15-1650" fmla="*/ 2046833 h 5785910"/>
              <a:gd name="connsiteX16-1651" fmla="*/ 4775401 w 5342334"/>
              <a:gd name="connsiteY16-1652" fmla="*/ 2003486 h 5785910"/>
              <a:gd name="connsiteX17-1653" fmla="*/ 5203724 w 5342334"/>
              <a:gd name="connsiteY17-1654" fmla="*/ 2381935 h 5785910"/>
              <a:gd name="connsiteX18-1655" fmla="*/ 4980124 w 5342334"/>
              <a:gd name="connsiteY18-1656" fmla="*/ 2705696 h 5785910"/>
              <a:gd name="connsiteX19-1657" fmla="*/ 5342334 w 5342334"/>
              <a:gd name="connsiteY19-1658" fmla="*/ 3258997 h 5785910"/>
              <a:gd name="connsiteX20-1659" fmla="*/ 5107100 w 5342334"/>
              <a:gd name="connsiteY20-1660" fmla="*/ 3754493 h 5785910"/>
              <a:gd name="connsiteX21-1661" fmla="*/ 5342334 w 5342334"/>
              <a:gd name="connsiteY21-1662" fmla="*/ 4140580 h 5785910"/>
              <a:gd name="connsiteX22-1663" fmla="*/ 4844706 w 5342334"/>
              <a:gd name="connsiteY22-1664" fmla="*/ 4606676 h 5785910"/>
              <a:gd name="connsiteX23-1665" fmla="*/ 4790537 w 5342334"/>
              <a:gd name="connsiteY23-1666" fmla="*/ 4596433 h 5785910"/>
              <a:gd name="connsiteX24-1667" fmla="*/ 4802287 w 5342334"/>
              <a:gd name="connsiteY24-1668" fmla="*/ 4606672 h 5785910"/>
              <a:gd name="connsiteX25-1669" fmla="*/ 5191248 w 5342334"/>
              <a:gd name="connsiteY25-1670" fmla="*/ 4997228 h 5785910"/>
              <a:gd name="connsiteX26-1671" fmla="*/ 4866278 w 5342334"/>
              <a:gd name="connsiteY26-1672" fmla="*/ 5435572 h 5785910"/>
              <a:gd name="connsiteX27-1673" fmla="*/ 4581456 w 5342334"/>
              <a:gd name="connsiteY27-1674" fmla="*/ 5443059 h 5785910"/>
              <a:gd name="connsiteX28-1675" fmla="*/ 4593578 w 5342334"/>
              <a:gd name="connsiteY28-1676" fmla="*/ 5444848 h 5785910"/>
              <a:gd name="connsiteX29-1677" fmla="*/ 4581281 w 5342334"/>
              <a:gd name="connsiteY29-1678" fmla="*/ 5445228 h 5785910"/>
              <a:gd name="connsiteX30-1679" fmla="*/ 2201665 w 5342334"/>
              <a:gd name="connsiteY30-1680" fmla="*/ 5541774 h 5785910"/>
              <a:gd name="connsiteX31-1681" fmla="*/ 1514723 w 5342334"/>
              <a:gd name="connsiteY31-1682" fmla="*/ 2929703 h 5785910"/>
              <a:gd name="connsiteX32-1683" fmla="*/ 1975047 w 5342334"/>
              <a:gd name="connsiteY32-1684" fmla="*/ 2725675 h 5785910"/>
              <a:gd name="connsiteX33-1685" fmla="*/ 2654934 w 5342334"/>
              <a:gd name="connsiteY33-1686" fmla="*/ 1630299 h 5785910"/>
              <a:gd name="connsiteX34-1687" fmla="*/ 3108192 w 5342334"/>
              <a:gd name="connsiteY34-1688" fmla="*/ 686009 h 5785910"/>
              <a:gd name="connsiteX35-1689" fmla="*/ 3334821 w 5342334"/>
              <a:gd name="connsiteY35-1690" fmla="*/ 6121 h 5785910"/>
              <a:gd name="connsiteX36-1691" fmla="*/ 3380735 w 5342334"/>
              <a:gd name="connsiteY36-1692" fmla="*/ 118 h 5785910"/>
              <a:gd name="connsiteX0-1693" fmla="*/ 1438934 w 5342334"/>
              <a:gd name="connsiteY0-1694" fmla="*/ 2944008 h 5785910"/>
              <a:gd name="connsiteX1-1695" fmla="*/ 1441770 w 5342334"/>
              <a:gd name="connsiteY1-1696" fmla="*/ 2943473 h 5785910"/>
              <a:gd name="connsiteX2-1697" fmla="*/ 1438934 w 5342334"/>
              <a:gd name="connsiteY2-1698" fmla="*/ 2944008 h 5785910"/>
              <a:gd name="connsiteX3-1699" fmla="*/ 1354605 w 5342334"/>
              <a:gd name="connsiteY3-1700" fmla="*/ 2912708 h 5785910"/>
              <a:gd name="connsiteX4-1701" fmla="*/ 1423317 w 5342334"/>
              <a:gd name="connsiteY4-1702" fmla="*/ 2947468 h 5785910"/>
              <a:gd name="connsiteX5-1703" fmla="*/ 1421525 w 5342334"/>
              <a:gd name="connsiteY5-1704" fmla="*/ 3320849 h 5785910"/>
              <a:gd name="connsiteX6-1705" fmla="*/ 2146318 w 5342334"/>
              <a:gd name="connsiteY6-1706" fmla="*/ 5548257 h 5785910"/>
              <a:gd name="connsiteX7-1707" fmla="*/ 2115204 w 5342334"/>
              <a:gd name="connsiteY7-1708" fmla="*/ 5553206 h 5785910"/>
              <a:gd name="connsiteX8-1709" fmla="*/ 1246460 w 5342334"/>
              <a:gd name="connsiteY8-1710" fmla="*/ 5785910 h 5785910"/>
              <a:gd name="connsiteX9-1711" fmla="*/ 0 w 5342334"/>
              <a:gd name="connsiteY9-1712" fmla="*/ 3148605 h 5785910"/>
              <a:gd name="connsiteX10-1713" fmla="*/ 1262428 w 5342334"/>
              <a:gd name="connsiteY10-1714" fmla="*/ 2938106 h 5785910"/>
              <a:gd name="connsiteX11-1715" fmla="*/ 1354605 w 5342334"/>
              <a:gd name="connsiteY11-1716" fmla="*/ 2912708 h 5785910"/>
              <a:gd name="connsiteX12-1717" fmla="*/ 3380735 w 5342334"/>
              <a:gd name="connsiteY12-1718" fmla="*/ 118 h 5785910"/>
              <a:gd name="connsiteX13-1719" fmla="*/ 3863622 w 5342334"/>
              <a:gd name="connsiteY13-1720" fmla="*/ 912639 h 5785910"/>
              <a:gd name="connsiteX14-1721" fmla="*/ 3674765 w 5342334"/>
              <a:gd name="connsiteY14-1722" fmla="*/ 2045786 h 5785910"/>
              <a:gd name="connsiteX15-1723" fmla="*/ 4585837 w 5342334"/>
              <a:gd name="connsiteY15-1724" fmla="*/ 2046833 h 5785910"/>
              <a:gd name="connsiteX16-1725" fmla="*/ 4775401 w 5342334"/>
              <a:gd name="connsiteY16-1726" fmla="*/ 2003486 h 5785910"/>
              <a:gd name="connsiteX17-1727" fmla="*/ 5203724 w 5342334"/>
              <a:gd name="connsiteY17-1728" fmla="*/ 2381935 h 5785910"/>
              <a:gd name="connsiteX18-1729" fmla="*/ 4980124 w 5342334"/>
              <a:gd name="connsiteY18-1730" fmla="*/ 2705696 h 5785910"/>
              <a:gd name="connsiteX19-1731" fmla="*/ 5342334 w 5342334"/>
              <a:gd name="connsiteY19-1732" fmla="*/ 3258997 h 5785910"/>
              <a:gd name="connsiteX20-1733" fmla="*/ 5107100 w 5342334"/>
              <a:gd name="connsiteY20-1734" fmla="*/ 3754493 h 5785910"/>
              <a:gd name="connsiteX21-1735" fmla="*/ 5342334 w 5342334"/>
              <a:gd name="connsiteY21-1736" fmla="*/ 4140580 h 5785910"/>
              <a:gd name="connsiteX22-1737" fmla="*/ 4844706 w 5342334"/>
              <a:gd name="connsiteY22-1738" fmla="*/ 4606676 h 5785910"/>
              <a:gd name="connsiteX23-1739" fmla="*/ 4790537 w 5342334"/>
              <a:gd name="connsiteY23-1740" fmla="*/ 4596433 h 5785910"/>
              <a:gd name="connsiteX24-1741" fmla="*/ 4802287 w 5342334"/>
              <a:gd name="connsiteY24-1742" fmla="*/ 4606672 h 5785910"/>
              <a:gd name="connsiteX25-1743" fmla="*/ 5191248 w 5342334"/>
              <a:gd name="connsiteY25-1744" fmla="*/ 4997228 h 5785910"/>
              <a:gd name="connsiteX26-1745" fmla="*/ 4866278 w 5342334"/>
              <a:gd name="connsiteY26-1746" fmla="*/ 5435572 h 5785910"/>
              <a:gd name="connsiteX27-1747" fmla="*/ 4581456 w 5342334"/>
              <a:gd name="connsiteY27-1748" fmla="*/ 5443059 h 5785910"/>
              <a:gd name="connsiteX28-1749" fmla="*/ 4593578 w 5342334"/>
              <a:gd name="connsiteY28-1750" fmla="*/ 5444848 h 5785910"/>
              <a:gd name="connsiteX29-1751" fmla="*/ 4581281 w 5342334"/>
              <a:gd name="connsiteY29-1752" fmla="*/ 5445228 h 5785910"/>
              <a:gd name="connsiteX30-1753" fmla="*/ 2233555 w 5342334"/>
              <a:gd name="connsiteY30-1754" fmla="*/ 5541774 h 5785910"/>
              <a:gd name="connsiteX31-1755" fmla="*/ 1514723 w 5342334"/>
              <a:gd name="connsiteY31-1756" fmla="*/ 2929703 h 5785910"/>
              <a:gd name="connsiteX32-1757" fmla="*/ 1975047 w 5342334"/>
              <a:gd name="connsiteY32-1758" fmla="*/ 2725675 h 5785910"/>
              <a:gd name="connsiteX33-1759" fmla="*/ 2654934 w 5342334"/>
              <a:gd name="connsiteY33-1760" fmla="*/ 1630299 h 5785910"/>
              <a:gd name="connsiteX34-1761" fmla="*/ 3108192 w 5342334"/>
              <a:gd name="connsiteY34-1762" fmla="*/ 686009 h 5785910"/>
              <a:gd name="connsiteX35-1763" fmla="*/ 3334821 w 5342334"/>
              <a:gd name="connsiteY35-1764" fmla="*/ 6121 h 5785910"/>
              <a:gd name="connsiteX36-1765" fmla="*/ 3380735 w 5342334"/>
              <a:gd name="connsiteY36-1766" fmla="*/ 118 h 5785910"/>
              <a:gd name="connsiteX0-1767" fmla="*/ 1438934 w 5342334"/>
              <a:gd name="connsiteY0-1768" fmla="*/ 2944008 h 5785910"/>
              <a:gd name="connsiteX1-1769" fmla="*/ 1441770 w 5342334"/>
              <a:gd name="connsiteY1-1770" fmla="*/ 2943473 h 5785910"/>
              <a:gd name="connsiteX2-1771" fmla="*/ 1438934 w 5342334"/>
              <a:gd name="connsiteY2-1772" fmla="*/ 2944008 h 5785910"/>
              <a:gd name="connsiteX3-1773" fmla="*/ 1354605 w 5342334"/>
              <a:gd name="connsiteY3-1774" fmla="*/ 2912708 h 5785910"/>
              <a:gd name="connsiteX4-1775" fmla="*/ 1423317 w 5342334"/>
              <a:gd name="connsiteY4-1776" fmla="*/ 2947468 h 5785910"/>
              <a:gd name="connsiteX5-1777" fmla="*/ 1421525 w 5342334"/>
              <a:gd name="connsiteY5-1778" fmla="*/ 3320849 h 5785910"/>
              <a:gd name="connsiteX6-1779" fmla="*/ 2146318 w 5342334"/>
              <a:gd name="connsiteY6-1780" fmla="*/ 5548257 h 5785910"/>
              <a:gd name="connsiteX7-1781" fmla="*/ 2115204 w 5342334"/>
              <a:gd name="connsiteY7-1782" fmla="*/ 5553206 h 5785910"/>
              <a:gd name="connsiteX8-1783" fmla="*/ 1246460 w 5342334"/>
              <a:gd name="connsiteY8-1784" fmla="*/ 5785910 h 5785910"/>
              <a:gd name="connsiteX9-1785" fmla="*/ 0 w 5342334"/>
              <a:gd name="connsiteY9-1786" fmla="*/ 3148605 h 5785910"/>
              <a:gd name="connsiteX10-1787" fmla="*/ 1262428 w 5342334"/>
              <a:gd name="connsiteY10-1788" fmla="*/ 2938106 h 5785910"/>
              <a:gd name="connsiteX11-1789" fmla="*/ 1354605 w 5342334"/>
              <a:gd name="connsiteY11-1790" fmla="*/ 2912708 h 5785910"/>
              <a:gd name="connsiteX12-1791" fmla="*/ 3380735 w 5342334"/>
              <a:gd name="connsiteY12-1792" fmla="*/ 118 h 5785910"/>
              <a:gd name="connsiteX13-1793" fmla="*/ 3863622 w 5342334"/>
              <a:gd name="connsiteY13-1794" fmla="*/ 912639 h 5785910"/>
              <a:gd name="connsiteX14-1795" fmla="*/ 3674765 w 5342334"/>
              <a:gd name="connsiteY14-1796" fmla="*/ 2045786 h 5785910"/>
              <a:gd name="connsiteX15-1797" fmla="*/ 4585837 w 5342334"/>
              <a:gd name="connsiteY15-1798" fmla="*/ 2046833 h 5785910"/>
              <a:gd name="connsiteX16-1799" fmla="*/ 4775401 w 5342334"/>
              <a:gd name="connsiteY16-1800" fmla="*/ 2003486 h 5785910"/>
              <a:gd name="connsiteX17-1801" fmla="*/ 5203724 w 5342334"/>
              <a:gd name="connsiteY17-1802" fmla="*/ 2381935 h 5785910"/>
              <a:gd name="connsiteX18-1803" fmla="*/ 4980124 w 5342334"/>
              <a:gd name="connsiteY18-1804" fmla="*/ 2705696 h 5785910"/>
              <a:gd name="connsiteX19-1805" fmla="*/ 5342334 w 5342334"/>
              <a:gd name="connsiteY19-1806" fmla="*/ 3258997 h 5785910"/>
              <a:gd name="connsiteX20-1807" fmla="*/ 5107100 w 5342334"/>
              <a:gd name="connsiteY20-1808" fmla="*/ 3754493 h 5785910"/>
              <a:gd name="connsiteX21-1809" fmla="*/ 5342334 w 5342334"/>
              <a:gd name="connsiteY21-1810" fmla="*/ 4140580 h 5785910"/>
              <a:gd name="connsiteX22-1811" fmla="*/ 4844706 w 5342334"/>
              <a:gd name="connsiteY22-1812" fmla="*/ 4606676 h 5785910"/>
              <a:gd name="connsiteX23-1813" fmla="*/ 4790537 w 5342334"/>
              <a:gd name="connsiteY23-1814" fmla="*/ 4596433 h 5785910"/>
              <a:gd name="connsiteX24-1815" fmla="*/ 4802287 w 5342334"/>
              <a:gd name="connsiteY24-1816" fmla="*/ 4606672 h 5785910"/>
              <a:gd name="connsiteX25-1817" fmla="*/ 5191248 w 5342334"/>
              <a:gd name="connsiteY25-1818" fmla="*/ 4997228 h 5785910"/>
              <a:gd name="connsiteX26-1819" fmla="*/ 4866278 w 5342334"/>
              <a:gd name="connsiteY26-1820" fmla="*/ 5435572 h 5785910"/>
              <a:gd name="connsiteX27-1821" fmla="*/ 4581456 w 5342334"/>
              <a:gd name="connsiteY27-1822" fmla="*/ 5443059 h 5785910"/>
              <a:gd name="connsiteX28-1823" fmla="*/ 4593578 w 5342334"/>
              <a:gd name="connsiteY28-1824" fmla="*/ 5444848 h 5785910"/>
              <a:gd name="connsiteX29-1825" fmla="*/ 4581281 w 5342334"/>
              <a:gd name="connsiteY29-1826" fmla="*/ 5445228 h 5785910"/>
              <a:gd name="connsiteX30-1827" fmla="*/ 2276075 w 5342334"/>
              <a:gd name="connsiteY30-1828" fmla="*/ 5536459 h 5785910"/>
              <a:gd name="connsiteX31-1829" fmla="*/ 1514723 w 5342334"/>
              <a:gd name="connsiteY31-1830" fmla="*/ 2929703 h 5785910"/>
              <a:gd name="connsiteX32-1831" fmla="*/ 1975047 w 5342334"/>
              <a:gd name="connsiteY32-1832" fmla="*/ 2725675 h 5785910"/>
              <a:gd name="connsiteX33-1833" fmla="*/ 2654934 w 5342334"/>
              <a:gd name="connsiteY33-1834" fmla="*/ 1630299 h 5785910"/>
              <a:gd name="connsiteX34-1835" fmla="*/ 3108192 w 5342334"/>
              <a:gd name="connsiteY34-1836" fmla="*/ 686009 h 5785910"/>
              <a:gd name="connsiteX35-1837" fmla="*/ 3334821 w 5342334"/>
              <a:gd name="connsiteY35-1838" fmla="*/ 6121 h 5785910"/>
              <a:gd name="connsiteX36-1839" fmla="*/ 3380735 w 5342334"/>
              <a:gd name="connsiteY36-1840" fmla="*/ 118 h 5785910"/>
              <a:gd name="connsiteX0-1841" fmla="*/ 1438934 w 5342334"/>
              <a:gd name="connsiteY0-1842" fmla="*/ 2944008 h 5785910"/>
              <a:gd name="connsiteX1-1843" fmla="*/ 1441770 w 5342334"/>
              <a:gd name="connsiteY1-1844" fmla="*/ 2943473 h 5785910"/>
              <a:gd name="connsiteX2-1845" fmla="*/ 1438934 w 5342334"/>
              <a:gd name="connsiteY2-1846" fmla="*/ 2944008 h 5785910"/>
              <a:gd name="connsiteX3-1847" fmla="*/ 1354605 w 5342334"/>
              <a:gd name="connsiteY3-1848" fmla="*/ 2912708 h 5785910"/>
              <a:gd name="connsiteX4-1849" fmla="*/ 1423317 w 5342334"/>
              <a:gd name="connsiteY4-1850" fmla="*/ 2947468 h 5785910"/>
              <a:gd name="connsiteX5-1851" fmla="*/ 1421525 w 5342334"/>
              <a:gd name="connsiteY5-1852" fmla="*/ 3320849 h 5785910"/>
              <a:gd name="connsiteX6-1853" fmla="*/ 2146318 w 5342334"/>
              <a:gd name="connsiteY6-1854" fmla="*/ 5548257 h 5785910"/>
              <a:gd name="connsiteX7-1855" fmla="*/ 2115204 w 5342334"/>
              <a:gd name="connsiteY7-1856" fmla="*/ 5553206 h 5785910"/>
              <a:gd name="connsiteX8-1857" fmla="*/ 1246460 w 5342334"/>
              <a:gd name="connsiteY8-1858" fmla="*/ 5785910 h 5785910"/>
              <a:gd name="connsiteX9-1859" fmla="*/ 0 w 5342334"/>
              <a:gd name="connsiteY9-1860" fmla="*/ 3148605 h 5785910"/>
              <a:gd name="connsiteX10-1861" fmla="*/ 1262428 w 5342334"/>
              <a:gd name="connsiteY10-1862" fmla="*/ 2938106 h 5785910"/>
              <a:gd name="connsiteX11-1863" fmla="*/ 1354605 w 5342334"/>
              <a:gd name="connsiteY11-1864" fmla="*/ 2912708 h 5785910"/>
              <a:gd name="connsiteX12-1865" fmla="*/ 3380735 w 5342334"/>
              <a:gd name="connsiteY12-1866" fmla="*/ 118 h 5785910"/>
              <a:gd name="connsiteX13-1867" fmla="*/ 3863622 w 5342334"/>
              <a:gd name="connsiteY13-1868" fmla="*/ 912639 h 5785910"/>
              <a:gd name="connsiteX14-1869" fmla="*/ 3674765 w 5342334"/>
              <a:gd name="connsiteY14-1870" fmla="*/ 2045786 h 5785910"/>
              <a:gd name="connsiteX15-1871" fmla="*/ 4585837 w 5342334"/>
              <a:gd name="connsiteY15-1872" fmla="*/ 2046833 h 5785910"/>
              <a:gd name="connsiteX16-1873" fmla="*/ 4775401 w 5342334"/>
              <a:gd name="connsiteY16-1874" fmla="*/ 2003486 h 5785910"/>
              <a:gd name="connsiteX17-1875" fmla="*/ 5203724 w 5342334"/>
              <a:gd name="connsiteY17-1876" fmla="*/ 2381935 h 5785910"/>
              <a:gd name="connsiteX18-1877" fmla="*/ 4980124 w 5342334"/>
              <a:gd name="connsiteY18-1878" fmla="*/ 2705696 h 5785910"/>
              <a:gd name="connsiteX19-1879" fmla="*/ 5342334 w 5342334"/>
              <a:gd name="connsiteY19-1880" fmla="*/ 3258997 h 5785910"/>
              <a:gd name="connsiteX20-1881" fmla="*/ 5107100 w 5342334"/>
              <a:gd name="connsiteY20-1882" fmla="*/ 3754493 h 5785910"/>
              <a:gd name="connsiteX21-1883" fmla="*/ 5342334 w 5342334"/>
              <a:gd name="connsiteY21-1884" fmla="*/ 4140580 h 5785910"/>
              <a:gd name="connsiteX22-1885" fmla="*/ 4844706 w 5342334"/>
              <a:gd name="connsiteY22-1886" fmla="*/ 4606676 h 5785910"/>
              <a:gd name="connsiteX23-1887" fmla="*/ 4790537 w 5342334"/>
              <a:gd name="connsiteY23-1888" fmla="*/ 4596433 h 5785910"/>
              <a:gd name="connsiteX24-1889" fmla="*/ 4802287 w 5342334"/>
              <a:gd name="connsiteY24-1890" fmla="*/ 4606672 h 5785910"/>
              <a:gd name="connsiteX25-1891" fmla="*/ 5191248 w 5342334"/>
              <a:gd name="connsiteY25-1892" fmla="*/ 4997228 h 5785910"/>
              <a:gd name="connsiteX26-1893" fmla="*/ 4866278 w 5342334"/>
              <a:gd name="connsiteY26-1894" fmla="*/ 5435572 h 5785910"/>
              <a:gd name="connsiteX27-1895" fmla="*/ 4581456 w 5342334"/>
              <a:gd name="connsiteY27-1896" fmla="*/ 5443059 h 5785910"/>
              <a:gd name="connsiteX28-1897" fmla="*/ 4593578 w 5342334"/>
              <a:gd name="connsiteY28-1898" fmla="*/ 5444848 h 5785910"/>
              <a:gd name="connsiteX29-1899" fmla="*/ 4581281 w 5342334"/>
              <a:gd name="connsiteY29-1900" fmla="*/ 5445228 h 5785910"/>
              <a:gd name="connsiteX30-1901" fmla="*/ 2276075 w 5342334"/>
              <a:gd name="connsiteY30-1902" fmla="*/ 5536459 h 5785910"/>
              <a:gd name="connsiteX31-1903" fmla="*/ 1551927 w 5342334"/>
              <a:gd name="connsiteY31-1904" fmla="*/ 2929703 h 5785910"/>
              <a:gd name="connsiteX32-1905" fmla="*/ 1975047 w 5342334"/>
              <a:gd name="connsiteY32-1906" fmla="*/ 2725675 h 5785910"/>
              <a:gd name="connsiteX33-1907" fmla="*/ 2654934 w 5342334"/>
              <a:gd name="connsiteY33-1908" fmla="*/ 1630299 h 5785910"/>
              <a:gd name="connsiteX34-1909" fmla="*/ 3108192 w 5342334"/>
              <a:gd name="connsiteY34-1910" fmla="*/ 686009 h 5785910"/>
              <a:gd name="connsiteX35-1911" fmla="*/ 3334821 w 5342334"/>
              <a:gd name="connsiteY35-1912" fmla="*/ 6121 h 5785910"/>
              <a:gd name="connsiteX36-1913" fmla="*/ 3380735 w 5342334"/>
              <a:gd name="connsiteY36-1914" fmla="*/ 118 h 5785910"/>
              <a:gd name="connsiteX0-1915" fmla="*/ 1438934 w 5342334"/>
              <a:gd name="connsiteY0-1916" fmla="*/ 2944008 h 5785910"/>
              <a:gd name="connsiteX1-1917" fmla="*/ 1441770 w 5342334"/>
              <a:gd name="connsiteY1-1918" fmla="*/ 2943473 h 5785910"/>
              <a:gd name="connsiteX2-1919" fmla="*/ 1438934 w 5342334"/>
              <a:gd name="connsiteY2-1920" fmla="*/ 2944008 h 5785910"/>
              <a:gd name="connsiteX3-1921" fmla="*/ 1354605 w 5342334"/>
              <a:gd name="connsiteY3-1922" fmla="*/ 2912708 h 5785910"/>
              <a:gd name="connsiteX4-1923" fmla="*/ 1423317 w 5342334"/>
              <a:gd name="connsiteY4-1924" fmla="*/ 2947468 h 5785910"/>
              <a:gd name="connsiteX5-1925" fmla="*/ 1421525 w 5342334"/>
              <a:gd name="connsiteY5-1926" fmla="*/ 3320849 h 5785910"/>
              <a:gd name="connsiteX6-1927" fmla="*/ 2146318 w 5342334"/>
              <a:gd name="connsiteY6-1928" fmla="*/ 5548257 h 5785910"/>
              <a:gd name="connsiteX7-1929" fmla="*/ 2115204 w 5342334"/>
              <a:gd name="connsiteY7-1930" fmla="*/ 5553206 h 5785910"/>
              <a:gd name="connsiteX8-1931" fmla="*/ 1246460 w 5342334"/>
              <a:gd name="connsiteY8-1932" fmla="*/ 5785910 h 5785910"/>
              <a:gd name="connsiteX9-1933" fmla="*/ 0 w 5342334"/>
              <a:gd name="connsiteY9-1934" fmla="*/ 3148605 h 5785910"/>
              <a:gd name="connsiteX10-1935" fmla="*/ 1262428 w 5342334"/>
              <a:gd name="connsiteY10-1936" fmla="*/ 2938106 h 5785910"/>
              <a:gd name="connsiteX11-1937" fmla="*/ 1354605 w 5342334"/>
              <a:gd name="connsiteY11-1938" fmla="*/ 2912708 h 5785910"/>
              <a:gd name="connsiteX12-1939" fmla="*/ 3380735 w 5342334"/>
              <a:gd name="connsiteY12-1940" fmla="*/ 118 h 5785910"/>
              <a:gd name="connsiteX13-1941" fmla="*/ 3863622 w 5342334"/>
              <a:gd name="connsiteY13-1942" fmla="*/ 912639 h 5785910"/>
              <a:gd name="connsiteX14-1943" fmla="*/ 3674765 w 5342334"/>
              <a:gd name="connsiteY14-1944" fmla="*/ 2045786 h 5785910"/>
              <a:gd name="connsiteX15-1945" fmla="*/ 4585837 w 5342334"/>
              <a:gd name="connsiteY15-1946" fmla="*/ 2046833 h 5785910"/>
              <a:gd name="connsiteX16-1947" fmla="*/ 4775401 w 5342334"/>
              <a:gd name="connsiteY16-1948" fmla="*/ 2003486 h 5785910"/>
              <a:gd name="connsiteX17-1949" fmla="*/ 5203724 w 5342334"/>
              <a:gd name="connsiteY17-1950" fmla="*/ 2381935 h 5785910"/>
              <a:gd name="connsiteX18-1951" fmla="*/ 4980124 w 5342334"/>
              <a:gd name="connsiteY18-1952" fmla="*/ 2705696 h 5785910"/>
              <a:gd name="connsiteX19-1953" fmla="*/ 5342334 w 5342334"/>
              <a:gd name="connsiteY19-1954" fmla="*/ 3258997 h 5785910"/>
              <a:gd name="connsiteX20-1955" fmla="*/ 5107100 w 5342334"/>
              <a:gd name="connsiteY20-1956" fmla="*/ 3754493 h 5785910"/>
              <a:gd name="connsiteX21-1957" fmla="*/ 5342334 w 5342334"/>
              <a:gd name="connsiteY21-1958" fmla="*/ 4140580 h 5785910"/>
              <a:gd name="connsiteX22-1959" fmla="*/ 4844706 w 5342334"/>
              <a:gd name="connsiteY22-1960" fmla="*/ 4606676 h 5785910"/>
              <a:gd name="connsiteX23-1961" fmla="*/ 4790537 w 5342334"/>
              <a:gd name="connsiteY23-1962" fmla="*/ 4596433 h 5785910"/>
              <a:gd name="connsiteX24-1963" fmla="*/ 4802287 w 5342334"/>
              <a:gd name="connsiteY24-1964" fmla="*/ 4606672 h 5785910"/>
              <a:gd name="connsiteX25-1965" fmla="*/ 5191248 w 5342334"/>
              <a:gd name="connsiteY25-1966" fmla="*/ 4997228 h 5785910"/>
              <a:gd name="connsiteX26-1967" fmla="*/ 4866278 w 5342334"/>
              <a:gd name="connsiteY26-1968" fmla="*/ 5435572 h 5785910"/>
              <a:gd name="connsiteX27-1969" fmla="*/ 4581456 w 5342334"/>
              <a:gd name="connsiteY27-1970" fmla="*/ 5443059 h 5785910"/>
              <a:gd name="connsiteX28-1971" fmla="*/ 4593578 w 5342334"/>
              <a:gd name="connsiteY28-1972" fmla="*/ 5444848 h 5785910"/>
              <a:gd name="connsiteX29-1973" fmla="*/ 4581281 w 5342334"/>
              <a:gd name="connsiteY29-1974" fmla="*/ 5445228 h 5785910"/>
              <a:gd name="connsiteX30-1975" fmla="*/ 2276075 w 5342334"/>
              <a:gd name="connsiteY30-1976" fmla="*/ 5536459 h 5785910"/>
              <a:gd name="connsiteX31-1977" fmla="*/ 1567871 w 5342334"/>
              <a:gd name="connsiteY31-1978" fmla="*/ 2924388 h 5785910"/>
              <a:gd name="connsiteX32-1979" fmla="*/ 1975047 w 5342334"/>
              <a:gd name="connsiteY32-1980" fmla="*/ 2725675 h 5785910"/>
              <a:gd name="connsiteX33-1981" fmla="*/ 2654934 w 5342334"/>
              <a:gd name="connsiteY33-1982" fmla="*/ 1630299 h 5785910"/>
              <a:gd name="connsiteX34-1983" fmla="*/ 3108192 w 5342334"/>
              <a:gd name="connsiteY34-1984" fmla="*/ 686009 h 5785910"/>
              <a:gd name="connsiteX35-1985" fmla="*/ 3334821 w 5342334"/>
              <a:gd name="connsiteY35-1986" fmla="*/ 6121 h 5785910"/>
              <a:gd name="connsiteX36-1987" fmla="*/ 3380735 w 5342334"/>
              <a:gd name="connsiteY36-1988" fmla="*/ 118 h 5785910"/>
              <a:gd name="connsiteX0-1989" fmla="*/ 1438934 w 5342334"/>
              <a:gd name="connsiteY0-1990" fmla="*/ 2944008 h 5785910"/>
              <a:gd name="connsiteX1-1991" fmla="*/ 1441770 w 5342334"/>
              <a:gd name="connsiteY1-1992" fmla="*/ 2943473 h 5785910"/>
              <a:gd name="connsiteX2-1993" fmla="*/ 1438934 w 5342334"/>
              <a:gd name="connsiteY2-1994" fmla="*/ 2944008 h 5785910"/>
              <a:gd name="connsiteX3-1995" fmla="*/ 1354605 w 5342334"/>
              <a:gd name="connsiteY3-1996" fmla="*/ 2912708 h 5785910"/>
              <a:gd name="connsiteX4-1997" fmla="*/ 1423317 w 5342334"/>
              <a:gd name="connsiteY4-1998" fmla="*/ 2947468 h 5785910"/>
              <a:gd name="connsiteX5-1999" fmla="*/ 1421525 w 5342334"/>
              <a:gd name="connsiteY5-2000" fmla="*/ 3320849 h 5785910"/>
              <a:gd name="connsiteX6-2001" fmla="*/ 2146318 w 5342334"/>
              <a:gd name="connsiteY6-2002" fmla="*/ 5548257 h 5785910"/>
              <a:gd name="connsiteX7-2003" fmla="*/ 2115204 w 5342334"/>
              <a:gd name="connsiteY7-2004" fmla="*/ 5553206 h 5785910"/>
              <a:gd name="connsiteX8-2005" fmla="*/ 1246460 w 5342334"/>
              <a:gd name="connsiteY8-2006" fmla="*/ 5785910 h 5785910"/>
              <a:gd name="connsiteX9-2007" fmla="*/ 0 w 5342334"/>
              <a:gd name="connsiteY9-2008" fmla="*/ 3148605 h 5785910"/>
              <a:gd name="connsiteX10-2009" fmla="*/ 1262428 w 5342334"/>
              <a:gd name="connsiteY10-2010" fmla="*/ 2938106 h 5785910"/>
              <a:gd name="connsiteX11-2011" fmla="*/ 1354605 w 5342334"/>
              <a:gd name="connsiteY11-2012" fmla="*/ 2912708 h 5785910"/>
              <a:gd name="connsiteX12-2013" fmla="*/ 3380735 w 5342334"/>
              <a:gd name="connsiteY12-2014" fmla="*/ 118 h 5785910"/>
              <a:gd name="connsiteX13-2015" fmla="*/ 3863622 w 5342334"/>
              <a:gd name="connsiteY13-2016" fmla="*/ 912639 h 5785910"/>
              <a:gd name="connsiteX14-2017" fmla="*/ 3674765 w 5342334"/>
              <a:gd name="connsiteY14-2018" fmla="*/ 2045786 h 5785910"/>
              <a:gd name="connsiteX15-2019" fmla="*/ 4585837 w 5342334"/>
              <a:gd name="connsiteY15-2020" fmla="*/ 2046833 h 5785910"/>
              <a:gd name="connsiteX16-2021" fmla="*/ 4775401 w 5342334"/>
              <a:gd name="connsiteY16-2022" fmla="*/ 2003486 h 5785910"/>
              <a:gd name="connsiteX17-2023" fmla="*/ 5203724 w 5342334"/>
              <a:gd name="connsiteY17-2024" fmla="*/ 2381935 h 5785910"/>
              <a:gd name="connsiteX18-2025" fmla="*/ 4980124 w 5342334"/>
              <a:gd name="connsiteY18-2026" fmla="*/ 2705696 h 5785910"/>
              <a:gd name="connsiteX19-2027" fmla="*/ 5342334 w 5342334"/>
              <a:gd name="connsiteY19-2028" fmla="*/ 3258997 h 5785910"/>
              <a:gd name="connsiteX20-2029" fmla="*/ 5107100 w 5342334"/>
              <a:gd name="connsiteY20-2030" fmla="*/ 3754493 h 5785910"/>
              <a:gd name="connsiteX21-2031" fmla="*/ 5342334 w 5342334"/>
              <a:gd name="connsiteY21-2032" fmla="*/ 4140580 h 5785910"/>
              <a:gd name="connsiteX22-2033" fmla="*/ 4844706 w 5342334"/>
              <a:gd name="connsiteY22-2034" fmla="*/ 4606676 h 5785910"/>
              <a:gd name="connsiteX23-2035" fmla="*/ 4790537 w 5342334"/>
              <a:gd name="connsiteY23-2036" fmla="*/ 4596433 h 5785910"/>
              <a:gd name="connsiteX24-2037" fmla="*/ 4802287 w 5342334"/>
              <a:gd name="connsiteY24-2038" fmla="*/ 4606672 h 5785910"/>
              <a:gd name="connsiteX25-2039" fmla="*/ 5191248 w 5342334"/>
              <a:gd name="connsiteY25-2040" fmla="*/ 4997228 h 5785910"/>
              <a:gd name="connsiteX26-2041" fmla="*/ 4866278 w 5342334"/>
              <a:gd name="connsiteY26-2042" fmla="*/ 5435572 h 5785910"/>
              <a:gd name="connsiteX27-2043" fmla="*/ 4581456 w 5342334"/>
              <a:gd name="connsiteY27-2044" fmla="*/ 5443059 h 5785910"/>
              <a:gd name="connsiteX28-2045" fmla="*/ 4593578 w 5342334"/>
              <a:gd name="connsiteY28-2046" fmla="*/ 5444848 h 5785910"/>
              <a:gd name="connsiteX29-2047" fmla="*/ 4581281 w 5342334"/>
              <a:gd name="connsiteY29-2048" fmla="*/ 5445228 h 5785910"/>
              <a:gd name="connsiteX30-2049" fmla="*/ 2276075 w 5342334"/>
              <a:gd name="connsiteY30-2050" fmla="*/ 5536459 h 5785910"/>
              <a:gd name="connsiteX31-2051" fmla="*/ 1567871 w 5342334"/>
              <a:gd name="connsiteY31-2052" fmla="*/ 2924388 h 5785910"/>
              <a:gd name="connsiteX32-2053" fmla="*/ 1975047 w 5342334"/>
              <a:gd name="connsiteY32-2054" fmla="*/ 2725675 h 5785910"/>
              <a:gd name="connsiteX33-2055" fmla="*/ 2654934 w 5342334"/>
              <a:gd name="connsiteY33-2056" fmla="*/ 1630299 h 5785910"/>
              <a:gd name="connsiteX34-2057" fmla="*/ 3108192 w 5342334"/>
              <a:gd name="connsiteY34-2058" fmla="*/ 686009 h 5785910"/>
              <a:gd name="connsiteX35-2059" fmla="*/ 3334821 w 5342334"/>
              <a:gd name="connsiteY35-2060" fmla="*/ 6121 h 5785910"/>
              <a:gd name="connsiteX36-2061" fmla="*/ 3380735 w 5342334"/>
              <a:gd name="connsiteY36-2062" fmla="*/ 118 h 57859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</a:cxnLst>
            <a:rect l="l" t="t" r="r" b="b"/>
            <a:pathLst>
              <a:path w="5342334" h="5785910">
                <a:moveTo>
                  <a:pt x="1438934" y="2944008"/>
                </a:moveTo>
                <a:lnTo>
                  <a:pt x="1441770" y="2943473"/>
                </a:lnTo>
                <a:lnTo>
                  <a:pt x="1438934" y="2944008"/>
                </a:lnTo>
                <a:close/>
                <a:moveTo>
                  <a:pt x="1354605" y="2912708"/>
                </a:moveTo>
                <a:cubicBezTo>
                  <a:pt x="1381420" y="2914268"/>
                  <a:pt x="1412164" y="2879445"/>
                  <a:pt x="1423317" y="2947468"/>
                </a:cubicBezTo>
                <a:cubicBezTo>
                  <a:pt x="1434470" y="3015491"/>
                  <a:pt x="1420535" y="3195595"/>
                  <a:pt x="1421525" y="3320849"/>
                </a:cubicBezTo>
                <a:cubicBezTo>
                  <a:pt x="1438368" y="4219980"/>
                  <a:pt x="1608134" y="5048330"/>
                  <a:pt x="2146318" y="5548257"/>
                </a:cubicBezTo>
                <a:cubicBezTo>
                  <a:pt x="2132082" y="5546972"/>
                  <a:pt x="2129659" y="5554867"/>
                  <a:pt x="2115204" y="5553206"/>
                </a:cubicBezTo>
                <a:lnTo>
                  <a:pt x="1246460" y="5785910"/>
                </a:lnTo>
                <a:cubicBezTo>
                  <a:pt x="37772" y="4518970"/>
                  <a:pt x="415487" y="4027706"/>
                  <a:pt x="0" y="3148605"/>
                </a:cubicBezTo>
                <a:cubicBezTo>
                  <a:pt x="396729" y="3102488"/>
                  <a:pt x="860213" y="3040376"/>
                  <a:pt x="1262428" y="2938106"/>
                </a:cubicBezTo>
                <a:lnTo>
                  <a:pt x="1354605" y="2912708"/>
                </a:lnTo>
                <a:close/>
                <a:moveTo>
                  <a:pt x="3380735" y="118"/>
                </a:moveTo>
                <a:cubicBezTo>
                  <a:pt x="3615010" y="9662"/>
                  <a:pt x="3910837" y="593941"/>
                  <a:pt x="3863622" y="912639"/>
                </a:cubicBezTo>
                <a:cubicBezTo>
                  <a:pt x="3800670" y="1290355"/>
                  <a:pt x="3548860" y="1856928"/>
                  <a:pt x="3674765" y="2045786"/>
                </a:cubicBezTo>
                <a:cubicBezTo>
                  <a:pt x="3797827" y="2230377"/>
                  <a:pt x="4501324" y="2071126"/>
                  <a:pt x="4585837" y="2046833"/>
                </a:cubicBezTo>
                <a:cubicBezTo>
                  <a:pt x="4670350" y="2022540"/>
                  <a:pt x="4615047" y="2013011"/>
                  <a:pt x="4775401" y="2003486"/>
                </a:cubicBezTo>
                <a:cubicBezTo>
                  <a:pt x="4935754" y="1993961"/>
                  <a:pt x="5203724" y="2172925"/>
                  <a:pt x="5203724" y="2381935"/>
                </a:cubicBezTo>
                <a:cubicBezTo>
                  <a:pt x="5203724" y="2524417"/>
                  <a:pt x="5114611" y="2648510"/>
                  <a:pt x="4980124" y="2705696"/>
                </a:cubicBezTo>
                <a:cubicBezTo>
                  <a:pt x="5186442" y="2738785"/>
                  <a:pt x="5342334" y="2974614"/>
                  <a:pt x="5342334" y="3258997"/>
                </a:cubicBezTo>
                <a:cubicBezTo>
                  <a:pt x="5342334" y="3478715"/>
                  <a:pt x="5249280" y="3669449"/>
                  <a:pt x="5107100" y="3754493"/>
                </a:cubicBezTo>
                <a:cubicBezTo>
                  <a:pt x="5250279" y="3829786"/>
                  <a:pt x="5342334" y="3975115"/>
                  <a:pt x="5342334" y="4140580"/>
                </a:cubicBezTo>
                <a:cubicBezTo>
                  <a:pt x="5342334" y="4397998"/>
                  <a:pt x="5119540" y="4606676"/>
                  <a:pt x="4844706" y="4606676"/>
                </a:cubicBezTo>
                <a:lnTo>
                  <a:pt x="4790537" y="4596433"/>
                </a:lnTo>
                <a:lnTo>
                  <a:pt x="4802287" y="4606672"/>
                </a:lnTo>
                <a:cubicBezTo>
                  <a:pt x="5095775" y="4623426"/>
                  <a:pt x="5180585" y="4859077"/>
                  <a:pt x="5191248" y="4997228"/>
                </a:cubicBezTo>
                <a:cubicBezTo>
                  <a:pt x="5201911" y="5135379"/>
                  <a:pt x="5088613" y="5385095"/>
                  <a:pt x="4866278" y="5435572"/>
                </a:cubicBezTo>
                <a:lnTo>
                  <a:pt x="4581456" y="5443059"/>
                </a:lnTo>
                <a:lnTo>
                  <a:pt x="4593578" y="5444848"/>
                </a:lnTo>
                <a:lnTo>
                  <a:pt x="4581281" y="5445228"/>
                </a:lnTo>
                <a:cubicBezTo>
                  <a:pt x="3769354" y="5470211"/>
                  <a:pt x="4031718" y="5729575"/>
                  <a:pt x="2276075" y="5536459"/>
                </a:cubicBezTo>
                <a:cubicBezTo>
                  <a:pt x="1740041" y="5125519"/>
                  <a:pt x="1434982" y="3948583"/>
                  <a:pt x="1567871" y="2924388"/>
                </a:cubicBezTo>
                <a:cubicBezTo>
                  <a:pt x="1736241" y="2898340"/>
                  <a:pt x="1793870" y="2941357"/>
                  <a:pt x="1975047" y="2725675"/>
                </a:cubicBezTo>
                <a:cubicBezTo>
                  <a:pt x="2156224" y="2509993"/>
                  <a:pt x="2466077" y="1970243"/>
                  <a:pt x="2654934" y="1630299"/>
                </a:cubicBezTo>
                <a:cubicBezTo>
                  <a:pt x="2843792" y="1290355"/>
                  <a:pt x="2994878" y="956704"/>
                  <a:pt x="3108192" y="686009"/>
                </a:cubicBezTo>
                <a:cubicBezTo>
                  <a:pt x="3221507" y="415315"/>
                  <a:pt x="3095602" y="81664"/>
                  <a:pt x="3334821" y="6121"/>
                </a:cubicBezTo>
                <a:cubicBezTo>
                  <a:pt x="3349773" y="1399"/>
                  <a:pt x="3365117" y="-519"/>
                  <a:pt x="3380735" y="118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185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3"/>
          <p:cNvSpPr txBox="1"/>
          <p:nvPr/>
        </p:nvSpPr>
        <p:spPr>
          <a:xfrm>
            <a:off x="749711" y="305770"/>
            <a:ext cx="1395981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Freeform 11"/>
          <p:cNvSpPr/>
          <p:nvPr/>
        </p:nvSpPr>
        <p:spPr bwMode="auto">
          <a:xfrm>
            <a:off x="2876748" y="882246"/>
            <a:ext cx="1662640" cy="1662640"/>
          </a:xfrm>
          <a:custGeom>
            <a:avLst/>
            <a:gdLst>
              <a:gd name="T0" fmla="*/ 727 w 1715"/>
              <a:gd name="T1" fmla="*/ 1715 h 1715"/>
              <a:gd name="T2" fmla="*/ 1715 w 1715"/>
              <a:gd name="T3" fmla="*/ 1715 h 1715"/>
              <a:gd name="T4" fmla="*/ 1715 w 1715"/>
              <a:gd name="T5" fmla="*/ 727 h 1715"/>
              <a:gd name="T6" fmla="*/ 988 w 1715"/>
              <a:gd name="T7" fmla="*/ 0 h 1715"/>
              <a:gd name="T8" fmla="*/ 0 w 1715"/>
              <a:gd name="T9" fmla="*/ 986 h 1715"/>
              <a:gd name="T10" fmla="*/ 727 w 1715"/>
              <a:gd name="T11" fmla="*/ 1715 h 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15" h="1715">
                <a:moveTo>
                  <a:pt x="727" y="1715"/>
                </a:moveTo>
                <a:lnTo>
                  <a:pt x="1715" y="1715"/>
                </a:lnTo>
                <a:lnTo>
                  <a:pt x="1715" y="727"/>
                </a:lnTo>
                <a:lnTo>
                  <a:pt x="988" y="0"/>
                </a:lnTo>
                <a:lnTo>
                  <a:pt x="0" y="986"/>
                </a:lnTo>
                <a:lnTo>
                  <a:pt x="727" y="1715"/>
                </a:lnTo>
                <a:close/>
              </a:path>
            </a:pathLst>
          </a:custGeom>
          <a:solidFill>
            <a:srgbClr val="B5D2ED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4" name="Freeform 12"/>
          <p:cNvSpPr/>
          <p:nvPr/>
        </p:nvSpPr>
        <p:spPr bwMode="auto">
          <a:xfrm>
            <a:off x="2876748" y="882246"/>
            <a:ext cx="1662640" cy="1662640"/>
          </a:xfrm>
          <a:custGeom>
            <a:avLst/>
            <a:gdLst>
              <a:gd name="T0" fmla="*/ 727 w 1715"/>
              <a:gd name="T1" fmla="*/ 1715 h 1715"/>
              <a:gd name="T2" fmla="*/ 1715 w 1715"/>
              <a:gd name="T3" fmla="*/ 1715 h 1715"/>
              <a:gd name="T4" fmla="*/ 1715 w 1715"/>
              <a:gd name="T5" fmla="*/ 727 h 1715"/>
              <a:gd name="T6" fmla="*/ 988 w 1715"/>
              <a:gd name="T7" fmla="*/ 0 h 1715"/>
              <a:gd name="T8" fmla="*/ 0 w 1715"/>
              <a:gd name="T9" fmla="*/ 986 h 1715"/>
              <a:gd name="T10" fmla="*/ 727 w 1715"/>
              <a:gd name="T11" fmla="*/ 1715 h 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15" h="1715">
                <a:moveTo>
                  <a:pt x="727" y="1715"/>
                </a:moveTo>
                <a:lnTo>
                  <a:pt x="1715" y="1715"/>
                </a:lnTo>
                <a:lnTo>
                  <a:pt x="1715" y="727"/>
                </a:lnTo>
                <a:lnTo>
                  <a:pt x="988" y="0"/>
                </a:lnTo>
                <a:lnTo>
                  <a:pt x="0" y="986"/>
                </a:lnTo>
                <a:lnTo>
                  <a:pt x="727" y="171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604452" y="1252615"/>
            <a:ext cx="356182" cy="322940"/>
            <a:chOff x="6942138" y="1422400"/>
            <a:chExt cx="357188" cy="323851"/>
          </a:xfrm>
        </p:grpSpPr>
        <p:sp>
          <p:nvSpPr>
            <p:cNvPr id="8" name="Freeform 31"/>
            <p:cNvSpPr/>
            <p:nvPr/>
          </p:nvSpPr>
          <p:spPr bwMode="auto">
            <a:xfrm>
              <a:off x="6942138" y="1706563"/>
              <a:ext cx="357188" cy="39688"/>
            </a:xfrm>
            <a:custGeom>
              <a:avLst/>
              <a:gdLst>
                <a:gd name="T0" fmla="*/ 136 w 136"/>
                <a:gd name="T1" fmla="*/ 7 h 15"/>
                <a:gd name="T2" fmla="*/ 128 w 136"/>
                <a:gd name="T3" fmla="*/ 15 h 15"/>
                <a:gd name="T4" fmla="*/ 8 w 136"/>
                <a:gd name="T5" fmla="*/ 15 h 15"/>
                <a:gd name="T6" fmla="*/ 0 w 136"/>
                <a:gd name="T7" fmla="*/ 7 h 15"/>
                <a:gd name="T8" fmla="*/ 8 w 136"/>
                <a:gd name="T9" fmla="*/ 0 h 15"/>
                <a:gd name="T10" fmla="*/ 128 w 136"/>
                <a:gd name="T11" fmla="*/ 0 h 15"/>
                <a:gd name="T12" fmla="*/ 136 w 136"/>
                <a:gd name="T1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15">
                  <a:moveTo>
                    <a:pt x="136" y="7"/>
                  </a:moveTo>
                  <a:cubicBezTo>
                    <a:pt x="136" y="12"/>
                    <a:pt x="133" y="15"/>
                    <a:pt x="12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3" y="0"/>
                    <a:pt x="136" y="3"/>
                    <a:pt x="136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9" name="Freeform 32"/>
            <p:cNvSpPr/>
            <p:nvPr/>
          </p:nvSpPr>
          <p:spPr bwMode="auto">
            <a:xfrm>
              <a:off x="6986588" y="1562100"/>
              <a:ext cx="42863" cy="123825"/>
            </a:xfrm>
            <a:custGeom>
              <a:avLst/>
              <a:gdLst>
                <a:gd name="T0" fmla="*/ 8 w 16"/>
                <a:gd name="T1" fmla="*/ 47 h 47"/>
                <a:gd name="T2" fmla="*/ 0 w 16"/>
                <a:gd name="T3" fmla="*/ 39 h 47"/>
                <a:gd name="T4" fmla="*/ 0 w 16"/>
                <a:gd name="T5" fmla="*/ 8 h 47"/>
                <a:gd name="T6" fmla="*/ 8 w 16"/>
                <a:gd name="T7" fmla="*/ 0 h 47"/>
                <a:gd name="T8" fmla="*/ 16 w 16"/>
                <a:gd name="T9" fmla="*/ 8 h 47"/>
                <a:gd name="T10" fmla="*/ 16 w 16"/>
                <a:gd name="T11" fmla="*/ 39 h 47"/>
                <a:gd name="T12" fmla="*/ 8 w 16"/>
                <a:gd name="T1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7">
                  <a:moveTo>
                    <a:pt x="8" y="47"/>
                  </a:moveTo>
                  <a:cubicBezTo>
                    <a:pt x="4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4"/>
                    <a:pt x="12" y="47"/>
                    <a:pt x="8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10" name="Freeform 33"/>
            <p:cNvSpPr/>
            <p:nvPr/>
          </p:nvSpPr>
          <p:spPr bwMode="auto">
            <a:xfrm>
              <a:off x="7062788" y="1562100"/>
              <a:ext cx="39688" cy="123825"/>
            </a:xfrm>
            <a:custGeom>
              <a:avLst/>
              <a:gdLst>
                <a:gd name="T0" fmla="*/ 8 w 15"/>
                <a:gd name="T1" fmla="*/ 47 h 47"/>
                <a:gd name="T2" fmla="*/ 0 w 15"/>
                <a:gd name="T3" fmla="*/ 39 h 47"/>
                <a:gd name="T4" fmla="*/ 0 w 15"/>
                <a:gd name="T5" fmla="*/ 8 h 47"/>
                <a:gd name="T6" fmla="*/ 8 w 15"/>
                <a:gd name="T7" fmla="*/ 0 h 47"/>
                <a:gd name="T8" fmla="*/ 15 w 15"/>
                <a:gd name="T9" fmla="*/ 8 h 47"/>
                <a:gd name="T10" fmla="*/ 15 w 15"/>
                <a:gd name="T11" fmla="*/ 39 h 47"/>
                <a:gd name="T12" fmla="*/ 8 w 15"/>
                <a:gd name="T1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7">
                  <a:moveTo>
                    <a:pt x="8" y="47"/>
                  </a:moveTo>
                  <a:cubicBezTo>
                    <a:pt x="3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4"/>
                    <a:pt x="12" y="47"/>
                    <a:pt x="8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11" name="Freeform 34"/>
            <p:cNvSpPr/>
            <p:nvPr/>
          </p:nvSpPr>
          <p:spPr bwMode="auto">
            <a:xfrm>
              <a:off x="7138988" y="1562100"/>
              <a:ext cx="39688" cy="123825"/>
            </a:xfrm>
            <a:custGeom>
              <a:avLst/>
              <a:gdLst>
                <a:gd name="T0" fmla="*/ 7 w 15"/>
                <a:gd name="T1" fmla="*/ 47 h 47"/>
                <a:gd name="T2" fmla="*/ 0 w 15"/>
                <a:gd name="T3" fmla="*/ 39 h 47"/>
                <a:gd name="T4" fmla="*/ 0 w 15"/>
                <a:gd name="T5" fmla="*/ 8 h 47"/>
                <a:gd name="T6" fmla="*/ 7 w 15"/>
                <a:gd name="T7" fmla="*/ 0 h 47"/>
                <a:gd name="T8" fmla="*/ 15 w 15"/>
                <a:gd name="T9" fmla="*/ 8 h 47"/>
                <a:gd name="T10" fmla="*/ 15 w 15"/>
                <a:gd name="T11" fmla="*/ 39 h 47"/>
                <a:gd name="T12" fmla="*/ 7 w 15"/>
                <a:gd name="T1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7">
                  <a:moveTo>
                    <a:pt x="7" y="47"/>
                  </a:moveTo>
                  <a:cubicBezTo>
                    <a:pt x="3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4"/>
                    <a:pt x="12" y="47"/>
                    <a:pt x="7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12" name="Freeform 35"/>
            <p:cNvSpPr/>
            <p:nvPr/>
          </p:nvSpPr>
          <p:spPr bwMode="auto">
            <a:xfrm>
              <a:off x="7212013" y="1562100"/>
              <a:ext cx="42863" cy="123825"/>
            </a:xfrm>
            <a:custGeom>
              <a:avLst/>
              <a:gdLst>
                <a:gd name="T0" fmla="*/ 8 w 16"/>
                <a:gd name="T1" fmla="*/ 47 h 47"/>
                <a:gd name="T2" fmla="*/ 0 w 16"/>
                <a:gd name="T3" fmla="*/ 39 h 47"/>
                <a:gd name="T4" fmla="*/ 0 w 16"/>
                <a:gd name="T5" fmla="*/ 8 h 47"/>
                <a:gd name="T6" fmla="*/ 8 w 16"/>
                <a:gd name="T7" fmla="*/ 0 h 47"/>
                <a:gd name="T8" fmla="*/ 16 w 16"/>
                <a:gd name="T9" fmla="*/ 8 h 47"/>
                <a:gd name="T10" fmla="*/ 16 w 16"/>
                <a:gd name="T11" fmla="*/ 39 h 47"/>
                <a:gd name="T12" fmla="*/ 8 w 16"/>
                <a:gd name="T1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7">
                  <a:moveTo>
                    <a:pt x="8" y="47"/>
                  </a:moveTo>
                  <a:cubicBezTo>
                    <a:pt x="4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4"/>
                    <a:pt x="12" y="47"/>
                    <a:pt x="8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13" name="Freeform 36"/>
            <p:cNvSpPr/>
            <p:nvPr/>
          </p:nvSpPr>
          <p:spPr bwMode="auto">
            <a:xfrm>
              <a:off x="7010400" y="1422400"/>
              <a:ext cx="220663" cy="66675"/>
            </a:xfrm>
            <a:custGeom>
              <a:avLst/>
              <a:gdLst>
                <a:gd name="T0" fmla="*/ 84 w 84"/>
                <a:gd name="T1" fmla="*/ 25 h 25"/>
                <a:gd name="T2" fmla="*/ 52 w 84"/>
                <a:gd name="T3" fmla="*/ 4 h 25"/>
                <a:gd name="T4" fmla="*/ 32 w 84"/>
                <a:gd name="T5" fmla="*/ 4 h 25"/>
                <a:gd name="T6" fmla="*/ 18 w 84"/>
                <a:gd name="T7" fmla="*/ 13 h 25"/>
                <a:gd name="T8" fmla="*/ 0 w 84"/>
                <a:gd name="T9" fmla="*/ 25 h 25"/>
                <a:gd name="T10" fmla="*/ 84 w 84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25">
                  <a:moveTo>
                    <a:pt x="84" y="25"/>
                  </a:moveTo>
                  <a:cubicBezTo>
                    <a:pt x="52" y="4"/>
                    <a:pt x="52" y="4"/>
                    <a:pt x="52" y="4"/>
                  </a:cubicBezTo>
                  <a:cubicBezTo>
                    <a:pt x="46" y="0"/>
                    <a:pt x="38" y="0"/>
                    <a:pt x="32" y="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84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14" name="Freeform 37"/>
            <p:cNvSpPr/>
            <p:nvPr/>
          </p:nvSpPr>
          <p:spPr bwMode="auto">
            <a:xfrm>
              <a:off x="6962775" y="1509713"/>
              <a:ext cx="315913" cy="41275"/>
            </a:xfrm>
            <a:custGeom>
              <a:avLst/>
              <a:gdLst>
                <a:gd name="T0" fmla="*/ 120 w 120"/>
                <a:gd name="T1" fmla="*/ 8 h 16"/>
                <a:gd name="T2" fmla="*/ 112 w 120"/>
                <a:gd name="T3" fmla="*/ 16 h 16"/>
                <a:gd name="T4" fmla="*/ 8 w 120"/>
                <a:gd name="T5" fmla="*/ 16 h 16"/>
                <a:gd name="T6" fmla="*/ 0 w 120"/>
                <a:gd name="T7" fmla="*/ 8 h 16"/>
                <a:gd name="T8" fmla="*/ 8 w 120"/>
                <a:gd name="T9" fmla="*/ 0 h 16"/>
                <a:gd name="T10" fmla="*/ 112 w 120"/>
                <a:gd name="T11" fmla="*/ 0 h 16"/>
                <a:gd name="T12" fmla="*/ 120 w 120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6">
                  <a:moveTo>
                    <a:pt x="120" y="8"/>
                  </a:moveTo>
                  <a:cubicBezTo>
                    <a:pt x="120" y="12"/>
                    <a:pt x="116" y="16"/>
                    <a:pt x="112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6" y="0"/>
                    <a:pt x="120" y="3"/>
                    <a:pt x="12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334320" y="1637358"/>
            <a:ext cx="10287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5" name="Freeform 5"/>
          <p:cNvSpPr/>
          <p:nvPr/>
        </p:nvSpPr>
        <p:spPr bwMode="auto">
          <a:xfrm>
            <a:off x="4606281" y="882246"/>
            <a:ext cx="1662640" cy="1662640"/>
          </a:xfrm>
          <a:custGeom>
            <a:avLst/>
            <a:gdLst>
              <a:gd name="T0" fmla="*/ 988 w 1715"/>
              <a:gd name="T1" fmla="*/ 1715 h 1715"/>
              <a:gd name="T2" fmla="*/ 0 w 1715"/>
              <a:gd name="T3" fmla="*/ 1715 h 1715"/>
              <a:gd name="T4" fmla="*/ 0 w 1715"/>
              <a:gd name="T5" fmla="*/ 727 h 1715"/>
              <a:gd name="T6" fmla="*/ 727 w 1715"/>
              <a:gd name="T7" fmla="*/ 0 h 1715"/>
              <a:gd name="T8" fmla="*/ 1715 w 1715"/>
              <a:gd name="T9" fmla="*/ 986 h 1715"/>
              <a:gd name="T10" fmla="*/ 988 w 1715"/>
              <a:gd name="T11" fmla="*/ 1715 h 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15" h="1715">
                <a:moveTo>
                  <a:pt x="988" y="1715"/>
                </a:moveTo>
                <a:lnTo>
                  <a:pt x="0" y="1715"/>
                </a:lnTo>
                <a:lnTo>
                  <a:pt x="0" y="727"/>
                </a:lnTo>
                <a:lnTo>
                  <a:pt x="727" y="0"/>
                </a:lnTo>
                <a:lnTo>
                  <a:pt x="1715" y="986"/>
                </a:lnTo>
                <a:lnTo>
                  <a:pt x="988" y="1715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16" name="Freeform 6"/>
          <p:cNvSpPr/>
          <p:nvPr/>
        </p:nvSpPr>
        <p:spPr bwMode="auto">
          <a:xfrm>
            <a:off x="4606281" y="882246"/>
            <a:ext cx="1662640" cy="1662640"/>
          </a:xfrm>
          <a:custGeom>
            <a:avLst/>
            <a:gdLst>
              <a:gd name="T0" fmla="*/ 988 w 1715"/>
              <a:gd name="T1" fmla="*/ 1715 h 1715"/>
              <a:gd name="T2" fmla="*/ 0 w 1715"/>
              <a:gd name="T3" fmla="*/ 1715 h 1715"/>
              <a:gd name="T4" fmla="*/ 0 w 1715"/>
              <a:gd name="T5" fmla="*/ 727 h 1715"/>
              <a:gd name="T6" fmla="*/ 727 w 1715"/>
              <a:gd name="T7" fmla="*/ 0 h 1715"/>
              <a:gd name="T8" fmla="*/ 1715 w 1715"/>
              <a:gd name="T9" fmla="*/ 986 h 1715"/>
              <a:gd name="T10" fmla="*/ 988 w 1715"/>
              <a:gd name="T11" fmla="*/ 1715 h 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15" h="1715">
                <a:moveTo>
                  <a:pt x="988" y="1715"/>
                </a:moveTo>
                <a:lnTo>
                  <a:pt x="0" y="1715"/>
                </a:lnTo>
                <a:lnTo>
                  <a:pt x="0" y="727"/>
                </a:lnTo>
                <a:lnTo>
                  <a:pt x="727" y="0"/>
                </a:lnTo>
                <a:lnTo>
                  <a:pt x="1715" y="986"/>
                </a:lnTo>
                <a:lnTo>
                  <a:pt x="988" y="171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18" name="Freeform 26"/>
          <p:cNvSpPr/>
          <p:nvPr/>
        </p:nvSpPr>
        <p:spPr bwMode="auto">
          <a:xfrm>
            <a:off x="5176284" y="1527390"/>
            <a:ext cx="330682" cy="42614"/>
          </a:xfrm>
          <a:custGeom>
            <a:avLst/>
            <a:gdLst>
              <a:gd name="T0" fmla="*/ 118 w 118"/>
              <a:gd name="T1" fmla="*/ 7 h 15"/>
              <a:gd name="T2" fmla="*/ 110 w 118"/>
              <a:gd name="T3" fmla="*/ 15 h 15"/>
              <a:gd name="T4" fmla="*/ 7 w 118"/>
              <a:gd name="T5" fmla="*/ 15 h 15"/>
              <a:gd name="T6" fmla="*/ 0 w 118"/>
              <a:gd name="T7" fmla="*/ 7 h 15"/>
              <a:gd name="T8" fmla="*/ 7 w 118"/>
              <a:gd name="T9" fmla="*/ 0 h 15"/>
              <a:gd name="T10" fmla="*/ 110 w 118"/>
              <a:gd name="T11" fmla="*/ 0 h 15"/>
              <a:gd name="T12" fmla="*/ 118 w 118"/>
              <a:gd name="T13" fmla="*/ 7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8" h="15">
                <a:moveTo>
                  <a:pt x="118" y="7"/>
                </a:moveTo>
                <a:cubicBezTo>
                  <a:pt x="118" y="12"/>
                  <a:pt x="115" y="15"/>
                  <a:pt x="110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3" y="15"/>
                  <a:pt x="0" y="12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15" y="0"/>
                  <a:pt x="118" y="3"/>
                  <a:pt x="118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19" name="Freeform 27"/>
          <p:cNvSpPr/>
          <p:nvPr/>
        </p:nvSpPr>
        <p:spPr bwMode="auto">
          <a:xfrm>
            <a:off x="5203557" y="1372275"/>
            <a:ext cx="44318" cy="132954"/>
          </a:xfrm>
          <a:custGeom>
            <a:avLst/>
            <a:gdLst>
              <a:gd name="T0" fmla="*/ 8 w 16"/>
              <a:gd name="T1" fmla="*/ 47 h 47"/>
              <a:gd name="T2" fmla="*/ 0 w 16"/>
              <a:gd name="T3" fmla="*/ 39 h 47"/>
              <a:gd name="T4" fmla="*/ 0 w 16"/>
              <a:gd name="T5" fmla="*/ 8 h 47"/>
              <a:gd name="T6" fmla="*/ 8 w 16"/>
              <a:gd name="T7" fmla="*/ 0 h 47"/>
              <a:gd name="T8" fmla="*/ 16 w 16"/>
              <a:gd name="T9" fmla="*/ 8 h 47"/>
              <a:gd name="T10" fmla="*/ 16 w 16"/>
              <a:gd name="T11" fmla="*/ 39 h 47"/>
              <a:gd name="T12" fmla="*/ 8 w 16"/>
              <a:gd name="T13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47">
                <a:moveTo>
                  <a:pt x="8" y="47"/>
                </a:moveTo>
                <a:cubicBezTo>
                  <a:pt x="4" y="47"/>
                  <a:pt x="0" y="44"/>
                  <a:pt x="0" y="39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12" y="0"/>
                  <a:pt x="16" y="4"/>
                  <a:pt x="16" y="8"/>
                </a:cubicBezTo>
                <a:cubicBezTo>
                  <a:pt x="16" y="39"/>
                  <a:pt x="16" y="39"/>
                  <a:pt x="16" y="39"/>
                </a:cubicBezTo>
                <a:cubicBezTo>
                  <a:pt x="16" y="44"/>
                  <a:pt x="12" y="47"/>
                  <a:pt x="8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20" name="Freeform 28"/>
          <p:cNvSpPr/>
          <p:nvPr/>
        </p:nvSpPr>
        <p:spPr bwMode="auto">
          <a:xfrm>
            <a:off x="5281966" y="1333072"/>
            <a:ext cx="46023" cy="172159"/>
          </a:xfrm>
          <a:custGeom>
            <a:avLst/>
            <a:gdLst>
              <a:gd name="T0" fmla="*/ 8 w 16"/>
              <a:gd name="T1" fmla="*/ 61 h 61"/>
              <a:gd name="T2" fmla="*/ 0 w 16"/>
              <a:gd name="T3" fmla="*/ 53 h 61"/>
              <a:gd name="T4" fmla="*/ 0 w 16"/>
              <a:gd name="T5" fmla="*/ 8 h 61"/>
              <a:gd name="T6" fmla="*/ 8 w 16"/>
              <a:gd name="T7" fmla="*/ 0 h 61"/>
              <a:gd name="T8" fmla="*/ 16 w 16"/>
              <a:gd name="T9" fmla="*/ 8 h 61"/>
              <a:gd name="T10" fmla="*/ 16 w 16"/>
              <a:gd name="T11" fmla="*/ 53 h 61"/>
              <a:gd name="T12" fmla="*/ 8 w 16"/>
              <a:gd name="T13" fmla="*/ 6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61">
                <a:moveTo>
                  <a:pt x="8" y="61"/>
                </a:moveTo>
                <a:cubicBezTo>
                  <a:pt x="3" y="61"/>
                  <a:pt x="0" y="58"/>
                  <a:pt x="0" y="53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8" y="0"/>
                </a:cubicBezTo>
                <a:cubicBezTo>
                  <a:pt x="12" y="0"/>
                  <a:pt x="16" y="4"/>
                  <a:pt x="16" y="8"/>
                </a:cubicBezTo>
                <a:cubicBezTo>
                  <a:pt x="16" y="53"/>
                  <a:pt x="16" y="53"/>
                  <a:pt x="16" y="53"/>
                </a:cubicBezTo>
                <a:cubicBezTo>
                  <a:pt x="16" y="58"/>
                  <a:pt x="12" y="61"/>
                  <a:pt x="8" y="6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21" name="Freeform 29"/>
          <p:cNvSpPr/>
          <p:nvPr/>
        </p:nvSpPr>
        <p:spPr bwMode="auto">
          <a:xfrm>
            <a:off x="5362079" y="1293867"/>
            <a:ext cx="40909" cy="211363"/>
          </a:xfrm>
          <a:custGeom>
            <a:avLst/>
            <a:gdLst>
              <a:gd name="T0" fmla="*/ 8 w 15"/>
              <a:gd name="T1" fmla="*/ 75 h 75"/>
              <a:gd name="T2" fmla="*/ 0 w 15"/>
              <a:gd name="T3" fmla="*/ 67 h 75"/>
              <a:gd name="T4" fmla="*/ 0 w 15"/>
              <a:gd name="T5" fmla="*/ 8 h 75"/>
              <a:gd name="T6" fmla="*/ 8 w 15"/>
              <a:gd name="T7" fmla="*/ 0 h 75"/>
              <a:gd name="T8" fmla="*/ 15 w 15"/>
              <a:gd name="T9" fmla="*/ 8 h 75"/>
              <a:gd name="T10" fmla="*/ 15 w 15"/>
              <a:gd name="T11" fmla="*/ 67 h 75"/>
              <a:gd name="T12" fmla="*/ 8 w 15"/>
              <a:gd name="T13" fmla="*/ 7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" h="75">
                <a:moveTo>
                  <a:pt x="8" y="75"/>
                </a:moveTo>
                <a:cubicBezTo>
                  <a:pt x="3" y="75"/>
                  <a:pt x="0" y="72"/>
                  <a:pt x="0" y="67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3" y="0"/>
                  <a:pt x="8" y="0"/>
                </a:cubicBezTo>
                <a:cubicBezTo>
                  <a:pt x="12" y="0"/>
                  <a:pt x="15" y="3"/>
                  <a:pt x="15" y="8"/>
                </a:cubicBezTo>
                <a:cubicBezTo>
                  <a:pt x="15" y="67"/>
                  <a:pt x="15" y="67"/>
                  <a:pt x="15" y="67"/>
                </a:cubicBezTo>
                <a:cubicBezTo>
                  <a:pt x="15" y="72"/>
                  <a:pt x="12" y="75"/>
                  <a:pt x="8" y="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22" name="Freeform 30"/>
          <p:cNvSpPr/>
          <p:nvPr/>
        </p:nvSpPr>
        <p:spPr bwMode="auto">
          <a:xfrm>
            <a:off x="5440488" y="1304094"/>
            <a:ext cx="42614" cy="201136"/>
          </a:xfrm>
          <a:custGeom>
            <a:avLst/>
            <a:gdLst>
              <a:gd name="T0" fmla="*/ 7 w 15"/>
              <a:gd name="T1" fmla="*/ 71 h 71"/>
              <a:gd name="T2" fmla="*/ 0 w 15"/>
              <a:gd name="T3" fmla="*/ 63 h 71"/>
              <a:gd name="T4" fmla="*/ 0 w 15"/>
              <a:gd name="T5" fmla="*/ 8 h 71"/>
              <a:gd name="T6" fmla="*/ 7 w 15"/>
              <a:gd name="T7" fmla="*/ 0 h 71"/>
              <a:gd name="T8" fmla="*/ 15 w 15"/>
              <a:gd name="T9" fmla="*/ 8 h 71"/>
              <a:gd name="T10" fmla="*/ 15 w 15"/>
              <a:gd name="T11" fmla="*/ 63 h 71"/>
              <a:gd name="T12" fmla="*/ 7 w 15"/>
              <a:gd name="T13" fmla="*/ 7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" h="71">
                <a:moveTo>
                  <a:pt x="7" y="71"/>
                </a:moveTo>
                <a:cubicBezTo>
                  <a:pt x="3" y="71"/>
                  <a:pt x="0" y="68"/>
                  <a:pt x="0" y="63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3" y="0"/>
                  <a:pt x="7" y="0"/>
                </a:cubicBezTo>
                <a:cubicBezTo>
                  <a:pt x="12" y="0"/>
                  <a:pt x="15" y="3"/>
                  <a:pt x="15" y="8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8"/>
                  <a:pt x="12" y="71"/>
                  <a:pt x="7" y="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947443" y="1637356"/>
            <a:ext cx="10287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4" name="Freeform 9"/>
          <p:cNvSpPr/>
          <p:nvPr/>
        </p:nvSpPr>
        <p:spPr bwMode="auto">
          <a:xfrm>
            <a:off x="4605313" y="2615657"/>
            <a:ext cx="1656823" cy="1656823"/>
          </a:xfrm>
          <a:custGeom>
            <a:avLst/>
            <a:gdLst>
              <a:gd name="T0" fmla="*/ 0 w 1709"/>
              <a:gd name="T1" fmla="*/ 986 h 1709"/>
              <a:gd name="T2" fmla="*/ 0 w 1709"/>
              <a:gd name="T3" fmla="*/ 0 h 1709"/>
              <a:gd name="T4" fmla="*/ 987 w 1709"/>
              <a:gd name="T5" fmla="*/ 0 h 1709"/>
              <a:gd name="T6" fmla="*/ 1709 w 1709"/>
              <a:gd name="T7" fmla="*/ 722 h 1709"/>
              <a:gd name="T8" fmla="*/ 721 w 1709"/>
              <a:gd name="T9" fmla="*/ 1709 h 1709"/>
              <a:gd name="T10" fmla="*/ 0 w 1709"/>
              <a:gd name="T11" fmla="*/ 986 h 1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09" h="1709">
                <a:moveTo>
                  <a:pt x="0" y="986"/>
                </a:moveTo>
                <a:lnTo>
                  <a:pt x="0" y="0"/>
                </a:lnTo>
                <a:lnTo>
                  <a:pt x="987" y="0"/>
                </a:lnTo>
                <a:lnTo>
                  <a:pt x="1709" y="722"/>
                </a:lnTo>
                <a:lnTo>
                  <a:pt x="721" y="1709"/>
                </a:lnTo>
                <a:lnTo>
                  <a:pt x="0" y="986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25" name="Freeform 10"/>
          <p:cNvSpPr/>
          <p:nvPr/>
        </p:nvSpPr>
        <p:spPr bwMode="auto">
          <a:xfrm>
            <a:off x="4605313" y="2615657"/>
            <a:ext cx="1656823" cy="1656823"/>
          </a:xfrm>
          <a:custGeom>
            <a:avLst/>
            <a:gdLst>
              <a:gd name="T0" fmla="*/ 0 w 1709"/>
              <a:gd name="T1" fmla="*/ 986 h 1709"/>
              <a:gd name="T2" fmla="*/ 0 w 1709"/>
              <a:gd name="T3" fmla="*/ 0 h 1709"/>
              <a:gd name="T4" fmla="*/ 987 w 1709"/>
              <a:gd name="T5" fmla="*/ 0 h 1709"/>
              <a:gd name="T6" fmla="*/ 1709 w 1709"/>
              <a:gd name="T7" fmla="*/ 722 h 1709"/>
              <a:gd name="T8" fmla="*/ 721 w 1709"/>
              <a:gd name="T9" fmla="*/ 1709 h 1709"/>
              <a:gd name="T10" fmla="*/ 0 w 1709"/>
              <a:gd name="T11" fmla="*/ 986 h 1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09" h="1709">
                <a:moveTo>
                  <a:pt x="0" y="986"/>
                </a:moveTo>
                <a:lnTo>
                  <a:pt x="0" y="0"/>
                </a:lnTo>
                <a:lnTo>
                  <a:pt x="987" y="0"/>
                </a:lnTo>
                <a:lnTo>
                  <a:pt x="1709" y="722"/>
                </a:lnTo>
                <a:lnTo>
                  <a:pt x="721" y="1709"/>
                </a:lnTo>
                <a:lnTo>
                  <a:pt x="0" y="986"/>
                </a:ln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28" name="Freeform 48"/>
          <p:cNvSpPr>
            <a:spLocks noEditPoints="1"/>
          </p:cNvSpPr>
          <p:nvPr/>
        </p:nvSpPr>
        <p:spPr bwMode="auto">
          <a:xfrm>
            <a:off x="5286439" y="2970847"/>
            <a:ext cx="183236" cy="331417"/>
          </a:xfrm>
          <a:custGeom>
            <a:avLst/>
            <a:gdLst>
              <a:gd name="T0" fmla="*/ 35 w 70"/>
              <a:gd name="T1" fmla="*/ 126 h 126"/>
              <a:gd name="T2" fmla="*/ 0 w 70"/>
              <a:gd name="T3" fmla="*/ 63 h 126"/>
              <a:gd name="T4" fmla="*/ 35 w 70"/>
              <a:gd name="T5" fmla="*/ 0 h 126"/>
              <a:gd name="T6" fmla="*/ 70 w 70"/>
              <a:gd name="T7" fmla="*/ 63 h 126"/>
              <a:gd name="T8" fmla="*/ 35 w 70"/>
              <a:gd name="T9" fmla="*/ 126 h 126"/>
              <a:gd name="T10" fmla="*/ 35 w 70"/>
              <a:gd name="T11" fmla="*/ 6 h 126"/>
              <a:gd name="T12" fmla="*/ 6 w 70"/>
              <a:gd name="T13" fmla="*/ 63 h 126"/>
              <a:gd name="T14" fmla="*/ 35 w 70"/>
              <a:gd name="T15" fmla="*/ 120 h 126"/>
              <a:gd name="T16" fmla="*/ 64 w 70"/>
              <a:gd name="T17" fmla="*/ 63 h 126"/>
              <a:gd name="T18" fmla="*/ 35 w 70"/>
              <a:gd name="T19" fmla="*/ 6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0" h="126">
                <a:moveTo>
                  <a:pt x="35" y="126"/>
                </a:moveTo>
                <a:cubicBezTo>
                  <a:pt x="15" y="126"/>
                  <a:pt x="0" y="98"/>
                  <a:pt x="0" y="63"/>
                </a:cubicBezTo>
                <a:cubicBezTo>
                  <a:pt x="0" y="27"/>
                  <a:pt x="15" y="0"/>
                  <a:pt x="35" y="0"/>
                </a:cubicBezTo>
                <a:cubicBezTo>
                  <a:pt x="55" y="0"/>
                  <a:pt x="70" y="27"/>
                  <a:pt x="70" y="63"/>
                </a:cubicBezTo>
                <a:cubicBezTo>
                  <a:pt x="70" y="98"/>
                  <a:pt x="55" y="126"/>
                  <a:pt x="35" y="126"/>
                </a:cubicBezTo>
                <a:close/>
                <a:moveTo>
                  <a:pt x="35" y="6"/>
                </a:moveTo>
                <a:cubicBezTo>
                  <a:pt x="19" y="6"/>
                  <a:pt x="6" y="32"/>
                  <a:pt x="6" y="63"/>
                </a:cubicBezTo>
                <a:cubicBezTo>
                  <a:pt x="6" y="93"/>
                  <a:pt x="19" y="120"/>
                  <a:pt x="35" y="120"/>
                </a:cubicBezTo>
                <a:cubicBezTo>
                  <a:pt x="51" y="120"/>
                  <a:pt x="64" y="93"/>
                  <a:pt x="64" y="63"/>
                </a:cubicBezTo>
                <a:cubicBezTo>
                  <a:pt x="64" y="32"/>
                  <a:pt x="51" y="6"/>
                  <a:pt x="35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29" name="Freeform 49"/>
          <p:cNvSpPr>
            <a:spLocks noEditPoints="1"/>
          </p:cNvSpPr>
          <p:nvPr/>
        </p:nvSpPr>
        <p:spPr bwMode="auto">
          <a:xfrm>
            <a:off x="5206771" y="3025021"/>
            <a:ext cx="342571" cy="219883"/>
          </a:xfrm>
          <a:custGeom>
            <a:avLst/>
            <a:gdLst>
              <a:gd name="T0" fmla="*/ 40 w 130"/>
              <a:gd name="T1" fmla="*/ 83 h 83"/>
              <a:gd name="T2" fmla="*/ 8 w 130"/>
              <a:gd name="T3" fmla="*/ 68 h 83"/>
              <a:gd name="T4" fmla="*/ 50 w 130"/>
              <a:gd name="T5" fmla="*/ 9 h 83"/>
              <a:gd name="T6" fmla="*/ 90 w 130"/>
              <a:gd name="T7" fmla="*/ 0 h 83"/>
              <a:gd name="T8" fmla="*/ 122 w 130"/>
              <a:gd name="T9" fmla="*/ 15 h 83"/>
              <a:gd name="T10" fmla="*/ 80 w 130"/>
              <a:gd name="T11" fmla="*/ 74 h 83"/>
              <a:gd name="T12" fmla="*/ 40 w 130"/>
              <a:gd name="T13" fmla="*/ 83 h 83"/>
              <a:gd name="T14" fmla="*/ 90 w 130"/>
              <a:gd name="T15" fmla="*/ 6 h 83"/>
              <a:gd name="T16" fmla="*/ 53 w 130"/>
              <a:gd name="T17" fmla="*/ 15 h 83"/>
              <a:gd name="T18" fmla="*/ 13 w 130"/>
              <a:gd name="T19" fmla="*/ 66 h 83"/>
              <a:gd name="T20" fmla="*/ 40 w 130"/>
              <a:gd name="T21" fmla="*/ 77 h 83"/>
              <a:gd name="T22" fmla="*/ 77 w 130"/>
              <a:gd name="T23" fmla="*/ 68 h 83"/>
              <a:gd name="T24" fmla="*/ 117 w 130"/>
              <a:gd name="T25" fmla="*/ 17 h 83"/>
              <a:gd name="T26" fmla="*/ 90 w 130"/>
              <a:gd name="T27" fmla="*/ 6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" h="83">
                <a:moveTo>
                  <a:pt x="40" y="83"/>
                </a:moveTo>
                <a:cubicBezTo>
                  <a:pt x="24" y="83"/>
                  <a:pt x="12" y="78"/>
                  <a:pt x="8" y="68"/>
                </a:cubicBezTo>
                <a:cubicBezTo>
                  <a:pt x="0" y="50"/>
                  <a:pt x="18" y="24"/>
                  <a:pt x="50" y="9"/>
                </a:cubicBezTo>
                <a:cubicBezTo>
                  <a:pt x="63" y="3"/>
                  <a:pt x="78" y="0"/>
                  <a:pt x="90" y="0"/>
                </a:cubicBezTo>
                <a:cubicBezTo>
                  <a:pt x="106" y="0"/>
                  <a:pt x="118" y="5"/>
                  <a:pt x="122" y="15"/>
                </a:cubicBezTo>
                <a:cubicBezTo>
                  <a:pt x="130" y="33"/>
                  <a:pt x="112" y="59"/>
                  <a:pt x="80" y="74"/>
                </a:cubicBezTo>
                <a:cubicBezTo>
                  <a:pt x="67" y="80"/>
                  <a:pt x="52" y="83"/>
                  <a:pt x="40" y="83"/>
                </a:cubicBezTo>
                <a:close/>
                <a:moveTo>
                  <a:pt x="90" y="6"/>
                </a:moveTo>
                <a:cubicBezTo>
                  <a:pt x="79" y="6"/>
                  <a:pt x="65" y="9"/>
                  <a:pt x="53" y="15"/>
                </a:cubicBezTo>
                <a:cubicBezTo>
                  <a:pt x="25" y="28"/>
                  <a:pt x="7" y="51"/>
                  <a:pt x="13" y="66"/>
                </a:cubicBezTo>
                <a:cubicBezTo>
                  <a:pt x="17" y="73"/>
                  <a:pt x="26" y="77"/>
                  <a:pt x="40" y="77"/>
                </a:cubicBezTo>
                <a:cubicBezTo>
                  <a:pt x="51" y="77"/>
                  <a:pt x="65" y="74"/>
                  <a:pt x="77" y="68"/>
                </a:cubicBezTo>
                <a:cubicBezTo>
                  <a:pt x="105" y="55"/>
                  <a:pt x="123" y="32"/>
                  <a:pt x="117" y="17"/>
                </a:cubicBezTo>
                <a:cubicBezTo>
                  <a:pt x="113" y="10"/>
                  <a:pt x="104" y="6"/>
                  <a:pt x="90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30" name="Freeform 50"/>
          <p:cNvSpPr>
            <a:spLocks noEditPoints="1"/>
          </p:cNvSpPr>
          <p:nvPr/>
        </p:nvSpPr>
        <p:spPr bwMode="auto">
          <a:xfrm>
            <a:off x="5211551" y="3031394"/>
            <a:ext cx="333011" cy="207136"/>
          </a:xfrm>
          <a:custGeom>
            <a:avLst/>
            <a:gdLst>
              <a:gd name="T0" fmla="*/ 85 w 126"/>
              <a:gd name="T1" fmla="*/ 79 h 79"/>
              <a:gd name="T2" fmla="*/ 51 w 126"/>
              <a:gd name="T3" fmla="*/ 73 h 79"/>
              <a:gd name="T4" fmla="*/ 13 w 126"/>
              <a:gd name="T5" fmla="*/ 48 h 79"/>
              <a:gd name="T6" fmla="*/ 4 w 126"/>
              <a:gd name="T7" fmla="*/ 18 h 79"/>
              <a:gd name="T8" fmla="*/ 41 w 126"/>
              <a:gd name="T9" fmla="*/ 0 h 79"/>
              <a:gd name="T10" fmla="*/ 75 w 126"/>
              <a:gd name="T11" fmla="*/ 6 h 79"/>
              <a:gd name="T12" fmla="*/ 113 w 126"/>
              <a:gd name="T13" fmla="*/ 31 h 79"/>
              <a:gd name="T14" fmla="*/ 122 w 126"/>
              <a:gd name="T15" fmla="*/ 61 h 79"/>
              <a:gd name="T16" fmla="*/ 85 w 126"/>
              <a:gd name="T17" fmla="*/ 79 h 79"/>
              <a:gd name="T18" fmla="*/ 41 w 126"/>
              <a:gd name="T19" fmla="*/ 6 h 79"/>
              <a:gd name="T20" fmla="*/ 9 w 126"/>
              <a:gd name="T21" fmla="*/ 20 h 79"/>
              <a:gd name="T22" fmla="*/ 18 w 126"/>
              <a:gd name="T23" fmla="*/ 45 h 79"/>
              <a:gd name="T24" fmla="*/ 53 w 126"/>
              <a:gd name="T25" fmla="*/ 67 h 79"/>
              <a:gd name="T26" fmla="*/ 85 w 126"/>
              <a:gd name="T27" fmla="*/ 73 h 79"/>
              <a:gd name="T28" fmla="*/ 117 w 126"/>
              <a:gd name="T29" fmla="*/ 59 h 79"/>
              <a:gd name="T30" fmla="*/ 108 w 126"/>
              <a:gd name="T31" fmla="*/ 34 h 79"/>
              <a:gd name="T32" fmla="*/ 73 w 126"/>
              <a:gd name="T33" fmla="*/ 12 h 79"/>
              <a:gd name="T34" fmla="*/ 41 w 126"/>
              <a:gd name="T35" fmla="*/ 6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6" h="79">
                <a:moveTo>
                  <a:pt x="85" y="79"/>
                </a:moveTo>
                <a:cubicBezTo>
                  <a:pt x="74" y="79"/>
                  <a:pt x="63" y="77"/>
                  <a:pt x="51" y="73"/>
                </a:cubicBezTo>
                <a:cubicBezTo>
                  <a:pt x="35" y="67"/>
                  <a:pt x="22" y="58"/>
                  <a:pt x="13" y="48"/>
                </a:cubicBezTo>
                <a:cubicBezTo>
                  <a:pt x="4" y="38"/>
                  <a:pt x="0" y="27"/>
                  <a:pt x="4" y="18"/>
                </a:cubicBezTo>
                <a:cubicBezTo>
                  <a:pt x="8" y="7"/>
                  <a:pt x="22" y="0"/>
                  <a:pt x="41" y="0"/>
                </a:cubicBezTo>
                <a:cubicBezTo>
                  <a:pt x="52" y="0"/>
                  <a:pt x="63" y="2"/>
                  <a:pt x="75" y="6"/>
                </a:cubicBezTo>
                <a:cubicBezTo>
                  <a:pt x="91" y="12"/>
                  <a:pt x="104" y="21"/>
                  <a:pt x="113" y="31"/>
                </a:cubicBezTo>
                <a:cubicBezTo>
                  <a:pt x="122" y="41"/>
                  <a:pt x="126" y="52"/>
                  <a:pt x="122" y="61"/>
                </a:cubicBezTo>
                <a:cubicBezTo>
                  <a:pt x="118" y="72"/>
                  <a:pt x="104" y="79"/>
                  <a:pt x="85" y="79"/>
                </a:cubicBezTo>
                <a:close/>
                <a:moveTo>
                  <a:pt x="41" y="6"/>
                </a:moveTo>
                <a:cubicBezTo>
                  <a:pt x="24" y="6"/>
                  <a:pt x="13" y="11"/>
                  <a:pt x="9" y="20"/>
                </a:cubicBezTo>
                <a:cubicBezTo>
                  <a:pt x="7" y="27"/>
                  <a:pt x="10" y="36"/>
                  <a:pt x="18" y="45"/>
                </a:cubicBezTo>
                <a:cubicBezTo>
                  <a:pt x="26" y="54"/>
                  <a:pt x="38" y="62"/>
                  <a:pt x="53" y="67"/>
                </a:cubicBezTo>
                <a:cubicBezTo>
                  <a:pt x="64" y="71"/>
                  <a:pt x="75" y="73"/>
                  <a:pt x="85" y="73"/>
                </a:cubicBezTo>
                <a:cubicBezTo>
                  <a:pt x="102" y="73"/>
                  <a:pt x="113" y="68"/>
                  <a:pt x="117" y="59"/>
                </a:cubicBezTo>
                <a:cubicBezTo>
                  <a:pt x="119" y="52"/>
                  <a:pt x="116" y="43"/>
                  <a:pt x="108" y="34"/>
                </a:cubicBezTo>
                <a:cubicBezTo>
                  <a:pt x="100" y="25"/>
                  <a:pt x="88" y="17"/>
                  <a:pt x="73" y="12"/>
                </a:cubicBezTo>
                <a:cubicBezTo>
                  <a:pt x="62" y="8"/>
                  <a:pt x="51" y="6"/>
                  <a:pt x="41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31" name="Oval 51"/>
          <p:cNvSpPr>
            <a:spLocks noChangeArrowheads="1"/>
          </p:cNvSpPr>
          <p:nvPr/>
        </p:nvSpPr>
        <p:spPr bwMode="auto">
          <a:xfrm>
            <a:off x="5335832" y="3093534"/>
            <a:ext cx="84448" cy="8444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32" name="Oval 52"/>
          <p:cNvSpPr>
            <a:spLocks noChangeArrowheads="1"/>
          </p:cNvSpPr>
          <p:nvPr/>
        </p:nvSpPr>
        <p:spPr bwMode="auto">
          <a:xfrm>
            <a:off x="5504726" y="3177983"/>
            <a:ext cx="41427" cy="4302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33" name="Oval 53"/>
          <p:cNvSpPr>
            <a:spLocks noChangeArrowheads="1"/>
          </p:cNvSpPr>
          <p:nvPr/>
        </p:nvSpPr>
        <p:spPr bwMode="auto">
          <a:xfrm>
            <a:off x="5209958" y="3177983"/>
            <a:ext cx="41427" cy="4302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34" name="Oval 54"/>
          <p:cNvSpPr>
            <a:spLocks noChangeArrowheads="1"/>
          </p:cNvSpPr>
          <p:nvPr/>
        </p:nvSpPr>
        <p:spPr bwMode="auto">
          <a:xfrm>
            <a:off x="5356546" y="2956507"/>
            <a:ext cx="43021" cy="4302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919372" y="3357370"/>
            <a:ext cx="10287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6" name="Freeform 7"/>
          <p:cNvSpPr/>
          <p:nvPr/>
        </p:nvSpPr>
        <p:spPr bwMode="auto">
          <a:xfrm>
            <a:off x="2881596" y="2615657"/>
            <a:ext cx="1657793" cy="1656823"/>
          </a:xfrm>
          <a:custGeom>
            <a:avLst/>
            <a:gdLst>
              <a:gd name="T0" fmla="*/ 1710 w 1710"/>
              <a:gd name="T1" fmla="*/ 986 h 1709"/>
              <a:gd name="T2" fmla="*/ 1710 w 1710"/>
              <a:gd name="T3" fmla="*/ 0 h 1709"/>
              <a:gd name="T4" fmla="*/ 722 w 1710"/>
              <a:gd name="T5" fmla="*/ 0 h 1709"/>
              <a:gd name="T6" fmla="*/ 0 w 1710"/>
              <a:gd name="T7" fmla="*/ 722 h 1709"/>
              <a:gd name="T8" fmla="*/ 988 w 1710"/>
              <a:gd name="T9" fmla="*/ 1709 h 1709"/>
              <a:gd name="T10" fmla="*/ 1710 w 1710"/>
              <a:gd name="T11" fmla="*/ 986 h 1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10" h="1709">
                <a:moveTo>
                  <a:pt x="1710" y="986"/>
                </a:moveTo>
                <a:lnTo>
                  <a:pt x="1710" y="0"/>
                </a:lnTo>
                <a:lnTo>
                  <a:pt x="722" y="0"/>
                </a:lnTo>
                <a:lnTo>
                  <a:pt x="0" y="722"/>
                </a:lnTo>
                <a:lnTo>
                  <a:pt x="988" y="1709"/>
                </a:lnTo>
                <a:lnTo>
                  <a:pt x="1710" y="98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37" name="Freeform 8"/>
          <p:cNvSpPr/>
          <p:nvPr/>
        </p:nvSpPr>
        <p:spPr bwMode="auto">
          <a:xfrm>
            <a:off x="2881596" y="2615657"/>
            <a:ext cx="1657793" cy="1656823"/>
          </a:xfrm>
          <a:custGeom>
            <a:avLst/>
            <a:gdLst>
              <a:gd name="T0" fmla="*/ 1710 w 1710"/>
              <a:gd name="T1" fmla="*/ 986 h 1709"/>
              <a:gd name="T2" fmla="*/ 1710 w 1710"/>
              <a:gd name="T3" fmla="*/ 0 h 1709"/>
              <a:gd name="T4" fmla="*/ 722 w 1710"/>
              <a:gd name="T5" fmla="*/ 0 h 1709"/>
              <a:gd name="T6" fmla="*/ 0 w 1710"/>
              <a:gd name="T7" fmla="*/ 722 h 1709"/>
              <a:gd name="T8" fmla="*/ 988 w 1710"/>
              <a:gd name="T9" fmla="*/ 1709 h 1709"/>
              <a:gd name="T10" fmla="*/ 1710 w 1710"/>
              <a:gd name="T11" fmla="*/ 986 h 1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10" h="1709">
                <a:moveTo>
                  <a:pt x="1710" y="986"/>
                </a:moveTo>
                <a:lnTo>
                  <a:pt x="1710" y="0"/>
                </a:lnTo>
                <a:lnTo>
                  <a:pt x="722" y="0"/>
                </a:lnTo>
                <a:lnTo>
                  <a:pt x="0" y="722"/>
                </a:lnTo>
                <a:lnTo>
                  <a:pt x="988" y="1709"/>
                </a:lnTo>
                <a:lnTo>
                  <a:pt x="1710" y="98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3721491" y="3107268"/>
            <a:ext cx="46120" cy="4612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40" name="Freeform 39"/>
          <p:cNvSpPr/>
          <p:nvPr/>
        </p:nvSpPr>
        <p:spPr bwMode="auto">
          <a:xfrm>
            <a:off x="3703322" y="3154787"/>
            <a:ext cx="82457" cy="65686"/>
          </a:xfrm>
          <a:custGeom>
            <a:avLst/>
            <a:gdLst>
              <a:gd name="T0" fmla="*/ 27 w 36"/>
              <a:gd name="T1" fmla="*/ 0 h 28"/>
              <a:gd name="T2" fmla="*/ 18 w 36"/>
              <a:gd name="T3" fmla="*/ 11 h 28"/>
              <a:gd name="T4" fmla="*/ 9 w 36"/>
              <a:gd name="T5" fmla="*/ 0 h 28"/>
              <a:gd name="T6" fmla="*/ 0 w 36"/>
              <a:gd name="T7" fmla="*/ 18 h 28"/>
              <a:gd name="T8" fmla="*/ 1 w 36"/>
              <a:gd name="T9" fmla="*/ 26 h 28"/>
              <a:gd name="T10" fmla="*/ 18 w 36"/>
              <a:gd name="T11" fmla="*/ 28 h 28"/>
              <a:gd name="T12" fmla="*/ 35 w 36"/>
              <a:gd name="T13" fmla="*/ 26 h 28"/>
              <a:gd name="T14" fmla="*/ 36 w 36"/>
              <a:gd name="T15" fmla="*/ 18 h 28"/>
              <a:gd name="T16" fmla="*/ 27 w 36"/>
              <a:gd name="T1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" h="28">
                <a:moveTo>
                  <a:pt x="27" y="0"/>
                </a:moveTo>
                <a:cubicBezTo>
                  <a:pt x="18" y="11"/>
                  <a:pt x="18" y="11"/>
                  <a:pt x="18" y="11"/>
                </a:cubicBezTo>
                <a:cubicBezTo>
                  <a:pt x="9" y="0"/>
                  <a:pt x="9" y="0"/>
                  <a:pt x="9" y="0"/>
                </a:cubicBezTo>
                <a:cubicBezTo>
                  <a:pt x="3" y="4"/>
                  <a:pt x="0" y="11"/>
                  <a:pt x="0" y="18"/>
                </a:cubicBezTo>
                <a:cubicBezTo>
                  <a:pt x="0" y="21"/>
                  <a:pt x="0" y="23"/>
                  <a:pt x="1" y="26"/>
                </a:cubicBezTo>
                <a:cubicBezTo>
                  <a:pt x="6" y="27"/>
                  <a:pt x="12" y="28"/>
                  <a:pt x="18" y="28"/>
                </a:cubicBezTo>
                <a:cubicBezTo>
                  <a:pt x="24" y="28"/>
                  <a:pt x="30" y="27"/>
                  <a:pt x="35" y="26"/>
                </a:cubicBezTo>
                <a:cubicBezTo>
                  <a:pt x="36" y="23"/>
                  <a:pt x="36" y="21"/>
                  <a:pt x="36" y="18"/>
                </a:cubicBezTo>
                <a:cubicBezTo>
                  <a:pt x="36" y="11"/>
                  <a:pt x="33" y="4"/>
                  <a:pt x="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3601299" y="3107268"/>
            <a:ext cx="44722" cy="4612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42" name="Freeform 41"/>
          <p:cNvSpPr/>
          <p:nvPr/>
        </p:nvSpPr>
        <p:spPr bwMode="auto">
          <a:xfrm>
            <a:off x="3580335" y="3154787"/>
            <a:ext cx="85252" cy="65686"/>
          </a:xfrm>
          <a:custGeom>
            <a:avLst/>
            <a:gdLst>
              <a:gd name="T0" fmla="*/ 28 w 37"/>
              <a:gd name="T1" fmla="*/ 0 h 28"/>
              <a:gd name="T2" fmla="*/ 19 w 37"/>
              <a:gd name="T3" fmla="*/ 11 h 28"/>
              <a:gd name="T4" fmla="*/ 9 w 37"/>
              <a:gd name="T5" fmla="*/ 0 h 28"/>
              <a:gd name="T6" fmla="*/ 0 w 37"/>
              <a:gd name="T7" fmla="*/ 18 h 28"/>
              <a:gd name="T8" fmla="*/ 1 w 37"/>
              <a:gd name="T9" fmla="*/ 26 h 28"/>
              <a:gd name="T10" fmla="*/ 19 w 37"/>
              <a:gd name="T11" fmla="*/ 28 h 28"/>
              <a:gd name="T12" fmla="*/ 36 w 37"/>
              <a:gd name="T13" fmla="*/ 26 h 28"/>
              <a:gd name="T14" fmla="*/ 37 w 37"/>
              <a:gd name="T15" fmla="*/ 18 h 28"/>
              <a:gd name="T16" fmla="*/ 28 w 37"/>
              <a:gd name="T1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" h="28">
                <a:moveTo>
                  <a:pt x="28" y="0"/>
                </a:moveTo>
                <a:cubicBezTo>
                  <a:pt x="19" y="11"/>
                  <a:pt x="19" y="11"/>
                  <a:pt x="19" y="11"/>
                </a:cubicBezTo>
                <a:cubicBezTo>
                  <a:pt x="9" y="0"/>
                  <a:pt x="9" y="0"/>
                  <a:pt x="9" y="0"/>
                </a:cubicBezTo>
                <a:cubicBezTo>
                  <a:pt x="4" y="4"/>
                  <a:pt x="0" y="11"/>
                  <a:pt x="0" y="18"/>
                </a:cubicBezTo>
                <a:cubicBezTo>
                  <a:pt x="0" y="21"/>
                  <a:pt x="1" y="23"/>
                  <a:pt x="1" y="26"/>
                </a:cubicBezTo>
                <a:cubicBezTo>
                  <a:pt x="7" y="27"/>
                  <a:pt x="12" y="28"/>
                  <a:pt x="19" y="28"/>
                </a:cubicBezTo>
                <a:cubicBezTo>
                  <a:pt x="25" y="28"/>
                  <a:pt x="31" y="27"/>
                  <a:pt x="36" y="26"/>
                </a:cubicBezTo>
                <a:cubicBezTo>
                  <a:pt x="37" y="23"/>
                  <a:pt x="37" y="21"/>
                  <a:pt x="37" y="18"/>
                </a:cubicBezTo>
                <a:cubicBezTo>
                  <a:pt x="37" y="11"/>
                  <a:pt x="33" y="4"/>
                  <a:pt x="2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3844478" y="3107268"/>
            <a:ext cx="43325" cy="4612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44" name="Freeform 43"/>
          <p:cNvSpPr/>
          <p:nvPr/>
        </p:nvSpPr>
        <p:spPr bwMode="auto">
          <a:xfrm>
            <a:off x="3823514" y="3154787"/>
            <a:ext cx="85252" cy="65686"/>
          </a:xfrm>
          <a:custGeom>
            <a:avLst/>
            <a:gdLst>
              <a:gd name="T0" fmla="*/ 28 w 37"/>
              <a:gd name="T1" fmla="*/ 0 h 28"/>
              <a:gd name="T2" fmla="*/ 18 w 37"/>
              <a:gd name="T3" fmla="*/ 11 h 28"/>
              <a:gd name="T4" fmla="*/ 9 w 37"/>
              <a:gd name="T5" fmla="*/ 0 h 28"/>
              <a:gd name="T6" fmla="*/ 0 w 37"/>
              <a:gd name="T7" fmla="*/ 18 h 28"/>
              <a:gd name="T8" fmla="*/ 1 w 37"/>
              <a:gd name="T9" fmla="*/ 26 h 28"/>
              <a:gd name="T10" fmla="*/ 18 w 37"/>
              <a:gd name="T11" fmla="*/ 28 h 28"/>
              <a:gd name="T12" fmla="*/ 36 w 37"/>
              <a:gd name="T13" fmla="*/ 26 h 28"/>
              <a:gd name="T14" fmla="*/ 37 w 37"/>
              <a:gd name="T15" fmla="*/ 18 h 28"/>
              <a:gd name="T16" fmla="*/ 28 w 37"/>
              <a:gd name="T1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" h="28">
                <a:moveTo>
                  <a:pt x="28" y="0"/>
                </a:moveTo>
                <a:cubicBezTo>
                  <a:pt x="18" y="11"/>
                  <a:pt x="18" y="11"/>
                  <a:pt x="18" y="11"/>
                </a:cubicBezTo>
                <a:cubicBezTo>
                  <a:pt x="9" y="0"/>
                  <a:pt x="9" y="0"/>
                  <a:pt x="9" y="0"/>
                </a:cubicBezTo>
                <a:cubicBezTo>
                  <a:pt x="4" y="4"/>
                  <a:pt x="0" y="11"/>
                  <a:pt x="0" y="18"/>
                </a:cubicBezTo>
                <a:cubicBezTo>
                  <a:pt x="0" y="21"/>
                  <a:pt x="0" y="23"/>
                  <a:pt x="1" y="26"/>
                </a:cubicBezTo>
                <a:cubicBezTo>
                  <a:pt x="6" y="27"/>
                  <a:pt x="12" y="28"/>
                  <a:pt x="18" y="28"/>
                </a:cubicBezTo>
                <a:cubicBezTo>
                  <a:pt x="25" y="28"/>
                  <a:pt x="30" y="27"/>
                  <a:pt x="36" y="26"/>
                </a:cubicBezTo>
                <a:cubicBezTo>
                  <a:pt x="36" y="23"/>
                  <a:pt x="37" y="21"/>
                  <a:pt x="37" y="18"/>
                </a:cubicBezTo>
                <a:cubicBezTo>
                  <a:pt x="37" y="11"/>
                  <a:pt x="33" y="4"/>
                  <a:pt x="2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3661395" y="2987078"/>
            <a:ext cx="46120" cy="4612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46" name="Freeform 45"/>
          <p:cNvSpPr/>
          <p:nvPr/>
        </p:nvSpPr>
        <p:spPr bwMode="auto">
          <a:xfrm>
            <a:off x="3640431" y="3034595"/>
            <a:ext cx="85252" cy="65686"/>
          </a:xfrm>
          <a:custGeom>
            <a:avLst/>
            <a:gdLst>
              <a:gd name="T0" fmla="*/ 28 w 37"/>
              <a:gd name="T1" fmla="*/ 0 h 28"/>
              <a:gd name="T2" fmla="*/ 19 w 37"/>
              <a:gd name="T3" fmla="*/ 11 h 28"/>
              <a:gd name="T4" fmla="*/ 9 w 37"/>
              <a:gd name="T5" fmla="*/ 0 h 28"/>
              <a:gd name="T6" fmla="*/ 0 w 37"/>
              <a:gd name="T7" fmla="*/ 18 h 28"/>
              <a:gd name="T8" fmla="*/ 2 w 37"/>
              <a:gd name="T9" fmla="*/ 26 h 28"/>
              <a:gd name="T10" fmla="*/ 19 w 37"/>
              <a:gd name="T11" fmla="*/ 28 h 28"/>
              <a:gd name="T12" fmla="*/ 36 w 37"/>
              <a:gd name="T13" fmla="*/ 26 h 28"/>
              <a:gd name="T14" fmla="*/ 37 w 37"/>
              <a:gd name="T15" fmla="*/ 18 h 28"/>
              <a:gd name="T16" fmla="*/ 28 w 37"/>
              <a:gd name="T1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" h="28">
                <a:moveTo>
                  <a:pt x="28" y="0"/>
                </a:moveTo>
                <a:cubicBezTo>
                  <a:pt x="19" y="11"/>
                  <a:pt x="19" y="11"/>
                  <a:pt x="19" y="11"/>
                </a:cubicBezTo>
                <a:cubicBezTo>
                  <a:pt x="9" y="0"/>
                  <a:pt x="9" y="0"/>
                  <a:pt x="9" y="0"/>
                </a:cubicBezTo>
                <a:cubicBezTo>
                  <a:pt x="4" y="4"/>
                  <a:pt x="0" y="11"/>
                  <a:pt x="0" y="18"/>
                </a:cubicBezTo>
                <a:cubicBezTo>
                  <a:pt x="0" y="21"/>
                  <a:pt x="1" y="23"/>
                  <a:pt x="2" y="26"/>
                </a:cubicBezTo>
                <a:cubicBezTo>
                  <a:pt x="7" y="27"/>
                  <a:pt x="13" y="28"/>
                  <a:pt x="19" y="28"/>
                </a:cubicBezTo>
                <a:cubicBezTo>
                  <a:pt x="25" y="28"/>
                  <a:pt x="31" y="27"/>
                  <a:pt x="36" y="26"/>
                </a:cubicBezTo>
                <a:cubicBezTo>
                  <a:pt x="37" y="23"/>
                  <a:pt x="37" y="21"/>
                  <a:pt x="37" y="18"/>
                </a:cubicBezTo>
                <a:cubicBezTo>
                  <a:pt x="37" y="11"/>
                  <a:pt x="34" y="4"/>
                  <a:pt x="2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3781586" y="2987078"/>
            <a:ext cx="46120" cy="4612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48" name="Freeform 47"/>
          <p:cNvSpPr/>
          <p:nvPr/>
        </p:nvSpPr>
        <p:spPr bwMode="auto">
          <a:xfrm>
            <a:off x="3763418" y="3034595"/>
            <a:ext cx="85252" cy="65686"/>
          </a:xfrm>
          <a:custGeom>
            <a:avLst/>
            <a:gdLst>
              <a:gd name="T0" fmla="*/ 28 w 37"/>
              <a:gd name="T1" fmla="*/ 0 h 28"/>
              <a:gd name="T2" fmla="*/ 18 w 37"/>
              <a:gd name="T3" fmla="*/ 11 h 28"/>
              <a:gd name="T4" fmla="*/ 9 w 37"/>
              <a:gd name="T5" fmla="*/ 0 h 28"/>
              <a:gd name="T6" fmla="*/ 0 w 37"/>
              <a:gd name="T7" fmla="*/ 18 h 28"/>
              <a:gd name="T8" fmla="*/ 1 w 37"/>
              <a:gd name="T9" fmla="*/ 26 h 28"/>
              <a:gd name="T10" fmla="*/ 18 w 37"/>
              <a:gd name="T11" fmla="*/ 28 h 28"/>
              <a:gd name="T12" fmla="*/ 35 w 37"/>
              <a:gd name="T13" fmla="*/ 26 h 28"/>
              <a:gd name="T14" fmla="*/ 37 w 37"/>
              <a:gd name="T15" fmla="*/ 18 h 28"/>
              <a:gd name="T16" fmla="*/ 28 w 37"/>
              <a:gd name="T1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" h="28">
                <a:moveTo>
                  <a:pt x="28" y="0"/>
                </a:moveTo>
                <a:cubicBezTo>
                  <a:pt x="18" y="11"/>
                  <a:pt x="18" y="11"/>
                  <a:pt x="18" y="11"/>
                </a:cubicBezTo>
                <a:cubicBezTo>
                  <a:pt x="9" y="0"/>
                  <a:pt x="9" y="0"/>
                  <a:pt x="9" y="0"/>
                </a:cubicBezTo>
                <a:cubicBezTo>
                  <a:pt x="3" y="4"/>
                  <a:pt x="0" y="11"/>
                  <a:pt x="0" y="18"/>
                </a:cubicBezTo>
                <a:cubicBezTo>
                  <a:pt x="0" y="21"/>
                  <a:pt x="0" y="23"/>
                  <a:pt x="1" y="26"/>
                </a:cubicBezTo>
                <a:cubicBezTo>
                  <a:pt x="6" y="27"/>
                  <a:pt x="12" y="28"/>
                  <a:pt x="18" y="28"/>
                </a:cubicBezTo>
                <a:cubicBezTo>
                  <a:pt x="24" y="28"/>
                  <a:pt x="30" y="27"/>
                  <a:pt x="35" y="26"/>
                </a:cubicBezTo>
                <a:cubicBezTo>
                  <a:pt x="36" y="23"/>
                  <a:pt x="37" y="21"/>
                  <a:pt x="37" y="18"/>
                </a:cubicBezTo>
                <a:cubicBezTo>
                  <a:pt x="37" y="11"/>
                  <a:pt x="33" y="4"/>
                  <a:pt x="2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306185" y="3326202"/>
            <a:ext cx="10287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0" name="Oval 17"/>
          <p:cNvSpPr>
            <a:spLocks noChangeArrowheads="1"/>
          </p:cNvSpPr>
          <p:nvPr/>
        </p:nvSpPr>
        <p:spPr bwMode="auto">
          <a:xfrm>
            <a:off x="3861727" y="1866256"/>
            <a:ext cx="1422212" cy="1422212"/>
          </a:xfrm>
          <a:prstGeom prst="ellipse">
            <a:avLst/>
          </a:prstGeom>
          <a:solidFill>
            <a:srgbClr val="F8F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6268920" y="2577362"/>
            <a:ext cx="2494080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/>
          <p:cNvSpPr txBox="1"/>
          <p:nvPr/>
        </p:nvSpPr>
        <p:spPr>
          <a:xfrm>
            <a:off x="6342599" y="1787399"/>
            <a:ext cx="2461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  <a:endParaRPr lang="en-US" altLang="zh-CN" sz="1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6342599" y="2780182"/>
            <a:ext cx="2461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  <a:endParaRPr lang="en-US" altLang="zh-CN" sz="1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200661" y="2577362"/>
            <a:ext cx="2494080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54"/>
          <p:cNvSpPr txBox="1"/>
          <p:nvPr/>
        </p:nvSpPr>
        <p:spPr>
          <a:xfrm>
            <a:off x="274340" y="1787399"/>
            <a:ext cx="2461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  <a:endParaRPr lang="en-US" altLang="zh-CN" sz="1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274340" y="2780182"/>
            <a:ext cx="2461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  <a:endParaRPr lang="en-US" altLang="zh-CN" sz="1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 flipV="1">
            <a:off x="0" y="1"/>
            <a:ext cx="9144000" cy="2491451"/>
          </a:xfrm>
          <a:custGeom>
            <a:avLst/>
            <a:gdLst>
              <a:gd name="connsiteX0" fmla="*/ 0 w 12192000"/>
              <a:gd name="connsiteY0" fmla="*/ 3321934 h 3321934"/>
              <a:gd name="connsiteX1" fmla="*/ 12192000 w 12192000"/>
              <a:gd name="connsiteY1" fmla="*/ 3321934 h 3321934"/>
              <a:gd name="connsiteX2" fmla="*/ 12192000 w 12192000"/>
              <a:gd name="connsiteY2" fmla="*/ 405114 h 3321934"/>
              <a:gd name="connsiteX3" fmla="*/ 6518476 w 12192000"/>
              <a:gd name="connsiteY3" fmla="*/ 405114 h 3321934"/>
              <a:gd name="connsiteX4" fmla="*/ 6096000 w 12192000"/>
              <a:gd name="connsiteY4" fmla="*/ 0 h 3321934"/>
              <a:gd name="connsiteX5" fmla="*/ 5673524 w 12192000"/>
              <a:gd name="connsiteY5" fmla="*/ 405114 h 3321934"/>
              <a:gd name="connsiteX6" fmla="*/ 0 w 12192000"/>
              <a:gd name="connsiteY6" fmla="*/ 405114 h 332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321934">
                <a:moveTo>
                  <a:pt x="0" y="3321934"/>
                </a:moveTo>
                <a:lnTo>
                  <a:pt x="12192000" y="3321934"/>
                </a:lnTo>
                <a:lnTo>
                  <a:pt x="12192000" y="405114"/>
                </a:lnTo>
                <a:lnTo>
                  <a:pt x="6518476" y="405114"/>
                </a:lnTo>
                <a:lnTo>
                  <a:pt x="6096000" y="0"/>
                </a:lnTo>
                <a:lnTo>
                  <a:pt x="5673524" y="405114"/>
                </a:lnTo>
                <a:lnTo>
                  <a:pt x="0" y="4051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3838454" y="357370"/>
            <a:ext cx="1465644" cy="146564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202612" y="862656"/>
            <a:ext cx="737329" cy="455074"/>
            <a:chOff x="5707063" y="5589588"/>
            <a:chExt cx="203199" cy="125413"/>
          </a:xfrm>
          <a:solidFill>
            <a:schemeClr val="bg1"/>
          </a:solidFill>
        </p:grpSpPr>
        <p:sp>
          <p:nvSpPr>
            <p:cNvPr id="7" name="Freeform 394"/>
            <p:cNvSpPr/>
            <p:nvPr/>
          </p:nvSpPr>
          <p:spPr bwMode="auto">
            <a:xfrm>
              <a:off x="5707063" y="5624513"/>
              <a:ext cx="73025" cy="90488"/>
            </a:xfrm>
            <a:custGeom>
              <a:avLst/>
              <a:gdLst>
                <a:gd name="T0" fmla="*/ 67 w 103"/>
                <a:gd name="T1" fmla="*/ 108 h 129"/>
                <a:gd name="T2" fmla="*/ 67 w 103"/>
                <a:gd name="T3" fmla="*/ 108 h 129"/>
                <a:gd name="T4" fmla="*/ 90 w 103"/>
                <a:gd name="T5" fmla="*/ 76 h 129"/>
                <a:gd name="T6" fmla="*/ 101 w 103"/>
                <a:gd name="T7" fmla="*/ 55 h 129"/>
                <a:gd name="T8" fmla="*/ 102 w 103"/>
                <a:gd name="T9" fmla="*/ 37 h 129"/>
                <a:gd name="T10" fmla="*/ 102 w 103"/>
                <a:gd name="T11" fmla="*/ 19 h 129"/>
                <a:gd name="T12" fmla="*/ 74 w 103"/>
                <a:gd name="T13" fmla="*/ 0 h 129"/>
                <a:gd name="T14" fmla="*/ 46 w 103"/>
                <a:gd name="T15" fmla="*/ 19 h 129"/>
                <a:gd name="T16" fmla="*/ 46 w 103"/>
                <a:gd name="T17" fmla="*/ 37 h 129"/>
                <a:gd name="T18" fmla="*/ 47 w 103"/>
                <a:gd name="T19" fmla="*/ 55 h 129"/>
                <a:gd name="T20" fmla="*/ 60 w 103"/>
                <a:gd name="T21" fmla="*/ 79 h 129"/>
                <a:gd name="T22" fmla="*/ 19 w 103"/>
                <a:gd name="T23" fmla="*/ 97 h 129"/>
                <a:gd name="T24" fmla="*/ 0 w 103"/>
                <a:gd name="T25" fmla="*/ 114 h 129"/>
                <a:gd name="T26" fmla="*/ 0 w 103"/>
                <a:gd name="T27" fmla="*/ 129 h 129"/>
                <a:gd name="T28" fmla="*/ 67 w 103"/>
                <a:gd name="T29" fmla="*/ 129 h 129"/>
                <a:gd name="T30" fmla="*/ 67 w 103"/>
                <a:gd name="T31" fmla="*/ 10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" h="129">
                  <a:moveTo>
                    <a:pt x="67" y="108"/>
                  </a:moveTo>
                  <a:cubicBezTo>
                    <a:pt x="67" y="108"/>
                    <a:pt x="67" y="108"/>
                    <a:pt x="67" y="108"/>
                  </a:cubicBezTo>
                  <a:cubicBezTo>
                    <a:pt x="67" y="103"/>
                    <a:pt x="69" y="89"/>
                    <a:pt x="90" y="76"/>
                  </a:cubicBezTo>
                  <a:cubicBezTo>
                    <a:pt x="94" y="71"/>
                    <a:pt x="97" y="63"/>
                    <a:pt x="101" y="55"/>
                  </a:cubicBezTo>
                  <a:cubicBezTo>
                    <a:pt x="103" y="49"/>
                    <a:pt x="102" y="44"/>
                    <a:pt x="102" y="37"/>
                  </a:cubicBezTo>
                  <a:cubicBezTo>
                    <a:pt x="102" y="32"/>
                    <a:pt x="103" y="24"/>
                    <a:pt x="102" y="19"/>
                  </a:cubicBezTo>
                  <a:cubicBezTo>
                    <a:pt x="98" y="4"/>
                    <a:pt x="87" y="0"/>
                    <a:pt x="74" y="0"/>
                  </a:cubicBezTo>
                  <a:cubicBezTo>
                    <a:pt x="61" y="0"/>
                    <a:pt x="50" y="4"/>
                    <a:pt x="46" y="19"/>
                  </a:cubicBezTo>
                  <a:cubicBezTo>
                    <a:pt x="45" y="24"/>
                    <a:pt x="46" y="32"/>
                    <a:pt x="46" y="37"/>
                  </a:cubicBezTo>
                  <a:cubicBezTo>
                    <a:pt x="46" y="44"/>
                    <a:pt x="45" y="49"/>
                    <a:pt x="47" y="55"/>
                  </a:cubicBezTo>
                  <a:cubicBezTo>
                    <a:pt x="51" y="65"/>
                    <a:pt x="55" y="74"/>
                    <a:pt x="60" y="79"/>
                  </a:cubicBezTo>
                  <a:cubicBezTo>
                    <a:pt x="41" y="83"/>
                    <a:pt x="27" y="93"/>
                    <a:pt x="19" y="97"/>
                  </a:cubicBezTo>
                  <a:cubicBezTo>
                    <a:pt x="0" y="105"/>
                    <a:pt x="0" y="114"/>
                    <a:pt x="0" y="114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67" y="129"/>
                    <a:pt x="67" y="129"/>
                    <a:pt x="67" y="129"/>
                  </a:cubicBezTo>
                  <a:cubicBezTo>
                    <a:pt x="67" y="108"/>
                    <a:pt x="67" y="108"/>
                    <a:pt x="67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2E323E"/>
                </a:solidFill>
              </a:endParaRPr>
            </a:p>
          </p:txBody>
        </p:sp>
        <p:sp>
          <p:nvSpPr>
            <p:cNvPr id="8" name="Freeform 395"/>
            <p:cNvSpPr/>
            <p:nvPr/>
          </p:nvSpPr>
          <p:spPr bwMode="auto">
            <a:xfrm>
              <a:off x="5765800" y="5589588"/>
              <a:ext cx="144462" cy="125413"/>
            </a:xfrm>
            <a:custGeom>
              <a:avLst/>
              <a:gdLst>
                <a:gd name="T0" fmla="*/ 178 w 203"/>
                <a:gd name="T1" fmla="*/ 134 h 178"/>
                <a:gd name="T2" fmla="*/ 120 w 203"/>
                <a:gd name="T3" fmla="*/ 109 h 178"/>
                <a:gd name="T4" fmla="*/ 138 w 203"/>
                <a:gd name="T5" fmla="*/ 76 h 178"/>
                <a:gd name="T6" fmla="*/ 140 w 203"/>
                <a:gd name="T7" fmla="*/ 52 h 178"/>
                <a:gd name="T8" fmla="*/ 140 w 203"/>
                <a:gd name="T9" fmla="*/ 27 h 178"/>
                <a:gd name="T10" fmla="*/ 101 w 203"/>
                <a:gd name="T11" fmla="*/ 0 h 178"/>
                <a:gd name="T12" fmla="*/ 63 w 203"/>
                <a:gd name="T13" fmla="*/ 27 h 178"/>
                <a:gd name="T14" fmla="*/ 62 w 203"/>
                <a:gd name="T15" fmla="*/ 52 h 178"/>
                <a:gd name="T16" fmla="*/ 65 w 203"/>
                <a:gd name="T17" fmla="*/ 76 h 178"/>
                <a:gd name="T18" fmla="*/ 82 w 203"/>
                <a:gd name="T19" fmla="*/ 109 h 178"/>
                <a:gd name="T20" fmla="*/ 25 w 203"/>
                <a:gd name="T21" fmla="*/ 134 h 178"/>
                <a:gd name="T22" fmla="*/ 0 w 203"/>
                <a:gd name="T23" fmla="*/ 157 h 178"/>
                <a:gd name="T24" fmla="*/ 0 w 203"/>
                <a:gd name="T25" fmla="*/ 178 h 178"/>
                <a:gd name="T26" fmla="*/ 203 w 203"/>
                <a:gd name="T27" fmla="*/ 178 h 178"/>
                <a:gd name="T28" fmla="*/ 203 w 203"/>
                <a:gd name="T29" fmla="*/ 157 h 178"/>
                <a:gd name="T30" fmla="*/ 178 w 203"/>
                <a:gd name="T31" fmla="*/ 13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3" h="178">
                  <a:moveTo>
                    <a:pt x="178" y="134"/>
                  </a:moveTo>
                  <a:cubicBezTo>
                    <a:pt x="166" y="128"/>
                    <a:pt x="147" y="114"/>
                    <a:pt x="120" y="109"/>
                  </a:cubicBezTo>
                  <a:cubicBezTo>
                    <a:pt x="127" y="102"/>
                    <a:pt x="132" y="90"/>
                    <a:pt x="138" y="76"/>
                  </a:cubicBezTo>
                  <a:cubicBezTo>
                    <a:pt x="141" y="68"/>
                    <a:pt x="140" y="62"/>
                    <a:pt x="140" y="52"/>
                  </a:cubicBezTo>
                  <a:cubicBezTo>
                    <a:pt x="140" y="45"/>
                    <a:pt x="142" y="33"/>
                    <a:pt x="140" y="27"/>
                  </a:cubicBezTo>
                  <a:cubicBezTo>
                    <a:pt x="134" y="6"/>
                    <a:pt x="119" y="0"/>
                    <a:pt x="101" y="0"/>
                  </a:cubicBezTo>
                  <a:cubicBezTo>
                    <a:pt x="84" y="0"/>
                    <a:pt x="68" y="6"/>
                    <a:pt x="63" y="27"/>
                  </a:cubicBezTo>
                  <a:cubicBezTo>
                    <a:pt x="61" y="34"/>
                    <a:pt x="62" y="45"/>
                    <a:pt x="62" y="52"/>
                  </a:cubicBezTo>
                  <a:cubicBezTo>
                    <a:pt x="62" y="62"/>
                    <a:pt x="62" y="69"/>
                    <a:pt x="65" y="76"/>
                  </a:cubicBezTo>
                  <a:cubicBezTo>
                    <a:pt x="70" y="90"/>
                    <a:pt x="75" y="102"/>
                    <a:pt x="82" y="109"/>
                  </a:cubicBezTo>
                  <a:cubicBezTo>
                    <a:pt x="55" y="114"/>
                    <a:pt x="37" y="128"/>
                    <a:pt x="25" y="134"/>
                  </a:cubicBezTo>
                  <a:cubicBezTo>
                    <a:pt x="0" y="145"/>
                    <a:pt x="0" y="157"/>
                    <a:pt x="0" y="157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203" y="178"/>
                    <a:pt x="203" y="178"/>
                    <a:pt x="203" y="178"/>
                  </a:cubicBezTo>
                  <a:cubicBezTo>
                    <a:pt x="203" y="157"/>
                    <a:pt x="203" y="157"/>
                    <a:pt x="203" y="157"/>
                  </a:cubicBezTo>
                  <a:cubicBezTo>
                    <a:pt x="203" y="157"/>
                    <a:pt x="203" y="145"/>
                    <a:pt x="178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2E323E"/>
                </a:solidFill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983692" y="3274638"/>
            <a:ext cx="517517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3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3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3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3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3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</a:t>
            </a:r>
            <a:endParaRPr lang="en-US" altLang="zh-CN" sz="1350" dirty="0">
              <a:solidFill>
                <a:srgbClr val="2E32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06995" y="2892563"/>
            <a:ext cx="2141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6"/>
          <p:cNvSpPr>
            <a:spLocks noEditPoints="1"/>
          </p:cNvSpPr>
          <p:nvPr/>
        </p:nvSpPr>
        <p:spPr bwMode="auto">
          <a:xfrm>
            <a:off x="7258051" y="409575"/>
            <a:ext cx="2686048" cy="3951078"/>
          </a:xfrm>
          <a:custGeom>
            <a:avLst/>
            <a:gdLst>
              <a:gd name="T0" fmla="*/ 94 w 117"/>
              <a:gd name="T1" fmla="*/ 142 h 173"/>
              <a:gd name="T2" fmla="*/ 93 w 117"/>
              <a:gd name="T3" fmla="*/ 141 h 173"/>
              <a:gd name="T4" fmla="*/ 71 w 117"/>
              <a:gd name="T5" fmla="*/ 90 h 173"/>
              <a:gd name="T6" fmla="*/ 59 w 117"/>
              <a:gd name="T7" fmla="*/ 87 h 173"/>
              <a:gd name="T8" fmla="*/ 46 w 117"/>
              <a:gd name="T9" fmla="*/ 90 h 173"/>
              <a:gd name="T10" fmla="*/ 24 w 117"/>
              <a:gd name="T11" fmla="*/ 141 h 173"/>
              <a:gd name="T12" fmla="*/ 24 w 117"/>
              <a:gd name="T13" fmla="*/ 142 h 173"/>
              <a:gd name="T14" fmla="*/ 23 w 117"/>
              <a:gd name="T15" fmla="*/ 144 h 173"/>
              <a:gd name="T16" fmla="*/ 23 w 117"/>
              <a:gd name="T17" fmla="*/ 144 h 173"/>
              <a:gd name="T18" fmla="*/ 23 w 117"/>
              <a:gd name="T19" fmla="*/ 144 h 173"/>
              <a:gd name="T20" fmla="*/ 59 w 117"/>
              <a:gd name="T21" fmla="*/ 157 h 173"/>
              <a:gd name="T22" fmla="*/ 95 w 117"/>
              <a:gd name="T23" fmla="*/ 144 h 173"/>
              <a:gd name="T24" fmla="*/ 95 w 117"/>
              <a:gd name="T25" fmla="*/ 144 h 173"/>
              <a:gd name="T26" fmla="*/ 95 w 117"/>
              <a:gd name="T27" fmla="*/ 144 h 173"/>
              <a:gd name="T28" fmla="*/ 94 w 117"/>
              <a:gd name="T29" fmla="*/ 142 h 173"/>
              <a:gd name="T30" fmla="*/ 116 w 117"/>
              <a:gd name="T31" fmla="*/ 152 h 173"/>
              <a:gd name="T32" fmla="*/ 115 w 117"/>
              <a:gd name="T33" fmla="*/ 149 h 173"/>
              <a:gd name="T34" fmla="*/ 114 w 117"/>
              <a:gd name="T35" fmla="*/ 147 h 173"/>
              <a:gd name="T36" fmla="*/ 78 w 117"/>
              <a:gd name="T37" fmla="*/ 66 h 173"/>
              <a:gd name="T38" fmla="*/ 79 w 117"/>
              <a:gd name="T39" fmla="*/ 66 h 173"/>
              <a:gd name="T40" fmla="*/ 79 w 117"/>
              <a:gd name="T41" fmla="*/ 30 h 173"/>
              <a:gd name="T42" fmla="*/ 87 w 117"/>
              <a:gd name="T43" fmla="*/ 22 h 173"/>
              <a:gd name="T44" fmla="*/ 87 w 117"/>
              <a:gd name="T45" fmla="*/ 11 h 173"/>
              <a:gd name="T46" fmla="*/ 59 w 117"/>
              <a:gd name="T47" fmla="*/ 0 h 173"/>
              <a:gd name="T48" fmla="*/ 30 w 117"/>
              <a:gd name="T49" fmla="*/ 11 h 173"/>
              <a:gd name="T50" fmla="*/ 30 w 117"/>
              <a:gd name="T51" fmla="*/ 22 h 173"/>
              <a:gd name="T52" fmla="*/ 38 w 117"/>
              <a:gd name="T53" fmla="*/ 30 h 173"/>
              <a:gd name="T54" fmla="*/ 38 w 117"/>
              <a:gd name="T55" fmla="*/ 66 h 173"/>
              <a:gd name="T56" fmla="*/ 39 w 117"/>
              <a:gd name="T57" fmla="*/ 66 h 173"/>
              <a:gd name="T58" fmla="*/ 4 w 117"/>
              <a:gd name="T59" fmla="*/ 147 h 173"/>
              <a:gd name="T60" fmla="*/ 2 w 117"/>
              <a:gd name="T61" fmla="*/ 149 h 173"/>
              <a:gd name="T62" fmla="*/ 1 w 117"/>
              <a:gd name="T63" fmla="*/ 152 h 173"/>
              <a:gd name="T64" fmla="*/ 1 w 117"/>
              <a:gd name="T65" fmla="*/ 153 h 173"/>
              <a:gd name="T66" fmla="*/ 1 w 117"/>
              <a:gd name="T67" fmla="*/ 153 h 173"/>
              <a:gd name="T68" fmla="*/ 59 w 117"/>
              <a:gd name="T69" fmla="*/ 173 h 173"/>
              <a:gd name="T70" fmla="*/ 116 w 117"/>
              <a:gd name="T71" fmla="*/ 153 h 173"/>
              <a:gd name="T72" fmla="*/ 116 w 117"/>
              <a:gd name="T73" fmla="*/ 153 h 173"/>
              <a:gd name="T74" fmla="*/ 116 w 117"/>
              <a:gd name="T75" fmla="*/ 152 h 173"/>
              <a:gd name="T76" fmla="*/ 34 w 117"/>
              <a:gd name="T77" fmla="*/ 15 h 173"/>
              <a:gd name="T78" fmla="*/ 59 w 117"/>
              <a:gd name="T79" fmla="*/ 8 h 173"/>
              <a:gd name="T80" fmla="*/ 83 w 117"/>
              <a:gd name="T81" fmla="*/ 15 h 173"/>
              <a:gd name="T82" fmla="*/ 59 w 117"/>
              <a:gd name="T83" fmla="*/ 21 h 173"/>
              <a:gd name="T84" fmla="*/ 34 w 117"/>
              <a:gd name="T85" fmla="*/ 15 h 173"/>
              <a:gd name="T86" fmla="*/ 104 w 117"/>
              <a:gd name="T87" fmla="*/ 149 h 173"/>
              <a:gd name="T88" fmla="*/ 59 w 117"/>
              <a:gd name="T89" fmla="*/ 165 h 173"/>
              <a:gd name="T90" fmla="*/ 13 w 117"/>
              <a:gd name="T91" fmla="*/ 149 h 173"/>
              <a:gd name="T92" fmla="*/ 13 w 117"/>
              <a:gd name="T93" fmla="*/ 149 h 173"/>
              <a:gd name="T94" fmla="*/ 13 w 117"/>
              <a:gd name="T95" fmla="*/ 149 h 173"/>
              <a:gd name="T96" fmla="*/ 14 w 117"/>
              <a:gd name="T97" fmla="*/ 146 h 173"/>
              <a:gd name="T98" fmla="*/ 15 w 117"/>
              <a:gd name="T99" fmla="*/ 144 h 173"/>
              <a:gd name="T100" fmla="*/ 46 w 117"/>
              <a:gd name="T101" fmla="*/ 71 h 173"/>
              <a:gd name="T102" fmla="*/ 46 w 117"/>
              <a:gd name="T103" fmla="*/ 32 h 173"/>
              <a:gd name="T104" fmla="*/ 59 w 117"/>
              <a:gd name="T105" fmla="*/ 33 h 173"/>
              <a:gd name="T106" fmla="*/ 71 w 117"/>
              <a:gd name="T107" fmla="*/ 32 h 173"/>
              <a:gd name="T108" fmla="*/ 71 w 117"/>
              <a:gd name="T109" fmla="*/ 71 h 173"/>
              <a:gd name="T110" fmla="*/ 102 w 117"/>
              <a:gd name="T111" fmla="*/ 144 h 173"/>
              <a:gd name="T112" fmla="*/ 103 w 117"/>
              <a:gd name="T113" fmla="*/ 146 h 173"/>
              <a:gd name="T114" fmla="*/ 104 w 117"/>
              <a:gd name="T115" fmla="*/ 149 h 173"/>
              <a:gd name="T116" fmla="*/ 104 w 117"/>
              <a:gd name="T117" fmla="*/ 149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7" h="173">
                <a:moveTo>
                  <a:pt x="94" y="142"/>
                </a:moveTo>
                <a:cubicBezTo>
                  <a:pt x="94" y="141"/>
                  <a:pt x="93" y="141"/>
                  <a:pt x="93" y="141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90"/>
                  <a:pt x="65" y="87"/>
                  <a:pt x="59" y="87"/>
                </a:cubicBezTo>
                <a:cubicBezTo>
                  <a:pt x="53" y="87"/>
                  <a:pt x="46" y="90"/>
                  <a:pt x="46" y="90"/>
                </a:cubicBezTo>
                <a:cubicBezTo>
                  <a:pt x="24" y="141"/>
                  <a:pt x="24" y="141"/>
                  <a:pt x="24" y="141"/>
                </a:cubicBezTo>
                <a:cubicBezTo>
                  <a:pt x="24" y="141"/>
                  <a:pt x="24" y="141"/>
                  <a:pt x="24" y="142"/>
                </a:cubicBezTo>
                <a:cubicBezTo>
                  <a:pt x="23" y="142"/>
                  <a:pt x="23" y="143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2" y="151"/>
                  <a:pt x="37" y="157"/>
                  <a:pt x="59" y="157"/>
                </a:cubicBezTo>
                <a:cubicBezTo>
                  <a:pt x="80" y="157"/>
                  <a:pt x="95" y="151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4" y="143"/>
                  <a:pt x="94" y="142"/>
                  <a:pt x="94" y="142"/>
                </a:cubicBezTo>
                <a:close/>
                <a:moveTo>
                  <a:pt x="116" y="152"/>
                </a:moveTo>
                <a:cubicBezTo>
                  <a:pt x="116" y="151"/>
                  <a:pt x="116" y="150"/>
                  <a:pt x="115" y="149"/>
                </a:cubicBezTo>
                <a:cubicBezTo>
                  <a:pt x="115" y="148"/>
                  <a:pt x="114" y="148"/>
                  <a:pt x="114" y="147"/>
                </a:cubicBezTo>
                <a:cubicBezTo>
                  <a:pt x="78" y="66"/>
                  <a:pt x="78" y="66"/>
                  <a:pt x="78" y="66"/>
                </a:cubicBezTo>
                <a:cubicBezTo>
                  <a:pt x="79" y="66"/>
                  <a:pt x="79" y="66"/>
                  <a:pt x="79" y="66"/>
                </a:cubicBezTo>
                <a:cubicBezTo>
                  <a:pt x="79" y="30"/>
                  <a:pt x="79" y="30"/>
                  <a:pt x="79" y="30"/>
                </a:cubicBezTo>
                <a:cubicBezTo>
                  <a:pt x="84" y="28"/>
                  <a:pt x="87" y="25"/>
                  <a:pt x="87" y="22"/>
                </a:cubicBezTo>
                <a:cubicBezTo>
                  <a:pt x="87" y="11"/>
                  <a:pt x="87" y="11"/>
                  <a:pt x="87" y="11"/>
                </a:cubicBezTo>
                <a:cubicBezTo>
                  <a:pt x="87" y="5"/>
                  <a:pt x="75" y="0"/>
                  <a:pt x="59" y="0"/>
                </a:cubicBezTo>
                <a:cubicBezTo>
                  <a:pt x="43" y="0"/>
                  <a:pt x="30" y="5"/>
                  <a:pt x="30" y="11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25"/>
                  <a:pt x="33" y="28"/>
                  <a:pt x="38" y="30"/>
                </a:cubicBezTo>
                <a:cubicBezTo>
                  <a:pt x="38" y="66"/>
                  <a:pt x="38" y="66"/>
                  <a:pt x="38" y="66"/>
                </a:cubicBezTo>
                <a:cubicBezTo>
                  <a:pt x="39" y="66"/>
                  <a:pt x="39" y="66"/>
                  <a:pt x="39" y="66"/>
                </a:cubicBezTo>
                <a:cubicBezTo>
                  <a:pt x="4" y="147"/>
                  <a:pt x="4" y="147"/>
                  <a:pt x="4" y="147"/>
                </a:cubicBezTo>
                <a:cubicBezTo>
                  <a:pt x="3" y="148"/>
                  <a:pt x="3" y="148"/>
                  <a:pt x="2" y="149"/>
                </a:cubicBezTo>
                <a:cubicBezTo>
                  <a:pt x="2" y="150"/>
                  <a:pt x="1" y="151"/>
                  <a:pt x="1" y="152"/>
                </a:cubicBezTo>
                <a:cubicBezTo>
                  <a:pt x="1" y="153"/>
                  <a:pt x="1" y="153"/>
                  <a:pt x="1" y="153"/>
                </a:cubicBezTo>
                <a:cubicBezTo>
                  <a:pt x="1" y="153"/>
                  <a:pt x="1" y="153"/>
                  <a:pt x="1" y="153"/>
                </a:cubicBezTo>
                <a:cubicBezTo>
                  <a:pt x="0" y="164"/>
                  <a:pt x="24" y="173"/>
                  <a:pt x="59" y="173"/>
                </a:cubicBezTo>
                <a:cubicBezTo>
                  <a:pt x="94" y="173"/>
                  <a:pt x="117" y="164"/>
                  <a:pt x="116" y="153"/>
                </a:cubicBezTo>
                <a:cubicBezTo>
                  <a:pt x="116" y="153"/>
                  <a:pt x="116" y="153"/>
                  <a:pt x="116" y="153"/>
                </a:cubicBezTo>
                <a:lnTo>
                  <a:pt x="116" y="152"/>
                </a:lnTo>
                <a:close/>
                <a:moveTo>
                  <a:pt x="34" y="15"/>
                </a:moveTo>
                <a:cubicBezTo>
                  <a:pt x="34" y="11"/>
                  <a:pt x="45" y="8"/>
                  <a:pt x="59" y="8"/>
                </a:cubicBezTo>
                <a:cubicBezTo>
                  <a:pt x="72" y="8"/>
                  <a:pt x="83" y="11"/>
                  <a:pt x="83" y="15"/>
                </a:cubicBezTo>
                <a:cubicBezTo>
                  <a:pt x="83" y="18"/>
                  <a:pt x="72" y="21"/>
                  <a:pt x="59" y="21"/>
                </a:cubicBezTo>
                <a:cubicBezTo>
                  <a:pt x="45" y="21"/>
                  <a:pt x="34" y="18"/>
                  <a:pt x="34" y="15"/>
                </a:cubicBezTo>
                <a:close/>
                <a:moveTo>
                  <a:pt x="104" y="149"/>
                </a:moveTo>
                <a:cubicBezTo>
                  <a:pt x="105" y="158"/>
                  <a:pt x="86" y="165"/>
                  <a:pt x="59" y="165"/>
                </a:cubicBezTo>
                <a:cubicBezTo>
                  <a:pt x="31" y="165"/>
                  <a:pt x="13" y="158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8"/>
                  <a:pt x="14" y="147"/>
                  <a:pt x="14" y="146"/>
                </a:cubicBezTo>
                <a:cubicBezTo>
                  <a:pt x="14" y="145"/>
                  <a:pt x="15" y="145"/>
                  <a:pt x="15" y="144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32"/>
                  <a:pt x="46" y="32"/>
                  <a:pt x="46" y="32"/>
                </a:cubicBezTo>
                <a:cubicBezTo>
                  <a:pt x="50" y="33"/>
                  <a:pt x="54" y="33"/>
                  <a:pt x="59" y="33"/>
                </a:cubicBezTo>
                <a:cubicBezTo>
                  <a:pt x="63" y="33"/>
                  <a:pt x="67" y="33"/>
                  <a:pt x="71" y="32"/>
                </a:cubicBezTo>
                <a:cubicBezTo>
                  <a:pt x="71" y="71"/>
                  <a:pt x="71" y="71"/>
                  <a:pt x="71" y="71"/>
                </a:cubicBezTo>
                <a:cubicBezTo>
                  <a:pt x="102" y="144"/>
                  <a:pt x="102" y="144"/>
                  <a:pt x="102" y="144"/>
                </a:cubicBezTo>
                <a:cubicBezTo>
                  <a:pt x="103" y="145"/>
                  <a:pt x="103" y="145"/>
                  <a:pt x="103" y="146"/>
                </a:cubicBezTo>
                <a:cubicBezTo>
                  <a:pt x="104" y="147"/>
                  <a:pt x="104" y="148"/>
                  <a:pt x="104" y="149"/>
                </a:cubicBezTo>
                <a:cubicBezTo>
                  <a:pt x="104" y="149"/>
                  <a:pt x="104" y="149"/>
                  <a:pt x="104" y="14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文本框 7"/>
          <p:cNvSpPr txBox="1"/>
          <p:nvPr/>
        </p:nvSpPr>
        <p:spPr>
          <a:xfrm>
            <a:off x="1148001" y="409575"/>
            <a:ext cx="861774" cy="1524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4400" b="1" dirty="0">
                <a:solidFill>
                  <a:srgbClr val="2E323E"/>
                </a:solidFill>
              </a:rPr>
              <a:t>目录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1033701" y="763951"/>
            <a:ext cx="0" cy="1828800"/>
          </a:xfrm>
          <a:prstGeom prst="line">
            <a:avLst/>
          </a:prstGeom>
          <a:ln>
            <a:solidFill>
              <a:srgbClr val="2E32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66"/>
          <p:cNvSpPr>
            <a:spLocks noEditPoints="1"/>
          </p:cNvSpPr>
          <p:nvPr/>
        </p:nvSpPr>
        <p:spPr bwMode="auto">
          <a:xfrm>
            <a:off x="7800976" y="596211"/>
            <a:ext cx="2686048" cy="3951078"/>
          </a:xfrm>
          <a:custGeom>
            <a:avLst/>
            <a:gdLst>
              <a:gd name="T0" fmla="*/ 94 w 117"/>
              <a:gd name="T1" fmla="*/ 142 h 173"/>
              <a:gd name="T2" fmla="*/ 93 w 117"/>
              <a:gd name="T3" fmla="*/ 141 h 173"/>
              <a:gd name="T4" fmla="*/ 71 w 117"/>
              <a:gd name="T5" fmla="*/ 90 h 173"/>
              <a:gd name="T6" fmla="*/ 59 w 117"/>
              <a:gd name="T7" fmla="*/ 87 h 173"/>
              <a:gd name="T8" fmla="*/ 46 w 117"/>
              <a:gd name="T9" fmla="*/ 90 h 173"/>
              <a:gd name="T10" fmla="*/ 24 w 117"/>
              <a:gd name="T11" fmla="*/ 141 h 173"/>
              <a:gd name="T12" fmla="*/ 24 w 117"/>
              <a:gd name="T13" fmla="*/ 142 h 173"/>
              <a:gd name="T14" fmla="*/ 23 w 117"/>
              <a:gd name="T15" fmla="*/ 144 h 173"/>
              <a:gd name="T16" fmla="*/ 23 w 117"/>
              <a:gd name="T17" fmla="*/ 144 h 173"/>
              <a:gd name="T18" fmla="*/ 23 w 117"/>
              <a:gd name="T19" fmla="*/ 144 h 173"/>
              <a:gd name="T20" fmla="*/ 59 w 117"/>
              <a:gd name="T21" fmla="*/ 157 h 173"/>
              <a:gd name="T22" fmla="*/ 95 w 117"/>
              <a:gd name="T23" fmla="*/ 144 h 173"/>
              <a:gd name="T24" fmla="*/ 95 w 117"/>
              <a:gd name="T25" fmla="*/ 144 h 173"/>
              <a:gd name="T26" fmla="*/ 95 w 117"/>
              <a:gd name="T27" fmla="*/ 144 h 173"/>
              <a:gd name="T28" fmla="*/ 94 w 117"/>
              <a:gd name="T29" fmla="*/ 142 h 173"/>
              <a:gd name="T30" fmla="*/ 116 w 117"/>
              <a:gd name="T31" fmla="*/ 152 h 173"/>
              <a:gd name="T32" fmla="*/ 115 w 117"/>
              <a:gd name="T33" fmla="*/ 149 h 173"/>
              <a:gd name="T34" fmla="*/ 114 w 117"/>
              <a:gd name="T35" fmla="*/ 147 h 173"/>
              <a:gd name="T36" fmla="*/ 78 w 117"/>
              <a:gd name="T37" fmla="*/ 66 h 173"/>
              <a:gd name="T38" fmla="*/ 79 w 117"/>
              <a:gd name="T39" fmla="*/ 66 h 173"/>
              <a:gd name="T40" fmla="*/ 79 w 117"/>
              <a:gd name="T41" fmla="*/ 30 h 173"/>
              <a:gd name="T42" fmla="*/ 87 w 117"/>
              <a:gd name="T43" fmla="*/ 22 h 173"/>
              <a:gd name="T44" fmla="*/ 87 w 117"/>
              <a:gd name="T45" fmla="*/ 11 h 173"/>
              <a:gd name="T46" fmla="*/ 59 w 117"/>
              <a:gd name="T47" fmla="*/ 0 h 173"/>
              <a:gd name="T48" fmla="*/ 30 w 117"/>
              <a:gd name="T49" fmla="*/ 11 h 173"/>
              <a:gd name="T50" fmla="*/ 30 w 117"/>
              <a:gd name="T51" fmla="*/ 22 h 173"/>
              <a:gd name="T52" fmla="*/ 38 w 117"/>
              <a:gd name="T53" fmla="*/ 30 h 173"/>
              <a:gd name="T54" fmla="*/ 38 w 117"/>
              <a:gd name="T55" fmla="*/ 66 h 173"/>
              <a:gd name="T56" fmla="*/ 39 w 117"/>
              <a:gd name="T57" fmla="*/ 66 h 173"/>
              <a:gd name="T58" fmla="*/ 4 w 117"/>
              <a:gd name="T59" fmla="*/ 147 h 173"/>
              <a:gd name="T60" fmla="*/ 2 w 117"/>
              <a:gd name="T61" fmla="*/ 149 h 173"/>
              <a:gd name="T62" fmla="*/ 1 w 117"/>
              <a:gd name="T63" fmla="*/ 152 h 173"/>
              <a:gd name="T64" fmla="*/ 1 w 117"/>
              <a:gd name="T65" fmla="*/ 153 h 173"/>
              <a:gd name="T66" fmla="*/ 1 w 117"/>
              <a:gd name="T67" fmla="*/ 153 h 173"/>
              <a:gd name="T68" fmla="*/ 59 w 117"/>
              <a:gd name="T69" fmla="*/ 173 h 173"/>
              <a:gd name="T70" fmla="*/ 116 w 117"/>
              <a:gd name="T71" fmla="*/ 153 h 173"/>
              <a:gd name="T72" fmla="*/ 116 w 117"/>
              <a:gd name="T73" fmla="*/ 153 h 173"/>
              <a:gd name="T74" fmla="*/ 116 w 117"/>
              <a:gd name="T75" fmla="*/ 152 h 173"/>
              <a:gd name="T76" fmla="*/ 34 w 117"/>
              <a:gd name="T77" fmla="*/ 15 h 173"/>
              <a:gd name="T78" fmla="*/ 59 w 117"/>
              <a:gd name="T79" fmla="*/ 8 h 173"/>
              <a:gd name="T80" fmla="*/ 83 w 117"/>
              <a:gd name="T81" fmla="*/ 15 h 173"/>
              <a:gd name="T82" fmla="*/ 59 w 117"/>
              <a:gd name="T83" fmla="*/ 21 h 173"/>
              <a:gd name="T84" fmla="*/ 34 w 117"/>
              <a:gd name="T85" fmla="*/ 15 h 173"/>
              <a:gd name="T86" fmla="*/ 104 w 117"/>
              <a:gd name="T87" fmla="*/ 149 h 173"/>
              <a:gd name="T88" fmla="*/ 59 w 117"/>
              <a:gd name="T89" fmla="*/ 165 h 173"/>
              <a:gd name="T90" fmla="*/ 13 w 117"/>
              <a:gd name="T91" fmla="*/ 149 h 173"/>
              <a:gd name="T92" fmla="*/ 13 w 117"/>
              <a:gd name="T93" fmla="*/ 149 h 173"/>
              <a:gd name="T94" fmla="*/ 13 w 117"/>
              <a:gd name="T95" fmla="*/ 149 h 173"/>
              <a:gd name="T96" fmla="*/ 14 w 117"/>
              <a:gd name="T97" fmla="*/ 146 h 173"/>
              <a:gd name="T98" fmla="*/ 15 w 117"/>
              <a:gd name="T99" fmla="*/ 144 h 173"/>
              <a:gd name="T100" fmla="*/ 46 w 117"/>
              <a:gd name="T101" fmla="*/ 71 h 173"/>
              <a:gd name="T102" fmla="*/ 46 w 117"/>
              <a:gd name="T103" fmla="*/ 32 h 173"/>
              <a:gd name="T104" fmla="*/ 59 w 117"/>
              <a:gd name="T105" fmla="*/ 33 h 173"/>
              <a:gd name="T106" fmla="*/ 71 w 117"/>
              <a:gd name="T107" fmla="*/ 32 h 173"/>
              <a:gd name="T108" fmla="*/ 71 w 117"/>
              <a:gd name="T109" fmla="*/ 71 h 173"/>
              <a:gd name="T110" fmla="*/ 102 w 117"/>
              <a:gd name="T111" fmla="*/ 144 h 173"/>
              <a:gd name="T112" fmla="*/ 103 w 117"/>
              <a:gd name="T113" fmla="*/ 146 h 173"/>
              <a:gd name="T114" fmla="*/ 104 w 117"/>
              <a:gd name="T115" fmla="*/ 149 h 173"/>
              <a:gd name="T116" fmla="*/ 104 w 117"/>
              <a:gd name="T117" fmla="*/ 149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7" h="173">
                <a:moveTo>
                  <a:pt x="94" y="142"/>
                </a:moveTo>
                <a:cubicBezTo>
                  <a:pt x="94" y="141"/>
                  <a:pt x="93" y="141"/>
                  <a:pt x="93" y="141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90"/>
                  <a:pt x="65" y="87"/>
                  <a:pt x="59" y="87"/>
                </a:cubicBezTo>
                <a:cubicBezTo>
                  <a:pt x="53" y="87"/>
                  <a:pt x="46" y="90"/>
                  <a:pt x="46" y="90"/>
                </a:cubicBezTo>
                <a:cubicBezTo>
                  <a:pt x="24" y="141"/>
                  <a:pt x="24" y="141"/>
                  <a:pt x="24" y="141"/>
                </a:cubicBezTo>
                <a:cubicBezTo>
                  <a:pt x="24" y="141"/>
                  <a:pt x="24" y="141"/>
                  <a:pt x="24" y="142"/>
                </a:cubicBezTo>
                <a:cubicBezTo>
                  <a:pt x="23" y="142"/>
                  <a:pt x="23" y="143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2" y="151"/>
                  <a:pt x="37" y="157"/>
                  <a:pt x="59" y="157"/>
                </a:cubicBezTo>
                <a:cubicBezTo>
                  <a:pt x="80" y="157"/>
                  <a:pt x="95" y="151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4" y="143"/>
                  <a:pt x="94" y="142"/>
                  <a:pt x="94" y="142"/>
                </a:cubicBezTo>
                <a:close/>
                <a:moveTo>
                  <a:pt x="116" y="152"/>
                </a:moveTo>
                <a:cubicBezTo>
                  <a:pt x="116" y="151"/>
                  <a:pt x="116" y="150"/>
                  <a:pt x="115" y="149"/>
                </a:cubicBezTo>
                <a:cubicBezTo>
                  <a:pt x="115" y="148"/>
                  <a:pt x="114" y="148"/>
                  <a:pt x="114" y="147"/>
                </a:cubicBezTo>
                <a:cubicBezTo>
                  <a:pt x="78" y="66"/>
                  <a:pt x="78" y="66"/>
                  <a:pt x="78" y="66"/>
                </a:cubicBezTo>
                <a:cubicBezTo>
                  <a:pt x="79" y="66"/>
                  <a:pt x="79" y="66"/>
                  <a:pt x="79" y="66"/>
                </a:cubicBezTo>
                <a:cubicBezTo>
                  <a:pt x="79" y="30"/>
                  <a:pt x="79" y="30"/>
                  <a:pt x="79" y="30"/>
                </a:cubicBezTo>
                <a:cubicBezTo>
                  <a:pt x="84" y="28"/>
                  <a:pt x="87" y="25"/>
                  <a:pt x="87" y="22"/>
                </a:cubicBezTo>
                <a:cubicBezTo>
                  <a:pt x="87" y="11"/>
                  <a:pt x="87" y="11"/>
                  <a:pt x="87" y="11"/>
                </a:cubicBezTo>
                <a:cubicBezTo>
                  <a:pt x="87" y="5"/>
                  <a:pt x="75" y="0"/>
                  <a:pt x="59" y="0"/>
                </a:cubicBezTo>
                <a:cubicBezTo>
                  <a:pt x="43" y="0"/>
                  <a:pt x="30" y="5"/>
                  <a:pt x="30" y="11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25"/>
                  <a:pt x="33" y="28"/>
                  <a:pt x="38" y="30"/>
                </a:cubicBezTo>
                <a:cubicBezTo>
                  <a:pt x="38" y="66"/>
                  <a:pt x="38" y="66"/>
                  <a:pt x="38" y="66"/>
                </a:cubicBezTo>
                <a:cubicBezTo>
                  <a:pt x="39" y="66"/>
                  <a:pt x="39" y="66"/>
                  <a:pt x="39" y="66"/>
                </a:cubicBezTo>
                <a:cubicBezTo>
                  <a:pt x="4" y="147"/>
                  <a:pt x="4" y="147"/>
                  <a:pt x="4" y="147"/>
                </a:cubicBezTo>
                <a:cubicBezTo>
                  <a:pt x="3" y="148"/>
                  <a:pt x="3" y="148"/>
                  <a:pt x="2" y="149"/>
                </a:cubicBezTo>
                <a:cubicBezTo>
                  <a:pt x="2" y="150"/>
                  <a:pt x="1" y="151"/>
                  <a:pt x="1" y="152"/>
                </a:cubicBezTo>
                <a:cubicBezTo>
                  <a:pt x="1" y="153"/>
                  <a:pt x="1" y="153"/>
                  <a:pt x="1" y="153"/>
                </a:cubicBezTo>
                <a:cubicBezTo>
                  <a:pt x="1" y="153"/>
                  <a:pt x="1" y="153"/>
                  <a:pt x="1" y="153"/>
                </a:cubicBezTo>
                <a:cubicBezTo>
                  <a:pt x="0" y="164"/>
                  <a:pt x="24" y="173"/>
                  <a:pt x="59" y="173"/>
                </a:cubicBezTo>
                <a:cubicBezTo>
                  <a:pt x="94" y="173"/>
                  <a:pt x="117" y="164"/>
                  <a:pt x="116" y="153"/>
                </a:cubicBezTo>
                <a:cubicBezTo>
                  <a:pt x="116" y="153"/>
                  <a:pt x="116" y="153"/>
                  <a:pt x="116" y="153"/>
                </a:cubicBezTo>
                <a:lnTo>
                  <a:pt x="116" y="152"/>
                </a:lnTo>
                <a:close/>
                <a:moveTo>
                  <a:pt x="34" y="15"/>
                </a:moveTo>
                <a:cubicBezTo>
                  <a:pt x="34" y="11"/>
                  <a:pt x="45" y="8"/>
                  <a:pt x="59" y="8"/>
                </a:cubicBezTo>
                <a:cubicBezTo>
                  <a:pt x="72" y="8"/>
                  <a:pt x="83" y="11"/>
                  <a:pt x="83" y="15"/>
                </a:cubicBezTo>
                <a:cubicBezTo>
                  <a:pt x="83" y="18"/>
                  <a:pt x="72" y="21"/>
                  <a:pt x="59" y="21"/>
                </a:cubicBezTo>
                <a:cubicBezTo>
                  <a:pt x="45" y="21"/>
                  <a:pt x="34" y="18"/>
                  <a:pt x="34" y="15"/>
                </a:cubicBezTo>
                <a:close/>
                <a:moveTo>
                  <a:pt x="104" y="149"/>
                </a:moveTo>
                <a:cubicBezTo>
                  <a:pt x="105" y="158"/>
                  <a:pt x="86" y="165"/>
                  <a:pt x="59" y="165"/>
                </a:cubicBezTo>
                <a:cubicBezTo>
                  <a:pt x="31" y="165"/>
                  <a:pt x="13" y="158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8"/>
                  <a:pt x="14" y="147"/>
                  <a:pt x="14" y="146"/>
                </a:cubicBezTo>
                <a:cubicBezTo>
                  <a:pt x="14" y="145"/>
                  <a:pt x="15" y="145"/>
                  <a:pt x="15" y="144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32"/>
                  <a:pt x="46" y="32"/>
                  <a:pt x="46" y="32"/>
                </a:cubicBezTo>
                <a:cubicBezTo>
                  <a:pt x="50" y="33"/>
                  <a:pt x="54" y="33"/>
                  <a:pt x="59" y="33"/>
                </a:cubicBezTo>
                <a:cubicBezTo>
                  <a:pt x="63" y="33"/>
                  <a:pt x="67" y="33"/>
                  <a:pt x="71" y="32"/>
                </a:cubicBezTo>
                <a:cubicBezTo>
                  <a:pt x="71" y="71"/>
                  <a:pt x="71" y="71"/>
                  <a:pt x="71" y="71"/>
                </a:cubicBezTo>
                <a:cubicBezTo>
                  <a:pt x="102" y="144"/>
                  <a:pt x="102" y="144"/>
                  <a:pt x="102" y="144"/>
                </a:cubicBezTo>
                <a:cubicBezTo>
                  <a:pt x="103" y="145"/>
                  <a:pt x="103" y="145"/>
                  <a:pt x="103" y="146"/>
                </a:cubicBezTo>
                <a:cubicBezTo>
                  <a:pt x="104" y="147"/>
                  <a:pt x="104" y="148"/>
                  <a:pt x="104" y="149"/>
                </a:cubicBezTo>
                <a:cubicBezTo>
                  <a:pt x="104" y="149"/>
                  <a:pt x="104" y="149"/>
                  <a:pt x="104" y="149"/>
                </a:cubicBezTo>
                <a:close/>
              </a:path>
            </a:pathLst>
          </a:custGeom>
          <a:solidFill>
            <a:srgbClr val="272A3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" name="文本框 14"/>
          <p:cNvSpPr txBox="1"/>
          <p:nvPr/>
        </p:nvSpPr>
        <p:spPr>
          <a:xfrm>
            <a:off x="3181350" y="1221042"/>
            <a:ext cx="278130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2400" dirty="0">
                <a:solidFill>
                  <a:srgbClr val="2E323E"/>
                </a:solidFill>
                <a:latin typeface="+mn-ea"/>
              </a:rPr>
              <a:t>1.</a:t>
            </a:r>
            <a:r>
              <a:rPr lang="zh-CN" altLang="en-US" sz="2400" dirty="0">
                <a:solidFill>
                  <a:srgbClr val="2E323E"/>
                </a:solidFill>
                <a:latin typeface="+mn-ea"/>
              </a:rPr>
              <a:t>研究背景及意义</a:t>
            </a:r>
            <a:endParaRPr lang="zh-CN" altLang="en-US" sz="2400" dirty="0">
              <a:solidFill>
                <a:srgbClr val="2E323E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181350" y="1965665"/>
            <a:ext cx="278130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2400" dirty="0">
                <a:solidFill>
                  <a:srgbClr val="2E323E"/>
                </a:solidFill>
                <a:latin typeface="+mn-ea"/>
              </a:rPr>
              <a:t>2.</a:t>
            </a:r>
            <a:r>
              <a:rPr lang="zh-CN" altLang="en-US" sz="2400" dirty="0">
                <a:solidFill>
                  <a:srgbClr val="2E323E"/>
                </a:solidFill>
                <a:latin typeface="+mn-ea"/>
              </a:rPr>
              <a:t>研究过程与方法</a:t>
            </a:r>
            <a:endParaRPr lang="zh-CN" altLang="en-US" sz="2400" dirty="0">
              <a:solidFill>
                <a:srgbClr val="2E323E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181350" y="2703798"/>
            <a:ext cx="278130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2400" dirty="0">
                <a:solidFill>
                  <a:srgbClr val="2E323E"/>
                </a:solidFill>
                <a:latin typeface="+mn-ea"/>
              </a:rPr>
              <a:t>3.</a:t>
            </a:r>
            <a:r>
              <a:rPr lang="zh-CN" altLang="en-US" sz="2400" dirty="0">
                <a:solidFill>
                  <a:srgbClr val="2E323E"/>
                </a:solidFill>
                <a:latin typeface="+mn-ea"/>
              </a:rPr>
              <a:t>文献综述与反思</a:t>
            </a:r>
            <a:endParaRPr lang="zh-CN" altLang="en-US" sz="2400" dirty="0">
              <a:solidFill>
                <a:srgbClr val="2E323E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181350" y="3460793"/>
            <a:ext cx="278130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2400" dirty="0">
                <a:solidFill>
                  <a:srgbClr val="2E323E"/>
                </a:solidFill>
                <a:latin typeface="+mn-ea"/>
              </a:rPr>
              <a:t>4.</a:t>
            </a:r>
            <a:r>
              <a:rPr lang="zh-CN" altLang="en-US" sz="2400" dirty="0">
                <a:solidFill>
                  <a:srgbClr val="2E323E"/>
                </a:solidFill>
                <a:latin typeface="+mn-ea"/>
              </a:rPr>
              <a:t>论文总结与感恩</a:t>
            </a:r>
            <a:endParaRPr lang="zh-CN" altLang="en-US" sz="2400" dirty="0">
              <a:solidFill>
                <a:srgbClr val="2E323E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3"/>
          <p:cNvSpPr txBox="1"/>
          <p:nvPr/>
        </p:nvSpPr>
        <p:spPr>
          <a:xfrm>
            <a:off x="904258" y="305770"/>
            <a:ext cx="1395981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470075" y="1261843"/>
            <a:ext cx="1381125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25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470076" y="1655940"/>
            <a:ext cx="1402556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</a:t>
            </a:r>
            <a:endParaRPr lang="en-US" altLang="zh-CN" sz="1050" dirty="0">
              <a:solidFill>
                <a:srgbClr val="2E32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350" dirty="0">
              <a:solidFill>
                <a:srgbClr val="2E323E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5303626" y="1199673"/>
            <a:ext cx="272180" cy="397616"/>
          </a:xfrm>
          <a:prstGeom prst="line">
            <a:avLst/>
          </a:prstGeom>
          <a:ln w="3175">
            <a:solidFill>
              <a:srgbClr val="B5D2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rot="10800000" flipH="1">
            <a:off x="5575805" y="1184193"/>
            <a:ext cx="1660923" cy="15479"/>
          </a:xfrm>
          <a:prstGeom prst="line">
            <a:avLst/>
          </a:prstGeom>
          <a:ln w="3175">
            <a:solidFill>
              <a:srgbClr val="B5D2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6488374" y="3155487"/>
            <a:ext cx="1381125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25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488374" y="3549582"/>
            <a:ext cx="14025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</a:t>
            </a:r>
            <a:endParaRPr lang="zh-CN" altLang="en-US" sz="1350" dirty="0">
              <a:solidFill>
                <a:srgbClr val="2E323E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5303626" y="3649250"/>
            <a:ext cx="317426" cy="342091"/>
          </a:xfrm>
          <a:prstGeom prst="line">
            <a:avLst/>
          </a:prstGeom>
          <a:ln w="3175">
            <a:solidFill>
              <a:srgbClr val="B5D2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rot="10800000" flipH="1" flipV="1">
            <a:off x="5615536" y="3983602"/>
            <a:ext cx="1660922" cy="15479"/>
          </a:xfrm>
          <a:prstGeom prst="line">
            <a:avLst/>
          </a:prstGeom>
          <a:ln w="3175">
            <a:solidFill>
              <a:srgbClr val="B5D2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 flipV="1">
            <a:off x="3309479" y="1250809"/>
            <a:ext cx="363675" cy="342363"/>
          </a:xfrm>
          <a:prstGeom prst="line">
            <a:avLst/>
          </a:prstGeom>
          <a:ln w="3175">
            <a:solidFill>
              <a:srgbClr val="B5D2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 flipV="1">
            <a:off x="1724326" y="1238970"/>
            <a:ext cx="1585153" cy="11839"/>
          </a:xfrm>
          <a:prstGeom prst="line">
            <a:avLst/>
          </a:prstGeom>
          <a:ln w="3175">
            <a:solidFill>
              <a:srgbClr val="B5D2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1103127" y="1304631"/>
            <a:ext cx="1381126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25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103128" y="1698727"/>
            <a:ext cx="14025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</a:t>
            </a:r>
            <a:endParaRPr lang="zh-CN" altLang="en-US" sz="1350" dirty="0">
              <a:solidFill>
                <a:srgbClr val="2E323E"/>
              </a:solidFill>
            </a:endParaRPr>
          </a:p>
        </p:txBody>
      </p:sp>
      <p:sp>
        <p:nvSpPr>
          <p:cNvPr id="25" name="Freeform 36"/>
          <p:cNvSpPr>
            <a:spLocks noEditPoints="1"/>
          </p:cNvSpPr>
          <p:nvPr/>
        </p:nvSpPr>
        <p:spPr bwMode="auto">
          <a:xfrm>
            <a:off x="4908223" y="3034371"/>
            <a:ext cx="396683" cy="396683"/>
          </a:xfrm>
          <a:custGeom>
            <a:avLst/>
            <a:gdLst>
              <a:gd name="T0" fmla="*/ 341 w 933"/>
              <a:gd name="T1" fmla="*/ 63 h 932"/>
              <a:gd name="T2" fmla="*/ 145 w 933"/>
              <a:gd name="T3" fmla="*/ 144 h 932"/>
              <a:gd name="T4" fmla="*/ 64 w 933"/>
              <a:gd name="T5" fmla="*/ 340 h 932"/>
              <a:gd name="T6" fmla="*/ 145 w 933"/>
              <a:gd name="T7" fmla="*/ 536 h 932"/>
              <a:gd name="T8" fmla="*/ 341 w 933"/>
              <a:gd name="T9" fmla="*/ 617 h 932"/>
              <a:gd name="T10" fmla="*/ 537 w 933"/>
              <a:gd name="T11" fmla="*/ 536 h 932"/>
              <a:gd name="T12" fmla="*/ 537 w 933"/>
              <a:gd name="T13" fmla="*/ 144 h 932"/>
              <a:gd name="T14" fmla="*/ 341 w 933"/>
              <a:gd name="T15" fmla="*/ 63 h 932"/>
              <a:gd name="T16" fmla="*/ 341 w 933"/>
              <a:gd name="T17" fmla="*/ 681 h 932"/>
              <a:gd name="T18" fmla="*/ 100 w 933"/>
              <a:gd name="T19" fmla="*/ 581 h 932"/>
              <a:gd name="T20" fmla="*/ 0 w 933"/>
              <a:gd name="T21" fmla="*/ 340 h 932"/>
              <a:gd name="T22" fmla="*/ 100 w 933"/>
              <a:gd name="T23" fmla="*/ 100 h 932"/>
              <a:gd name="T24" fmla="*/ 341 w 933"/>
              <a:gd name="T25" fmla="*/ 0 h 932"/>
              <a:gd name="T26" fmla="*/ 582 w 933"/>
              <a:gd name="T27" fmla="*/ 100 h 932"/>
              <a:gd name="T28" fmla="*/ 582 w 933"/>
              <a:gd name="T29" fmla="*/ 581 h 932"/>
              <a:gd name="T30" fmla="*/ 341 w 933"/>
              <a:gd name="T31" fmla="*/ 681 h 932"/>
              <a:gd name="T32" fmla="*/ 636 w 933"/>
              <a:gd name="T33" fmla="*/ 538 h 932"/>
              <a:gd name="T34" fmla="*/ 636 w 933"/>
              <a:gd name="T35" fmla="*/ 581 h 932"/>
              <a:gd name="T36" fmla="*/ 582 w 933"/>
              <a:gd name="T37" fmla="*/ 636 h 932"/>
              <a:gd name="T38" fmla="*/ 539 w 933"/>
              <a:gd name="T39" fmla="*/ 636 h 932"/>
              <a:gd name="T40" fmla="*/ 537 w 933"/>
              <a:gd name="T41" fmla="*/ 634 h 932"/>
              <a:gd name="T42" fmla="*/ 537 w 933"/>
              <a:gd name="T43" fmla="*/ 591 h 932"/>
              <a:gd name="T44" fmla="*/ 591 w 933"/>
              <a:gd name="T45" fmla="*/ 536 h 932"/>
              <a:gd name="T46" fmla="*/ 634 w 933"/>
              <a:gd name="T47" fmla="*/ 536 h 932"/>
              <a:gd name="T48" fmla="*/ 636 w 933"/>
              <a:gd name="T49" fmla="*/ 538 h 932"/>
              <a:gd name="T50" fmla="*/ 707 w 933"/>
              <a:gd name="T51" fmla="*/ 630 h 932"/>
              <a:gd name="T52" fmla="*/ 707 w 933"/>
              <a:gd name="T53" fmla="*/ 706 h 932"/>
              <a:gd name="T54" fmla="*/ 631 w 933"/>
              <a:gd name="T55" fmla="*/ 706 h 932"/>
              <a:gd name="T56" fmla="*/ 631 w 933"/>
              <a:gd name="T57" fmla="*/ 630 h 932"/>
              <a:gd name="T58" fmla="*/ 707 w 933"/>
              <a:gd name="T59" fmla="*/ 630 h 932"/>
              <a:gd name="T60" fmla="*/ 922 w 933"/>
              <a:gd name="T61" fmla="*/ 834 h 932"/>
              <a:gd name="T62" fmla="*/ 920 w 933"/>
              <a:gd name="T63" fmla="*/ 875 h 932"/>
              <a:gd name="T64" fmla="*/ 876 w 933"/>
              <a:gd name="T65" fmla="*/ 919 h 932"/>
              <a:gd name="T66" fmla="*/ 835 w 933"/>
              <a:gd name="T67" fmla="*/ 921 h 932"/>
              <a:gd name="T68" fmla="*/ 705 w 933"/>
              <a:gd name="T69" fmla="*/ 791 h 932"/>
              <a:gd name="T70" fmla="*/ 707 w 933"/>
              <a:gd name="T71" fmla="*/ 750 h 932"/>
              <a:gd name="T72" fmla="*/ 750 w 933"/>
              <a:gd name="T73" fmla="*/ 706 h 932"/>
              <a:gd name="T74" fmla="*/ 791 w 933"/>
              <a:gd name="T75" fmla="*/ 704 h 932"/>
              <a:gd name="T76" fmla="*/ 922 w 933"/>
              <a:gd name="T77" fmla="*/ 834 h 932"/>
              <a:gd name="T78" fmla="*/ 341 w 933"/>
              <a:gd name="T79" fmla="*/ 136 h 932"/>
              <a:gd name="T80" fmla="*/ 196 w 933"/>
              <a:gd name="T81" fmla="*/ 196 h 932"/>
              <a:gd name="T82" fmla="*/ 137 w 933"/>
              <a:gd name="T83" fmla="*/ 340 h 932"/>
              <a:gd name="T84" fmla="*/ 196 w 933"/>
              <a:gd name="T85" fmla="*/ 485 h 932"/>
              <a:gd name="T86" fmla="*/ 341 w 933"/>
              <a:gd name="T87" fmla="*/ 545 h 932"/>
              <a:gd name="T88" fmla="*/ 485 w 933"/>
              <a:gd name="T89" fmla="*/ 485 h 932"/>
              <a:gd name="T90" fmla="*/ 485 w 933"/>
              <a:gd name="T91" fmla="*/ 196 h 932"/>
              <a:gd name="T92" fmla="*/ 341 w 933"/>
              <a:gd name="T93" fmla="*/ 136 h 932"/>
              <a:gd name="T94" fmla="*/ 341 w 933"/>
              <a:gd name="T95" fmla="*/ 587 h 932"/>
              <a:gd name="T96" fmla="*/ 167 w 933"/>
              <a:gd name="T97" fmla="*/ 515 h 932"/>
              <a:gd name="T98" fmla="*/ 94 w 933"/>
              <a:gd name="T99" fmla="*/ 340 h 932"/>
              <a:gd name="T100" fmla="*/ 167 w 933"/>
              <a:gd name="T101" fmla="*/ 166 h 932"/>
              <a:gd name="T102" fmla="*/ 341 w 933"/>
              <a:gd name="T103" fmla="*/ 94 h 932"/>
              <a:gd name="T104" fmla="*/ 515 w 933"/>
              <a:gd name="T105" fmla="*/ 166 h 932"/>
              <a:gd name="T106" fmla="*/ 515 w 933"/>
              <a:gd name="T107" fmla="*/ 515 h 932"/>
              <a:gd name="T108" fmla="*/ 341 w 933"/>
              <a:gd name="T109" fmla="*/ 587 h 9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33" h="932">
                <a:moveTo>
                  <a:pt x="341" y="63"/>
                </a:moveTo>
                <a:cubicBezTo>
                  <a:pt x="267" y="63"/>
                  <a:pt x="197" y="92"/>
                  <a:pt x="145" y="144"/>
                </a:cubicBezTo>
                <a:cubicBezTo>
                  <a:pt x="93" y="197"/>
                  <a:pt x="64" y="266"/>
                  <a:pt x="64" y="340"/>
                </a:cubicBezTo>
                <a:cubicBezTo>
                  <a:pt x="64" y="414"/>
                  <a:pt x="93" y="484"/>
                  <a:pt x="145" y="536"/>
                </a:cubicBezTo>
                <a:cubicBezTo>
                  <a:pt x="197" y="589"/>
                  <a:pt x="267" y="617"/>
                  <a:pt x="341" y="617"/>
                </a:cubicBezTo>
                <a:cubicBezTo>
                  <a:pt x="415" y="617"/>
                  <a:pt x="484" y="589"/>
                  <a:pt x="537" y="536"/>
                </a:cubicBezTo>
                <a:cubicBezTo>
                  <a:pt x="645" y="428"/>
                  <a:pt x="645" y="252"/>
                  <a:pt x="537" y="144"/>
                </a:cubicBezTo>
                <a:cubicBezTo>
                  <a:pt x="484" y="92"/>
                  <a:pt x="415" y="63"/>
                  <a:pt x="341" y="63"/>
                </a:cubicBezTo>
                <a:close/>
                <a:moveTo>
                  <a:pt x="341" y="681"/>
                </a:moveTo>
                <a:cubicBezTo>
                  <a:pt x="250" y="681"/>
                  <a:pt x="164" y="645"/>
                  <a:pt x="100" y="581"/>
                </a:cubicBezTo>
                <a:cubicBezTo>
                  <a:pt x="36" y="517"/>
                  <a:pt x="0" y="431"/>
                  <a:pt x="0" y="340"/>
                </a:cubicBezTo>
                <a:cubicBezTo>
                  <a:pt x="0" y="249"/>
                  <a:pt x="36" y="164"/>
                  <a:pt x="100" y="100"/>
                </a:cubicBezTo>
                <a:cubicBezTo>
                  <a:pt x="164" y="35"/>
                  <a:pt x="250" y="0"/>
                  <a:pt x="341" y="0"/>
                </a:cubicBezTo>
                <a:cubicBezTo>
                  <a:pt x="432" y="0"/>
                  <a:pt x="517" y="35"/>
                  <a:pt x="582" y="100"/>
                </a:cubicBezTo>
                <a:cubicBezTo>
                  <a:pt x="714" y="232"/>
                  <a:pt x="714" y="448"/>
                  <a:pt x="582" y="581"/>
                </a:cubicBezTo>
                <a:cubicBezTo>
                  <a:pt x="517" y="645"/>
                  <a:pt x="432" y="681"/>
                  <a:pt x="341" y="681"/>
                </a:cubicBezTo>
                <a:close/>
                <a:moveTo>
                  <a:pt x="636" y="538"/>
                </a:moveTo>
                <a:cubicBezTo>
                  <a:pt x="648" y="550"/>
                  <a:pt x="648" y="569"/>
                  <a:pt x="636" y="581"/>
                </a:cubicBezTo>
                <a:lnTo>
                  <a:pt x="582" y="636"/>
                </a:lnTo>
                <a:cubicBezTo>
                  <a:pt x="570" y="648"/>
                  <a:pt x="551" y="648"/>
                  <a:pt x="539" y="636"/>
                </a:cubicBezTo>
                <a:lnTo>
                  <a:pt x="537" y="634"/>
                </a:lnTo>
                <a:cubicBezTo>
                  <a:pt x="525" y="622"/>
                  <a:pt x="525" y="602"/>
                  <a:pt x="537" y="591"/>
                </a:cubicBezTo>
                <a:lnTo>
                  <a:pt x="591" y="536"/>
                </a:lnTo>
                <a:cubicBezTo>
                  <a:pt x="603" y="524"/>
                  <a:pt x="622" y="524"/>
                  <a:pt x="634" y="536"/>
                </a:cubicBezTo>
                <a:lnTo>
                  <a:pt x="636" y="538"/>
                </a:lnTo>
                <a:close/>
                <a:moveTo>
                  <a:pt x="707" y="630"/>
                </a:moveTo>
                <a:cubicBezTo>
                  <a:pt x="728" y="651"/>
                  <a:pt x="728" y="685"/>
                  <a:pt x="707" y="706"/>
                </a:cubicBezTo>
                <a:cubicBezTo>
                  <a:pt x="686" y="727"/>
                  <a:pt x="652" y="727"/>
                  <a:pt x="631" y="706"/>
                </a:cubicBezTo>
                <a:cubicBezTo>
                  <a:pt x="610" y="685"/>
                  <a:pt x="610" y="651"/>
                  <a:pt x="631" y="630"/>
                </a:cubicBezTo>
                <a:cubicBezTo>
                  <a:pt x="652" y="609"/>
                  <a:pt x="686" y="609"/>
                  <a:pt x="707" y="630"/>
                </a:cubicBezTo>
                <a:close/>
                <a:moveTo>
                  <a:pt x="922" y="834"/>
                </a:moveTo>
                <a:cubicBezTo>
                  <a:pt x="933" y="845"/>
                  <a:pt x="932" y="864"/>
                  <a:pt x="920" y="875"/>
                </a:cubicBezTo>
                <a:lnTo>
                  <a:pt x="876" y="919"/>
                </a:lnTo>
                <a:cubicBezTo>
                  <a:pt x="864" y="931"/>
                  <a:pt x="846" y="932"/>
                  <a:pt x="835" y="921"/>
                </a:cubicBezTo>
                <a:lnTo>
                  <a:pt x="705" y="791"/>
                </a:lnTo>
                <a:cubicBezTo>
                  <a:pt x="694" y="780"/>
                  <a:pt x="695" y="762"/>
                  <a:pt x="707" y="750"/>
                </a:cubicBezTo>
                <a:lnTo>
                  <a:pt x="750" y="706"/>
                </a:lnTo>
                <a:cubicBezTo>
                  <a:pt x="762" y="694"/>
                  <a:pt x="781" y="693"/>
                  <a:pt x="791" y="704"/>
                </a:cubicBezTo>
                <a:lnTo>
                  <a:pt x="922" y="834"/>
                </a:lnTo>
                <a:close/>
                <a:moveTo>
                  <a:pt x="341" y="136"/>
                </a:moveTo>
                <a:cubicBezTo>
                  <a:pt x="286" y="136"/>
                  <a:pt x="235" y="157"/>
                  <a:pt x="196" y="196"/>
                </a:cubicBezTo>
                <a:cubicBezTo>
                  <a:pt x="158" y="234"/>
                  <a:pt x="137" y="286"/>
                  <a:pt x="137" y="340"/>
                </a:cubicBezTo>
                <a:cubicBezTo>
                  <a:pt x="137" y="395"/>
                  <a:pt x="158" y="446"/>
                  <a:pt x="196" y="485"/>
                </a:cubicBezTo>
                <a:cubicBezTo>
                  <a:pt x="235" y="523"/>
                  <a:pt x="286" y="545"/>
                  <a:pt x="341" y="545"/>
                </a:cubicBezTo>
                <a:cubicBezTo>
                  <a:pt x="395" y="545"/>
                  <a:pt x="447" y="523"/>
                  <a:pt x="485" y="485"/>
                </a:cubicBezTo>
                <a:cubicBezTo>
                  <a:pt x="565" y="405"/>
                  <a:pt x="565" y="275"/>
                  <a:pt x="485" y="196"/>
                </a:cubicBezTo>
                <a:cubicBezTo>
                  <a:pt x="447" y="157"/>
                  <a:pt x="395" y="136"/>
                  <a:pt x="341" y="136"/>
                </a:cubicBezTo>
                <a:close/>
                <a:moveTo>
                  <a:pt x="341" y="587"/>
                </a:moveTo>
                <a:cubicBezTo>
                  <a:pt x="275" y="587"/>
                  <a:pt x="213" y="561"/>
                  <a:pt x="167" y="515"/>
                </a:cubicBezTo>
                <a:cubicBezTo>
                  <a:pt x="120" y="468"/>
                  <a:pt x="94" y="406"/>
                  <a:pt x="94" y="340"/>
                </a:cubicBezTo>
                <a:cubicBezTo>
                  <a:pt x="94" y="274"/>
                  <a:pt x="120" y="212"/>
                  <a:pt x="167" y="166"/>
                </a:cubicBezTo>
                <a:cubicBezTo>
                  <a:pt x="213" y="119"/>
                  <a:pt x="275" y="94"/>
                  <a:pt x="341" y="94"/>
                </a:cubicBezTo>
                <a:cubicBezTo>
                  <a:pt x="407" y="94"/>
                  <a:pt x="469" y="119"/>
                  <a:pt x="515" y="166"/>
                </a:cubicBezTo>
                <a:cubicBezTo>
                  <a:pt x="611" y="262"/>
                  <a:pt x="611" y="418"/>
                  <a:pt x="515" y="515"/>
                </a:cubicBezTo>
                <a:cubicBezTo>
                  <a:pt x="469" y="561"/>
                  <a:pt x="407" y="587"/>
                  <a:pt x="341" y="587"/>
                </a:cubicBezTo>
                <a:close/>
              </a:path>
            </a:pathLst>
          </a:custGeom>
          <a:solidFill>
            <a:srgbClr val="DEEBF7"/>
          </a:solidFill>
          <a:ln>
            <a:noFill/>
          </a:ln>
        </p:spPr>
        <p:txBody>
          <a:bodyPr/>
          <a:lstStyle/>
          <a:p>
            <a:endParaRPr lang="zh-CN" altLang="en-US" sz="1185">
              <a:solidFill>
                <a:srgbClr val="2E323E"/>
              </a:solidFill>
            </a:endParaRPr>
          </a:p>
        </p:txBody>
      </p:sp>
      <p:sp>
        <p:nvSpPr>
          <p:cNvPr id="26" name="六边形 25"/>
          <p:cNvSpPr/>
          <p:nvPr/>
        </p:nvSpPr>
        <p:spPr>
          <a:xfrm rot="16200000">
            <a:off x="4563099" y="2768661"/>
            <a:ext cx="1053376" cy="908083"/>
          </a:xfrm>
          <a:prstGeom prst="hexagon">
            <a:avLst/>
          </a:prstGeom>
          <a:noFill/>
          <a:ln w="3175">
            <a:solidFill>
              <a:srgbClr val="B5D2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29" name="Freeform 356"/>
          <p:cNvSpPr>
            <a:spLocks noEditPoints="1"/>
          </p:cNvSpPr>
          <p:nvPr/>
        </p:nvSpPr>
        <p:spPr bwMode="auto">
          <a:xfrm>
            <a:off x="3754405" y="3029122"/>
            <a:ext cx="273962" cy="388739"/>
          </a:xfrm>
          <a:custGeom>
            <a:avLst/>
            <a:gdLst>
              <a:gd name="T0" fmla="*/ 107 w 126"/>
              <a:gd name="T1" fmla="*/ 19 h 199"/>
              <a:gd name="T2" fmla="*/ 117 w 126"/>
              <a:gd name="T3" fmla="*/ 95 h 199"/>
              <a:gd name="T4" fmla="*/ 97 w 126"/>
              <a:gd name="T5" fmla="*/ 123 h 199"/>
              <a:gd name="T6" fmla="*/ 104 w 126"/>
              <a:gd name="T7" fmla="*/ 122 h 199"/>
              <a:gd name="T8" fmla="*/ 108 w 126"/>
              <a:gd name="T9" fmla="*/ 137 h 199"/>
              <a:gd name="T10" fmla="*/ 105 w 126"/>
              <a:gd name="T11" fmla="*/ 149 h 199"/>
              <a:gd name="T12" fmla="*/ 108 w 126"/>
              <a:gd name="T13" fmla="*/ 161 h 199"/>
              <a:gd name="T14" fmla="*/ 104 w 126"/>
              <a:gd name="T15" fmla="*/ 175 h 199"/>
              <a:gd name="T16" fmla="*/ 29 w 126"/>
              <a:gd name="T17" fmla="*/ 181 h 199"/>
              <a:gd name="T18" fmla="*/ 22 w 126"/>
              <a:gd name="T19" fmla="*/ 177 h 199"/>
              <a:gd name="T20" fmla="*/ 22 w 126"/>
              <a:gd name="T21" fmla="*/ 156 h 199"/>
              <a:gd name="T22" fmla="*/ 22 w 126"/>
              <a:gd name="T23" fmla="*/ 153 h 199"/>
              <a:gd name="T24" fmla="*/ 22 w 126"/>
              <a:gd name="T25" fmla="*/ 132 h 199"/>
              <a:gd name="T26" fmla="*/ 28 w 126"/>
              <a:gd name="T27" fmla="*/ 129 h 199"/>
              <a:gd name="T28" fmla="*/ 31 w 126"/>
              <a:gd name="T29" fmla="*/ 117 h 199"/>
              <a:gd name="T30" fmla="*/ 0 w 126"/>
              <a:gd name="T31" fmla="*/ 63 h 199"/>
              <a:gd name="T32" fmla="*/ 63 w 126"/>
              <a:gd name="T33" fmla="*/ 0 h 199"/>
              <a:gd name="T34" fmla="*/ 52 w 126"/>
              <a:gd name="T35" fmla="*/ 76 h 199"/>
              <a:gd name="T36" fmla="*/ 57 w 126"/>
              <a:gd name="T37" fmla="*/ 73 h 199"/>
              <a:gd name="T38" fmla="*/ 63 w 126"/>
              <a:gd name="T39" fmla="*/ 76 h 199"/>
              <a:gd name="T40" fmla="*/ 68 w 126"/>
              <a:gd name="T41" fmla="*/ 73 h 199"/>
              <a:gd name="T42" fmla="*/ 74 w 126"/>
              <a:gd name="T43" fmla="*/ 76 h 199"/>
              <a:gd name="T44" fmla="*/ 81 w 126"/>
              <a:gd name="T45" fmla="*/ 71 h 199"/>
              <a:gd name="T46" fmla="*/ 73 w 126"/>
              <a:gd name="T47" fmla="*/ 96 h 199"/>
              <a:gd name="T48" fmla="*/ 84 w 126"/>
              <a:gd name="T49" fmla="*/ 124 h 199"/>
              <a:gd name="T50" fmla="*/ 84 w 126"/>
              <a:gd name="T51" fmla="*/ 109 h 199"/>
              <a:gd name="T52" fmla="*/ 106 w 126"/>
              <a:gd name="T53" fmla="*/ 88 h 199"/>
              <a:gd name="T54" fmla="*/ 98 w 126"/>
              <a:gd name="T55" fmla="*/ 28 h 199"/>
              <a:gd name="T56" fmla="*/ 28 w 126"/>
              <a:gd name="T57" fmla="*/ 28 h 199"/>
              <a:gd name="T58" fmla="*/ 20 w 126"/>
              <a:gd name="T59" fmla="*/ 89 h 199"/>
              <a:gd name="T60" fmla="*/ 44 w 126"/>
              <a:gd name="T61" fmla="*/ 109 h 199"/>
              <a:gd name="T62" fmla="*/ 44 w 126"/>
              <a:gd name="T63" fmla="*/ 125 h 199"/>
              <a:gd name="T64" fmla="*/ 55 w 126"/>
              <a:gd name="T65" fmla="*/ 96 h 199"/>
              <a:gd name="T66" fmla="*/ 47 w 126"/>
              <a:gd name="T67" fmla="*/ 71 h 199"/>
              <a:gd name="T68" fmla="*/ 76 w 126"/>
              <a:gd name="T69" fmla="*/ 79 h 199"/>
              <a:gd name="T70" fmla="*/ 68 w 126"/>
              <a:gd name="T71" fmla="*/ 78 h 199"/>
              <a:gd name="T72" fmla="*/ 57 w 126"/>
              <a:gd name="T73" fmla="*/ 78 h 199"/>
              <a:gd name="T74" fmla="*/ 52 w 126"/>
              <a:gd name="T75" fmla="*/ 79 h 199"/>
              <a:gd name="T76" fmla="*/ 61 w 126"/>
              <a:gd name="T77" fmla="*/ 94 h 199"/>
              <a:gd name="T78" fmla="*/ 61 w 126"/>
              <a:gd name="T79" fmla="*/ 125 h 199"/>
              <a:gd name="T80" fmla="*/ 66 w 126"/>
              <a:gd name="T81" fmla="*/ 95 h 199"/>
              <a:gd name="T82" fmla="*/ 67 w 126"/>
              <a:gd name="T83" fmla="*/ 93 h 199"/>
              <a:gd name="T84" fmla="*/ 82 w 126"/>
              <a:gd name="T85" fmla="*/ 180 h 199"/>
              <a:gd name="T86" fmla="*/ 64 w 126"/>
              <a:gd name="T87" fmla="*/ 199 h 199"/>
              <a:gd name="T88" fmla="*/ 82 w 126"/>
              <a:gd name="T89" fmla="*/ 180 h 199"/>
              <a:gd name="T90" fmla="*/ 33 w 126"/>
              <a:gd name="T91" fmla="*/ 165 h 199"/>
              <a:gd name="T92" fmla="*/ 33 w 126"/>
              <a:gd name="T93" fmla="*/ 168 h 199"/>
              <a:gd name="T94" fmla="*/ 95 w 126"/>
              <a:gd name="T95" fmla="*/ 161 h 199"/>
              <a:gd name="T96" fmla="*/ 95 w 126"/>
              <a:gd name="T97" fmla="*/ 136 h 199"/>
              <a:gd name="T98" fmla="*/ 33 w 126"/>
              <a:gd name="T99" fmla="*/ 143 h 199"/>
              <a:gd name="T100" fmla="*/ 95 w 126"/>
              <a:gd name="T101" fmla="*/ 139 h 199"/>
              <a:gd name="T102" fmla="*/ 95 w 126"/>
              <a:gd name="T103" fmla="*/ 136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6" h="199">
                <a:moveTo>
                  <a:pt x="63" y="0"/>
                </a:moveTo>
                <a:cubicBezTo>
                  <a:pt x="80" y="0"/>
                  <a:pt x="96" y="7"/>
                  <a:pt x="107" y="19"/>
                </a:cubicBezTo>
                <a:cubicBezTo>
                  <a:pt x="119" y="30"/>
                  <a:pt x="126" y="46"/>
                  <a:pt x="126" y="63"/>
                </a:cubicBezTo>
                <a:cubicBezTo>
                  <a:pt x="126" y="75"/>
                  <a:pt x="123" y="86"/>
                  <a:pt x="117" y="95"/>
                </a:cubicBezTo>
                <a:cubicBezTo>
                  <a:pt x="112" y="104"/>
                  <a:pt x="105" y="111"/>
                  <a:pt x="97" y="116"/>
                </a:cubicBezTo>
                <a:cubicBezTo>
                  <a:pt x="97" y="123"/>
                  <a:pt x="97" y="123"/>
                  <a:pt x="97" y="123"/>
                </a:cubicBezTo>
                <a:cubicBezTo>
                  <a:pt x="99" y="122"/>
                  <a:pt x="99" y="122"/>
                  <a:pt x="99" y="122"/>
                </a:cubicBezTo>
                <a:cubicBezTo>
                  <a:pt x="104" y="122"/>
                  <a:pt x="104" y="122"/>
                  <a:pt x="104" y="122"/>
                </a:cubicBezTo>
                <a:cubicBezTo>
                  <a:pt x="106" y="126"/>
                  <a:pt x="106" y="126"/>
                  <a:pt x="106" y="126"/>
                </a:cubicBezTo>
                <a:cubicBezTo>
                  <a:pt x="107" y="130"/>
                  <a:pt x="108" y="134"/>
                  <a:pt x="108" y="137"/>
                </a:cubicBezTo>
                <a:cubicBezTo>
                  <a:pt x="108" y="141"/>
                  <a:pt x="107" y="144"/>
                  <a:pt x="106" y="148"/>
                </a:cubicBezTo>
                <a:cubicBezTo>
                  <a:pt x="105" y="149"/>
                  <a:pt x="105" y="149"/>
                  <a:pt x="105" y="149"/>
                </a:cubicBezTo>
                <a:cubicBezTo>
                  <a:pt x="106" y="150"/>
                  <a:pt x="106" y="150"/>
                  <a:pt x="106" y="150"/>
                </a:cubicBezTo>
                <a:cubicBezTo>
                  <a:pt x="107" y="154"/>
                  <a:pt x="108" y="157"/>
                  <a:pt x="108" y="161"/>
                </a:cubicBezTo>
                <a:cubicBezTo>
                  <a:pt x="108" y="164"/>
                  <a:pt x="107" y="168"/>
                  <a:pt x="106" y="171"/>
                </a:cubicBezTo>
                <a:cubicBezTo>
                  <a:pt x="104" y="175"/>
                  <a:pt x="104" y="175"/>
                  <a:pt x="104" y="175"/>
                </a:cubicBezTo>
                <a:cubicBezTo>
                  <a:pt x="100" y="175"/>
                  <a:pt x="100" y="175"/>
                  <a:pt x="100" y="175"/>
                </a:cubicBezTo>
                <a:cubicBezTo>
                  <a:pt x="29" y="181"/>
                  <a:pt x="29" y="181"/>
                  <a:pt x="29" y="181"/>
                </a:cubicBezTo>
                <a:cubicBezTo>
                  <a:pt x="24" y="182"/>
                  <a:pt x="24" y="182"/>
                  <a:pt x="24" y="182"/>
                </a:cubicBezTo>
                <a:cubicBezTo>
                  <a:pt x="22" y="177"/>
                  <a:pt x="22" y="177"/>
                  <a:pt x="22" y="177"/>
                </a:cubicBezTo>
                <a:cubicBezTo>
                  <a:pt x="21" y="174"/>
                  <a:pt x="20" y="171"/>
                  <a:pt x="20" y="167"/>
                </a:cubicBezTo>
                <a:cubicBezTo>
                  <a:pt x="20" y="164"/>
                  <a:pt x="21" y="160"/>
                  <a:pt x="22" y="156"/>
                </a:cubicBezTo>
                <a:cubicBezTo>
                  <a:pt x="23" y="155"/>
                  <a:pt x="23" y="155"/>
                  <a:pt x="23" y="155"/>
                </a:cubicBezTo>
                <a:cubicBezTo>
                  <a:pt x="22" y="153"/>
                  <a:pt x="22" y="153"/>
                  <a:pt x="22" y="153"/>
                </a:cubicBezTo>
                <a:cubicBezTo>
                  <a:pt x="21" y="150"/>
                  <a:pt x="20" y="147"/>
                  <a:pt x="20" y="144"/>
                </a:cubicBezTo>
                <a:cubicBezTo>
                  <a:pt x="20" y="140"/>
                  <a:pt x="21" y="136"/>
                  <a:pt x="22" y="132"/>
                </a:cubicBezTo>
                <a:cubicBezTo>
                  <a:pt x="24" y="129"/>
                  <a:pt x="24" y="129"/>
                  <a:pt x="24" y="129"/>
                </a:cubicBezTo>
                <a:cubicBezTo>
                  <a:pt x="28" y="129"/>
                  <a:pt x="28" y="129"/>
                  <a:pt x="28" y="129"/>
                </a:cubicBezTo>
                <a:cubicBezTo>
                  <a:pt x="31" y="129"/>
                  <a:pt x="31" y="129"/>
                  <a:pt x="31" y="129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22" y="112"/>
                  <a:pt x="15" y="104"/>
                  <a:pt x="9" y="96"/>
                </a:cubicBezTo>
                <a:cubicBezTo>
                  <a:pt x="3" y="86"/>
                  <a:pt x="0" y="75"/>
                  <a:pt x="0" y="63"/>
                </a:cubicBezTo>
                <a:cubicBezTo>
                  <a:pt x="0" y="46"/>
                  <a:pt x="7" y="30"/>
                  <a:pt x="19" y="19"/>
                </a:cubicBezTo>
                <a:cubicBezTo>
                  <a:pt x="30" y="7"/>
                  <a:pt x="46" y="0"/>
                  <a:pt x="63" y="0"/>
                </a:cubicBezTo>
                <a:close/>
                <a:moveTo>
                  <a:pt x="49" y="75"/>
                </a:moveTo>
                <a:cubicBezTo>
                  <a:pt x="50" y="76"/>
                  <a:pt x="51" y="76"/>
                  <a:pt x="52" y="76"/>
                </a:cubicBezTo>
                <a:cubicBezTo>
                  <a:pt x="54" y="76"/>
                  <a:pt x="55" y="75"/>
                  <a:pt x="56" y="74"/>
                </a:cubicBezTo>
                <a:cubicBezTo>
                  <a:pt x="57" y="73"/>
                  <a:pt x="57" y="73"/>
                  <a:pt x="57" y="73"/>
                </a:cubicBezTo>
                <a:cubicBezTo>
                  <a:pt x="58" y="74"/>
                  <a:pt x="58" y="74"/>
                  <a:pt x="58" y="74"/>
                </a:cubicBezTo>
                <a:cubicBezTo>
                  <a:pt x="60" y="76"/>
                  <a:pt x="61" y="76"/>
                  <a:pt x="63" y="76"/>
                </a:cubicBezTo>
                <a:cubicBezTo>
                  <a:pt x="64" y="76"/>
                  <a:pt x="65" y="76"/>
                  <a:pt x="67" y="74"/>
                </a:cubicBezTo>
                <a:cubicBezTo>
                  <a:pt x="68" y="73"/>
                  <a:pt x="68" y="73"/>
                  <a:pt x="68" y="73"/>
                </a:cubicBezTo>
                <a:cubicBezTo>
                  <a:pt x="69" y="74"/>
                  <a:pt x="69" y="74"/>
                  <a:pt x="69" y="74"/>
                </a:cubicBezTo>
                <a:cubicBezTo>
                  <a:pt x="71" y="76"/>
                  <a:pt x="72" y="76"/>
                  <a:pt x="74" y="76"/>
                </a:cubicBezTo>
                <a:cubicBezTo>
                  <a:pt x="76" y="76"/>
                  <a:pt x="77" y="75"/>
                  <a:pt x="79" y="75"/>
                </a:cubicBezTo>
                <a:cubicBezTo>
                  <a:pt x="81" y="71"/>
                  <a:pt x="81" y="71"/>
                  <a:pt x="81" y="71"/>
                </a:cubicBezTo>
                <a:cubicBezTo>
                  <a:pt x="87" y="74"/>
                  <a:pt x="87" y="74"/>
                  <a:pt x="87" y="74"/>
                </a:cubicBezTo>
                <a:cubicBezTo>
                  <a:pt x="73" y="96"/>
                  <a:pt x="73" y="96"/>
                  <a:pt x="73" y="96"/>
                </a:cubicBezTo>
                <a:cubicBezTo>
                  <a:pt x="73" y="125"/>
                  <a:pt x="73" y="125"/>
                  <a:pt x="73" y="125"/>
                </a:cubicBezTo>
                <a:cubicBezTo>
                  <a:pt x="84" y="124"/>
                  <a:pt x="84" y="124"/>
                  <a:pt x="84" y="124"/>
                </a:cubicBezTo>
                <a:cubicBezTo>
                  <a:pt x="84" y="112"/>
                  <a:pt x="84" y="112"/>
                  <a:pt x="84" y="112"/>
                </a:cubicBezTo>
                <a:cubicBezTo>
                  <a:pt x="84" y="109"/>
                  <a:pt x="84" y="109"/>
                  <a:pt x="84" y="109"/>
                </a:cubicBezTo>
                <a:cubicBezTo>
                  <a:pt x="87" y="107"/>
                  <a:pt x="87" y="107"/>
                  <a:pt x="87" y="107"/>
                </a:cubicBezTo>
                <a:cubicBezTo>
                  <a:pt x="95" y="102"/>
                  <a:pt x="101" y="96"/>
                  <a:pt x="106" y="88"/>
                </a:cubicBezTo>
                <a:cubicBezTo>
                  <a:pt x="110" y="81"/>
                  <a:pt x="113" y="72"/>
                  <a:pt x="113" y="63"/>
                </a:cubicBezTo>
                <a:cubicBezTo>
                  <a:pt x="113" y="49"/>
                  <a:pt x="107" y="37"/>
                  <a:pt x="98" y="28"/>
                </a:cubicBezTo>
                <a:cubicBezTo>
                  <a:pt x="89" y="19"/>
                  <a:pt x="77" y="13"/>
                  <a:pt x="63" y="13"/>
                </a:cubicBezTo>
                <a:cubicBezTo>
                  <a:pt x="49" y="13"/>
                  <a:pt x="37" y="19"/>
                  <a:pt x="28" y="28"/>
                </a:cubicBezTo>
                <a:cubicBezTo>
                  <a:pt x="19" y="37"/>
                  <a:pt x="13" y="49"/>
                  <a:pt x="13" y="63"/>
                </a:cubicBezTo>
                <a:cubicBezTo>
                  <a:pt x="13" y="73"/>
                  <a:pt x="16" y="81"/>
                  <a:pt x="20" y="89"/>
                </a:cubicBezTo>
                <a:cubicBezTo>
                  <a:pt x="25" y="97"/>
                  <a:pt x="32" y="103"/>
                  <a:pt x="40" y="107"/>
                </a:cubicBezTo>
                <a:cubicBezTo>
                  <a:pt x="44" y="109"/>
                  <a:pt x="44" y="109"/>
                  <a:pt x="44" y="109"/>
                </a:cubicBezTo>
                <a:cubicBezTo>
                  <a:pt x="44" y="113"/>
                  <a:pt x="44" y="113"/>
                  <a:pt x="44" y="113"/>
                </a:cubicBezTo>
                <a:cubicBezTo>
                  <a:pt x="44" y="125"/>
                  <a:pt x="44" y="125"/>
                  <a:pt x="44" y="125"/>
                </a:cubicBezTo>
                <a:cubicBezTo>
                  <a:pt x="55" y="125"/>
                  <a:pt x="55" y="125"/>
                  <a:pt x="55" y="125"/>
                </a:cubicBezTo>
                <a:cubicBezTo>
                  <a:pt x="55" y="96"/>
                  <a:pt x="55" y="96"/>
                  <a:pt x="55" y="96"/>
                </a:cubicBezTo>
                <a:cubicBezTo>
                  <a:pt x="41" y="74"/>
                  <a:pt x="41" y="74"/>
                  <a:pt x="41" y="74"/>
                </a:cubicBezTo>
                <a:cubicBezTo>
                  <a:pt x="47" y="71"/>
                  <a:pt x="47" y="71"/>
                  <a:pt x="47" y="71"/>
                </a:cubicBezTo>
                <a:cubicBezTo>
                  <a:pt x="49" y="75"/>
                  <a:pt x="49" y="75"/>
                  <a:pt x="49" y="75"/>
                </a:cubicBezTo>
                <a:close/>
                <a:moveTo>
                  <a:pt x="76" y="79"/>
                </a:moveTo>
                <a:cubicBezTo>
                  <a:pt x="75" y="79"/>
                  <a:pt x="75" y="79"/>
                  <a:pt x="74" y="79"/>
                </a:cubicBezTo>
                <a:cubicBezTo>
                  <a:pt x="72" y="80"/>
                  <a:pt x="70" y="79"/>
                  <a:pt x="68" y="78"/>
                </a:cubicBezTo>
                <a:cubicBezTo>
                  <a:pt x="66" y="79"/>
                  <a:pt x="65" y="80"/>
                  <a:pt x="63" y="80"/>
                </a:cubicBezTo>
                <a:cubicBezTo>
                  <a:pt x="61" y="80"/>
                  <a:pt x="59" y="79"/>
                  <a:pt x="57" y="78"/>
                </a:cubicBezTo>
                <a:cubicBezTo>
                  <a:pt x="56" y="79"/>
                  <a:pt x="54" y="79"/>
                  <a:pt x="52" y="79"/>
                </a:cubicBezTo>
                <a:cubicBezTo>
                  <a:pt x="52" y="79"/>
                  <a:pt x="52" y="79"/>
                  <a:pt x="52" y="79"/>
                </a:cubicBezTo>
                <a:cubicBezTo>
                  <a:pt x="61" y="93"/>
                  <a:pt x="61" y="93"/>
                  <a:pt x="61" y="93"/>
                </a:cubicBezTo>
                <a:cubicBezTo>
                  <a:pt x="61" y="94"/>
                  <a:pt x="61" y="94"/>
                  <a:pt x="61" y="94"/>
                </a:cubicBezTo>
                <a:cubicBezTo>
                  <a:pt x="61" y="95"/>
                  <a:pt x="61" y="95"/>
                  <a:pt x="61" y="95"/>
                </a:cubicBezTo>
                <a:cubicBezTo>
                  <a:pt x="61" y="125"/>
                  <a:pt x="61" y="125"/>
                  <a:pt x="61" y="125"/>
                </a:cubicBezTo>
                <a:cubicBezTo>
                  <a:pt x="66" y="125"/>
                  <a:pt x="66" y="125"/>
                  <a:pt x="66" y="125"/>
                </a:cubicBezTo>
                <a:cubicBezTo>
                  <a:pt x="66" y="95"/>
                  <a:pt x="66" y="95"/>
                  <a:pt x="66" y="95"/>
                </a:cubicBezTo>
                <a:cubicBezTo>
                  <a:pt x="66" y="94"/>
                  <a:pt x="66" y="94"/>
                  <a:pt x="66" y="94"/>
                </a:cubicBezTo>
                <a:cubicBezTo>
                  <a:pt x="67" y="93"/>
                  <a:pt x="67" y="93"/>
                  <a:pt x="67" y="93"/>
                </a:cubicBezTo>
                <a:cubicBezTo>
                  <a:pt x="76" y="79"/>
                  <a:pt x="76" y="79"/>
                  <a:pt x="76" y="79"/>
                </a:cubicBezTo>
                <a:close/>
                <a:moveTo>
                  <a:pt x="82" y="180"/>
                </a:moveTo>
                <a:cubicBezTo>
                  <a:pt x="46" y="184"/>
                  <a:pt x="46" y="184"/>
                  <a:pt x="46" y="184"/>
                </a:cubicBezTo>
                <a:cubicBezTo>
                  <a:pt x="47" y="192"/>
                  <a:pt x="54" y="199"/>
                  <a:pt x="64" y="199"/>
                </a:cubicBezTo>
                <a:cubicBezTo>
                  <a:pt x="74" y="199"/>
                  <a:pt x="82" y="191"/>
                  <a:pt x="82" y="181"/>
                </a:cubicBezTo>
                <a:cubicBezTo>
                  <a:pt x="82" y="181"/>
                  <a:pt x="82" y="181"/>
                  <a:pt x="82" y="180"/>
                </a:cubicBezTo>
                <a:close/>
                <a:moveTo>
                  <a:pt x="95" y="159"/>
                </a:moveTo>
                <a:cubicBezTo>
                  <a:pt x="33" y="165"/>
                  <a:pt x="33" y="165"/>
                  <a:pt x="33" y="165"/>
                </a:cubicBezTo>
                <a:cubicBezTo>
                  <a:pt x="33" y="166"/>
                  <a:pt x="33" y="166"/>
                  <a:pt x="33" y="167"/>
                </a:cubicBezTo>
                <a:cubicBezTo>
                  <a:pt x="33" y="167"/>
                  <a:pt x="33" y="167"/>
                  <a:pt x="33" y="168"/>
                </a:cubicBezTo>
                <a:cubicBezTo>
                  <a:pt x="95" y="162"/>
                  <a:pt x="95" y="162"/>
                  <a:pt x="95" y="162"/>
                </a:cubicBezTo>
                <a:cubicBezTo>
                  <a:pt x="95" y="162"/>
                  <a:pt x="95" y="161"/>
                  <a:pt x="95" y="161"/>
                </a:cubicBezTo>
                <a:cubicBezTo>
                  <a:pt x="95" y="160"/>
                  <a:pt x="95" y="160"/>
                  <a:pt x="95" y="159"/>
                </a:cubicBezTo>
                <a:close/>
                <a:moveTo>
                  <a:pt x="95" y="136"/>
                </a:moveTo>
                <a:cubicBezTo>
                  <a:pt x="33" y="141"/>
                  <a:pt x="33" y="141"/>
                  <a:pt x="33" y="141"/>
                </a:cubicBezTo>
                <a:cubicBezTo>
                  <a:pt x="33" y="142"/>
                  <a:pt x="33" y="143"/>
                  <a:pt x="33" y="143"/>
                </a:cubicBezTo>
                <a:cubicBezTo>
                  <a:pt x="33" y="144"/>
                  <a:pt x="33" y="144"/>
                  <a:pt x="33" y="144"/>
                </a:cubicBezTo>
                <a:cubicBezTo>
                  <a:pt x="95" y="139"/>
                  <a:pt x="95" y="139"/>
                  <a:pt x="95" y="139"/>
                </a:cubicBezTo>
                <a:cubicBezTo>
                  <a:pt x="95" y="138"/>
                  <a:pt x="95" y="138"/>
                  <a:pt x="95" y="137"/>
                </a:cubicBezTo>
                <a:cubicBezTo>
                  <a:pt x="95" y="137"/>
                  <a:pt x="95" y="136"/>
                  <a:pt x="95" y="136"/>
                </a:cubicBezTo>
                <a:close/>
              </a:path>
            </a:pathLst>
          </a:custGeom>
          <a:solidFill>
            <a:srgbClr val="DEEBF7"/>
          </a:solidFill>
          <a:ln>
            <a:noFill/>
          </a:ln>
        </p:spPr>
        <p:txBody>
          <a:bodyPr lIns="60222" tIns="30111" rIns="60222" bIns="30111"/>
          <a:lstStyle/>
          <a:p>
            <a:pPr>
              <a:defRPr/>
            </a:pPr>
            <a:endParaRPr lang="zh-CN" altLang="en-US" sz="1185">
              <a:solidFill>
                <a:srgbClr val="2E323E"/>
              </a:solidFill>
            </a:endParaRPr>
          </a:p>
        </p:txBody>
      </p:sp>
      <p:sp>
        <p:nvSpPr>
          <p:cNvPr id="30" name="六边形 29"/>
          <p:cNvSpPr/>
          <p:nvPr/>
        </p:nvSpPr>
        <p:spPr>
          <a:xfrm rot="16200000">
            <a:off x="3364698" y="2768662"/>
            <a:ext cx="1053376" cy="908083"/>
          </a:xfrm>
          <a:prstGeom prst="hexagon">
            <a:avLst/>
          </a:prstGeom>
          <a:noFill/>
          <a:ln w="3175">
            <a:solidFill>
              <a:srgbClr val="B5D2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34" name="Freeform 247"/>
          <p:cNvSpPr>
            <a:spLocks noEditPoints="1"/>
          </p:cNvSpPr>
          <p:nvPr/>
        </p:nvSpPr>
        <p:spPr bwMode="auto">
          <a:xfrm>
            <a:off x="3679132" y="1909855"/>
            <a:ext cx="388203" cy="369332"/>
          </a:xfrm>
          <a:custGeom>
            <a:avLst/>
            <a:gdLst>
              <a:gd name="T0" fmla="*/ 45 w 153"/>
              <a:gd name="T1" fmla="*/ 125 h 152"/>
              <a:gd name="T2" fmla="*/ 38 w 153"/>
              <a:gd name="T3" fmla="*/ 118 h 152"/>
              <a:gd name="T4" fmla="*/ 139 w 153"/>
              <a:gd name="T5" fmla="*/ 17 h 152"/>
              <a:gd name="T6" fmla="*/ 136 w 153"/>
              <a:gd name="T7" fmla="*/ 14 h 152"/>
              <a:gd name="T8" fmla="*/ 35 w 153"/>
              <a:gd name="T9" fmla="*/ 114 h 152"/>
              <a:gd name="T10" fmla="*/ 28 w 153"/>
              <a:gd name="T11" fmla="*/ 108 h 152"/>
              <a:gd name="T12" fmla="*/ 128 w 153"/>
              <a:gd name="T13" fmla="*/ 6 h 152"/>
              <a:gd name="T14" fmla="*/ 122 w 153"/>
              <a:gd name="T15" fmla="*/ 0 h 152"/>
              <a:gd name="T16" fmla="*/ 16 w 153"/>
              <a:gd name="T17" fmla="*/ 106 h 152"/>
              <a:gd name="T18" fmla="*/ 16 w 153"/>
              <a:gd name="T19" fmla="*/ 106 h 152"/>
              <a:gd name="T20" fmla="*/ 16 w 153"/>
              <a:gd name="T21" fmla="*/ 106 h 152"/>
              <a:gd name="T22" fmla="*/ 16 w 153"/>
              <a:gd name="T23" fmla="*/ 106 h 152"/>
              <a:gd name="T24" fmla="*/ 16 w 153"/>
              <a:gd name="T25" fmla="*/ 106 h 152"/>
              <a:gd name="T26" fmla="*/ 0 w 153"/>
              <a:gd name="T27" fmla="*/ 152 h 152"/>
              <a:gd name="T28" fmla="*/ 47 w 153"/>
              <a:gd name="T29" fmla="*/ 137 h 152"/>
              <a:gd name="T30" fmla="*/ 47 w 153"/>
              <a:gd name="T31" fmla="*/ 137 h 152"/>
              <a:gd name="T32" fmla="*/ 47 w 153"/>
              <a:gd name="T33" fmla="*/ 137 h 152"/>
              <a:gd name="T34" fmla="*/ 47 w 153"/>
              <a:gd name="T35" fmla="*/ 137 h 152"/>
              <a:gd name="T36" fmla="*/ 153 w 153"/>
              <a:gd name="T37" fmla="*/ 31 h 152"/>
              <a:gd name="T38" fmla="*/ 146 w 153"/>
              <a:gd name="T39" fmla="*/ 24 h 152"/>
              <a:gd name="T40" fmla="*/ 45 w 153"/>
              <a:gd name="T41" fmla="*/ 125 h 152"/>
              <a:gd name="T42" fmla="*/ 22 w 153"/>
              <a:gd name="T43" fmla="*/ 119 h 152"/>
              <a:gd name="T44" fmla="*/ 34 w 153"/>
              <a:gd name="T45" fmla="*/ 131 h 152"/>
              <a:gd name="T46" fmla="*/ 16 w 153"/>
              <a:gd name="T47" fmla="*/ 137 h 152"/>
              <a:gd name="T48" fmla="*/ 22 w 153"/>
              <a:gd name="T49" fmla="*/ 119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3" h="152">
                <a:moveTo>
                  <a:pt x="45" y="125"/>
                </a:moveTo>
                <a:lnTo>
                  <a:pt x="38" y="118"/>
                </a:lnTo>
                <a:lnTo>
                  <a:pt x="139" y="17"/>
                </a:lnTo>
                <a:lnTo>
                  <a:pt x="136" y="14"/>
                </a:lnTo>
                <a:lnTo>
                  <a:pt x="35" y="114"/>
                </a:lnTo>
                <a:lnTo>
                  <a:pt x="28" y="108"/>
                </a:lnTo>
                <a:lnTo>
                  <a:pt x="128" y="6"/>
                </a:lnTo>
                <a:lnTo>
                  <a:pt x="122" y="0"/>
                </a:lnTo>
                <a:lnTo>
                  <a:pt x="16" y="106"/>
                </a:lnTo>
                <a:lnTo>
                  <a:pt x="16" y="106"/>
                </a:lnTo>
                <a:lnTo>
                  <a:pt x="16" y="106"/>
                </a:lnTo>
                <a:lnTo>
                  <a:pt x="16" y="106"/>
                </a:lnTo>
                <a:lnTo>
                  <a:pt x="16" y="106"/>
                </a:lnTo>
                <a:lnTo>
                  <a:pt x="0" y="152"/>
                </a:lnTo>
                <a:lnTo>
                  <a:pt x="47" y="137"/>
                </a:lnTo>
                <a:lnTo>
                  <a:pt x="47" y="137"/>
                </a:lnTo>
                <a:lnTo>
                  <a:pt x="47" y="137"/>
                </a:lnTo>
                <a:lnTo>
                  <a:pt x="47" y="137"/>
                </a:lnTo>
                <a:lnTo>
                  <a:pt x="153" y="31"/>
                </a:lnTo>
                <a:lnTo>
                  <a:pt x="146" y="24"/>
                </a:lnTo>
                <a:lnTo>
                  <a:pt x="45" y="125"/>
                </a:lnTo>
                <a:close/>
                <a:moveTo>
                  <a:pt x="22" y="119"/>
                </a:moveTo>
                <a:lnTo>
                  <a:pt x="34" y="131"/>
                </a:lnTo>
                <a:lnTo>
                  <a:pt x="16" y="137"/>
                </a:lnTo>
                <a:lnTo>
                  <a:pt x="22" y="119"/>
                </a:lnTo>
                <a:close/>
              </a:path>
            </a:pathLst>
          </a:custGeom>
          <a:solidFill>
            <a:srgbClr val="DEEBF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35" name="Freeform 248"/>
          <p:cNvSpPr/>
          <p:nvPr/>
        </p:nvSpPr>
        <p:spPr bwMode="auto">
          <a:xfrm>
            <a:off x="3995607" y="1844537"/>
            <a:ext cx="171310" cy="130635"/>
          </a:xfrm>
          <a:custGeom>
            <a:avLst/>
            <a:gdLst>
              <a:gd name="T0" fmla="*/ 52 w 89"/>
              <a:gd name="T1" fmla="*/ 71 h 71"/>
              <a:gd name="T2" fmla="*/ 55 w 89"/>
              <a:gd name="T3" fmla="*/ 68 h 71"/>
              <a:gd name="T4" fmla="*/ 59 w 89"/>
              <a:gd name="T5" fmla="*/ 12 h 71"/>
              <a:gd name="T6" fmla="*/ 33 w 89"/>
              <a:gd name="T7" fmla="*/ 0 h 71"/>
              <a:gd name="T8" fmla="*/ 3 w 89"/>
              <a:gd name="T9" fmla="*/ 16 h 71"/>
              <a:gd name="T10" fmla="*/ 0 w 89"/>
              <a:gd name="T11" fmla="*/ 19 h 71"/>
              <a:gd name="T12" fmla="*/ 52 w 89"/>
              <a:gd name="T13" fmla="*/ 7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9" h="71">
                <a:moveTo>
                  <a:pt x="52" y="71"/>
                </a:moveTo>
                <a:cubicBezTo>
                  <a:pt x="55" y="68"/>
                  <a:pt x="55" y="68"/>
                  <a:pt x="55" y="68"/>
                </a:cubicBezTo>
                <a:cubicBezTo>
                  <a:pt x="55" y="68"/>
                  <a:pt x="89" y="42"/>
                  <a:pt x="59" y="12"/>
                </a:cubicBezTo>
                <a:cubicBezTo>
                  <a:pt x="49" y="3"/>
                  <a:pt x="41" y="0"/>
                  <a:pt x="33" y="0"/>
                </a:cubicBezTo>
                <a:cubicBezTo>
                  <a:pt x="15" y="0"/>
                  <a:pt x="3" y="16"/>
                  <a:pt x="3" y="16"/>
                </a:cubicBezTo>
                <a:cubicBezTo>
                  <a:pt x="0" y="19"/>
                  <a:pt x="0" y="19"/>
                  <a:pt x="0" y="19"/>
                </a:cubicBezTo>
                <a:lnTo>
                  <a:pt x="52" y="71"/>
                </a:lnTo>
                <a:close/>
              </a:path>
            </a:pathLst>
          </a:custGeom>
          <a:solidFill>
            <a:srgbClr val="DEEBF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33" name="六边形 32"/>
          <p:cNvSpPr/>
          <p:nvPr/>
        </p:nvSpPr>
        <p:spPr>
          <a:xfrm rot="16200000">
            <a:off x="3364700" y="1568650"/>
            <a:ext cx="1053376" cy="908083"/>
          </a:xfrm>
          <a:prstGeom prst="hexagon">
            <a:avLst/>
          </a:prstGeom>
          <a:noFill/>
          <a:ln w="3175">
            <a:solidFill>
              <a:srgbClr val="B5D2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37" name="Freeform 305"/>
          <p:cNvSpPr/>
          <p:nvPr/>
        </p:nvSpPr>
        <p:spPr bwMode="auto">
          <a:xfrm>
            <a:off x="4865154" y="1790770"/>
            <a:ext cx="449267" cy="449269"/>
          </a:xfrm>
          <a:custGeom>
            <a:avLst/>
            <a:gdLst>
              <a:gd name="T0" fmla="*/ 293 w 297"/>
              <a:gd name="T1" fmla="*/ 232 h 297"/>
              <a:gd name="T2" fmla="*/ 230 w 297"/>
              <a:gd name="T3" fmla="*/ 195 h 297"/>
              <a:gd name="T4" fmla="*/ 220 w 297"/>
              <a:gd name="T5" fmla="*/ 196 h 297"/>
              <a:gd name="T6" fmla="*/ 201 w 297"/>
              <a:gd name="T7" fmla="*/ 215 h 297"/>
              <a:gd name="T8" fmla="*/ 190 w 297"/>
              <a:gd name="T9" fmla="*/ 220 h 297"/>
              <a:gd name="T10" fmla="*/ 122 w 297"/>
              <a:gd name="T11" fmla="*/ 176 h 297"/>
              <a:gd name="T12" fmla="*/ 78 w 297"/>
              <a:gd name="T13" fmla="*/ 108 h 297"/>
              <a:gd name="T14" fmla="*/ 82 w 297"/>
              <a:gd name="T15" fmla="*/ 96 h 297"/>
              <a:gd name="T16" fmla="*/ 98 w 297"/>
              <a:gd name="T17" fmla="*/ 80 h 297"/>
              <a:gd name="T18" fmla="*/ 100 w 297"/>
              <a:gd name="T19" fmla="*/ 70 h 297"/>
              <a:gd name="T20" fmla="*/ 65 w 297"/>
              <a:gd name="T21" fmla="*/ 4 h 297"/>
              <a:gd name="T22" fmla="*/ 58 w 297"/>
              <a:gd name="T23" fmla="*/ 3 h 297"/>
              <a:gd name="T24" fmla="*/ 14 w 297"/>
              <a:gd name="T25" fmla="*/ 46 h 297"/>
              <a:gd name="T26" fmla="*/ 9 w 297"/>
              <a:gd name="T27" fmla="*/ 57 h 297"/>
              <a:gd name="T28" fmla="*/ 89 w 297"/>
              <a:gd name="T29" fmla="*/ 209 h 297"/>
              <a:gd name="T30" fmla="*/ 240 w 297"/>
              <a:gd name="T31" fmla="*/ 288 h 297"/>
              <a:gd name="T32" fmla="*/ 252 w 297"/>
              <a:gd name="T33" fmla="*/ 283 h 297"/>
              <a:gd name="T34" fmla="*/ 295 w 297"/>
              <a:gd name="T35" fmla="*/ 240 h 297"/>
              <a:gd name="T36" fmla="*/ 293 w 297"/>
              <a:gd name="T37" fmla="*/ 232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97" h="297">
                <a:moveTo>
                  <a:pt x="293" y="232"/>
                </a:moveTo>
                <a:cubicBezTo>
                  <a:pt x="230" y="195"/>
                  <a:pt x="230" y="195"/>
                  <a:pt x="230" y="195"/>
                </a:cubicBezTo>
                <a:cubicBezTo>
                  <a:pt x="227" y="193"/>
                  <a:pt x="222" y="194"/>
                  <a:pt x="220" y="196"/>
                </a:cubicBezTo>
                <a:cubicBezTo>
                  <a:pt x="201" y="215"/>
                  <a:pt x="201" y="215"/>
                  <a:pt x="201" y="215"/>
                </a:cubicBezTo>
                <a:cubicBezTo>
                  <a:pt x="198" y="217"/>
                  <a:pt x="193" y="220"/>
                  <a:pt x="190" y="220"/>
                </a:cubicBezTo>
                <a:cubicBezTo>
                  <a:pt x="190" y="220"/>
                  <a:pt x="166" y="220"/>
                  <a:pt x="122" y="176"/>
                </a:cubicBezTo>
                <a:cubicBezTo>
                  <a:pt x="77" y="132"/>
                  <a:pt x="78" y="108"/>
                  <a:pt x="78" y="108"/>
                </a:cubicBezTo>
                <a:cubicBezTo>
                  <a:pt x="78" y="104"/>
                  <a:pt x="80" y="99"/>
                  <a:pt x="82" y="96"/>
                </a:cubicBezTo>
                <a:cubicBezTo>
                  <a:pt x="98" y="80"/>
                  <a:pt x="98" y="80"/>
                  <a:pt x="98" y="80"/>
                </a:cubicBezTo>
                <a:cubicBezTo>
                  <a:pt x="101" y="78"/>
                  <a:pt x="102" y="73"/>
                  <a:pt x="100" y="70"/>
                </a:cubicBezTo>
                <a:cubicBezTo>
                  <a:pt x="65" y="4"/>
                  <a:pt x="65" y="4"/>
                  <a:pt x="65" y="4"/>
                </a:cubicBezTo>
                <a:cubicBezTo>
                  <a:pt x="64" y="1"/>
                  <a:pt x="60" y="0"/>
                  <a:pt x="58" y="3"/>
                </a:cubicBezTo>
                <a:cubicBezTo>
                  <a:pt x="14" y="46"/>
                  <a:pt x="14" y="46"/>
                  <a:pt x="14" y="46"/>
                </a:cubicBezTo>
                <a:cubicBezTo>
                  <a:pt x="12" y="48"/>
                  <a:pt x="9" y="53"/>
                  <a:pt x="9" y="57"/>
                </a:cubicBezTo>
                <a:cubicBezTo>
                  <a:pt x="9" y="57"/>
                  <a:pt x="0" y="120"/>
                  <a:pt x="89" y="209"/>
                </a:cubicBezTo>
                <a:cubicBezTo>
                  <a:pt x="177" y="297"/>
                  <a:pt x="240" y="288"/>
                  <a:pt x="240" y="288"/>
                </a:cubicBezTo>
                <a:cubicBezTo>
                  <a:pt x="244" y="288"/>
                  <a:pt x="249" y="285"/>
                  <a:pt x="252" y="283"/>
                </a:cubicBezTo>
                <a:cubicBezTo>
                  <a:pt x="295" y="240"/>
                  <a:pt x="295" y="240"/>
                  <a:pt x="295" y="240"/>
                </a:cubicBezTo>
                <a:cubicBezTo>
                  <a:pt x="297" y="237"/>
                  <a:pt x="297" y="233"/>
                  <a:pt x="293" y="232"/>
                </a:cubicBezTo>
                <a:close/>
              </a:path>
            </a:pathLst>
          </a:custGeom>
          <a:solidFill>
            <a:srgbClr val="DEEBF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38" name="六边形 37"/>
          <p:cNvSpPr/>
          <p:nvPr/>
        </p:nvSpPr>
        <p:spPr>
          <a:xfrm rot="16200000">
            <a:off x="4531149" y="1556878"/>
            <a:ext cx="1053376" cy="908083"/>
          </a:xfrm>
          <a:prstGeom prst="hexagon">
            <a:avLst/>
          </a:prstGeom>
          <a:noFill/>
          <a:ln w="3175">
            <a:solidFill>
              <a:srgbClr val="B5D2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073176" y="3137213"/>
            <a:ext cx="1381125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25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1073176" y="3531308"/>
            <a:ext cx="14025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</a:t>
            </a:r>
            <a:endParaRPr lang="zh-CN" altLang="en-US" sz="1050" dirty="0">
              <a:solidFill>
                <a:srgbClr val="2E323E"/>
              </a:solidFill>
            </a:endParaRPr>
          </a:p>
        </p:txBody>
      </p:sp>
      <p:cxnSp>
        <p:nvCxnSpPr>
          <p:cNvPr id="42" name="直接连接符 41"/>
          <p:cNvCxnSpPr/>
          <p:nvPr/>
        </p:nvCxnSpPr>
        <p:spPr>
          <a:xfrm flipH="1">
            <a:off x="3306258" y="3619978"/>
            <a:ext cx="311909" cy="357569"/>
          </a:xfrm>
          <a:prstGeom prst="line">
            <a:avLst/>
          </a:prstGeom>
          <a:ln w="3175">
            <a:solidFill>
              <a:srgbClr val="B5D2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H="1">
            <a:off x="1721104" y="3977547"/>
            <a:ext cx="1585153" cy="11839"/>
          </a:xfrm>
          <a:prstGeom prst="line">
            <a:avLst/>
          </a:prstGeom>
          <a:ln w="3175">
            <a:solidFill>
              <a:srgbClr val="B5D2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组合 325"/>
          <p:cNvGrpSpPr/>
          <p:nvPr/>
        </p:nvGrpSpPr>
        <p:grpSpPr>
          <a:xfrm>
            <a:off x="1934120" y="914400"/>
            <a:ext cx="5275762" cy="3077032"/>
            <a:chOff x="2352676" y="1158519"/>
            <a:chExt cx="4438649" cy="2588794"/>
          </a:xfrm>
        </p:grpSpPr>
        <p:sp>
          <p:nvSpPr>
            <p:cNvPr id="314" name="矩形: 圆角 313"/>
            <p:cNvSpPr/>
            <p:nvPr/>
          </p:nvSpPr>
          <p:spPr>
            <a:xfrm rot="21321204">
              <a:off x="2495550" y="1518463"/>
              <a:ext cx="4295775" cy="2228850"/>
            </a:xfrm>
            <a:prstGeom prst="roundRect">
              <a:avLst>
                <a:gd name="adj" fmla="val 5556"/>
              </a:avLst>
            </a:prstGeom>
            <a:noFill/>
            <a:ln>
              <a:solidFill>
                <a:srgbClr val="2E32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3" name="矩形: 圆角 312"/>
            <p:cNvSpPr/>
            <p:nvPr/>
          </p:nvSpPr>
          <p:spPr>
            <a:xfrm>
              <a:off x="2352676" y="1518463"/>
              <a:ext cx="4295775" cy="2228850"/>
            </a:xfrm>
            <a:prstGeom prst="roundRect">
              <a:avLst>
                <a:gd name="adj" fmla="val 5556"/>
              </a:avLst>
            </a:prstGeom>
            <a:solidFill>
              <a:srgbClr val="2E32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9" name="Freeform 66"/>
            <p:cNvSpPr>
              <a:spLocks noEditPoints="1"/>
            </p:cNvSpPr>
            <p:nvPr/>
          </p:nvSpPr>
          <p:spPr bwMode="auto">
            <a:xfrm rot="2146814">
              <a:off x="2405759" y="1158519"/>
              <a:ext cx="489398" cy="719888"/>
            </a:xfrm>
            <a:custGeom>
              <a:avLst/>
              <a:gdLst>
                <a:gd name="T0" fmla="*/ 94 w 117"/>
                <a:gd name="T1" fmla="*/ 142 h 173"/>
                <a:gd name="T2" fmla="*/ 93 w 117"/>
                <a:gd name="T3" fmla="*/ 141 h 173"/>
                <a:gd name="T4" fmla="*/ 71 w 117"/>
                <a:gd name="T5" fmla="*/ 90 h 173"/>
                <a:gd name="T6" fmla="*/ 59 w 117"/>
                <a:gd name="T7" fmla="*/ 87 h 173"/>
                <a:gd name="T8" fmla="*/ 46 w 117"/>
                <a:gd name="T9" fmla="*/ 90 h 173"/>
                <a:gd name="T10" fmla="*/ 24 w 117"/>
                <a:gd name="T11" fmla="*/ 141 h 173"/>
                <a:gd name="T12" fmla="*/ 24 w 117"/>
                <a:gd name="T13" fmla="*/ 142 h 173"/>
                <a:gd name="T14" fmla="*/ 23 w 117"/>
                <a:gd name="T15" fmla="*/ 144 h 173"/>
                <a:gd name="T16" fmla="*/ 23 w 117"/>
                <a:gd name="T17" fmla="*/ 144 h 173"/>
                <a:gd name="T18" fmla="*/ 23 w 117"/>
                <a:gd name="T19" fmla="*/ 144 h 173"/>
                <a:gd name="T20" fmla="*/ 59 w 117"/>
                <a:gd name="T21" fmla="*/ 157 h 173"/>
                <a:gd name="T22" fmla="*/ 95 w 117"/>
                <a:gd name="T23" fmla="*/ 144 h 173"/>
                <a:gd name="T24" fmla="*/ 95 w 117"/>
                <a:gd name="T25" fmla="*/ 144 h 173"/>
                <a:gd name="T26" fmla="*/ 95 w 117"/>
                <a:gd name="T27" fmla="*/ 144 h 173"/>
                <a:gd name="T28" fmla="*/ 94 w 117"/>
                <a:gd name="T29" fmla="*/ 142 h 173"/>
                <a:gd name="T30" fmla="*/ 116 w 117"/>
                <a:gd name="T31" fmla="*/ 152 h 173"/>
                <a:gd name="T32" fmla="*/ 115 w 117"/>
                <a:gd name="T33" fmla="*/ 149 h 173"/>
                <a:gd name="T34" fmla="*/ 114 w 117"/>
                <a:gd name="T35" fmla="*/ 147 h 173"/>
                <a:gd name="T36" fmla="*/ 78 w 117"/>
                <a:gd name="T37" fmla="*/ 66 h 173"/>
                <a:gd name="T38" fmla="*/ 79 w 117"/>
                <a:gd name="T39" fmla="*/ 66 h 173"/>
                <a:gd name="T40" fmla="*/ 79 w 117"/>
                <a:gd name="T41" fmla="*/ 30 h 173"/>
                <a:gd name="T42" fmla="*/ 87 w 117"/>
                <a:gd name="T43" fmla="*/ 22 h 173"/>
                <a:gd name="T44" fmla="*/ 87 w 117"/>
                <a:gd name="T45" fmla="*/ 11 h 173"/>
                <a:gd name="T46" fmla="*/ 59 w 117"/>
                <a:gd name="T47" fmla="*/ 0 h 173"/>
                <a:gd name="T48" fmla="*/ 30 w 117"/>
                <a:gd name="T49" fmla="*/ 11 h 173"/>
                <a:gd name="T50" fmla="*/ 30 w 117"/>
                <a:gd name="T51" fmla="*/ 22 h 173"/>
                <a:gd name="T52" fmla="*/ 38 w 117"/>
                <a:gd name="T53" fmla="*/ 30 h 173"/>
                <a:gd name="T54" fmla="*/ 38 w 117"/>
                <a:gd name="T55" fmla="*/ 66 h 173"/>
                <a:gd name="T56" fmla="*/ 39 w 117"/>
                <a:gd name="T57" fmla="*/ 66 h 173"/>
                <a:gd name="T58" fmla="*/ 4 w 117"/>
                <a:gd name="T59" fmla="*/ 147 h 173"/>
                <a:gd name="T60" fmla="*/ 2 w 117"/>
                <a:gd name="T61" fmla="*/ 149 h 173"/>
                <a:gd name="T62" fmla="*/ 1 w 117"/>
                <a:gd name="T63" fmla="*/ 152 h 173"/>
                <a:gd name="T64" fmla="*/ 1 w 117"/>
                <a:gd name="T65" fmla="*/ 153 h 173"/>
                <a:gd name="T66" fmla="*/ 1 w 117"/>
                <a:gd name="T67" fmla="*/ 153 h 173"/>
                <a:gd name="T68" fmla="*/ 59 w 117"/>
                <a:gd name="T69" fmla="*/ 173 h 173"/>
                <a:gd name="T70" fmla="*/ 116 w 117"/>
                <a:gd name="T71" fmla="*/ 153 h 173"/>
                <a:gd name="T72" fmla="*/ 116 w 117"/>
                <a:gd name="T73" fmla="*/ 153 h 173"/>
                <a:gd name="T74" fmla="*/ 116 w 117"/>
                <a:gd name="T75" fmla="*/ 152 h 173"/>
                <a:gd name="T76" fmla="*/ 34 w 117"/>
                <a:gd name="T77" fmla="*/ 15 h 173"/>
                <a:gd name="T78" fmla="*/ 59 w 117"/>
                <a:gd name="T79" fmla="*/ 8 h 173"/>
                <a:gd name="T80" fmla="*/ 83 w 117"/>
                <a:gd name="T81" fmla="*/ 15 h 173"/>
                <a:gd name="T82" fmla="*/ 59 w 117"/>
                <a:gd name="T83" fmla="*/ 21 h 173"/>
                <a:gd name="T84" fmla="*/ 34 w 117"/>
                <a:gd name="T85" fmla="*/ 15 h 173"/>
                <a:gd name="T86" fmla="*/ 104 w 117"/>
                <a:gd name="T87" fmla="*/ 149 h 173"/>
                <a:gd name="T88" fmla="*/ 59 w 117"/>
                <a:gd name="T89" fmla="*/ 165 h 173"/>
                <a:gd name="T90" fmla="*/ 13 w 117"/>
                <a:gd name="T91" fmla="*/ 149 h 173"/>
                <a:gd name="T92" fmla="*/ 13 w 117"/>
                <a:gd name="T93" fmla="*/ 149 h 173"/>
                <a:gd name="T94" fmla="*/ 13 w 117"/>
                <a:gd name="T95" fmla="*/ 149 h 173"/>
                <a:gd name="T96" fmla="*/ 14 w 117"/>
                <a:gd name="T97" fmla="*/ 146 h 173"/>
                <a:gd name="T98" fmla="*/ 15 w 117"/>
                <a:gd name="T99" fmla="*/ 144 h 173"/>
                <a:gd name="T100" fmla="*/ 46 w 117"/>
                <a:gd name="T101" fmla="*/ 71 h 173"/>
                <a:gd name="T102" fmla="*/ 46 w 117"/>
                <a:gd name="T103" fmla="*/ 32 h 173"/>
                <a:gd name="T104" fmla="*/ 59 w 117"/>
                <a:gd name="T105" fmla="*/ 33 h 173"/>
                <a:gd name="T106" fmla="*/ 71 w 117"/>
                <a:gd name="T107" fmla="*/ 32 h 173"/>
                <a:gd name="T108" fmla="*/ 71 w 117"/>
                <a:gd name="T109" fmla="*/ 71 h 173"/>
                <a:gd name="T110" fmla="*/ 102 w 117"/>
                <a:gd name="T111" fmla="*/ 144 h 173"/>
                <a:gd name="T112" fmla="*/ 103 w 117"/>
                <a:gd name="T113" fmla="*/ 146 h 173"/>
                <a:gd name="T114" fmla="*/ 104 w 117"/>
                <a:gd name="T115" fmla="*/ 149 h 173"/>
                <a:gd name="T116" fmla="*/ 104 w 117"/>
                <a:gd name="T117" fmla="*/ 14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7" h="173">
                  <a:moveTo>
                    <a:pt x="94" y="142"/>
                  </a:moveTo>
                  <a:cubicBezTo>
                    <a:pt x="94" y="141"/>
                    <a:pt x="93" y="141"/>
                    <a:pt x="93" y="141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1" y="90"/>
                    <a:pt x="65" y="87"/>
                    <a:pt x="59" y="87"/>
                  </a:cubicBezTo>
                  <a:cubicBezTo>
                    <a:pt x="53" y="87"/>
                    <a:pt x="46" y="90"/>
                    <a:pt x="46" y="90"/>
                  </a:cubicBezTo>
                  <a:cubicBezTo>
                    <a:pt x="24" y="141"/>
                    <a:pt x="24" y="141"/>
                    <a:pt x="24" y="141"/>
                  </a:cubicBezTo>
                  <a:cubicBezTo>
                    <a:pt x="24" y="141"/>
                    <a:pt x="24" y="141"/>
                    <a:pt x="24" y="142"/>
                  </a:cubicBezTo>
                  <a:cubicBezTo>
                    <a:pt x="23" y="142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51"/>
                    <a:pt x="37" y="157"/>
                    <a:pt x="59" y="157"/>
                  </a:cubicBezTo>
                  <a:cubicBezTo>
                    <a:pt x="80" y="157"/>
                    <a:pt x="95" y="151"/>
                    <a:pt x="95" y="144"/>
                  </a:cubicBezTo>
                  <a:cubicBezTo>
                    <a:pt x="95" y="144"/>
                    <a:pt x="95" y="144"/>
                    <a:pt x="95" y="144"/>
                  </a:cubicBezTo>
                  <a:cubicBezTo>
                    <a:pt x="95" y="144"/>
                    <a:pt x="95" y="144"/>
                    <a:pt x="95" y="144"/>
                  </a:cubicBezTo>
                  <a:cubicBezTo>
                    <a:pt x="94" y="143"/>
                    <a:pt x="94" y="142"/>
                    <a:pt x="94" y="142"/>
                  </a:cubicBezTo>
                  <a:close/>
                  <a:moveTo>
                    <a:pt x="116" y="152"/>
                  </a:moveTo>
                  <a:cubicBezTo>
                    <a:pt x="116" y="151"/>
                    <a:pt x="116" y="150"/>
                    <a:pt x="115" y="149"/>
                  </a:cubicBezTo>
                  <a:cubicBezTo>
                    <a:pt x="115" y="148"/>
                    <a:pt x="114" y="148"/>
                    <a:pt x="114" y="147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4" y="28"/>
                    <a:pt x="87" y="25"/>
                    <a:pt x="87" y="22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5"/>
                    <a:pt x="75" y="0"/>
                    <a:pt x="59" y="0"/>
                  </a:cubicBezTo>
                  <a:cubicBezTo>
                    <a:pt x="43" y="0"/>
                    <a:pt x="30" y="5"/>
                    <a:pt x="30" y="11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5"/>
                    <a:pt x="33" y="28"/>
                    <a:pt x="38" y="30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4" y="147"/>
                    <a:pt x="4" y="147"/>
                    <a:pt x="4" y="147"/>
                  </a:cubicBezTo>
                  <a:cubicBezTo>
                    <a:pt x="3" y="148"/>
                    <a:pt x="3" y="148"/>
                    <a:pt x="2" y="149"/>
                  </a:cubicBezTo>
                  <a:cubicBezTo>
                    <a:pt x="2" y="150"/>
                    <a:pt x="1" y="151"/>
                    <a:pt x="1" y="152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0" y="164"/>
                    <a:pt x="24" y="173"/>
                    <a:pt x="59" y="173"/>
                  </a:cubicBezTo>
                  <a:cubicBezTo>
                    <a:pt x="94" y="173"/>
                    <a:pt x="117" y="164"/>
                    <a:pt x="116" y="153"/>
                  </a:cubicBezTo>
                  <a:cubicBezTo>
                    <a:pt x="116" y="153"/>
                    <a:pt x="116" y="153"/>
                    <a:pt x="116" y="153"/>
                  </a:cubicBezTo>
                  <a:lnTo>
                    <a:pt x="116" y="152"/>
                  </a:lnTo>
                  <a:close/>
                  <a:moveTo>
                    <a:pt x="34" y="15"/>
                  </a:moveTo>
                  <a:cubicBezTo>
                    <a:pt x="34" y="11"/>
                    <a:pt x="45" y="8"/>
                    <a:pt x="59" y="8"/>
                  </a:cubicBezTo>
                  <a:cubicBezTo>
                    <a:pt x="72" y="8"/>
                    <a:pt x="83" y="11"/>
                    <a:pt x="83" y="15"/>
                  </a:cubicBezTo>
                  <a:cubicBezTo>
                    <a:pt x="83" y="18"/>
                    <a:pt x="72" y="21"/>
                    <a:pt x="59" y="21"/>
                  </a:cubicBezTo>
                  <a:cubicBezTo>
                    <a:pt x="45" y="21"/>
                    <a:pt x="34" y="18"/>
                    <a:pt x="34" y="15"/>
                  </a:cubicBezTo>
                  <a:close/>
                  <a:moveTo>
                    <a:pt x="104" y="149"/>
                  </a:moveTo>
                  <a:cubicBezTo>
                    <a:pt x="105" y="158"/>
                    <a:pt x="86" y="165"/>
                    <a:pt x="59" y="165"/>
                  </a:cubicBezTo>
                  <a:cubicBezTo>
                    <a:pt x="31" y="165"/>
                    <a:pt x="13" y="158"/>
                    <a:pt x="13" y="149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3" y="148"/>
                    <a:pt x="14" y="147"/>
                    <a:pt x="14" y="146"/>
                  </a:cubicBezTo>
                  <a:cubicBezTo>
                    <a:pt x="14" y="145"/>
                    <a:pt x="15" y="145"/>
                    <a:pt x="15" y="144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50" y="33"/>
                    <a:pt x="54" y="33"/>
                    <a:pt x="59" y="33"/>
                  </a:cubicBezTo>
                  <a:cubicBezTo>
                    <a:pt x="63" y="33"/>
                    <a:pt x="67" y="33"/>
                    <a:pt x="71" y="32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102" y="144"/>
                    <a:pt x="102" y="144"/>
                    <a:pt x="102" y="144"/>
                  </a:cubicBezTo>
                  <a:cubicBezTo>
                    <a:pt x="103" y="145"/>
                    <a:pt x="103" y="145"/>
                    <a:pt x="103" y="146"/>
                  </a:cubicBezTo>
                  <a:cubicBezTo>
                    <a:pt x="104" y="147"/>
                    <a:pt x="104" y="148"/>
                    <a:pt x="104" y="149"/>
                  </a:cubicBezTo>
                  <a:cubicBezTo>
                    <a:pt x="104" y="149"/>
                    <a:pt x="104" y="149"/>
                    <a:pt x="104" y="14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pic>
        <p:nvPicPr>
          <p:cNvPr id="320" name="图片 319"/>
          <p:cNvPicPr>
            <a:picLocks noChangeAspect="1"/>
          </p:cNvPicPr>
          <p:nvPr/>
        </p:nvPicPr>
        <p:blipFill>
          <a:blip r:embed="rId2" cstate="email"/>
          <a:srcRect r="25833" b="30633"/>
          <a:stretch>
            <a:fillRect/>
          </a:stretch>
        </p:blipFill>
        <p:spPr>
          <a:xfrm>
            <a:off x="5811579" y="1701108"/>
            <a:ext cx="3332421" cy="3442393"/>
          </a:xfrm>
          <a:custGeom>
            <a:avLst/>
            <a:gdLst>
              <a:gd name="connsiteX0" fmla="*/ 0 w 3332421"/>
              <a:gd name="connsiteY0" fmla="*/ 0 h 3442393"/>
              <a:gd name="connsiteX1" fmla="*/ 3332421 w 3332421"/>
              <a:gd name="connsiteY1" fmla="*/ 0 h 3442393"/>
              <a:gd name="connsiteX2" fmla="*/ 3332421 w 3332421"/>
              <a:gd name="connsiteY2" fmla="*/ 3442393 h 3442393"/>
              <a:gd name="connsiteX3" fmla="*/ 0 w 3332421"/>
              <a:gd name="connsiteY3" fmla="*/ 3442393 h 3442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2421" h="3442393">
                <a:moveTo>
                  <a:pt x="0" y="0"/>
                </a:moveTo>
                <a:lnTo>
                  <a:pt x="3332421" y="0"/>
                </a:lnTo>
                <a:lnTo>
                  <a:pt x="3332421" y="3442393"/>
                </a:lnTo>
                <a:lnTo>
                  <a:pt x="0" y="3442393"/>
                </a:lnTo>
                <a:close/>
              </a:path>
            </a:pathLst>
          </a:custGeom>
        </p:spPr>
      </p:pic>
      <p:sp>
        <p:nvSpPr>
          <p:cNvPr id="324" name="文本框 323"/>
          <p:cNvSpPr txBox="1"/>
          <p:nvPr/>
        </p:nvSpPr>
        <p:spPr>
          <a:xfrm>
            <a:off x="2609850" y="2340918"/>
            <a:ext cx="3924300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+mn-ea"/>
              </a:rPr>
              <a:t>4.</a:t>
            </a:r>
            <a:r>
              <a:rPr lang="zh-CN" altLang="en-US" sz="3600" dirty="0">
                <a:solidFill>
                  <a:schemeClr val="bg1"/>
                </a:solidFill>
                <a:latin typeface="+mn-ea"/>
              </a:rPr>
              <a:t>论文总结与感恩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3"/>
          <p:cNvSpPr txBox="1"/>
          <p:nvPr/>
        </p:nvSpPr>
        <p:spPr>
          <a:xfrm>
            <a:off x="914543" y="305770"/>
            <a:ext cx="1395981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983320" y="1735664"/>
            <a:ext cx="7217255" cy="0"/>
          </a:xfrm>
          <a:prstGeom prst="line">
            <a:avLst/>
          </a:prstGeom>
          <a:ln w="3175">
            <a:solidFill>
              <a:srgbClr val="8F85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3934455" y="1161571"/>
            <a:ext cx="1146667" cy="1148186"/>
          </a:xfrm>
          <a:prstGeom prst="ellipse">
            <a:avLst/>
          </a:prstGeom>
          <a:solidFill>
            <a:srgbClr val="B5D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293015" y="1520620"/>
            <a:ext cx="423922" cy="406499"/>
            <a:chOff x="5723748" y="2270981"/>
            <a:chExt cx="592832" cy="541998"/>
          </a:xfrm>
          <a:solidFill>
            <a:srgbClr val="31579B"/>
          </a:solidFill>
        </p:grpSpPr>
        <p:sp>
          <p:nvSpPr>
            <p:cNvPr id="10" name="Freeform 49"/>
            <p:cNvSpPr/>
            <p:nvPr/>
          </p:nvSpPr>
          <p:spPr bwMode="auto">
            <a:xfrm>
              <a:off x="5947795" y="2467531"/>
              <a:ext cx="146721" cy="148900"/>
            </a:xfrm>
            <a:custGeom>
              <a:avLst/>
              <a:gdLst>
                <a:gd name="T0" fmla="*/ 46 w 48"/>
                <a:gd name="T1" fmla="*/ 20 h 48"/>
                <a:gd name="T2" fmla="*/ 6 w 48"/>
                <a:gd name="T3" fmla="*/ 0 h 48"/>
                <a:gd name="T4" fmla="*/ 2 w 48"/>
                <a:gd name="T5" fmla="*/ 0 h 48"/>
                <a:gd name="T6" fmla="*/ 0 w 48"/>
                <a:gd name="T7" fmla="*/ 4 h 48"/>
                <a:gd name="T8" fmla="*/ 0 w 48"/>
                <a:gd name="T9" fmla="*/ 44 h 48"/>
                <a:gd name="T10" fmla="*/ 2 w 48"/>
                <a:gd name="T11" fmla="*/ 47 h 48"/>
                <a:gd name="T12" fmla="*/ 4 w 48"/>
                <a:gd name="T13" fmla="*/ 48 h 48"/>
                <a:gd name="T14" fmla="*/ 6 w 48"/>
                <a:gd name="T15" fmla="*/ 47 h 48"/>
                <a:gd name="T16" fmla="*/ 46 w 48"/>
                <a:gd name="T17" fmla="*/ 27 h 48"/>
                <a:gd name="T18" fmla="*/ 48 w 48"/>
                <a:gd name="T19" fmla="*/ 24 h 48"/>
                <a:gd name="T20" fmla="*/ 46 w 48"/>
                <a:gd name="T21" fmla="*/ 2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48">
                  <a:moveTo>
                    <a:pt x="46" y="2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0"/>
                    <a:pt x="2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1" y="47"/>
                    <a:pt x="2" y="47"/>
                  </a:cubicBezTo>
                  <a:cubicBezTo>
                    <a:pt x="3" y="48"/>
                    <a:pt x="3" y="48"/>
                    <a:pt x="4" y="48"/>
                  </a:cubicBezTo>
                  <a:cubicBezTo>
                    <a:pt x="5" y="48"/>
                    <a:pt x="5" y="48"/>
                    <a:pt x="6" y="4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7" y="27"/>
                    <a:pt x="48" y="25"/>
                    <a:pt x="48" y="24"/>
                  </a:cubicBezTo>
                  <a:cubicBezTo>
                    <a:pt x="48" y="22"/>
                    <a:pt x="47" y="21"/>
                    <a:pt x="46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0294" tIns="40147" rIns="80294" bIns="40147"/>
            <a:lstStyle/>
            <a:p>
              <a:pPr>
                <a:defRPr/>
              </a:pPr>
              <a:endParaRPr lang="zh-CN" altLang="en-US" sz="1575">
                <a:solidFill>
                  <a:srgbClr val="2E323E"/>
                </a:solidFill>
              </a:endParaRPr>
            </a:p>
          </p:txBody>
        </p:sp>
        <p:sp>
          <p:nvSpPr>
            <p:cNvPr id="11" name="Freeform 50"/>
            <p:cNvSpPr>
              <a:spLocks noEditPoints="1"/>
            </p:cNvSpPr>
            <p:nvPr/>
          </p:nvSpPr>
          <p:spPr bwMode="auto">
            <a:xfrm>
              <a:off x="5723748" y="2270981"/>
              <a:ext cx="592832" cy="541998"/>
            </a:xfrm>
            <a:custGeom>
              <a:avLst/>
              <a:gdLst>
                <a:gd name="T0" fmla="*/ 160 w 192"/>
                <a:gd name="T1" fmla="*/ 0 h 176"/>
                <a:gd name="T2" fmla="*/ 120 w 192"/>
                <a:gd name="T3" fmla="*/ 0 h 176"/>
                <a:gd name="T4" fmla="*/ 80 w 192"/>
                <a:gd name="T5" fmla="*/ 0 h 176"/>
                <a:gd name="T6" fmla="*/ 40 w 192"/>
                <a:gd name="T7" fmla="*/ 0 h 176"/>
                <a:gd name="T8" fmla="*/ 4 w 192"/>
                <a:gd name="T9" fmla="*/ 0 h 176"/>
                <a:gd name="T10" fmla="*/ 0 w 192"/>
                <a:gd name="T11" fmla="*/ 36 h 176"/>
                <a:gd name="T12" fmla="*/ 0 w 192"/>
                <a:gd name="T13" fmla="*/ 136 h 176"/>
                <a:gd name="T14" fmla="*/ 0 w 192"/>
                <a:gd name="T15" fmla="*/ 172 h 176"/>
                <a:gd name="T16" fmla="*/ 32 w 192"/>
                <a:gd name="T17" fmla="*/ 176 h 176"/>
                <a:gd name="T18" fmla="*/ 72 w 192"/>
                <a:gd name="T19" fmla="*/ 176 h 176"/>
                <a:gd name="T20" fmla="*/ 112 w 192"/>
                <a:gd name="T21" fmla="*/ 176 h 176"/>
                <a:gd name="T22" fmla="*/ 152 w 192"/>
                <a:gd name="T23" fmla="*/ 176 h 176"/>
                <a:gd name="T24" fmla="*/ 188 w 192"/>
                <a:gd name="T25" fmla="*/ 176 h 176"/>
                <a:gd name="T26" fmla="*/ 192 w 192"/>
                <a:gd name="T27" fmla="*/ 140 h 176"/>
                <a:gd name="T28" fmla="*/ 192 w 192"/>
                <a:gd name="T29" fmla="*/ 40 h 176"/>
                <a:gd name="T30" fmla="*/ 192 w 192"/>
                <a:gd name="T31" fmla="*/ 4 h 176"/>
                <a:gd name="T32" fmla="*/ 152 w 192"/>
                <a:gd name="T33" fmla="*/ 8 h 176"/>
                <a:gd name="T34" fmla="*/ 160 w 192"/>
                <a:gd name="T35" fmla="*/ 32 h 176"/>
                <a:gd name="T36" fmla="*/ 152 w 192"/>
                <a:gd name="T37" fmla="*/ 8 h 176"/>
                <a:gd name="T38" fmla="*/ 120 w 192"/>
                <a:gd name="T39" fmla="*/ 8 h 176"/>
                <a:gd name="T40" fmla="*/ 112 w 192"/>
                <a:gd name="T41" fmla="*/ 32 h 176"/>
                <a:gd name="T42" fmla="*/ 72 w 192"/>
                <a:gd name="T43" fmla="*/ 8 h 176"/>
                <a:gd name="T44" fmla="*/ 80 w 192"/>
                <a:gd name="T45" fmla="*/ 32 h 176"/>
                <a:gd name="T46" fmla="*/ 72 w 192"/>
                <a:gd name="T47" fmla="*/ 8 h 176"/>
                <a:gd name="T48" fmla="*/ 40 w 192"/>
                <a:gd name="T49" fmla="*/ 8 h 176"/>
                <a:gd name="T50" fmla="*/ 32 w 192"/>
                <a:gd name="T51" fmla="*/ 32 h 176"/>
                <a:gd name="T52" fmla="*/ 40 w 192"/>
                <a:gd name="T53" fmla="*/ 168 h 176"/>
                <a:gd name="T54" fmla="*/ 32 w 192"/>
                <a:gd name="T55" fmla="*/ 144 h 176"/>
                <a:gd name="T56" fmla="*/ 40 w 192"/>
                <a:gd name="T57" fmla="*/ 168 h 176"/>
                <a:gd name="T58" fmla="*/ 72 w 192"/>
                <a:gd name="T59" fmla="*/ 168 h 176"/>
                <a:gd name="T60" fmla="*/ 80 w 192"/>
                <a:gd name="T61" fmla="*/ 144 h 176"/>
                <a:gd name="T62" fmla="*/ 120 w 192"/>
                <a:gd name="T63" fmla="*/ 168 h 176"/>
                <a:gd name="T64" fmla="*/ 112 w 192"/>
                <a:gd name="T65" fmla="*/ 144 h 176"/>
                <a:gd name="T66" fmla="*/ 120 w 192"/>
                <a:gd name="T67" fmla="*/ 168 h 176"/>
                <a:gd name="T68" fmla="*/ 152 w 192"/>
                <a:gd name="T69" fmla="*/ 168 h 176"/>
                <a:gd name="T70" fmla="*/ 160 w 192"/>
                <a:gd name="T71" fmla="*/ 144 h 176"/>
                <a:gd name="T72" fmla="*/ 184 w 192"/>
                <a:gd name="T73" fmla="*/ 136 h 176"/>
                <a:gd name="T74" fmla="*/ 32 w 192"/>
                <a:gd name="T75" fmla="*/ 136 h 176"/>
                <a:gd name="T76" fmla="*/ 8 w 192"/>
                <a:gd name="T77" fmla="*/ 40 h 176"/>
                <a:gd name="T78" fmla="*/ 160 w 192"/>
                <a:gd name="T79" fmla="*/ 40 h 176"/>
                <a:gd name="T80" fmla="*/ 184 w 192"/>
                <a:gd name="T81" fmla="*/ 13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2" h="176">
                  <a:moveTo>
                    <a:pt x="188" y="0"/>
                  </a:moveTo>
                  <a:cubicBezTo>
                    <a:pt x="160" y="0"/>
                    <a:pt x="160" y="0"/>
                    <a:pt x="160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74"/>
                    <a:pt x="2" y="176"/>
                    <a:pt x="4" y="176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40" y="176"/>
                    <a:pt x="40" y="176"/>
                    <a:pt x="40" y="176"/>
                  </a:cubicBezTo>
                  <a:cubicBezTo>
                    <a:pt x="72" y="176"/>
                    <a:pt x="72" y="176"/>
                    <a:pt x="72" y="176"/>
                  </a:cubicBezTo>
                  <a:cubicBezTo>
                    <a:pt x="80" y="176"/>
                    <a:pt x="80" y="176"/>
                    <a:pt x="80" y="176"/>
                  </a:cubicBezTo>
                  <a:cubicBezTo>
                    <a:pt x="112" y="176"/>
                    <a:pt x="112" y="176"/>
                    <a:pt x="112" y="176"/>
                  </a:cubicBezTo>
                  <a:cubicBezTo>
                    <a:pt x="120" y="176"/>
                    <a:pt x="120" y="176"/>
                    <a:pt x="120" y="176"/>
                  </a:cubicBezTo>
                  <a:cubicBezTo>
                    <a:pt x="152" y="176"/>
                    <a:pt x="152" y="176"/>
                    <a:pt x="152" y="176"/>
                  </a:cubicBezTo>
                  <a:cubicBezTo>
                    <a:pt x="160" y="176"/>
                    <a:pt x="160" y="176"/>
                    <a:pt x="160" y="176"/>
                  </a:cubicBezTo>
                  <a:cubicBezTo>
                    <a:pt x="188" y="176"/>
                    <a:pt x="188" y="176"/>
                    <a:pt x="188" y="176"/>
                  </a:cubicBezTo>
                  <a:cubicBezTo>
                    <a:pt x="190" y="176"/>
                    <a:pt x="192" y="174"/>
                    <a:pt x="192" y="172"/>
                  </a:cubicBezTo>
                  <a:cubicBezTo>
                    <a:pt x="192" y="140"/>
                    <a:pt x="192" y="140"/>
                    <a:pt x="192" y="140"/>
                  </a:cubicBezTo>
                  <a:cubicBezTo>
                    <a:pt x="192" y="136"/>
                    <a:pt x="192" y="136"/>
                    <a:pt x="192" y="136"/>
                  </a:cubicBezTo>
                  <a:cubicBezTo>
                    <a:pt x="192" y="40"/>
                    <a:pt x="192" y="40"/>
                    <a:pt x="192" y="40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92" y="4"/>
                    <a:pt x="192" y="4"/>
                    <a:pt x="192" y="4"/>
                  </a:cubicBezTo>
                  <a:cubicBezTo>
                    <a:pt x="192" y="2"/>
                    <a:pt x="190" y="0"/>
                    <a:pt x="188" y="0"/>
                  </a:cubicBezTo>
                  <a:close/>
                  <a:moveTo>
                    <a:pt x="152" y="8"/>
                  </a:moveTo>
                  <a:cubicBezTo>
                    <a:pt x="160" y="8"/>
                    <a:pt x="160" y="8"/>
                    <a:pt x="160" y="8"/>
                  </a:cubicBezTo>
                  <a:cubicBezTo>
                    <a:pt x="160" y="32"/>
                    <a:pt x="160" y="32"/>
                    <a:pt x="160" y="32"/>
                  </a:cubicBezTo>
                  <a:cubicBezTo>
                    <a:pt x="152" y="32"/>
                    <a:pt x="152" y="32"/>
                    <a:pt x="152" y="32"/>
                  </a:cubicBezTo>
                  <a:lnTo>
                    <a:pt x="152" y="8"/>
                  </a:lnTo>
                  <a:close/>
                  <a:moveTo>
                    <a:pt x="112" y="8"/>
                  </a:moveTo>
                  <a:cubicBezTo>
                    <a:pt x="120" y="8"/>
                    <a:pt x="120" y="8"/>
                    <a:pt x="120" y="8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12" y="32"/>
                    <a:pt x="112" y="32"/>
                    <a:pt x="112" y="32"/>
                  </a:cubicBezTo>
                  <a:lnTo>
                    <a:pt x="112" y="8"/>
                  </a:lnTo>
                  <a:close/>
                  <a:moveTo>
                    <a:pt x="72" y="8"/>
                  </a:moveTo>
                  <a:cubicBezTo>
                    <a:pt x="80" y="8"/>
                    <a:pt x="80" y="8"/>
                    <a:pt x="80" y="8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72" y="32"/>
                    <a:pt x="72" y="32"/>
                    <a:pt x="72" y="32"/>
                  </a:cubicBezTo>
                  <a:lnTo>
                    <a:pt x="72" y="8"/>
                  </a:lnTo>
                  <a:close/>
                  <a:moveTo>
                    <a:pt x="32" y="8"/>
                  </a:moveTo>
                  <a:cubicBezTo>
                    <a:pt x="40" y="8"/>
                    <a:pt x="40" y="8"/>
                    <a:pt x="40" y="8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2" y="32"/>
                    <a:pt x="32" y="32"/>
                    <a:pt x="32" y="32"/>
                  </a:cubicBezTo>
                  <a:lnTo>
                    <a:pt x="32" y="8"/>
                  </a:lnTo>
                  <a:close/>
                  <a:moveTo>
                    <a:pt x="40" y="168"/>
                  </a:moveTo>
                  <a:cubicBezTo>
                    <a:pt x="32" y="168"/>
                    <a:pt x="32" y="168"/>
                    <a:pt x="32" y="168"/>
                  </a:cubicBezTo>
                  <a:cubicBezTo>
                    <a:pt x="32" y="144"/>
                    <a:pt x="32" y="144"/>
                    <a:pt x="32" y="144"/>
                  </a:cubicBezTo>
                  <a:cubicBezTo>
                    <a:pt x="40" y="144"/>
                    <a:pt x="40" y="144"/>
                    <a:pt x="40" y="144"/>
                  </a:cubicBezTo>
                  <a:lnTo>
                    <a:pt x="40" y="168"/>
                  </a:lnTo>
                  <a:close/>
                  <a:moveTo>
                    <a:pt x="80" y="168"/>
                  </a:moveTo>
                  <a:cubicBezTo>
                    <a:pt x="72" y="168"/>
                    <a:pt x="72" y="168"/>
                    <a:pt x="72" y="168"/>
                  </a:cubicBezTo>
                  <a:cubicBezTo>
                    <a:pt x="72" y="144"/>
                    <a:pt x="72" y="144"/>
                    <a:pt x="72" y="144"/>
                  </a:cubicBezTo>
                  <a:cubicBezTo>
                    <a:pt x="80" y="144"/>
                    <a:pt x="80" y="144"/>
                    <a:pt x="80" y="144"/>
                  </a:cubicBezTo>
                  <a:lnTo>
                    <a:pt x="80" y="168"/>
                  </a:lnTo>
                  <a:close/>
                  <a:moveTo>
                    <a:pt x="120" y="168"/>
                  </a:moveTo>
                  <a:cubicBezTo>
                    <a:pt x="112" y="168"/>
                    <a:pt x="112" y="168"/>
                    <a:pt x="112" y="168"/>
                  </a:cubicBezTo>
                  <a:cubicBezTo>
                    <a:pt x="112" y="144"/>
                    <a:pt x="112" y="144"/>
                    <a:pt x="112" y="144"/>
                  </a:cubicBezTo>
                  <a:cubicBezTo>
                    <a:pt x="120" y="144"/>
                    <a:pt x="120" y="144"/>
                    <a:pt x="120" y="144"/>
                  </a:cubicBezTo>
                  <a:lnTo>
                    <a:pt x="120" y="168"/>
                  </a:lnTo>
                  <a:close/>
                  <a:moveTo>
                    <a:pt x="160" y="168"/>
                  </a:moveTo>
                  <a:cubicBezTo>
                    <a:pt x="152" y="168"/>
                    <a:pt x="152" y="168"/>
                    <a:pt x="152" y="168"/>
                  </a:cubicBezTo>
                  <a:cubicBezTo>
                    <a:pt x="152" y="144"/>
                    <a:pt x="152" y="144"/>
                    <a:pt x="152" y="144"/>
                  </a:cubicBezTo>
                  <a:cubicBezTo>
                    <a:pt x="160" y="144"/>
                    <a:pt x="160" y="144"/>
                    <a:pt x="160" y="144"/>
                  </a:cubicBezTo>
                  <a:lnTo>
                    <a:pt x="160" y="168"/>
                  </a:lnTo>
                  <a:close/>
                  <a:moveTo>
                    <a:pt x="184" y="136"/>
                  </a:moveTo>
                  <a:cubicBezTo>
                    <a:pt x="160" y="136"/>
                    <a:pt x="160" y="136"/>
                    <a:pt x="160" y="136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8" y="136"/>
                    <a:pt x="8" y="136"/>
                    <a:pt x="8" y="136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184" y="40"/>
                    <a:pt x="184" y="40"/>
                    <a:pt x="184" y="40"/>
                  </a:cubicBezTo>
                  <a:lnTo>
                    <a:pt x="184" y="1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80294" tIns="40147" rIns="80294" bIns="40147"/>
            <a:lstStyle/>
            <a:p>
              <a:pPr>
                <a:defRPr/>
              </a:pPr>
              <a:endParaRPr lang="zh-CN" altLang="en-US" sz="1575">
                <a:solidFill>
                  <a:srgbClr val="2E323E"/>
                </a:solidFill>
              </a:endParaRPr>
            </a:p>
          </p:txBody>
        </p:sp>
      </p:grpSp>
      <p:sp>
        <p:nvSpPr>
          <p:cNvPr id="6" name="椭圆 5"/>
          <p:cNvSpPr/>
          <p:nvPr/>
        </p:nvSpPr>
        <p:spPr>
          <a:xfrm>
            <a:off x="5414496" y="1229320"/>
            <a:ext cx="944314" cy="945566"/>
          </a:xfrm>
          <a:prstGeom prst="ellipse">
            <a:avLst/>
          </a:prstGeom>
          <a:solidFill>
            <a:srgbClr val="B5D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12" name="Freeform 253"/>
          <p:cNvSpPr>
            <a:spLocks noEditPoints="1"/>
          </p:cNvSpPr>
          <p:nvPr/>
        </p:nvSpPr>
        <p:spPr bwMode="auto">
          <a:xfrm>
            <a:off x="5663247" y="1549201"/>
            <a:ext cx="446813" cy="332095"/>
          </a:xfrm>
          <a:custGeom>
            <a:avLst/>
            <a:gdLst>
              <a:gd name="T0" fmla="*/ 55 w 257"/>
              <a:gd name="T1" fmla="*/ 122 h 191"/>
              <a:gd name="T2" fmla="*/ 30 w 257"/>
              <a:gd name="T3" fmla="*/ 107 h 191"/>
              <a:gd name="T4" fmla="*/ 34 w 257"/>
              <a:gd name="T5" fmla="*/ 5 h 191"/>
              <a:gd name="T6" fmla="*/ 220 w 257"/>
              <a:gd name="T7" fmla="*/ 5 h 191"/>
              <a:gd name="T8" fmla="*/ 224 w 257"/>
              <a:gd name="T9" fmla="*/ 107 h 191"/>
              <a:gd name="T10" fmla="*/ 198 w 257"/>
              <a:gd name="T11" fmla="*/ 122 h 191"/>
              <a:gd name="T12" fmla="*/ 257 w 257"/>
              <a:gd name="T13" fmla="*/ 173 h 191"/>
              <a:gd name="T14" fmla="*/ 9 w 257"/>
              <a:gd name="T15" fmla="*/ 191 h 191"/>
              <a:gd name="T16" fmla="*/ 77 w 257"/>
              <a:gd name="T17" fmla="*/ 125 h 191"/>
              <a:gd name="T18" fmla="*/ 77 w 257"/>
              <a:gd name="T19" fmla="*/ 122 h 191"/>
              <a:gd name="T20" fmla="*/ 45 w 257"/>
              <a:gd name="T21" fmla="*/ 15 h 191"/>
              <a:gd name="T22" fmla="*/ 45 w 257"/>
              <a:gd name="T23" fmla="*/ 15 h 191"/>
              <a:gd name="T24" fmla="*/ 45 w 257"/>
              <a:gd name="T25" fmla="*/ 107 h 191"/>
              <a:gd name="T26" fmla="*/ 210 w 257"/>
              <a:gd name="T27" fmla="*/ 107 h 191"/>
              <a:gd name="T28" fmla="*/ 209 w 257"/>
              <a:gd name="T29" fmla="*/ 15 h 191"/>
              <a:gd name="T30" fmla="*/ 34 w 257"/>
              <a:gd name="T31" fmla="*/ 163 h 191"/>
              <a:gd name="T32" fmla="*/ 39 w 257"/>
              <a:gd name="T33" fmla="*/ 155 h 191"/>
              <a:gd name="T34" fmla="*/ 75 w 257"/>
              <a:gd name="T35" fmla="*/ 141 h 191"/>
              <a:gd name="T36" fmla="*/ 192 w 257"/>
              <a:gd name="T37" fmla="*/ 135 h 191"/>
              <a:gd name="T38" fmla="*/ 209 w 257"/>
              <a:gd name="T39" fmla="*/ 135 h 191"/>
              <a:gd name="T40" fmla="*/ 173 w 257"/>
              <a:gd name="T41" fmla="*/ 141 h 191"/>
              <a:gd name="T42" fmla="*/ 171 w 257"/>
              <a:gd name="T43" fmla="*/ 135 h 191"/>
              <a:gd name="T44" fmla="*/ 167 w 257"/>
              <a:gd name="T45" fmla="*/ 141 h 191"/>
              <a:gd name="T46" fmla="*/ 127 w 257"/>
              <a:gd name="T47" fmla="*/ 135 h 191"/>
              <a:gd name="T48" fmla="*/ 144 w 257"/>
              <a:gd name="T49" fmla="*/ 135 h 191"/>
              <a:gd name="T50" fmla="*/ 104 w 257"/>
              <a:gd name="T51" fmla="*/ 141 h 191"/>
              <a:gd name="T52" fmla="*/ 105 w 257"/>
              <a:gd name="T53" fmla="*/ 135 h 191"/>
              <a:gd name="T54" fmla="*/ 99 w 257"/>
              <a:gd name="T55" fmla="*/ 141 h 191"/>
              <a:gd name="T56" fmla="*/ 187 w 257"/>
              <a:gd name="T57" fmla="*/ 144 h 191"/>
              <a:gd name="T58" fmla="*/ 215 w 257"/>
              <a:gd name="T59" fmla="*/ 144 h 191"/>
              <a:gd name="T60" fmla="*/ 165 w 257"/>
              <a:gd name="T61" fmla="*/ 151 h 191"/>
              <a:gd name="T62" fmla="*/ 163 w 257"/>
              <a:gd name="T63" fmla="*/ 144 h 191"/>
              <a:gd name="T64" fmla="*/ 159 w 257"/>
              <a:gd name="T65" fmla="*/ 151 h 191"/>
              <a:gd name="T66" fmla="*/ 116 w 257"/>
              <a:gd name="T67" fmla="*/ 144 h 191"/>
              <a:gd name="T68" fmla="*/ 134 w 257"/>
              <a:gd name="T69" fmla="*/ 144 h 191"/>
              <a:gd name="T70" fmla="*/ 91 w 257"/>
              <a:gd name="T71" fmla="*/ 151 h 191"/>
              <a:gd name="T72" fmla="*/ 92 w 257"/>
              <a:gd name="T73" fmla="*/ 144 h 191"/>
              <a:gd name="T74" fmla="*/ 84 w 257"/>
              <a:gd name="T75" fmla="*/ 151 h 191"/>
              <a:gd name="T76" fmla="*/ 45 w 257"/>
              <a:gd name="T77" fmla="*/ 144 h 191"/>
              <a:gd name="T78" fmla="*/ 63 w 257"/>
              <a:gd name="T79" fmla="*/ 144 h 191"/>
              <a:gd name="T80" fmla="*/ 201 w 257"/>
              <a:gd name="T81" fmla="*/ 163 h 191"/>
              <a:gd name="T82" fmla="*/ 197 w 257"/>
              <a:gd name="T83" fmla="*/ 155 h 191"/>
              <a:gd name="T84" fmla="*/ 194 w 257"/>
              <a:gd name="T85" fmla="*/ 163 h 191"/>
              <a:gd name="T86" fmla="*/ 146 w 257"/>
              <a:gd name="T87" fmla="*/ 155 h 191"/>
              <a:gd name="T88" fmla="*/ 165 w 257"/>
              <a:gd name="T89" fmla="*/ 155 h 191"/>
              <a:gd name="T90" fmla="*/ 120 w 257"/>
              <a:gd name="T91" fmla="*/ 163 h 191"/>
              <a:gd name="T92" fmla="*/ 121 w 257"/>
              <a:gd name="T93" fmla="*/ 155 h 191"/>
              <a:gd name="T94" fmla="*/ 114 w 257"/>
              <a:gd name="T95" fmla="*/ 163 h 191"/>
              <a:gd name="T96" fmla="*/ 70 w 257"/>
              <a:gd name="T97" fmla="*/ 155 h 191"/>
              <a:gd name="T98" fmla="*/ 90 w 257"/>
              <a:gd name="T99" fmla="*/ 155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57" h="191">
                <a:moveTo>
                  <a:pt x="33" y="125"/>
                </a:moveTo>
                <a:cubicBezTo>
                  <a:pt x="55" y="125"/>
                  <a:pt x="55" y="125"/>
                  <a:pt x="55" y="125"/>
                </a:cubicBezTo>
                <a:cubicBezTo>
                  <a:pt x="55" y="122"/>
                  <a:pt x="55" y="122"/>
                  <a:pt x="55" y="122"/>
                </a:cubicBezTo>
                <a:cubicBezTo>
                  <a:pt x="45" y="122"/>
                  <a:pt x="45" y="122"/>
                  <a:pt x="45" y="122"/>
                </a:cubicBezTo>
                <a:cubicBezTo>
                  <a:pt x="41" y="122"/>
                  <a:pt x="37" y="120"/>
                  <a:pt x="34" y="118"/>
                </a:cubicBezTo>
                <a:cubicBezTo>
                  <a:pt x="32" y="115"/>
                  <a:pt x="30" y="111"/>
                  <a:pt x="30" y="107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1"/>
                  <a:pt x="32" y="7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7" y="2"/>
                  <a:pt x="41" y="0"/>
                  <a:pt x="45" y="0"/>
                </a:cubicBezTo>
                <a:cubicBezTo>
                  <a:pt x="209" y="0"/>
                  <a:pt x="209" y="0"/>
                  <a:pt x="209" y="0"/>
                </a:cubicBezTo>
                <a:cubicBezTo>
                  <a:pt x="213" y="0"/>
                  <a:pt x="217" y="2"/>
                  <a:pt x="220" y="5"/>
                </a:cubicBezTo>
                <a:cubicBezTo>
                  <a:pt x="220" y="5"/>
                  <a:pt x="220" y="5"/>
                  <a:pt x="220" y="5"/>
                </a:cubicBezTo>
                <a:cubicBezTo>
                  <a:pt x="222" y="7"/>
                  <a:pt x="224" y="11"/>
                  <a:pt x="224" y="15"/>
                </a:cubicBezTo>
                <a:cubicBezTo>
                  <a:pt x="224" y="107"/>
                  <a:pt x="224" y="107"/>
                  <a:pt x="224" y="107"/>
                </a:cubicBezTo>
                <a:cubicBezTo>
                  <a:pt x="224" y="111"/>
                  <a:pt x="222" y="115"/>
                  <a:pt x="220" y="118"/>
                </a:cubicBezTo>
                <a:cubicBezTo>
                  <a:pt x="217" y="120"/>
                  <a:pt x="213" y="122"/>
                  <a:pt x="209" y="122"/>
                </a:cubicBezTo>
                <a:cubicBezTo>
                  <a:pt x="198" y="122"/>
                  <a:pt x="198" y="122"/>
                  <a:pt x="198" y="122"/>
                </a:cubicBezTo>
                <a:cubicBezTo>
                  <a:pt x="198" y="125"/>
                  <a:pt x="198" y="125"/>
                  <a:pt x="198" y="125"/>
                </a:cubicBezTo>
                <a:cubicBezTo>
                  <a:pt x="221" y="125"/>
                  <a:pt x="221" y="125"/>
                  <a:pt x="221" y="125"/>
                </a:cubicBezTo>
                <a:cubicBezTo>
                  <a:pt x="257" y="173"/>
                  <a:pt x="257" y="173"/>
                  <a:pt x="257" y="173"/>
                </a:cubicBezTo>
                <a:cubicBezTo>
                  <a:pt x="256" y="173"/>
                  <a:pt x="256" y="173"/>
                  <a:pt x="256" y="173"/>
                </a:cubicBezTo>
                <a:cubicBezTo>
                  <a:pt x="248" y="191"/>
                  <a:pt x="248" y="191"/>
                  <a:pt x="248" y="191"/>
                </a:cubicBezTo>
                <a:cubicBezTo>
                  <a:pt x="9" y="191"/>
                  <a:pt x="9" y="191"/>
                  <a:pt x="9" y="191"/>
                </a:cubicBezTo>
                <a:cubicBezTo>
                  <a:pt x="0" y="173"/>
                  <a:pt x="0" y="173"/>
                  <a:pt x="0" y="173"/>
                </a:cubicBezTo>
                <a:cubicBezTo>
                  <a:pt x="33" y="125"/>
                  <a:pt x="33" y="125"/>
                  <a:pt x="33" y="125"/>
                </a:cubicBezTo>
                <a:close/>
                <a:moveTo>
                  <a:pt x="77" y="125"/>
                </a:moveTo>
                <a:cubicBezTo>
                  <a:pt x="176" y="125"/>
                  <a:pt x="176" y="125"/>
                  <a:pt x="176" y="125"/>
                </a:cubicBezTo>
                <a:cubicBezTo>
                  <a:pt x="176" y="122"/>
                  <a:pt x="176" y="122"/>
                  <a:pt x="176" y="122"/>
                </a:cubicBezTo>
                <a:cubicBezTo>
                  <a:pt x="77" y="122"/>
                  <a:pt x="77" y="122"/>
                  <a:pt x="77" y="122"/>
                </a:cubicBezTo>
                <a:cubicBezTo>
                  <a:pt x="77" y="125"/>
                  <a:pt x="77" y="125"/>
                  <a:pt x="77" y="125"/>
                </a:cubicBezTo>
                <a:close/>
                <a:moveTo>
                  <a:pt x="209" y="15"/>
                </a:move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09" y="107"/>
                  <a:pt x="210" y="107"/>
                  <a:pt x="210" y="107"/>
                </a:cubicBezTo>
                <a:cubicBezTo>
                  <a:pt x="210" y="15"/>
                  <a:pt x="210" y="15"/>
                  <a:pt x="210" y="15"/>
                </a:cubicBezTo>
                <a:cubicBezTo>
                  <a:pt x="210" y="15"/>
                  <a:pt x="210" y="15"/>
                  <a:pt x="209" y="15"/>
                </a:cubicBezTo>
                <a:cubicBezTo>
                  <a:pt x="209" y="15"/>
                  <a:pt x="209" y="15"/>
                  <a:pt x="209" y="15"/>
                </a:cubicBezTo>
                <a:cubicBezTo>
                  <a:pt x="209" y="15"/>
                  <a:pt x="209" y="15"/>
                  <a:pt x="209" y="15"/>
                </a:cubicBezTo>
                <a:close/>
                <a:moveTo>
                  <a:pt x="39" y="155"/>
                </a:moveTo>
                <a:cubicBezTo>
                  <a:pt x="37" y="158"/>
                  <a:pt x="35" y="160"/>
                  <a:pt x="34" y="163"/>
                </a:cubicBezTo>
                <a:cubicBezTo>
                  <a:pt x="42" y="163"/>
                  <a:pt x="51" y="163"/>
                  <a:pt x="60" y="163"/>
                </a:cubicBezTo>
                <a:cubicBezTo>
                  <a:pt x="61" y="160"/>
                  <a:pt x="62" y="158"/>
                  <a:pt x="63" y="155"/>
                </a:cubicBezTo>
                <a:cubicBezTo>
                  <a:pt x="55" y="155"/>
                  <a:pt x="47" y="155"/>
                  <a:pt x="39" y="155"/>
                </a:cubicBezTo>
                <a:close/>
                <a:moveTo>
                  <a:pt x="51" y="135"/>
                </a:moveTo>
                <a:cubicBezTo>
                  <a:pt x="50" y="137"/>
                  <a:pt x="49" y="139"/>
                  <a:pt x="48" y="141"/>
                </a:cubicBezTo>
                <a:cubicBezTo>
                  <a:pt x="57" y="141"/>
                  <a:pt x="66" y="141"/>
                  <a:pt x="75" y="141"/>
                </a:cubicBezTo>
                <a:cubicBezTo>
                  <a:pt x="76" y="139"/>
                  <a:pt x="77" y="137"/>
                  <a:pt x="78" y="135"/>
                </a:cubicBezTo>
                <a:cubicBezTo>
                  <a:pt x="69" y="135"/>
                  <a:pt x="60" y="135"/>
                  <a:pt x="51" y="135"/>
                </a:cubicBezTo>
                <a:close/>
                <a:moveTo>
                  <a:pt x="192" y="135"/>
                </a:moveTo>
                <a:cubicBezTo>
                  <a:pt x="193" y="137"/>
                  <a:pt x="194" y="139"/>
                  <a:pt x="195" y="141"/>
                </a:cubicBezTo>
                <a:cubicBezTo>
                  <a:pt x="201" y="141"/>
                  <a:pt x="207" y="141"/>
                  <a:pt x="213" y="141"/>
                </a:cubicBezTo>
                <a:cubicBezTo>
                  <a:pt x="212" y="139"/>
                  <a:pt x="210" y="137"/>
                  <a:pt x="209" y="135"/>
                </a:cubicBezTo>
                <a:cubicBezTo>
                  <a:pt x="204" y="135"/>
                  <a:pt x="198" y="135"/>
                  <a:pt x="192" y="135"/>
                </a:cubicBezTo>
                <a:close/>
                <a:moveTo>
                  <a:pt x="171" y="135"/>
                </a:moveTo>
                <a:cubicBezTo>
                  <a:pt x="171" y="137"/>
                  <a:pt x="172" y="139"/>
                  <a:pt x="173" y="141"/>
                </a:cubicBezTo>
                <a:cubicBezTo>
                  <a:pt x="179" y="141"/>
                  <a:pt x="184" y="141"/>
                  <a:pt x="190" y="141"/>
                </a:cubicBezTo>
                <a:cubicBezTo>
                  <a:pt x="189" y="139"/>
                  <a:pt x="188" y="137"/>
                  <a:pt x="187" y="135"/>
                </a:cubicBezTo>
                <a:cubicBezTo>
                  <a:pt x="182" y="135"/>
                  <a:pt x="176" y="135"/>
                  <a:pt x="171" y="135"/>
                </a:cubicBezTo>
                <a:close/>
                <a:moveTo>
                  <a:pt x="149" y="135"/>
                </a:moveTo>
                <a:cubicBezTo>
                  <a:pt x="149" y="137"/>
                  <a:pt x="149" y="139"/>
                  <a:pt x="150" y="141"/>
                </a:cubicBezTo>
                <a:cubicBezTo>
                  <a:pt x="155" y="141"/>
                  <a:pt x="161" y="141"/>
                  <a:pt x="167" y="141"/>
                </a:cubicBezTo>
                <a:cubicBezTo>
                  <a:pt x="167" y="139"/>
                  <a:pt x="166" y="137"/>
                  <a:pt x="165" y="135"/>
                </a:cubicBezTo>
                <a:cubicBezTo>
                  <a:pt x="160" y="135"/>
                  <a:pt x="154" y="135"/>
                  <a:pt x="149" y="135"/>
                </a:cubicBezTo>
                <a:close/>
                <a:moveTo>
                  <a:pt x="127" y="135"/>
                </a:moveTo>
                <a:cubicBezTo>
                  <a:pt x="127" y="137"/>
                  <a:pt x="127" y="139"/>
                  <a:pt x="127" y="141"/>
                </a:cubicBezTo>
                <a:cubicBezTo>
                  <a:pt x="133" y="141"/>
                  <a:pt x="139" y="141"/>
                  <a:pt x="144" y="141"/>
                </a:cubicBezTo>
                <a:cubicBezTo>
                  <a:pt x="144" y="139"/>
                  <a:pt x="144" y="137"/>
                  <a:pt x="144" y="135"/>
                </a:cubicBezTo>
                <a:cubicBezTo>
                  <a:pt x="138" y="135"/>
                  <a:pt x="133" y="135"/>
                  <a:pt x="127" y="135"/>
                </a:cubicBezTo>
                <a:close/>
                <a:moveTo>
                  <a:pt x="105" y="135"/>
                </a:moveTo>
                <a:cubicBezTo>
                  <a:pt x="105" y="137"/>
                  <a:pt x="104" y="139"/>
                  <a:pt x="104" y="141"/>
                </a:cubicBezTo>
                <a:cubicBezTo>
                  <a:pt x="110" y="141"/>
                  <a:pt x="115" y="141"/>
                  <a:pt x="121" y="141"/>
                </a:cubicBezTo>
                <a:cubicBezTo>
                  <a:pt x="121" y="139"/>
                  <a:pt x="122" y="137"/>
                  <a:pt x="122" y="135"/>
                </a:cubicBezTo>
                <a:cubicBezTo>
                  <a:pt x="116" y="135"/>
                  <a:pt x="111" y="135"/>
                  <a:pt x="105" y="135"/>
                </a:cubicBezTo>
                <a:close/>
                <a:moveTo>
                  <a:pt x="83" y="135"/>
                </a:moveTo>
                <a:cubicBezTo>
                  <a:pt x="83" y="137"/>
                  <a:pt x="82" y="139"/>
                  <a:pt x="81" y="141"/>
                </a:cubicBezTo>
                <a:cubicBezTo>
                  <a:pt x="87" y="141"/>
                  <a:pt x="93" y="141"/>
                  <a:pt x="99" y="141"/>
                </a:cubicBezTo>
                <a:cubicBezTo>
                  <a:pt x="99" y="139"/>
                  <a:pt x="100" y="137"/>
                  <a:pt x="100" y="135"/>
                </a:cubicBezTo>
                <a:cubicBezTo>
                  <a:pt x="94" y="135"/>
                  <a:pt x="89" y="135"/>
                  <a:pt x="83" y="135"/>
                </a:cubicBezTo>
                <a:close/>
                <a:moveTo>
                  <a:pt x="187" y="144"/>
                </a:moveTo>
                <a:cubicBezTo>
                  <a:pt x="188" y="146"/>
                  <a:pt x="189" y="149"/>
                  <a:pt x="190" y="151"/>
                </a:cubicBezTo>
                <a:cubicBezTo>
                  <a:pt x="200" y="151"/>
                  <a:pt x="209" y="151"/>
                  <a:pt x="219" y="151"/>
                </a:cubicBezTo>
                <a:cubicBezTo>
                  <a:pt x="218" y="149"/>
                  <a:pt x="216" y="146"/>
                  <a:pt x="215" y="144"/>
                </a:cubicBezTo>
                <a:cubicBezTo>
                  <a:pt x="205" y="144"/>
                  <a:pt x="196" y="144"/>
                  <a:pt x="187" y="144"/>
                </a:cubicBezTo>
                <a:close/>
                <a:moveTo>
                  <a:pt x="163" y="144"/>
                </a:moveTo>
                <a:cubicBezTo>
                  <a:pt x="163" y="146"/>
                  <a:pt x="164" y="149"/>
                  <a:pt x="165" y="151"/>
                </a:cubicBezTo>
                <a:cubicBezTo>
                  <a:pt x="171" y="151"/>
                  <a:pt x="177" y="151"/>
                  <a:pt x="183" y="151"/>
                </a:cubicBezTo>
                <a:cubicBezTo>
                  <a:pt x="183" y="149"/>
                  <a:pt x="182" y="146"/>
                  <a:pt x="181" y="144"/>
                </a:cubicBezTo>
                <a:cubicBezTo>
                  <a:pt x="175" y="144"/>
                  <a:pt x="169" y="144"/>
                  <a:pt x="163" y="144"/>
                </a:cubicBezTo>
                <a:close/>
                <a:moveTo>
                  <a:pt x="139" y="144"/>
                </a:moveTo>
                <a:cubicBezTo>
                  <a:pt x="140" y="146"/>
                  <a:pt x="140" y="149"/>
                  <a:pt x="140" y="151"/>
                </a:cubicBezTo>
                <a:cubicBezTo>
                  <a:pt x="146" y="151"/>
                  <a:pt x="153" y="151"/>
                  <a:pt x="159" y="151"/>
                </a:cubicBezTo>
                <a:cubicBezTo>
                  <a:pt x="158" y="149"/>
                  <a:pt x="158" y="146"/>
                  <a:pt x="157" y="144"/>
                </a:cubicBezTo>
                <a:cubicBezTo>
                  <a:pt x="151" y="144"/>
                  <a:pt x="145" y="144"/>
                  <a:pt x="139" y="144"/>
                </a:cubicBezTo>
                <a:close/>
                <a:moveTo>
                  <a:pt x="116" y="144"/>
                </a:moveTo>
                <a:cubicBezTo>
                  <a:pt x="116" y="146"/>
                  <a:pt x="115" y="149"/>
                  <a:pt x="115" y="151"/>
                </a:cubicBezTo>
                <a:cubicBezTo>
                  <a:pt x="121" y="151"/>
                  <a:pt x="128" y="151"/>
                  <a:pt x="134" y="151"/>
                </a:cubicBezTo>
                <a:cubicBezTo>
                  <a:pt x="134" y="149"/>
                  <a:pt x="134" y="146"/>
                  <a:pt x="134" y="144"/>
                </a:cubicBezTo>
                <a:cubicBezTo>
                  <a:pt x="128" y="144"/>
                  <a:pt x="122" y="144"/>
                  <a:pt x="116" y="144"/>
                </a:cubicBezTo>
                <a:close/>
                <a:moveTo>
                  <a:pt x="92" y="144"/>
                </a:moveTo>
                <a:cubicBezTo>
                  <a:pt x="92" y="146"/>
                  <a:pt x="91" y="149"/>
                  <a:pt x="91" y="151"/>
                </a:cubicBezTo>
                <a:cubicBezTo>
                  <a:pt x="97" y="151"/>
                  <a:pt x="103" y="151"/>
                  <a:pt x="109" y="151"/>
                </a:cubicBezTo>
                <a:cubicBezTo>
                  <a:pt x="110" y="149"/>
                  <a:pt x="110" y="146"/>
                  <a:pt x="110" y="144"/>
                </a:cubicBezTo>
                <a:cubicBezTo>
                  <a:pt x="104" y="144"/>
                  <a:pt x="98" y="144"/>
                  <a:pt x="92" y="144"/>
                </a:cubicBezTo>
                <a:close/>
                <a:moveTo>
                  <a:pt x="69" y="144"/>
                </a:moveTo>
                <a:cubicBezTo>
                  <a:pt x="68" y="146"/>
                  <a:pt x="67" y="149"/>
                  <a:pt x="66" y="151"/>
                </a:cubicBezTo>
                <a:cubicBezTo>
                  <a:pt x="72" y="151"/>
                  <a:pt x="78" y="151"/>
                  <a:pt x="84" y="151"/>
                </a:cubicBezTo>
                <a:cubicBezTo>
                  <a:pt x="85" y="149"/>
                  <a:pt x="86" y="146"/>
                  <a:pt x="87" y="144"/>
                </a:cubicBezTo>
                <a:cubicBezTo>
                  <a:pt x="81" y="144"/>
                  <a:pt x="75" y="144"/>
                  <a:pt x="69" y="144"/>
                </a:cubicBezTo>
                <a:close/>
                <a:moveTo>
                  <a:pt x="45" y="144"/>
                </a:moveTo>
                <a:cubicBezTo>
                  <a:pt x="44" y="146"/>
                  <a:pt x="43" y="149"/>
                  <a:pt x="41" y="151"/>
                </a:cubicBezTo>
                <a:cubicBezTo>
                  <a:pt x="47" y="151"/>
                  <a:pt x="54" y="151"/>
                  <a:pt x="60" y="151"/>
                </a:cubicBezTo>
                <a:cubicBezTo>
                  <a:pt x="61" y="149"/>
                  <a:pt x="62" y="146"/>
                  <a:pt x="63" y="144"/>
                </a:cubicBezTo>
                <a:cubicBezTo>
                  <a:pt x="57" y="144"/>
                  <a:pt x="51" y="144"/>
                  <a:pt x="45" y="144"/>
                </a:cubicBezTo>
                <a:close/>
                <a:moveTo>
                  <a:pt x="197" y="155"/>
                </a:moveTo>
                <a:cubicBezTo>
                  <a:pt x="198" y="158"/>
                  <a:pt x="199" y="160"/>
                  <a:pt x="201" y="163"/>
                </a:cubicBezTo>
                <a:cubicBezTo>
                  <a:pt x="209" y="163"/>
                  <a:pt x="218" y="163"/>
                  <a:pt x="227" y="163"/>
                </a:cubicBezTo>
                <a:cubicBezTo>
                  <a:pt x="225" y="160"/>
                  <a:pt x="223" y="158"/>
                  <a:pt x="222" y="155"/>
                </a:cubicBezTo>
                <a:cubicBezTo>
                  <a:pt x="213" y="155"/>
                  <a:pt x="205" y="155"/>
                  <a:pt x="197" y="155"/>
                </a:cubicBezTo>
                <a:close/>
                <a:moveTo>
                  <a:pt x="171" y="155"/>
                </a:moveTo>
                <a:cubicBezTo>
                  <a:pt x="172" y="158"/>
                  <a:pt x="173" y="160"/>
                  <a:pt x="174" y="163"/>
                </a:cubicBezTo>
                <a:cubicBezTo>
                  <a:pt x="180" y="163"/>
                  <a:pt x="187" y="163"/>
                  <a:pt x="194" y="163"/>
                </a:cubicBezTo>
                <a:cubicBezTo>
                  <a:pt x="193" y="160"/>
                  <a:pt x="192" y="158"/>
                  <a:pt x="191" y="155"/>
                </a:cubicBezTo>
                <a:cubicBezTo>
                  <a:pt x="184" y="155"/>
                  <a:pt x="178" y="155"/>
                  <a:pt x="171" y="155"/>
                </a:cubicBezTo>
                <a:close/>
                <a:moveTo>
                  <a:pt x="146" y="155"/>
                </a:moveTo>
                <a:cubicBezTo>
                  <a:pt x="146" y="158"/>
                  <a:pt x="147" y="160"/>
                  <a:pt x="147" y="163"/>
                </a:cubicBezTo>
                <a:cubicBezTo>
                  <a:pt x="154" y="163"/>
                  <a:pt x="161" y="163"/>
                  <a:pt x="168" y="163"/>
                </a:cubicBezTo>
                <a:cubicBezTo>
                  <a:pt x="167" y="160"/>
                  <a:pt x="166" y="158"/>
                  <a:pt x="165" y="155"/>
                </a:cubicBezTo>
                <a:cubicBezTo>
                  <a:pt x="159" y="155"/>
                  <a:pt x="153" y="155"/>
                  <a:pt x="146" y="155"/>
                </a:cubicBezTo>
                <a:close/>
                <a:moveTo>
                  <a:pt x="121" y="155"/>
                </a:moveTo>
                <a:cubicBezTo>
                  <a:pt x="121" y="158"/>
                  <a:pt x="121" y="160"/>
                  <a:pt x="120" y="163"/>
                </a:cubicBezTo>
                <a:cubicBezTo>
                  <a:pt x="127" y="163"/>
                  <a:pt x="134" y="163"/>
                  <a:pt x="141" y="163"/>
                </a:cubicBezTo>
                <a:cubicBezTo>
                  <a:pt x="141" y="160"/>
                  <a:pt x="141" y="158"/>
                  <a:pt x="140" y="155"/>
                </a:cubicBezTo>
                <a:cubicBezTo>
                  <a:pt x="134" y="155"/>
                  <a:pt x="127" y="155"/>
                  <a:pt x="121" y="155"/>
                </a:cubicBezTo>
                <a:close/>
                <a:moveTo>
                  <a:pt x="95" y="155"/>
                </a:moveTo>
                <a:cubicBezTo>
                  <a:pt x="95" y="158"/>
                  <a:pt x="94" y="160"/>
                  <a:pt x="93" y="163"/>
                </a:cubicBezTo>
                <a:cubicBezTo>
                  <a:pt x="100" y="163"/>
                  <a:pt x="107" y="163"/>
                  <a:pt x="114" y="163"/>
                </a:cubicBezTo>
                <a:cubicBezTo>
                  <a:pt x="114" y="160"/>
                  <a:pt x="114" y="158"/>
                  <a:pt x="115" y="155"/>
                </a:cubicBezTo>
                <a:cubicBezTo>
                  <a:pt x="108" y="155"/>
                  <a:pt x="102" y="155"/>
                  <a:pt x="95" y="155"/>
                </a:cubicBezTo>
                <a:close/>
                <a:moveTo>
                  <a:pt x="70" y="155"/>
                </a:moveTo>
                <a:cubicBezTo>
                  <a:pt x="69" y="158"/>
                  <a:pt x="68" y="160"/>
                  <a:pt x="67" y="163"/>
                </a:cubicBezTo>
                <a:cubicBezTo>
                  <a:pt x="74" y="163"/>
                  <a:pt x="81" y="163"/>
                  <a:pt x="87" y="163"/>
                </a:cubicBezTo>
                <a:cubicBezTo>
                  <a:pt x="88" y="160"/>
                  <a:pt x="89" y="158"/>
                  <a:pt x="90" y="155"/>
                </a:cubicBezTo>
                <a:cubicBezTo>
                  <a:pt x="83" y="155"/>
                  <a:pt x="77" y="155"/>
                  <a:pt x="70" y="155"/>
                </a:cubicBezTo>
                <a:close/>
              </a:path>
            </a:pathLst>
          </a:custGeom>
          <a:solidFill>
            <a:srgbClr val="31579B"/>
          </a:solidFill>
          <a:ln>
            <a:noFill/>
          </a:ln>
        </p:spPr>
        <p:txBody>
          <a:bodyPr lIns="80294" tIns="40147" rIns="80294" bIns="40147"/>
          <a:lstStyle/>
          <a:p>
            <a:pPr>
              <a:defRPr/>
            </a:pPr>
            <a:endParaRPr lang="zh-CN" altLang="en-US" sz="1575">
              <a:solidFill>
                <a:srgbClr val="2E323E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2656766" y="1229320"/>
            <a:ext cx="944314" cy="945566"/>
          </a:xfrm>
          <a:prstGeom prst="ellipse">
            <a:avLst/>
          </a:prstGeom>
          <a:solidFill>
            <a:srgbClr val="B5D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13" name="Freeform 364"/>
          <p:cNvSpPr>
            <a:spLocks noEditPoints="1"/>
          </p:cNvSpPr>
          <p:nvPr/>
        </p:nvSpPr>
        <p:spPr bwMode="auto">
          <a:xfrm>
            <a:off x="2989711" y="1482475"/>
            <a:ext cx="278423" cy="419969"/>
          </a:xfrm>
          <a:custGeom>
            <a:avLst/>
            <a:gdLst>
              <a:gd name="T0" fmla="*/ 98 w 267"/>
              <a:gd name="T1" fmla="*/ 85 h 403"/>
              <a:gd name="T2" fmla="*/ 265 w 267"/>
              <a:gd name="T3" fmla="*/ 18 h 403"/>
              <a:gd name="T4" fmla="*/ 265 w 267"/>
              <a:gd name="T5" fmla="*/ 79 h 403"/>
              <a:gd name="T6" fmla="*/ 250 w 267"/>
              <a:gd name="T7" fmla="*/ 87 h 403"/>
              <a:gd name="T8" fmla="*/ 250 w 267"/>
              <a:gd name="T9" fmla="*/ 177 h 403"/>
              <a:gd name="T10" fmla="*/ 265 w 267"/>
              <a:gd name="T11" fmla="*/ 169 h 403"/>
              <a:gd name="T12" fmla="*/ 265 w 267"/>
              <a:gd name="T13" fmla="*/ 315 h 403"/>
              <a:gd name="T14" fmla="*/ 47 w 267"/>
              <a:gd name="T15" fmla="*/ 403 h 403"/>
              <a:gd name="T16" fmla="*/ 47 w 267"/>
              <a:gd name="T17" fmla="*/ 163 h 403"/>
              <a:gd name="T18" fmla="*/ 98 w 267"/>
              <a:gd name="T19" fmla="*/ 85 h 403"/>
              <a:gd name="T20" fmla="*/ 98 w 267"/>
              <a:gd name="T21" fmla="*/ 85 h 403"/>
              <a:gd name="T22" fmla="*/ 253 w 267"/>
              <a:gd name="T23" fmla="*/ 136 h 403"/>
              <a:gd name="T24" fmla="*/ 253 w 267"/>
              <a:gd name="T25" fmla="*/ 165 h 403"/>
              <a:gd name="T26" fmla="*/ 267 w 267"/>
              <a:gd name="T27" fmla="*/ 161 h 403"/>
              <a:gd name="T28" fmla="*/ 267 w 267"/>
              <a:gd name="T29" fmla="*/ 132 h 403"/>
              <a:gd name="T30" fmla="*/ 253 w 267"/>
              <a:gd name="T31" fmla="*/ 136 h 403"/>
              <a:gd name="T32" fmla="*/ 253 w 267"/>
              <a:gd name="T33" fmla="*/ 136 h 403"/>
              <a:gd name="T34" fmla="*/ 28 w 267"/>
              <a:gd name="T35" fmla="*/ 395 h 403"/>
              <a:gd name="T36" fmla="*/ 28 w 267"/>
              <a:gd name="T37" fmla="*/ 161 h 403"/>
              <a:gd name="T38" fmla="*/ 81 w 267"/>
              <a:gd name="T39" fmla="*/ 75 h 403"/>
              <a:gd name="T40" fmla="*/ 244 w 267"/>
              <a:gd name="T41" fmla="*/ 10 h 403"/>
              <a:gd name="T42" fmla="*/ 216 w 267"/>
              <a:gd name="T43" fmla="*/ 0 h 403"/>
              <a:gd name="T44" fmla="*/ 57 w 267"/>
              <a:gd name="T45" fmla="*/ 59 h 403"/>
              <a:gd name="T46" fmla="*/ 0 w 267"/>
              <a:gd name="T47" fmla="*/ 148 h 403"/>
              <a:gd name="T48" fmla="*/ 0 w 267"/>
              <a:gd name="T49" fmla="*/ 381 h 403"/>
              <a:gd name="T50" fmla="*/ 28 w 267"/>
              <a:gd name="T51" fmla="*/ 395 h 403"/>
              <a:gd name="T52" fmla="*/ 28 w 267"/>
              <a:gd name="T53" fmla="*/ 395 h 403"/>
              <a:gd name="T54" fmla="*/ 222 w 267"/>
              <a:gd name="T55" fmla="*/ 48 h 403"/>
              <a:gd name="T56" fmla="*/ 222 w 267"/>
              <a:gd name="T57" fmla="*/ 91 h 403"/>
              <a:gd name="T58" fmla="*/ 248 w 267"/>
              <a:gd name="T59" fmla="*/ 81 h 403"/>
              <a:gd name="T60" fmla="*/ 248 w 267"/>
              <a:gd name="T61" fmla="*/ 38 h 403"/>
              <a:gd name="T62" fmla="*/ 222 w 267"/>
              <a:gd name="T63" fmla="*/ 48 h 403"/>
              <a:gd name="T64" fmla="*/ 222 w 267"/>
              <a:gd name="T65" fmla="*/ 48 h 403"/>
              <a:gd name="T66" fmla="*/ 187 w 267"/>
              <a:gd name="T67" fmla="*/ 63 h 403"/>
              <a:gd name="T68" fmla="*/ 187 w 267"/>
              <a:gd name="T69" fmla="*/ 105 h 403"/>
              <a:gd name="T70" fmla="*/ 212 w 267"/>
              <a:gd name="T71" fmla="*/ 95 h 403"/>
              <a:gd name="T72" fmla="*/ 212 w 267"/>
              <a:gd name="T73" fmla="*/ 51 h 403"/>
              <a:gd name="T74" fmla="*/ 187 w 267"/>
              <a:gd name="T75" fmla="*/ 63 h 403"/>
              <a:gd name="T76" fmla="*/ 187 w 267"/>
              <a:gd name="T77" fmla="*/ 63 h 403"/>
              <a:gd name="T78" fmla="*/ 151 w 267"/>
              <a:gd name="T79" fmla="*/ 77 h 403"/>
              <a:gd name="T80" fmla="*/ 151 w 267"/>
              <a:gd name="T81" fmla="*/ 120 h 403"/>
              <a:gd name="T82" fmla="*/ 177 w 267"/>
              <a:gd name="T83" fmla="*/ 108 h 403"/>
              <a:gd name="T84" fmla="*/ 177 w 267"/>
              <a:gd name="T85" fmla="*/ 67 h 403"/>
              <a:gd name="T86" fmla="*/ 151 w 267"/>
              <a:gd name="T87" fmla="*/ 77 h 403"/>
              <a:gd name="T88" fmla="*/ 151 w 267"/>
              <a:gd name="T89" fmla="*/ 77 h 403"/>
              <a:gd name="T90" fmla="*/ 116 w 267"/>
              <a:gd name="T91" fmla="*/ 91 h 403"/>
              <a:gd name="T92" fmla="*/ 116 w 267"/>
              <a:gd name="T93" fmla="*/ 134 h 403"/>
              <a:gd name="T94" fmla="*/ 141 w 267"/>
              <a:gd name="T95" fmla="*/ 124 h 403"/>
              <a:gd name="T96" fmla="*/ 141 w 267"/>
              <a:gd name="T97" fmla="*/ 81 h 403"/>
              <a:gd name="T98" fmla="*/ 116 w 267"/>
              <a:gd name="T99" fmla="*/ 91 h 403"/>
              <a:gd name="T100" fmla="*/ 116 w 267"/>
              <a:gd name="T101" fmla="*/ 91 h 403"/>
              <a:gd name="T102" fmla="*/ 81 w 267"/>
              <a:gd name="T103" fmla="*/ 136 h 403"/>
              <a:gd name="T104" fmla="*/ 81 w 267"/>
              <a:gd name="T105" fmla="*/ 179 h 403"/>
              <a:gd name="T106" fmla="*/ 104 w 267"/>
              <a:gd name="T107" fmla="*/ 167 h 403"/>
              <a:gd name="T108" fmla="*/ 104 w 267"/>
              <a:gd name="T109" fmla="*/ 126 h 403"/>
              <a:gd name="T110" fmla="*/ 81 w 267"/>
              <a:gd name="T111" fmla="*/ 136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67" h="403">
                <a:moveTo>
                  <a:pt x="98" y="85"/>
                </a:moveTo>
                <a:lnTo>
                  <a:pt x="265" y="18"/>
                </a:lnTo>
                <a:lnTo>
                  <a:pt x="265" y="79"/>
                </a:lnTo>
                <a:lnTo>
                  <a:pt x="250" y="87"/>
                </a:lnTo>
                <a:lnTo>
                  <a:pt x="250" y="177"/>
                </a:lnTo>
                <a:lnTo>
                  <a:pt x="265" y="169"/>
                </a:lnTo>
                <a:lnTo>
                  <a:pt x="265" y="315"/>
                </a:lnTo>
                <a:lnTo>
                  <a:pt x="47" y="403"/>
                </a:lnTo>
                <a:lnTo>
                  <a:pt x="47" y="163"/>
                </a:lnTo>
                <a:lnTo>
                  <a:pt x="98" y="85"/>
                </a:lnTo>
                <a:lnTo>
                  <a:pt x="98" y="85"/>
                </a:lnTo>
                <a:close/>
                <a:moveTo>
                  <a:pt x="253" y="136"/>
                </a:moveTo>
                <a:lnTo>
                  <a:pt x="253" y="165"/>
                </a:lnTo>
                <a:lnTo>
                  <a:pt x="267" y="161"/>
                </a:lnTo>
                <a:lnTo>
                  <a:pt x="267" y="132"/>
                </a:lnTo>
                <a:lnTo>
                  <a:pt x="253" y="136"/>
                </a:lnTo>
                <a:lnTo>
                  <a:pt x="253" y="136"/>
                </a:lnTo>
                <a:close/>
                <a:moveTo>
                  <a:pt x="28" y="395"/>
                </a:moveTo>
                <a:lnTo>
                  <a:pt x="28" y="161"/>
                </a:lnTo>
                <a:lnTo>
                  <a:pt x="81" y="75"/>
                </a:lnTo>
                <a:lnTo>
                  <a:pt x="244" y="10"/>
                </a:lnTo>
                <a:lnTo>
                  <a:pt x="216" y="0"/>
                </a:lnTo>
                <a:lnTo>
                  <a:pt x="57" y="59"/>
                </a:lnTo>
                <a:lnTo>
                  <a:pt x="0" y="148"/>
                </a:lnTo>
                <a:lnTo>
                  <a:pt x="0" y="381"/>
                </a:lnTo>
                <a:lnTo>
                  <a:pt x="28" y="395"/>
                </a:lnTo>
                <a:lnTo>
                  <a:pt x="28" y="395"/>
                </a:lnTo>
                <a:close/>
                <a:moveTo>
                  <a:pt x="222" y="48"/>
                </a:moveTo>
                <a:lnTo>
                  <a:pt x="222" y="91"/>
                </a:lnTo>
                <a:lnTo>
                  <a:pt x="248" y="81"/>
                </a:lnTo>
                <a:lnTo>
                  <a:pt x="248" y="38"/>
                </a:lnTo>
                <a:lnTo>
                  <a:pt x="222" y="48"/>
                </a:lnTo>
                <a:lnTo>
                  <a:pt x="222" y="48"/>
                </a:lnTo>
                <a:close/>
                <a:moveTo>
                  <a:pt x="187" y="63"/>
                </a:moveTo>
                <a:lnTo>
                  <a:pt x="187" y="105"/>
                </a:lnTo>
                <a:lnTo>
                  <a:pt x="212" y="95"/>
                </a:lnTo>
                <a:lnTo>
                  <a:pt x="212" y="51"/>
                </a:lnTo>
                <a:lnTo>
                  <a:pt x="187" y="63"/>
                </a:lnTo>
                <a:lnTo>
                  <a:pt x="187" y="63"/>
                </a:lnTo>
                <a:close/>
                <a:moveTo>
                  <a:pt x="151" y="77"/>
                </a:moveTo>
                <a:lnTo>
                  <a:pt x="151" y="120"/>
                </a:lnTo>
                <a:lnTo>
                  <a:pt x="177" y="108"/>
                </a:lnTo>
                <a:lnTo>
                  <a:pt x="177" y="67"/>
                </a:lnTo>
                <a:lnTo>
                  <a:pt x="151" y="77"/>
                </a:lnTo>
                <a:lnTo>
                  <a:pt x="151" y="77"/>
                </a:lnTo>
                <a:close/>
                <a:moveTo>
                  <a:pt x="116" y="91"/>
                </a:moveTo>
                <a:lnTo>
                  <a:pt x="116" y="134"/>
                </a:lnTo>
                <a:lnTo>
                  <a:pt x="141" y="124"/>
                </a:lnTo>
                <a:lnTo>
                  <a:pt x="141" y="81"/>
                </a:lnTo>
                <a:lnTo>
                  <a:pt x="116" y="91"/>
                </a:lnTo>
                <a:lnTo>
                  <a:pt x="116" y="91"/>
                </a:lnTo>
                <a:close/>
                <a:moveTo>
                  <a:pt x="81" y="136"/>
                </a:moveTo>
                <a:lnTo>
                  <a:pt x="81" y="179"/>
                </a:lnTo>
                <a:lnTo>
                  <a:pt x="104" y="167"/>
                </a:lnTo>
                <a:lnTo>
                  <a:pt x="104" y="126"/>
                </a:lnTo>
                <a:lnTo>
                  <a:pt x="81" y="136"/>
                </a:lnTo>
                <a:close/>
              </a:path>
            </a:pathLst>
          </a:custGeom>
          <a:solidFill>
            <a:srgbClr val="31579B"/>
          </a:solidFill>
          <a:ln>
            <a:noFill/>
          </a:ln>
        </p:spPr>
        <p:txBody>
          <a:bodyPr lIns="80294" tIns="40147" rIns="80294" bIns="40147"/>
          <a:lstStyle/>
          <a:p>
            <a:pPr>
              <a:defRPr/>
            </a:pPr>
            <a:endParaRPr lang="zh-CN" altLang="en-US" sz="1575">
              <a:solidFill>
                <a:srgbClr val="2E323E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1648881" y="1349689"/>
            <a:ext cx="674510" cy="675404"/>
          </a:xfrm>
          <a:prstGeom prst="ellipse">
            <a:avLst/>
          </a:prstGeom>
          <a:solidFill>
            <a:srgbClr val="B5D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14" name="Freeform 394"/>
          <p:cNvSpPr>
            <a:spLocks noEditPoints="1"/>
          </p:cNvSpPr>
          <p:nvPr/>
        </p:nvSpPr>
        <p:spPr bwMode="auto">
          <a:xfrm flipH="1">
            <a:off x="1835526" y="1577326"/>
            <a:ext cx="301217" cy="239966"/>
          </a:xfrm>
          <a:custGeom>
            <a:avLst/>
            <a:gdLst>
              <a:gd name="T0" fmla="*/ 39 w 183"/>
              <a:gd name="T1" fmla="*/ 1 h 159"/>
              <a:gd name="T2" fmla="*/ 57 w 183"/>
              <a:gd name="T3" fmla="*/ 16 h 159"/>
              <a:gd name="T4" fmla="*/ 22 w 183"/>
              <a:gd name="T5" fmla="*/ 16 h 159"/>
              <a:gd name="T6" fmla="*/ 39 w 183"/>
              <a:gd name="T7" fmla="*/ 1 h 159"/>
              <a:gd name="T8" fmla="*/ 106 w 183"/>
              <a:gd name="T9" fmla="*/ 32 h 159"/>
              <a:gd name="T10" fmla="*/ 147 w 183"/>
              <a:gd name="T11" fmla="*/ 49 h 159"/>
              <a:gd name="T12" fmla="*/ 163 w 183"/>
              <a:gd name="T13" fmla="*/ 90 h 159"/>
              <a:gd name="T14" fmla="*/ 147 w 183"/>
              <a:gd name="T15" fmla="*/ 130 h 159"/>
              <a:gd name="T16" fmla="*/ 106 w 183"/>
              <a:gd name="T17" fmla="*/ 147 h 159"/>
              <a:gd name="T18" fmla="*/ 66 w 183"/>
              <a:gd name="T19" fmla="*/ 130 h 159"/>
              <a:gd name="T20" fmla="*/ 49 w 183"/>
              <a:gd name="T21" fmla="*/ 90 h 159"/>
              <a:gd name="T22" fmla="*/ 66 w 183"/>
              <a:gd name="T23" fmla="*/ 49 h 159"/>
              <a:gd name="T24" fmla="*/ 106 w 183"/>
              <a:gd name="T25" fmla="*/ 32 h 159"/>
              <a:gd name="T26" fmla="*/ 99 w 183"/>
              <a:gd name="T27" fmla="*/ 62 h 159"/>
              <a:gd name="T28" fmla="*/ 76 w 183"/>
              <a:gd name="T29" fmla="*/ 71 h 159"/>
              <a:gd name="T30" fmla="*/ 79 w 183"/>
              <a:gd name="T31" fmla="*/ 96 h 159"/>
              <a:gd name="T32" fmla="*/ 95 w 183"/>
              <a:gd name="T33" fmla="*/ 82 h 159"/>
              <a:gd name="T34" fmla="*/ 99 w 183"/>
              <a:gd name="T35" fmla="*/ 62 h 159"/>
              <a:gd name="T36" fmla="*/ 134 w 183"/>
              <a:gd name="T37" fmla="*/ 62 h 159"/>
              <a:gd name="T38" fmla="*/ 106 w 183"/>
              <a:gd name="T39" fmla="*/ 50 h 159"/>
              <a:gd name="T40" fmla="*/ 79 w 183"/>
              <a:gd name="T41" fmla="*/ 62 h 159"/>
              <a:gd name="T42" fmla="*/ 67 w 183"/>
              <a:gd name="T43" fmla="*/ 90 h 159"/>
              <a:gd name="T44" fmla="*/ 79 w 183"/>
              <a:gd name="T45" fmla="*/ 117 h 159"/>
              <a:gd name="T46" fmla="*/ 106 w 183"/>
              <a:gd name="T47" fmla="*/ 129 h 159"/>
              <a:gd name="T48" fmla="*/ 134 w 183"/>
              <a:gd name="T49" fmla="*/ 117 h 159"/>
              <a:gd name="T50" fmla="*/ 145 w 183"/>
              <a:gd name="T51" fmla="*/ 90 h 159"/>
              <a:gd name="T52" fmla="*/ 134 w 183"/>
              <a:gd name="T53" fmla="*/ 62 h 159"/>
              <a:gd name="T54" fmla="*/ 77 w 183"/>
              <a:gd name="T55" fmla="*/ 0 h 159"/>
              <a:gd name="T56" fmla="*/ 64 w 183"/>
              <a:gd name="T57" fmla="*/ 24 h 159"/>
              <a:gd name="T58" fmla="*/ 21 w 183"/>
              <a:gd name="T59" fmla="*/ 24 h 159"/>
              <a:gd name="T60" fmla="*/ 0 w 183"/>
              <a:gd name="T61" fmla="*/ 45 h 159"/>
              <a:gd name="T62" fmla="*/ 0 w 183"/>
              <a:gd name="T63" fmla="*/ 137 h 159"/>
              <a:gd name="T64" fmla="*/ 21 w 183"/>
              <a:gd name="T65" fmla="*/ 159 h 159"/>
              <a:gd name="T66" fmla="*/ 161 w 183"/>
              <a:gd name="T67" fmla="*/ 159 h 159"/>
              <a:gd name="T68" fmla="*/ 183 w 183"/>
              <a:gd name="T69" fmla="*/ 137 h 159"/>
              <a:gd name="T70" fmla="*/ 183 w 183"/>
              <a:gd name="T71" fmla="*/ 45 h 159"/>
              <a:gd name="T72" fmla="*/ 161 w 183"/>
              <a:gd name="T73" fmla="*/ 24 h 159"/>
              <a:gd name="T74" fmla="*/ 154 w 183"/>
              <a:gd name="T75" fmla="*/ 24 h 159"/>
              <a:gd name="T76" fmla="*/ 140 w 183"/>
              <a:gd name="T77" fmla="*/ 0 h 159"/>
              <a:gd name="T78" fmla="*/ 77 w 183"/>
              <a:gd name="T79" fmla="*/ 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3" h="159">
                <a:moveTo>
                  <a:pt x="39" y="1"/>
                </a:moveTo>
                <a:cubicBezTo>
                  <a:pt x="48" y="1"/>
                  <a:pt x="55" y="8"/>
                  <a:pt x="57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3" y="8"/>
                  <a:pt x="30" y="1"/>
                  <a:pt x="39" y="1"/>
                </a:cubicBezTo>
                <a:close/>
                <a:moveTo>
                  <a:pt x="106" y="32"/>
                </a:moveTo>
                <a:cubicBezTo>
                  <a:pt x="122" y="32"/>
                  <a:pt x="136" y="39"/>
                  <a:pt x="147" y="49"/>
                </a:cubicBezTo>
                <a:cubicBezTo>
                  <a:pt x="157" y="59"/>
                  <a:pt x="163" y="74"/>
                  <a:pt x="163" y="90"/>
                </a:cubicBezTo>
                <a:cubicBezTo>
                  <a:pt x="163" y="105"/>
                  <a:pt x="157" y="120"/>
                  <a:pt x="147" y="130"/>
                </a:cubicBezTo>
                <a:cubicBezTo>
                  <a:pt x="136" y="140"/>
                  <a:pt x="122" y="147"/>
                  <a:pt x="106" y="147"/>
                </a:cubicBezTo>
                <a:cubicBezTo>
                  <a:pt x="90" y="147"/>
                  <a:pt x="76" y="140"/>
                  <a:pt x="66" y="130"/>
                </a:cubicBezTo>
                <a:cubicBezTo>
                  <a:pt x="55" y="120"/>
                  <a:pt x="49" y="105"/>
                  <a:pt x="49" y="90"/>
                </a:cubicBezTo>
                <a:cubicBezTo>
                  <a:pt x="49" y="74"/>
                  <a:pt x="55" y="59"/>
                  <a:pt x="66" y="49"/>
                </a:cubicBezTo>
                <a:cubicBezTo>
                  <a:pt x="76" y="39"/>
                  <a:pt x="90" y="32"/>
                  <a:pt x="106" y="32"/>
                </a:cubicBezTo>
                <a:close/>
                <a:moveTo>
                  <a:pt x="99" y="62"/>
                </a:moveTo>
                <a:cubicBezTo>
                  <a:pt x="92" y="57"/>
                  <a:pt x="81" y="62"/>
                  <a:pt x="76" y="71"/>
                </a:cubicBezTo>
                <a:cubicBezTo>
                  <a:pt x="70" y="81"/>
                  <a:pt x="72" y="92"/>
                  <a:pt x="79" y="96"/>
                </a:cubicBezTo>
                <a:cubicBezTo>
                  <a:pt x="86" y="100"/>
                  <a:pt x="90" y="92"/>
                  <a:pt x="95" y="82"/>
                </a:cubicBezTo>
                <a:cubicBezTo>
                  <a:pt x="101" y="73"/>
                  <a:pt x="106" y="66"/>
                  <a:pt x="99" y="62"/>
                </a:cubicBezTo>
                <a:close/>
                <a:moveTo>
                  <a:pt x="134" y="62"/>
                </a:moveTo>
                <a:cubicBezTo>
                  <a:pt x="127" y="55"/>
                  <a:pt x="117" y="50"/>
                  <a:pt x="106" y="50"/>
                </a:cubicBezTo>
                <a:cubicBezTo>
                  <a:pt x="95" y="50"/>
                  <a:pt x="86" y="55"/>
                  <a:pt x="79" y="62"/>
                </a:cubicBezTo>
                <a:cubicBezTo>
                  <a:pt x="72" y="69"/>
                  <a:pt x="67" y="79"/>
                  <a:pt x="67" y="90"/>
                </a:cubicBezTo>
                <a:cubicBezTo>
                  <a:pt x="67" y="100"/>
                  <a:pt x="72" y="110"/>
                  <a:pt x="79" y="117"/>
                </a:cubicBezTo>
                <a:cubicBezTo>
                  <a:pt x="86" y="124"/>
                  <a:pt x="95" y="129"/>
                  <a:pt x="106" y="129"/>
                </a:cubicBezTo>
                <a:cubicBezTo>
                  <a:pt x="117" y="129"/>
                  <a:pt x="127" y="124"/>
                  <a:pt x="134" y="117"/>
                </a:cubicBezTo>
                <a:cubicBezTo>
                  <a:pt x="141" y="110"/>
                  <a:pt x="145" y="100"/>
                  <a:pt x="145" y="90"/>
                </a:cubicBezTo>
                <a:cubicBezTo>
                  <a:pt x="145" y="79"/>
                  <a:pt x="141" y="69"/>
                  <a:pt x="134" y="62"/>
                </a:cubicBezTo>
                <a:close/>
                <a:moveTo>
                  <a:pt x="77" y="0"/>
                </a:moveTo>
                <a:cubicBezTo>
                  <a:pt x="64" y="24"/>
                  <a:pt x="64" y="24"/>
                  <a:pt x="64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9" y="24"/>
                  <a:pt x="0" y="34"/>
                  <a:pt x="0" y="45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49"/>
                  <a:pt x="9" y="159"/>
                  <a:pt x="21" y="159"/>
                </a:cubicBezTo>
                <a:cubicBezTo>
                  <a:pt x="161" y="159"/>
                  <a:pt x="161" y="159"/>
                  <a:pt x="161" y="159"/>
                </a:cubicBezTo>
                <a:cubicBezTo>
                  <a:pt x="173" y="159"/>
                  <a:pt x="183" y="149"/>
                  <a:pt x="183" y="137"/>
                </a:cubicBezTo>
                <a:cubicBezTo>
                  <a:pt x="183" y="45"/>
                  <a:pt x="183" y="45"/>
                  <a:pt x="183" y="45"/>
                </a:cubicBezTo>
                <a:cubicBezTo>
                  <a:pt x="183" y="34"/>
                  <a:pt x="173" y="24"/>
                  <a:pt x="161" y="24"/>
                </a:cubicBezTo>
                <a:cubicBezTo>
                  <a:pt x="154" y="24"/>
                  <a:pt x="154" y="24"/>
                  <a:pt x="154" y="24"/>
                </a:cubicBezTo>
                <a:cubicBezTo>
                  <a:pt x="140" y="0"/>
                  <a:pt x="140" y="0"/>
                  <a:pt x="140" y="0"/>
                </a:cubicBezTo>
                <a:lnTo>
                  <a:pt x="77" y="0"/>
                </a:lnTo>
                <a:close/>
              </a:path>
            </a:pathLst>
          </a:custGeom>
          <a:solidFill>
            <a:srgbClr val="31579B"/>
          </a:solidFill>
          <a:ln>
            <a:noFill/>
          </a:ln>
        </p:spPr>
        <p:txBody>
          <a:bodyPr lIns="80294" tIns="40147" rIns="80294" bIns="40147"/>
          <a:lstStyle/>
          <a:p>
            <a:pPr>
              <a:defRPr/>
            </a:pPr>
            <a:endParaRPr lang="zh-CN" altLang="en-US" sz="1575">
              <a:solidFill>
                <a:srgbClr val="2E323E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6692185" y="1397962"/>
            <a:ext cx="674510" cy="675404"/>
          </a:xfrm>
          <a:prstGeom prst="ellipse">
            <a:avLst/>
          </a:prstGeom>
          <a:solidFill>
            <a:srgbClr val="B5D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15" name="Freeform 387"/>
          <p:cNvSpPr>
            <a:spLocks noEditPoints="1"/>
          </p:cNvSpPr>
          <p:nvPr/>
        </p:nvSpPr>
        <p:spPr bwMode="auto">
          <a:xfrm>
            <a:off x="6951065" y="1577326"/>
            <a:ext cx="156751" cy="274979"/>
          </a:xfrm>
          <a:custGeom>
            <a:avLst/>
            <a:gdLst>
              <a:gd name="T0" fmla="*/ 111 w 170"/>
              <a:gd name="T1" fmla="*/ 146 h 195"/>
              <a:gd name="T2" fmla="*/ 101 w 170"/>
              <a:gd name="T3" fmla="*/ 131 h 195"/>
              <a:gd name="T4" fmla="*/ 164 w 170"/>
              <a:gd name="T5" fmla="*/ 131 h 195"/>
              <a:gd name="T6" fmla="*/ 153 w 170"/>
              <a:gd name="T7" fmla="*/ 146 h 195"/>
              <a:gd name="T8" fmla="*/ 167 w 170"/>
              <a:gd name="T9" fmla="*/ 195 h 195"/>
              <a:gd name="T10" fmla="*/ 132 w 170"/>
              <a:gd name="T11" fmla="*/ 81 h 195"/>
              <a:gd name="T12" fmla="*/ 117 w 170"/>
              <a:gd name="T13" fmla="*/ 87 h 195"/>
              <a:gd name="T14" fmla="*/ 117 w 170"/>
              <a:gd name="T15" fmla="*/ 118 h 195"/>
              <a:gd name="T16" fmla="*/ 154 w 170"/>
              <a:gd name="T17" fmla="*/ 103 h 195"/>
              <a:gd name="T18" fmla="*/ 132 w 170"/>
              <a:gd name="T19" fmla="*/ 81 h 195"/>
              <a:gd name="T20" fmla="*/ 44 w 170"/>
              <a:gd name="T21" fmla="*/ 10 h 195"/>
              <a:gd name="T22" fmla="*/ 37 w 170"/>
              <a:gd name="T23" fmla="*/ 27 h 195"/>
              <a:gd name="T24" fmla="*/ 27 w 170"/>
              <a:gd name="T25" fmla="*/ 17 h 195"/>
              <a:gd name="T26" fmla="*/ 30 w 170"/>
              <a:gd name="T27" fmla="*/ 10 h 195"/>
              <a:gd name="T28" fmla="*/ 52 w 170"/>
              <a:gd name="T29" fmla="*/ 38 h 195"/>
              <a:gd name="T30" fmla="*/ 52 w 170"/>
              <a:gd name="T31" fmla="*/ 69 h 195"/>
              <a:gd name="T32" fmla="*/ 21 w 170"/>
              <a:gd name="T33" fmla="*/ 69 h 195"/>
              <a:gd name="T34" fmla="*/ 21 w 170"/>
              <a:gd name="T35" fmla="*/ 38 h 195"/>
              <a:gd name="T36" fmla="*/ 45 w 170"/>
              <a:gd name="T37" fmla="*/ 46 h 195"/>
              <a:gd name="T38" fmla="*/ 29 w 170"/>
              <a:gd name="T39" fmla="*/ 46 h 195"/>
              <a:gd name="T40" fmla="*/ 29 w 170"/>
              <a:gd name="T41" fmla="*/ 61 h 195"/>
              <a:gd name="T42" fmla="*/ 48 w 170"/>
              <a:gd name="T43" fmla="*/ 53 h 195"/>
              <a:gd name="T44" fmla="*/ 37 w 170"/>
              <a:gd name="T45" fmla="*/ 81 h 195"/>
              <a:gd name="T46" fmla="*/ 59 w 170"/>
              <a:gd name="T47" fmla="*/ 103 h 195"/>
              <a:gd name="T48" fmla="*/ 21 w 170"/>
              <a:gd name="T49" fmla="*/ 118 h 195"/>
              <a:gd name="T50" fmla="*/ 21 w 170"/>
              <a:gd name="T51" fmla="*/ 87 h 195"/>
              <a:gd name="T52" fmla="*/ 37 w 170"/>
              <a:gd name="T53" fmla="*/ 81 h 195"/>
              <a:gd name="T54" fmla="*/ 29 w 170"/>
              <a:gd name="T55" fmla="*/ 95 h 195"/>
              <a:gd name="T56" fmla="*/ 29 w 170"/>
              <a:gd name="T57" fmla="*/ 111 h 195"/>
              <a:gd name="T58" fmla="*/ 45 w 170"/>
              <a:gd name="T59" fmla="*/ 111 h 195"/>
              <a:gd name="T60" fmla="*/ 45 w 170"/>
              <a:gd name="T61" fmla="*/ 95 h 195"/>
              <a:gd name="T62" fmla="*/ 33 w 170"/>
              <a:gd name="T63" fmla="*/ 13 h 195"/>
              <a:gd name="T64" fmla="*/ 33 w 170"/>
              <a:gd name="T65" fmla="*/ 21 h 195"/>
              <a:gd name="T66" fmla="*/ 41 w 170"/>
              <a:gd name="T67" fmla="*/ 21 h 195"/>
              <a:gd name="T68" fmla="*/ 41 w 170"/>
              <a:gd name="T69" fmla="*/ 13 h 195"/>
              <a:gd name="T70" fmla="*/ 125 w 170"/>
              <a:gd name="T71" fmla="*/ 10 h 195"/>
              <a:gd name="T72" fmla="*/ 125 w 170"/>
              <a:gd name="T73" fmla="*/ 24 h 195"/>
              <a:gd name="T74" fmla="*/ 139 w 170"/>
              <a:gd name="T75" fmla="*/ 24 h 195"/>
              <a:gd name="T76" fmla="*/ 139 w 170"/>
              <a:gd name="T77" fmla="*/ 10 h 195"/>
              <a:gd name="T78" fmla="*/ 132 w 170"/>
              <a:gd name="T79" fmla="*/ 12 h 195"/>
              <a:gd name="T80" fmla="*/ 127 w 170"/>
              <a:gd name="T81" fmla="*/ 17 h 195"/>
              <a:gd name="T82" fmla="*/ 132 w 170"/>
              <a:gd name="T83" fmla="*/ 22 h 195"/>
              <a:gd name="T84" fmla="*/ 136 w 170"/>
              <a:gd name="T85" fmla="*/ 13 h 195"/>
              <a:gd name="T86" fmla="*/ 117 w 170"/>
              <a:gd name="T87" fmla="*/ 38 h 195"/>
              <a:gd name="T88" fmla="*/ 110 w 170"/>
              <a:gd name="T89" fmla="*/ 53 h 195"/>
              <a:gd name="T90" fmla="*/ 132 w 170"/>
              <a:gd name="T91" fmla="*/ 75 h 195"/>
              <a:gd name="T92" fmla="*/ 147 w 170"/>
              <a:gd name="T93" fmla="*/ 38 h 195"/>
              <a:gd name="T94" fmla="*/ 140 w 170"/>
              <a:gd name="T95" fmla="*/ 46 h 195"/>
              <a:gd name="T96" fmla="*/ 124 w 170"/>
              <a:gd name="T97" fmla="*/ 46 h 195"/>
              <a:gd name="T98" fmla="*/ 124 w 170"/>
              <a:gd name="T99" fmla="*/ 61 h 195"/>
              <a:gd name="T100" fmla="*/ 143 w 170"/>
              <a:gd name="T101" fmla="*/ 53 h 195"/>
              <a:gd name="T102" fmla="*/ 140 w 170"/>
              <a:gd name="T103" fmla="*/ 95 h 195"/>
              <a:gd name="T104" fmla="*/ 124 w 170"/>
              <a:gd name="T105" fmla="*/ 95 h 195"/>
              <a:gd name="T106" fmla="*/ 124 w 170"/>
              <a:gd name="T107" fmla="*/ 111 h 195"/>
              <a:gd name="T108" fmla="*/ 143 w 170"/>
              <a:gd name="T109" fmla="*/ 103 h 195"/>
              <a:gd name="T110" fmla="*/ 5 w 170"/>
              <a:gd name="T111" fmla="*/ 0 h 195"/>
              <a:gd name="T112" fmla="*/ 0 w 170"/>
              <a:gd name="T113" fmla="*/ 146 h 195"/>
              <a:gd name="T114" fmla="*/ 6 w 170"/>
              <a:gd name="T115" fmla="*/ 175 h 195"/>
              <a:gd name="T116" fmla="*/ 72 w 170"/>
              <a:gd name="T117" fmla="*/ 175 h 195"/>
              <a:gd name="T118" fmla="*/ 75 w 170"/>
              <a:gd name="T119" fmla="*/ 146 h 195"/>
              <a:gd name="T120" fmla="*/ 69 w 170"/>
              <a:gd name="T121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0" h="195">
                <a:moveTo>
                  <a:pt x="101" y="175"/>
                </a:moveTo>
                <a:cubicBezTo>
                  <a:pt x="122" y="175"/>
                  <a:pt x="122" y="175"/>
                  <a:pt x="122" y="175"/>
                </a:cubicBezTo>
                <a:cubicBezTo>
                  <a:pt x="111" y="146"/>
                  <a:pt x="111" y="146"/>
                  <a:pt x="111" y="146"/>
                </a:cubicBezTo>
                <a:cubicBezTo>
                  <a:pt x="95" y="146"/>
                  <a:pt x="95" y="146"/>
                  <a:pt x="95" y="146"/>
                </a:cubicBezTo>
                <a:cubicBezTo>
                  <a:pt x="95" y="131"/>
                  <a:pt x="95" y="131"/>
                  <a:pt x="95" y="131"/>
                </a:cubicBezTo>
                <a:cubicBezTo>
                  <a:pt x="101" y="131"/>
                  <a:pt x="101" y="131"/>
                  <a:pt x="101" y="131"/>
                </a:cubicBezTo>
                <a:cubicBezTo>
                  <a:pt x="101" y="0"/>
                  <a:pt x="101" y="0"/>
                  <a:pt x="101" y="0"/>
                </a:cubicBezTo>
                <a:cubicBezTo>
                  <a:pt x="164" y="0"/>
                  <a:pt x="164" y="0"/>
                  <a:pt x="164" y="0"/>
                </a:cubicBezTo>
                <a:cubicBezTo>
                  <a:pt x="164" y="131"/>
                  <a:pt x="164" y="131"/>
                  <a:pt x="164" y="131"/>
                </a:cubicBezTo>
                <a:cubicBezTo>
                  <a:pt x="170" y="131"/>
                  <a:pt x="170" y="131"/>
                  <a:pt x="170" y="131"/>
                </a:cubicBezTo>
                <a:cubicBezTo>
                  <a:pt x="170" y="146"/>
                  <a:pt x="170" y="146"/>
                  <a:pt x="170" y="146"/>
                </a:cubicBezTo>
                <a:cubicBezTo>
                  <a:pt x="153" y="146"/>
                  <a:pt x="153" y="146"/>
                  <a:pt x="153" y="146"/>
                </a:cubicBezTo>
                <a:cubicBezTo>
                  <a:pt x="143" y="175"/>
                  <a:pt x="143" y="175"/>
                  <a:pt x="143" y="175"/>
                </a:cubicBezTo>
                <a:cubicBezTo>
                  <a:pt x="167" y="175"/>
                  <a:pt x="167" y="175"/>
                  <a:pt x="167" y="175"/>
                </a:cubicBezTo>
                <a:cubicBezTo>
                  <a:pt x="167" y="195"/>
                  <a:pt x="167" y="195"/>
                  <a:pt x="167" y="195"/>
                </a:cubicBezTo>
                <a:cubicBezTo>
                  <a:pt x="101" y="195"/>
                  <a:pt x="101" y="195"/>
                  <a:pt x="101" y="195"/>
                </a:cubicBezTo>
                <a:cubicBezTo>
                  <a:pt x="101" y="175"/>
                  <a:pt x="101" y="175"/>
                  <a:pt x="101" y="175"/>
                </a:cubicBezTo>
                <a:close/>
                <a:moveTo>
                  <a:pt x="132" y="81"/>
                </a:moveTo>
                <a:cubicBezTo>
                  <a:pt x="126" y="81"/>
                  <a:pt x="120" y="83"/>
                  <a:pt x="117" y="87"/>
                </a:cubicBezTo>
                <a:cubicBezTo>
                  <a:pt x="117" y="87"/>
                  <a:pt x="117" y="87"/>
                  <a:pt x="117" y="87"/>
                </a:cubicBezTo>
                <a:cubicBezTo>
                  <a:pt x="117" y="87"/>
                  <a:pt x="117" y="87"/>
                  <a:pt x="117" y="87"/>
                </a:cubicBezTo>
                <a:cubicBezTo>
                  <a:pt x="113" y="91"/>
                  <a:pt x="110" y="97"/>
                  <a:pt x="110" y="103"/>
                </a:cubicBezTo>
                <a:cubicBezTo>
                  <a:pt x="110" y="109"/>
                  <a:pt x="113" y="114"/>
                  <a:pt x="117" y="118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20" y="122"/>
                  <a:pt x="126" y="125"/>
                  <a:pt x="132" y="125"/>
                </a:cubicBezTo>
                <a:cubicBezTo>
                  <a:pt x="138" y="125"/>
                  <a:pt x="143" y="122"/>
                  <a:pt x="147" y="118"/>
                </a:cubicBezTo>
                <a:cubicBezTo>
                  <a:pt x="151" y="114"/>
                  <a:pt x="154" y="109"/>
                  <a:pt x="154" y="103"/>
                </a:cubicBezTo>
                <a:cubicBezTo>
                  <a:pt x="154" y="97"/>
                  <a:pt x="151" y="91"/>
                  <a:pt x="147" y="87"/>
                </a:cubicBezTo>
                <a:cubicBezTo>
                  <a:pt x="147" y="87"/>
                  <a:pt x="147" y="87"/>
                  <a:pt x="147" y="87"/>
                </a:cubicBezTo>
                <a:cubicBezTo>
                  <a:pt x="143" y="83"/>
                  <a:pt x="138" y="81"/>
                  <a:pt x="132" y="81"/>
                </a:cubicBezTo>
                <a:close/>
                <a:moveTo>
                  <a:pt x="37" y="7"/>
                </a:moveTo>
                <a:cubicBezTo>
                  <a:pt x="40" y="7"/>
                  <a:pt x="42" y="8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6" y="12"/>
                  <a:pt x="47" y="14"/>
                  <a:pt x="47" y="17"/>
                </a:cubicBezTo>
                <a:cubicBezTo>
                  <a:pt x="47" y="20"/>
                  <a:pt x="46" y="22"/>
                  <a:pt x="44" y="24"/>
                </a:cubicBezTo>
                <a:cubicBezTo>
                  <a:pt x="42" y="26"/>
                  <a:pt x="40" y="27"/>
                  <a:pt x="37" y="27"/>
                </a:cubicBezTo>
                <a:cubicBezTo>
                  <a:pt x="34" y="27"/>
                  <a:pt x="31" y="26"/>
                  <a:pt x="30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28" y="22"/>
                  <a:pt x="27" y="20"/>
                  <a:pt x="27" y="17"/>
                </a:cubicBezTo>
                <a:cubicBezTo>
                  <a:pt x="27" y="14"/>
                  <a:pt x="28" y="12"/>
                  <a:pt x="30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1" y="8"/>
                  <a:pt x="34" y="7"/>
                  <a:pt x="37" y="7"/>
                </a:cubicBezTo>
                <a:close/>
                <a:moveTo>
                  <a:pt x="37" y="32"/>
                </a:moveTo>
                <a:cubicBezTo>
                  <a:pt x="43" y="32"/>
                  <a:pt x="48" y="34"/>
                  <a:pt x="52" y="38"/>
                </a:cubicBezTo>
                <a:cubicBezTo>
                  <a:pt x="52" y="38"/>
                  <a:pt x="52" y="38"/>
                  <a:pt x="52" y="38"/>
                </a:cubicBezTo>
                <a:cubicBezTo>
                  <a:pt x="56" y="42"/>
                  <a:pt x="59" y="47"/>
                  <a:pt x="59" y="53"/>
                </a:cubicBezTo>
                <a:cubicBezTo>
                  <a:pt x="59" y="59"/>
                  <a:pt x="56" y="65"/>
                  <a:pt x="52" y="69"/>
                </a:cubicBezTo>
                <a:cubicBezTo>
                  <a:pt x="48" y="73"/>
                  <a:pt x="43" y="75"/>
                  <a:pt x="37" y="75"/>
                </a:cubicBezTo>
                <a:cubicBezTo>
                  <a:pt x="31" y="75"/>
                  <a:pt x="25" y="73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18" y="65"/>
                  <a:pt x="15" y="59"/>
                  <a:pt x="15" y="53"/>
                </a:cubicBezTo>
                <a:cubicBezTo>
                  <a:pt x="15" y="47"/>
                  <a:pt x="18" y="42"/>
                  <a:pt x="21" y="38"/>
                </a:cubicBezTo>
                <a:cubicBezTo>
                  <a:pt x="21" y="38"/>
                  <a:pt x="21" y="38"/>
                  <a:pt x="21" y="38"/>
                </a:cubicBezTo>
                <a:cubicBezTo>
                  <a:pt x="21" y="38"/>
                  <a:pt x="21" y="38"/>
                  <a:pt x="21" y="38"/>
                </a:cubicBezTo>
                <a:cubicBezTo>
                  <a:pt x="25" y="34"/>
                  <a:pt x="31" y="32"/>
                  <a:pt x="37" y="32"/>
                </a:cubicBezTo>
                <a:close/>
                <a:moveTo>
                  <a:pt x="45" y="46"/>
                </a:moveTo>
                <a:cubicBezTo>
                  <a:pt x="43" y="44"/>
                  <a:pt x="40" y="42"/>
                  <a:pt x="37" y="42"/>
                </a:cubicBezTo>
                <a:cubicBezTo>
                  <a:pt x="34" y="42"/>
                  <a:pt x="31" y="44"/>
                  <a:pt x="29" y="46"/>
                </a:cubicBezTo>
                <a:cubicBezTo>
                  <a:pt x="29" y="46"/>
                  <a:pt x="29" y="46"/>
                  <a:pt x="29" y="46"/>
                </a:cubicBezTo>
                <a:cubicBezTo>
                  <a:pt x="27" y="48"/>
                  <a:pt x="26" y="50"/>
                  <a:pt x="26" y="53"/>
                </a:cubicBezTo>
                <a:cubicBezTo>
                  <a:pt x="26" y="56"/>
                  <a:pt x="27" y="59"/>
                  <a:pt x="29" y="61"/>
                </a:cubicBezTo>
                <a:cubicBezTo>
                  <a:pt x="29" y="61"/>
                  <a:pt x="29" y="61"/>
                  <a:pt x="29" y="61"/>
                </a:cubicBezTo>
                <a:cubicBezTo>
                  <a:pt x="31" y="63"/>
                  <a:pt x="34" y="64"/>
                  <a:pt x="37" y="64"/>
                </a:cubicBezTo>
                <a:cubicBezTo>
                  <a:pt x="40" y="64"/>
                  <a:pt x="43" y="63"/>
                  <a:pt x="45" y="61"/>
                </a:cubicBezTo>
                <a:cubicBezTo>
                  <a:pt x="47" y="59"/>
                  <a:pt x="48" y="56"/>
                  <a:pt x="48" y="53"/>
                </a:cubicBezTo>
                <a:cubicBezTo>
                  <a:pt x="48" y="50"/>
                  <a:pt x="47" y="48"/>
                  <a:pt x="45" y="46"/>
                </a:cubicBezTo>
                <a:cubicBezTo>
                  <a:pt x="45" y="46"/>
                  <a:pt x="45" y="46"/>
                  <a:pt x="45" y="46"/>
                </a:cubicBezTo>
                <a:close/>
                <a:moveTo>
                  <a:pt x="37" y="81"/>
                </a:moveTo>
                <a:cubicBezTo>
                  <a:pt x="43" y="81"/>
                  <a:pt x="48" y="83"/>
                  <a:pt x="52" y="87"/>
                </a:cubicBezTo>
                <a:cubicBezTo>
                  <a:pt x="52" y="87"/>
                  <a:pt x="52" y="87"/>
                  <a:pt x="52" y="87"/>
                </a:cubicBezTo>
                <a:cubicBezTo>
                  <a:pt x="56" y="91"/>
                  <a:pt x="59" y="97"/>
                  <a:pt x="59" y="103"/>
                </a:cubicBezTo>
                <a:cubicBezTo>
                  <a:pt x="59" y="109"/>
                  <a:pt x="56" y="114"/>
                  <a:pt x="52" y="118"/>
                </a:cubicBezTo>
                <a:cubicBezTo>
                  <a:pt x="48" y="122"/>
                  <a:pt x="43" y="125"/>
                  <a:pt x="37" y="125"/>
                </a:cubicBezTo>
                <a:cubicBezTo>
                  <a:pt x="31" y="125"/>
                  <a:pt x="25" y="122"/>
                  <a:pt x="21" y="118"/>
                </a:cubicBezTo>
                <a:cubicBezTo>
                  <a:pt x="21" y="118"/>
                  <a:pt x="21" y="118"/>
                  <a:pt x="21" y="118"/>
                </a:cubicBezTo>
                <a:cubicBezTo>
                  <a:pt x="18" y="114"/>
                  <a:pt x="15" y="109"/>
                  <a:pt x="15" y="103"/>
                </a:cubicBezTo>
                <a:cubicBezTo>
                  <a:pt x="15" y="97"/>
                  <a:pt x="18" y="91"/>
                  <a:pt x="21" y="87"/>
                </a:cubicBezTo>
                <a:cubicBezTo>
                  <a:pt x="21" y="87"/>
                  <a:pt x="21" y="87"/>
                  <a:pt x="21" y="87"/>
                </a:cubicBezTo>
                <a:cubicBezTo>
                  <a:pt x="21" y="87"/>
                  <a:pt x="21" y="87"/>
                  <a:pt x="21" y="87"/>
                </a:cubicBezTo>
                <a:cubicBezTo>
                  <a:pt x="25" y="83"/>
                  <a:pt x="31" y="81"/>
                  <a:pt x="37" y="81"/>
                </a:cubicBezTo>
                <a:close/>
                <a:moveTo>
                  <a:pt x="45" y="95"/>
                </a:moveTo>
                <a:cubicBezTo>
                  <a:pt x="43" y="93"/>
                  <a:pt x="40" y="92"/>
                  <a:pt x="37" y="92"/>
                </a:cubicBezTo>
                <a:cubicBezTo>
                  <a:pt x="34" y="92"/>
                  <a:pt x="31" y="93"/>
                  <a:pt x="29" y="95"/>
                </a:cubicBezTo>
                <a:cubicBezTo>
                  <a:pt x="29" y="95"/>
                  <a:pt x="29" y="95"/>
                  <a:pt x="29" y="95"/>
                </a:cubicBezTo>
                <a:cubicBezTo>
                  <a:pt x="27" y="97"/>
                  <a:pt x="26" y="100"/>
                  <a:pt x="26" y="103"/>
                </a:cubicBezTo>
                <a:cubicBezTo>
                  <a:pt x="26" y="106"/>
                  <a:pt x="27" y="109"/>
                  <a:pt x="29" y="111"/>
                </a:cubicBezTo>
                <a:cubicBezTo>
                  <a:pt x="29" y="111"/>
                  <a:pt x="29" y="111"/>
                  <a:pt x="29" y="111"/>
                </a:cubicBezTo>
                <a:cubicBezTo>
                  <a:pt x="31" y="113"/>
                  <a:pt x="34" y="114"/>
                  <a:pt x="37" y="114"/>
                </a:cubicBezTo>
                <a:cubicBezTo>
                  <a:pt x="40" y="114"/>
                  <a:pt x="43" y="113"/>
                  <a:pt x="45" y="111"/>
                </a:cubicBezTo>
                <a:cubicBezTo>
                  <a:pt x="47" y="109"/>
                  <a:pt x="48" y="106"/>
                  <a:pt x="48" y="103"/>
                </a:cubicBezTo>
                <a:cubicBezTo>
                  <a:pt x="48" y="100"/>
                  <a:pt x="47" y="97"/>
                  <a:pt x="45" y="95"/>
                </a:cubicBezTo>
                <a:cubicBezTo>
                  <a:pt x="45" y="95"/>
                  <a:pt x="45" y="95"/>
                  <a:pt x="45" y="95"/>
                </a:cubicBezTo>
                <a:close/>
                <a:moveTo>
                  <a:pt x="41" y="13"/>
                </a:moveTo>
                <a:cubicBezTo>
                  <a:pt x="40" y="12"/>
                  <a:pt x="38" y="12"/>
                  <a:pt x="37" y="12"/>
                </a:cubicBezTo>
                <a:cubicBezTo>
                  <a:pt x="35" y="12"/>
                  <a:pt x="34" y="12"/>
                  <a:pt x="33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2" y="14"/>
                  <a:pt x="32" y="16"/>
                  <a:pt x="32" y="17"/>
                </a:cubicBezTo>
                <a:cubicBezTo>
                  <a:pt x="32" y="18"/>
                  <a:pt x="32" y="20"/>
                  <a:pt x="33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4" y="22"/>
                  <a:pt x="35" y="22"/>
                  <a:pt x="37" y="22"/>
                </a:cubicBezTo>
                <a:cubicBezTo>
                  <a:pt x="38" y="22"/>
                  <a:pt x="40" y="22"/>
                  <a:pt x="41" y="21"/>
                </a:cubicBezTo>
                <a:cubicBezTo>
                  <a:pt x="41" y="20"/>
                  <a:pt x="42" y="18"/>
                  <a:pt x="42" y="17"/>
                </a:cubicBezTo>
                <a:cubicBezTo>
                  <a:pt x="42" y="16"/>
                  <a:pt x="41" y="14"/>
                  <a:pt x="41" y="13"/>
                </a:cubicBezTo>
                <a:cubicBezTo>
                  <a:pt x="41" y="13"/>
                  <a:pt x="41" y="13"/>
                  <a:pt x="41" y="13"/>
                </a:cubicBezTo>
                <a:close/>
                <a:moveTo>
                  <a:pt x="132" y="7"/>
                </a:moveTo>
                <a:cubicBezTo>
                  <a:pt x="129" y="7"/>
                  <a:pt x="126" y="8"/>
                  <a:pt x="125" y="10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3" y="12"/>
                  <a:pt x="122" y="14"/>
                  <a:pt x="122" y="17"/>
                </a:cubicBezTo>
                <a:cubicBezTo>
                  <a:pt x="122" y="20"/>
                  <a:pt x="123" y="22"/>
                  <a:pt x="125" y="24"/>
                </a:cubicBezTo>
                <a:cubicBezTo>
                  <a:pt x="125" y="24"/>
                  <a:pt x="125" y="24"/>
                  <a:pt x="125" y="24"/>
                </a:cubicBezTo>
                <a:cubicBezTo>
                  <a:pt x="126" y="26"/>
                  <a:pt x="129" y="27"/>
                  <a:pt x="132" y="27"/>
                </a:cubicBezTo>
                <a:cubicBezTo>
                  <a:pt x="135" y="27"/>
                  <a:pt x="137" y="26"/>
                  <a:pt x="139" y="24"/>
                </a:cubicBezTo>
                <a:cubicBezTo>
                  <a:pt x="141" y="22"/>
                  <a:pt x="142" y="20"/>
                  <a:pt x="142" y="17"/>
                </a:cubicBezTo>
                <a:cubicBezTo>
                  <a:pt x="142" y="14"/>
                  <a:pt x="141" y="12"/>
                  <a:pt x="139" y="10"/>
                </a:cubicBezTo>
                <a:cubicBezTo>
                  <a:pt x="139" y="10"/>
                  <a:pt x="139" y="10"/>
                  <a:pt x="139" y="10"/>
                </a:cubicBezTo>
                <a:cubicBezTo>
                  <a:pt x="137" y="8"/>
                  <a:pt x="135" y="7"/>
                  <a:pt x="132" y="7"/>
                </a:cubicBezTo>
                <a:close/>
                <a:moveTo>
                  <a:pt x="136" y="13"/>
                </a:moveTo>
                <a:cubicBezTo>
                  <a:pt x="135" y="12"/>
                  <a:pt x="133" y="12"/>
                  <a:pt x="132" y="12"/>
                </a:cubicBezTo>
                <a:cubicBezTo>
                  <a:pt x="130" y="12"/>
                  <a:pt x="129" y="12"/>
                  <a:pt x="128" y="13"/>
                </a:cubicBezTo>
                <a:cubicBezTo>
                  <a:pt x="128" y="13"/>
                  <a:pt x="128" y="13"/>
                  <a:pt x="128" y="13"/>
                </a:cubicBezTo>
                <a:cubicBezTo>
                  <a:pt x="127" y="14"/>
                  <a:pt x="127" y="16"/>
                  <a:pt x="127" y="17"/>
                </a:cubicBezTo>
                <a:cubicBezTo>
                  <a:pt x="127" y="18"/>
                  <a:pt x="127" y="20"/>
                  <a:pt x="128" y="21"/>
                </a:cubicBezTo>
                <a:cubicBezTo>
                  <a:pt x="128" y="21"/>
                  <a:pt x="128" y="21"/>
                  <a:pt x="128" y="21"/>
                </a:cubicBezTo>
                <a:cubicBezTo>
                  <a:pt x="129" y="22"/>
                  <a:pt x="130" y="22"/>
                  <a:pt x="132" y="22"/>
                </a:cubicBezTo>
                <a:cubicBezTo>
                  <a:pt x="133" y="22"/>
                  <a:pt x="135" y="22"/>
                  <a:pt x="136" y="21"/>
                </a:cubicBezTo>
                <a:cubicBezTo>
                  <a:pt x="137" y="20"/>
                  <a:pt x="137" y="18"/>
                  <a:pt x="137" y="17"/>
                </a:cubicBezTo>
                <a:cubicBezTo>
                  <a:pt x="137" y="16"/>
                  <a:pt x="137" y="14"/>
                  <a:pt x="136" y="13"/>
                </a:cubicBezTo>
                <a:cubicBezTo>
                  <a:pt x="136" y="13"/>
                  <a:pt x="136" y="13"/>
                  <a:pt x="136" y="13"/>
                </a:cubicBezTo>
                <a:close/>
                <a:moveTo>
                  <a:pt x="132" y="32"/>
                </a:moveTo>
                <a:cubicBezTo>
                  <a:pt x="126" y="32"/>
                  <a:pt x="120" y="34"/>
                  <a:pt x="117" y="38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3" y="42"/>
                  <a:pt x="110" y="47"/>
                  <a:pt x="110" y="53"/>
                </a:cubicBezTo>
                <a:cubicBezTo>
                  <a:pt x="110" y="59"/>
                  <a:pt x="113" y="65"/>
                  <a:pt x="117" y="69"/>
                </a:cubicBezTo>
                <a:cubicBezTo>
                  <a:pt x="117" y="69"/>
                  <a:pt x="117" y="69"/>
                  <a:pt x="117" y="69"/>
                </a:cubicBezTo>
                <a:cubicBezTo>
                  <a:pt x="120" y="73"/>
                  <a:pt x="126" y="75"/>
                  <a:pt x="132" y="75"/>
                </a:cubicBezTo>
                <a:cubicBezTo>
                  <a:pt x="138" y="75"/>
                  <a:pt x="143" y="73"/>
                  <a:pt x="147" y="69"/>
                </a:cubicBezTo>
                <a:cubicBezTo>
                  <a:pt x="151" y="65"/>
                  <a:pt x="154" y="59"/>
                  <a:pt x="154" y="53"/>
                </a:cubicBezTo>
                <a:cubicBezTo>
                  <a:pt x="154" y="47"/>
                  <a:pt x="151" y="42"/>
                  <a:pt x="147" y="38"/>
                </a:cubicBezTo>
                <a:cubicBezTo>
                  <a:pt x="147" y="38"/>
                  <a:pt x="147" y="38"/>
                  <a:pt x="147" y="38"/>
                </a:cubicBezTo>
                <a:cubicBezTo>
                  <a:pt x="143" y="34"/>
                  <a:pt x="138" y="32"/>
                  <a:pt x="132" y="32"/>
                </a:cubicBezTo>
                <a:close/>
                <a:moveTo>
                  <a:pt x="140" y="46"/>
                </a:moveTo>
                <a:cubicBezTo>
                  <a:pt x="138" y="44"/>
                  <a:pt x="135" y="42"/>
                  <a:pt x="132" y="42"/>
                </a:cubicBezTo>
                <a:cubicBezTo>
                  <a:pt x="129" y="42"/>
                  <a:pt x="126" y="44"/>
                  <a:pt x="124" y="46"/>
                </a:cubicBezTo>
                <a:cubicBezTo>
                  <a:pt x="124" y="46"/>
                  <a:pt x="124" y="46"/>
                  <a:pt x="124" y="46"/>
                </a:cubicBezTo>
                <a:cubicBezTo>
                  <a:pt x="122" y="48"/>
                  <a:pt x="121" y="50"/>
                  <a:pt x="121" y="53"/>
                </a:cubicBezTo>
                <a:cubicBezTo>
                  <a:pt x="121" y="56"/>
                  <a:pt x="122" y="59"/>
                  <a:pt x="124" y="61"/>
                </a:cubicBezTo>
                <a:cubicBezTo>
                  <a:pt x="124" y="61"/>
                  <a:pt x="124" y="61"/>
                  <a:pt x="124" y="61"/>
                </a:cubicBezTo>
                <a:cubicBezTo>
                  <a:pt x="126" y="63"/>
                  <a:pt x="129" y="64"/>
                  <a:pt x="132" y="64"/>
                </a:cubicBezTo>
                <a:cubicBezTo>
                  <a:pt x="135" y="64"/>
                  <a:pt x="138" y="63"/>
                  <a:pt x="140" y="61"/>
                </a:cubicBezTo>
                <a:cubicBezTo>
                  <a:pt x="142" y="59"/>
                  <a:pt x="143" y="56"/>
                  <a:pt x="143" y="53"/>
                </a:cubicBezTo>
                <a:cubicBezTo>
                  <a:pt x="143" y="50"/>
                  <a:pt x="142" y="48"/>
                  <a:pt x="140" y="46"/>
                </a:cubicBezTo>
                <a:cubicBezTo>
                  <a:pt x="140" y="46"/>
                  <a:pt x="140" y="46"/>
                  <a:pt x="140" y="46"/>
                </a:cubicBezTo>
                <a:close/>
                <a:moveTo>
                  <a:pt x="140" y="95"/>
                </a:moveTo>
                <a:cubicBezTo>
                  <a:pt x="138" y="93"/>
                  <a:pt x="135" y="92"/>
                  <a:pt x="132" y="92"/>
                </a:cubicBezTo>
                <a:cubicBezTo>
                  <a:pt x="129" y="92"/>
                  <a:pt x="126" y="93"/>
                  <a:pt x="124" y="95"/>
                </a:cubicBezTo>
                <a:cubicBezTo>
                  <a:pt x="124" y="95"/>
                  <a:pt x="124" y="95"/>
                  <a:pt x="124" y="95"/>
                </a:cubicBezTo>
                <a:cubicBezTo>
                  <a:pt x="122" y="97"/>
                  <a:pt x="121" y="100"/>
                  <a:pt x="121" y="103"/>
                </a:cubicBezTo>
                <a:cubicBezTo>
                  <a:pt x="121" y="106"/>
                  <a:pt x="122" y="109"/>
                  <a:pt x="124" y="111"/>
                </a:cubicBezTo>
                <a:cubicBezTo>
                  <a:pt x="124" y="111"/>
                  <a:pt x="124" y="111"/>
                  <a:pt x="124" y="111"/>
                </a:cubicBezTo>
                <a:cubicBezTo>
                  <a:pt x="126" y="113"/>
                  <a:pt x="129" y="114"/>
                  <a:pt x="132" y="114"/>
                </a:cubicBezTo>
                <a:cubicBezTo>
                  <a:pt x="135" y="114"/>
                  <a:pt x="138" y="113"/>
                  <a:pt x="140" y="111"/>
                </a:cubicBezTo>
                <a:cubicBezTo>
                  <a:pt x="142" y="109"/>
                  <a:pt x="143" y="106"/>
                  <a:pt x="143" y="103"/>
                </a:cubicBezTo>
                <a:cubicBezTo>
                  <a:pt x="143" y="100"/>
                  <a:pt x="142" y="97"/>
                  <a:pt x="140" y="95"/>
                </a:cubicBezTo>
                <a:cubicBezTo>
                  <a:pt x="140" y="95"/>
                  <a:pt x="140" y="95"/>
                  <a:pt x="140" y="95"/>
                </a:cubicBezTo>
                <a:close/>
                <a:moveTo>
                  <a:pt x="5" y="0"/>
                </a:moveTo>
                <a:cubicBezTo>
                  <a:pt x="5" y="131"/>
                  <a:pt x="5" y="131"/>
                  <a:pt x="5" y="131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146"/>
                  <a:pt x="0" y="146"/>
                  <a:pt x="0" y="146"/>
                </a:cubicBezTo>
                <a:cubicBezTo>
                  <a:pt x="16" y="146"/>
                  <a:pt x="16" y="146"/>
                  <a:pt x="16" y="146"/>
                </a:cubicBezTo>
                <a:cubicBezTo>
                  <a:pt x="27" y="175"/>
                  <a:pt x="27" y="175"/>
                  <a:pt x="27" y="175"/>
                </a:cubicBezTo>
                <a:cubicBezTo>
                  <a:pt x="6" y="175"/>
                  <a:pt x="6" y="175"/>
                  <a:pt x="6" y="175"/>
                </a:cubicBezTo>
                <a:cubicBezTo>
                  <a:pt x="6" y="195"/>
                  <a:pt x="6" y="195"/>
                  <a:pt x="6" y="195"/>
                </a:cubicBezTo>
                <a:cubicBezTo>
                  <a:pt x="72" y="195"/>
                  <a:pt x="72" y="195"/>
                  <a:pt x="72" y="195"/>
                </a:cubicBezTo>
                <a:cubicBezTo>
                  <a:pt x="72" y="175"/>
                  <a:pt x="72" y="175"/>
                  <a:pt x="72" y="175"/>
                </a:cubicBezTo>
                <a:cubicBezTo>
                  <a:pt x="48" y="175"/>
                  <a:pt x="48" y="175"/>
                  <a:pt x="48" y="175"/>
                </a:cubicBezTo>
                <a:cubicBezTo>
                  <a:pt x="58" y="146"/>
                  <a:pt x="58" y="146"/>
                  <a:pt x="58" y="146"/>
                </a:cubicBezTo>
                <a:cubicBezTo>
                  <a:pt x="75" y="146"/>
                  <a:pt x="75" y="146"/>
                  <a:pt x="75" y="146"/>
                </a:cubicBezTo>
                <a:cubicBezTo>
                  <a:pt x="75" y="131"/>
                  <a:pt x="75" y="131"/>
                  <a:pt x="75" y="131"/>
                </a:cubicBezTo>
                <a:cubicBezTo>
                  <a:pt x="69" y="131"/>
                  <a:pt x="69" y="131"/>
                  <a:pt x="69" y="131"/>
                </a:cubicBezTo>
                <a:cubicBezTo>
                  <a:pt x="69" y="0"/>
                  <a:pt x="69" y="0"/>
                  <a:pt x="69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31579B"/>
          </a:solidFill>
          <a:ln>
            <a:noFill/>
          </a:ln>
        </p:spPr>
        <p:txBody>
          <a:bodyPr lIns="80294" tIns="40147" rIns="80294" bIns="40147"/>
          <a:lstStyle/>
          <a:p>
            <a:pPr>
              <a:defRPr/>
            </a:pPr>
            <a:endParaRPr lang="zh-CN" altLang="en-US" sz="1575">
              <a:solidFill>
                <a:srgbClr val="2E323E"/>
              </a:solidFill>
            </a:endParaRPr>
          </a:p>
        </p:txBody>
      </p:sp>
      <p:sp>
        <p:nvSpPr>
          <p:cNvPr id="16" name="TextBox 21"/>
          <p:cNvSpPr txBox="1"/>
          <p:nvPr/>
        </p:nvSpPr>
        <p:spPr>
          <a:xfrm>
            <a:off x="1380505" y="2661578"/>
            <a:ext cx="1206049" cy="7386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zh-CN" altLang="en-US" sz="1050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050" b="1" dirty="0">
              <a:solidFill>
                <a:srgbClr val="2E32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</a:t>
            </a:r>
            <a:endParaRPr lang="en-US" altLang="zh-CN" sz="1050" dirty="0">
              <a:solidFill>
                <a:srgbClr val="2E32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816639" y="3761364"/>
            <a:ext cx="404706" cy="405242"/>
          </a:xfrm>
          <a:prstGeom prst="ellipse">
            <a:avLst/>
          </a:prstGeom>
          <a:solidFill>
            <a:srgbClr val="B5D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020969" y="3738682"/>
            <a:ext cx="404706" cy="405242"/>
          </a:xfrm>
          <a:prstGeom prst="ellipse">
            <a:avLst/>
          </a:prstGeom>
          <a:solidFill>
            <a:srgbClr val="B5D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4310318" y="3726061"/>
            <a:ext cx="404706" cy="405242"/>
          </a:xfrm>
          <a:prstGeom prst="ellipse">
            <a:avLst/>
          </a:prstGeom>
          <a:solidFill>
            <a:srgbClr val="B5D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580428" y="3726061"/>
            <a:ext cx="404706" cy="405242"/>
          </a:xfrm>
          <a:prstGeom prst="ellipse">
            <a:avLst/>
          </a:prstGeom>
          <a:solidFill>
            <a:srgbClr val="B5D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6808457" y="3738682"/>
            <a:ext cx="404706" cy="405242"/>
          </a:xfrm>
          <a:prstGeom prst="ellipse">
            <a:avLst/>
          </a:prstGeom>
          <a:solidFill>
            <a:srgbClr val="B5D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64324" y="2661578"/>
            <a:ext cx="1206049" cy="7386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zh-CN" altLang="en-US" sz="1050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050" b="1" dirty="0">
              <a:solidFill>
                <a:srgbClr val="2E32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</a:t>
            </a:r>
            <a:endParaRPr lang="en-US" altLang="zh-CN" sz="1050" dirty="0">
              <a:solidFill>
                <a:srgbClr val="2E32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1"/>
          <p:cNvSpPr txBox="1"/>
          <p:nvPr/>
        </p:nvSpPr>
        <p:spPr>
          <a:xfrm>
            <a:off x="3948143" y="2657558"/>
            <a:ext cx="1206049" cy="7386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zh-CN" altLang="en-US" sz="1050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050" b="1" dirty="0">
              <a:solidFill>
                <a:srgbClr val="2E32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</a:t>
            </a:r>
            <a:endParaRPr lang="en-US" altLang="zh-CN" sz="1050" dirty="0">
              <a:solidFill>
                <a:srgbClr val="2E32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1"/>
          <p:cNvSpPr txBox="1"/>
          <p:nvPr/>
        </p:nvSpPr>
        <p:spPr>
          <a:xfrm>
            <a:off x="6515782" y="2657558"/>
            <a:ext cx="1206049" cy="7386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zh-CN" altLang="en-US" sz="1050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050" b="1" dirty="0">
              <a:solidFill>
                <a:srgbClr val="2E32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</a:t>
            </a:r>
            <a:endParaRPr lang="en-US" altLang="zh-CN" sz="1050" dirty="0">
              <a:solidFill>
                <a:srgbClr val="2E32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1"/>
          <p:cNvSpPr txBox="1"/>
          <p:nvPr/>
        </p:nvSpPr>
        <p:spPr>
          <a:xfrm>
            <a:off x="5231962" y="2653317"/>
            <a:ext cx="1206049" cy="7386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zh-CN" altLang="en-US" sz="1050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050" b="1" dirty="0">
              <a:solidFill>
                <a:srgbClr val="2E32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</a:t>
            </a:r>
            <a:endParaRPr lang="en-US" altLang="zh-CN" sz="1050" dirty="0">
              <a:solidFill>
                <a:srgbClr val="2E32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94"/>
          <p:cNvGrpSpPr/>
          <p:nvPr/>
        </p:nvGrpSpPr>
        <p:grpSpPr>
          <a:xfrm>
            <a:off x="3784094" y="1165971"/>
            <a:ext cx="1119398" cy="2504975"/>
            <a:chOff x="0" y="0"/>
            <a:chExt cx="3128305" cy="7000488"/>
          </a:xfrm>
          <a:solidFill>
            <a:srgbClr val="B5D2ED"/>
          </a:solidFill>
        </p:grpSpPr>
        <p:sp>
          <p:nvSpPr>
            <p:cNvPr id="3" name="Shape 2091"/>
            <p:cNvSpPr/>
            <p:nvPr/>
          </p:nvSpPr>
          <p:spPr>
            <a:xfrm>
              <a:off x="0" y="0"/>
              <a:ext cx="3076905" cy="2140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84" y="20496"/>
                  </a:moveTo>
                  <a:cubicBezTo>
                    <a:pt x="17947" y="20692"/>
                    <a:pt x="17902" y="20881"/>
                    <a:pt x="17848" y="21066"/>
                  </a:cubicBezTo>
                  <a:cubicBezTo>
                    <a:pt x="17795" y="21250"/>
                    <a:pt x="17733" y="21428"/>
                    <a:pt x="17663" y="21600"/>
                  </a:cubicBezTo>
                  <a:lnTo>
                    <a:pt x="21600" y="21600"/>
                  </a:lnTo>
                  <a:lnTo>
                    <a:pt x="21455" y="1182"/>
                  </a:lnTo>
                  <a:lnTo>
                    <a:pt x="21446" y="0"/>
                  </a:lnTo>
                  <a:lnTo>
                    <a:pt x="20607" y="0"/>
                  </a:lnTo>
                  <a:lnTo>
                    <a:pt x="13773" y="0"/>
                  </a:lnTo>
                  <a:lnTo>
                    <a:pt x="13361" y="0"/>
                  </a:lnTo>
                  <a:lnTo>
                    <a:pt x="13108" y="461"/>
                  </a:lnTo>
                  <a:cubicBezTo>
                    <a:pt x="12415" y="1715"/>
                    <a:pt x="11636" y="2867"/>
                    <a:pt x="10772" y="3917"/>
                  </a:cubicBezTo>
                  <a:cubicBezTo>
                    <a:pt x="9907" y="4968"/>
                    <a:pt x="8958" y="5915"/>
                    <a:pt x="7926" y="6757"/>
                  </a:cubicBezTo>
                  <a:cubicBezTo>
                    <a:pt x="6892" y="7600"/>
                    <a:pt x="5776" y="8337"/>
                    <a:pt x="4578" y="8967"/>
                  </a:cubicBezTo>
                  <a:cubicBezTo>
                    <a:pt x="3380" y="9596"/>
                    <a:pt x="2100" y="10118"/>
                    <a:pt x="742" y="10530"/>
                  </a:cubicBezTo>
                  <a:lnTo>
                    <a:pt x="71" y="10728"/>
                  </a:lnTo>
                  <a:lnTo>
                    <a:pt x="64" y="11695"/>
                  </a:lnTo>
                  <a:lnTo>
                    <a:pt x="8" y="19446"/>
                  </a:lnTo>
                  <a:lnTo>
                    <a:pt x="0" y="20653"/>
                  </a:lnTo>
                  <a:lnTo>
                    <a:pt x="851" y="20653"/>
                  </a:lnTo>
                  <a:lnTo>
                    <a:pt x="2017" y="20653"/>
                  </a:lnTo>
                  <a:cubicBezTo>
                    <a:pt x="2862" y="20653"/>
                    <a:pt x="3567" y="20679"/>
                    <a:pt x="4154" y="20724"/>
                  </a:cubicBezTo>
                  <a:cubicBezTo>
                    <a:pt x="4741" y="20768"/>
                    <a:pt x="5211" y="20830"/>
                    <a:pt x="5587" y="20900"/>
                  </a:cubicBezTo>
                  <a:cubicBezTo>
                    <a:pt x="5964" y="20970"/>
                    <a:pt x="6245" y="21047"/>
                    <a:pt x="6457" y="21123"/>
                  </a:cubicBezTo>
                  <a:cubicBezTo>
                    <a:pt x="6669" y="21200"/>
                    <a:pt x="6810" y="21275"/>
                    <a:pt x="6903" y="21339"/>
                  </a:cubicBezTo>
                  <a:cubicBezTo>
                    <a:pt x="6932" y="21359"/>
                    <a:pt x="6960" y="21380"/>
                    <a:pt x="6986" y="21401"/>
                  </a:cubicBezTo>
                  <a:cubicBezTo>
                    <a:pt x="7014" y="21422"/>
                    <a:pt x="7040" y="21444"/>
                    <a:pt x="7066" y="21465"/>
                  </a:cubicBezTo>
                  <a:cubicBezTo>
                    <a:pt x="7091" y="21487"/>
                    <a:pt x="7116" y="21510"/>
                    <a:pt x="7141" y="21532"/>
                  </a:cubicBezTo>
                  <a:cubicBezTo>
                    <a:pt x="7165" y="21554"/>
                    <a:pt x="7189" y="21577"/>
                    <a:pt x="7213" y="21600"/>
                  </a:cubicBezTo>
                  <a:lnTo>
                    <a:pt x="11959" y="21600"/>
                  </a:lnTo>
                  <a:cubicBezTo>
                    <a:pt x="11889" y="21428"/>
                    <a:pt x="11826" y="21250"/>
                    <a:pt x="11772" y="21066"/>
                  </a:cubicBezTo>
                  <a:cubicBezTo>
                    <a:pt x="11717" y="20881"/>
                    <a:pt x="11670" y="20692"/>
                    <a:pt x="11633" y="20496"/>
                  </a:cubicBezTo>
                  <a:cubicBezTo>
                    <a:pt x="11595" y="20301"/>
                    <a:pt x="11566" y="20101"/>
                    <a:pt x="11546" y="19896"/>
                  </a:cubicBezTo>
                  <a:cubicBezTo>
                    <a:pt x="11527" y="19692"/>
                    <a:pt x="11517" y="19484"/>
                    <a:pt x="11517" y="19272"/>
                  </a:cubicBezTo>
                  <a:cubicBezTo>
                    <a:pt x="11516" y="18629"/>
                    <a:pt x="11608" y="18016"/>
                    <a:pt x="11774" y="17459"/>
                  </a:cubicBezTo>
                  <a:cubicBezTo>
                    <a:pt x="11940" y="16903"/>
                    <a:pt x="12179" y="16402"/>
                    <a:pt x="12476" y="15981"/>
                  </a:cubicBezTo>
                  <a:cubicBezTo>
                    <a:pt x="12772" y="15561"/>
                    <a:pt x="13125" y="15221"/>
                    <a:pt x="13518" y="14986"/>
                  </a:cubicBezTo>
                  <a:cubicBezTo>
                    <a:pt x="13909" y="14751"/>
                    <a:pt x="14341" y="14621"/>
                    <a:pt x="14795" y="14621"/>
                  </a:cubicBezTo>
                  <a:cubicBezTo>
                    <a:pt x="15247" y="14621"/>
                    <a:pt x="15679" y="14751"/>
                    <a:pt x="16072" y="14986"/>
                  </a:cubicBezTo>
                  <a:cubicBezTo>
                    <a:pt x="16465" y="15221"/>
                    <a:pt x="16819" y="15561"/>
                    <a:pt x="17118" y="15981"/>
                  </a:cubicBezTo>
                  <a:cubicBezTo>
                    <a:pt x="17416" y="16402"/>
                    <a:pt x="17658" y="16903"/>
                    <a:pt x="17827" y="17459"/>
                  </a:cubicBezTo>
                  <a:cubicBezTo>
                    <a:pt x="17996" y="18016"/>
                    <a:pt x="18090" y="18629"/>
                    <a:pt x="18093" y="19272"/>
                  </a:cubicBezTo>
                  <a:cubicBezTo>
                    <a:pt x="18094" y="19484"/>
                    <a:pt x="18086" y="19692"/>
                    <a:pt x="18067" y="19896"/>
                  </a:cubicBezTo>
                  <a:cubicBezTo>
                    <a:pt x="18048" y="20101"/>
                    <a:pt x="18021" y="20301"/>
                    <a:pt x="17984" y="20496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1875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Shape 2092"/>
            <p:cNvSpPr/>
            <p:nvPr/>
          </p:nvSpPr>
          <p:spPr>
            <a:xfrm>
              <a:off x="1100678" y="1513430"/>
              <a:ext cx="1997937" cy="3687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380" y="18454"/>
                  </a:moveTo>
                  <a:cubicBezTo>
                    <a:pt x="15307" y="18337"/>
                    <a:pt x="15216" y="18223"/>
                    <a:pt x="15111" y="18114"/>
                  </a:cubicBezTo>
                  <a:cubicBezTo>
                    <a:pt x="15006" y="18006"/>
                    <a:pt x="14887" y="17902"/>
                    <a:pt x="14754" y="17803"/>
                  </a:cubicBezTo>
                  <a:cubicBezTo>
                    <a:pt x="14694" y="17758"/>
                    <a:pt x="14633" y="17716"/>
                    <a:pt x="14569" y="17674"/>
                  </a:cubicBezTo>
                  <a:cubicBezTo>
                    <a:pt x="14505" y="17632"/>
                    <a:pt x="14438" y="17591"/>
                    <a:pt x="14368" y="17552"/>
                  </a:cubicBezTo>
                  <a:cubicBezTo>
                    <a:pt x="14299" y="17513"/>
                    <a:pt x="14227" y="17474"/>
                    <a:pt x="14152" y="17438"/>
                  </a:cubicBezTo>
                  <a:cubicBezTo>
                    <a:pt x="14078" y="17401"/>
                    <a:pt x="14000" y="17366"/>
                    <a:pt x="13921" y="17333"/>
                  </a:cubicBezTo>
                  <a:lnTo>
                    <a:pt x="21600" y="17333"/>
                  </a:lnTo>
                  <a:lnTo>
                    <a:pt x="21351" y="4107"/>
                  </a:lnTo>
                  <a:lnTo>
                    <a:pt x="13566" y="4107"/>
                  </a:lnTo>
                  <a:cubicBezTo>
                    <a:pt x="13642" y="4075"/>
                    <a:pt x="13717" y="4040"/>
                    <a:pt x="13790" y="4005"/>
                  </a:cubicBezTo>
                  <a:cubicBezTo>
                    <a:pt x="13863" y="3969"/>
                    <a:pt x="13933" y="3933"/>
                    <a:pt x="14000" y="3895"/>
                  </a:cubicBezTo>
                  <a:cubicBezTo>
                    <a:pt x="14068" y="3856"/>
                    <a:pt x="14134" y="3817"/>
                    <a:pt x="14196" y="3776"/>
                  </a:cubicBezTo>
                  <a:cubicBezTo>
                    <a:pt x="14259" y="3735"/>
                    <a:pt x="14319" y="3694"/>
                    <a:pt x="14377" y="3651"/>
                  </a:cubicBezTo>
                  <a:cubicBezTo>
                    <a:pt x="14506" y="3556"/>
                    <a:pt x="14622" y="3455"/>
                    <a:pt x="14722" y="3350"/>
                  </a:cubicBezTo>
                  <a:cubicBezTo>
                    <a:pt x="14822" y="3244"/>
                    <a:pt x="14908" y="3135"/>
                    <a:pt x="14978" y="3021"/>
                  </a:cubicBezTo>
                  <a:cubicBezTo>
                    <a:pt x="15048" y="2908"/>
                    <a:pt x="15100" y="2790"/>
                    <a:pt x="15136" y="2670"/>
                  </a:cubicBezTo>
                  <a:cubicBezTo>
                    <a:pt x="15172" y="2549"/>
                    <a:pt x="15190" y="2426"/>
                    <a:pt x="15187" y="2299"/>
                  </a:cubicBezTo>
                  <a:cubicBezTo>
                    <a:pt x="15183" y="1982"/>
                    <a:pt x="15058" y="1679"/>
                    <a:pt x="14836" y="1404"/>
                  </a:cubicBezTo>
                  <a:cubicBezTo>
                    <a:pt x="14615" y="1130"/>
                    <a:pt x="14298" y="882"/>
                    <a:pt x="13908" y="675"/>
                  </a:cubicBezTo>
                  <a:cubicBezTo>
                    <a:pt x="13516" y="467"/>
                    <a:pt x="13052" y="298"/>
                    <a:pt x="12537" y="182"/>
                  </a:cubicBezTo>
                  <a:cubicBezTo>
                    <a:pt x="12023" y="66"/>
                    <a:pt x="11458" y="1"/>
                    <a:pt x="10865" y="0"/>
                  </a:cubicBezTo>
                  <a:cubicBezTo>
                    <a:pt x="10271" y="1"/>
                    <a:pt x="9706" y="66"/>
                    <a:pt x="9192" y="182"/>
                  </a:cubicBezTo>
                  <a:cubicBezTo>
                    <a:pt x="8679" y="298"/>
                    <a:pt x="8216" y="467"/>
                    <a:pt x="7828" y="675"/>
                  </a:cubicBezTo>
                  <a:cubicBezTo>
                    <a:pt x="7440" y="882"/>
                    <a:pt x="7125" y="1130"/>
                    <a:pt x="6908" y="1404"/>
                  </a:cubicBezTo>
                  <a:cubicBezTo>
                    <a:pt x="6690" y="1679"/>
                    <a:pt x="6570" y="1982"/>
                    <a:pt x="6569" y="2299"/>
                  </a:cubicBezTo>
                  <a:cubicBezTo>
                    <a:pt x="6569" y="2426"/>
                    <a:pt x="6589" y="2549"/>
                    <a:pt x="6627" y="2670"/>
                  </a:cubicBezTo>
                  <a:cubicBezTo>
                    <a:pt x="6665" y="2790"/>
                    <a:pt x="6720" y="2908"/>
                    <a:pt x="6791" y="3021"/>
                  </a:cubicBezTo>
                  <a:cubicBezTo>
                    <a:pt x="6863" y="3135"/>
                    <a:pt x="6950" y="3244"/>
                    <a:pt x="7053" y="3350"/>
                  </a:cubicBezTo>
                  <a:cubicBezTo>
                    <a:pt x="7154" y="3455"/>
                    <a:pt x="7271" y="3556"/>
                    <a:pt x="7400" y="3651"/>
                  </a:cubicBezTo>
                  <a:cubicBezTo>
                    <a:pt x="7457" y="3694"/>
                    <a:pt x="7518" y="3735"/>
                    <a:pt x="7581" y="3776"/>
                  </a:cubicBezTo>
                  <a:cubicBezTo>
                    <a:pt x="7644" y="3817"/>
                    <a:pt x="7711" y="3856"/>
                    <a:pt x="7779" y="3895"/>
                  </a:cubicBezTo>
                  <a:cubicBezTo>
                    <a:pt x="7847" y="3933"/>
                    <a:pt x="7918" y="3969"/>
                    <a:pt x="7992" y="4005"/>
                  </a:cubicBezTo>
                  <a:cubicBezTo>
                    <a:pt x="8064" y="4040"/>
                    <a:pt x="8139" y="4075"/>
                    <a:pt x="8216" y="4107"/>
                  </a:cubicBezTo>
                  <a:lnTo>
                    <a:pt x="0" y="4107"/>
                  </a:lnTo>
                  <a:cubicBezTo>
                    <a:pt x="23" y="4131"/>
                    <a:pt x="46" y="4155"/>
                    <a:pt x="67" y="4179"/>
                  </a:cubicBezTo>
                  <a:cubicBezTo>
                    <a:pt x="88" y="4203"/>
                    <a:pt x="108" y="4228"/>
                    <a:pt x="126" y="4253"/>
                  </a:cubicBezTo>
                  <a:cubicBezTo>
                    <a:pt x="145" y="4278"/>
                    <a:pt x="161" y="4304"/>
                    <a:pt x="177" y="4330"/>
                  </a:cubicBezTo>
                  <a:cubicBezTo>
                    <a:pt x="191" y="4357"/>
                    <a:pt x="205" y="4383"/>
                    <a:pt x="217" y="4411"/>
                  </a:cubicBezTo>
                  <a:cubicBezTo>
                    <a:pt x="258" y="4506"/>
                    <a:pt x="301" y="4654"/>
                    <a:pt x="342" y="4880"/>
                  </a:cubicBezTo>
                  <a:cubicBezTo>
                    <a:pt x="383" y="5105"/>
                    <a:pt x="422" y="5410"/>
                    <a:pt x="456" y="5816"/>
                  </a:cubicBezTo>
                  <a:cubicBezTo>
                    <a:pt x="489" y="6224"/>
                    <a:pt x="517" y="6736"/>
                    <a:pt x="536" y="7377"/>
                  </a:cubicBezTo>
                  <a:cubicBezTo>
                    <a:pt x="554" y="8018"/>
                    <a:pt x="563" y="8791"/>
                    <a:pt x="558" y="9719"/>
                  </a:cubicBezTo>
                  <a:lnTo>
                    <a:pt x="524" y="17333"/>
                  </a:lnTo>
                  <a:lnTo>
                    <a:pt x="8491" y="17333"/>
                  </a:lnTo>
                  <a:cubicBezTo>
                    <a:pt x="8413" y="17366"/>
                    <a:pt x="8337" y="17401"/>
                    <a:pt x="8263" y="17438"/>
                  </a:cubicBezTo>
                  <a:cubicBezTo>
                    <a:pt x="8189" y="17474"/>
                    <a:pt x="8118" y="17513"/>
                    <a:pt x="8048" y="17552"/>
                  </a:cubicBezTo>
                  <a:cubicBezTo>
                    <a:pt x="7980" y="17591"/>
                    <a:pt x="7913" y="17632"/>
                    <a:pt x="7848" y="17674"/>
                  </a:cubicBezTo>
                  <a:cubicBezTo>
                    <a:pt x="7784" y="17716"/>
                    <a:pt x="7723" y="17758"/>
                    <a:pt x="7665" y="17803"/>
                  </a:cubicBezTo>
                  <a:cubicBezTo>
                    <a:pt x="7534" y="17902"/>
                    <a:pt x="7417" y="18006"/>
                    <a:pt x="7314" y="18114"/>
                  </a:cubicBezTo>
                  <a:cubicBezTo>
                    <a:pt x="7211" y="18223"/>
                    <a:pt x="7123" y="18337"/>
                    <a:pt x="7050" y="18454"/>
                  </a:cubicBezTo>
                  <a:cubicBezTo>
                    <a:pt x="6978" y="18572"/>
                    <a:pt x="6922" y="18693"/>
                    <a:pt x="6885" y="18819"/>
                  </a:cubicBezTo>
                  <a:cubicBezTo>
                    <a:pt x="6847" y="18943"/>
                    <a:pt x="6827" y="19072"/>
                    <a:pt x="6827" y="19203"/>
                  </a:cubicBezTo>
                  <a:cubicBezTo>
                    <a:pt x="6830" y="19533"/>
                    <a:pt x="6955" y="19848"/>
                    <a:pt x="7178" y="20134"/>
                  </a:cubicBezTo>
                  <a:cubicBezTo>
                    <a:pt x="7401" y="20421"/>
                    <a:pt x="7724" y="20679"/>
                    <a:pt x="8123" y="20897"/>
                  </a:cubicBezTo>
                  <a:cubicBezTo>
                    <a:pt x="8522" y="21114"/>
                    <a:pt x="8997" y="21289"/>
                    <a:pt x="9524" y="21411"/>
                  </a:cubicBezTo>
                  <a:cubicBezTo>
                    <a:pt x="10052" y="21533"/>
                    <a:pt x="10631" y="21600"/>
                    <a:pt x="11240" y="21600"/>
                  </a:cubicBezTo>
                  <a:cubicBezTo>
                    <a:pt x="11848" y="21600"/>
                    <a:pt x="12425" y="21533"/>
                    <a:pt x="12950" y="21411"/>
                  </a:cubicBezTo>
                  <a:cubicBezTo>
                    <a:pt x="13474" y="21289"/>
                    <a:pt x="13946" y="21114"/>
                    <a:pt x="14341" y="20897"/>
                  </a:cubicBezTo>
                  <a:cubicBezTo>
                    <a:pt x="14736" y="20679"/>
                    <a:pt x="15055" y="20421"/>
                    <a:pt x="15275" y="20134"/>
                  </a:cubicBezTo>
                  <a:cubicBezTo>
                    <a:pt x="15494" y="19848"/>
                    <a:pt x="15614" y="19533"/>
                    <a:pt x="15611" y="19203"/>
                  </a:cubicBezTo>
                  <a:cubicBezTo>
                    <a:pt x="15609" y="19072"/>
                    <a:pt x="15589" y="18943"/>
                    <a:pt x="15549" y="18819"/>
                  </a:cubicBezTo>
                  <a:cubicBezTo>
                    <a:pt x="15510" y="18693"/>
                    <a:pt x="15453" y="18572"/>
                    <a:pt x="15380" y="18454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1875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Shape 2093"/>
            <p:cNvSpPr/>
            <p:nvPr/>
          </p:nvSpPr>
          <p:spPr>
            <a:xfrm>
              <a:off x="1146539" y="4555582"/>
              <a:ext cx="1981766" cy="2444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5" y="20472"/>
                  </a:moveTo>
                  <a:lnTo>
                    <a:pt x="21328" y="0"/>
                  </a:lnTo>
                  <a:lnTo>
                    <a:pt x="15342" y="0"/>
                  </a:lnTo>
                  <a:cubicBezTo>
                    <a:pt x="15454" y="155"/>
                    <a:pt x="15554" y="316"/>
                    <a:pt x="15642" y="483"/>
                  </a:cubicBezTo>
                  <a:cubicBezTo>
                    <a:pt x="15729" y="650"/>
                    <a:pt x="15803" y="823"/>
                    <a:pt x="15864" y="999"/>
                  </a:cubicBezTo>
                  <a:cubicBezTo>
                    <a:pt x="15925" y="1176"/>
                    <a:pt x="15973" y="1358"/>
                    <a:pt x="16005" y="1544"/>
                  </a:cubicBezTo>
                  <a:cubicBezTo>
                    <a:pt x="16038" y="1729"/>
                    <a:pt x="16055" y="1919"/>
                    <a:pt x="16057" y="2111"/>
                  </a:cubicBezTo>
                  <a:cubicBezTo>
                    <a:pt x="16062" y="2697"/>
                    <a:pt x="15921" y="3255"/>
                    <a:pt x="15662" y="3763"/>
                  </a:cubicBezTo>
                  <a:cubicBezTo>
                    <a:pt x="15402" y="4271"/>
                    <a:pt x="15025" y="4730"/>
                    <a:pt x="14557" y="5115"/>
                  </a:cubicBezTo>
                  <a:cubicBezTo>
                    <a:pt x="14088" y="5500"/>
                    <a:pt x="13528" y="5812"/>
                    <a:pt x="12905" y="6028"/>
                  </a:cubicBezTo>
                  <a:cubicBezTo>
                    <a:pt x="12283" y="6243"/>
                    <a:pt x="11598" y="6363"/>
                    <a:pt x="10876" y="6363"/>
                  </a:cubicBezTo>
                  <a:cubicBezTo>
                    <a:pt x="10156" y="6363"/>
                    <a:pt x="9469" y="6243"/>
                    <a:pt x="8843" y="6028"/>
                  </a:cubicBezTo>
                  <a:cubicBezTo>
                    <a:pt x="8219" y="5812"/>
                    <a:pt x="7655" y="5500"/>
                    <a:pt x="7182" y="5115"/>
                  </a:cubicBezTo>
                  <a:cubicBezTo>
                    <a:pt x="6709" y="4730"/>
                    <a:pt x="6326" y="4271"/>
                    <a:pt x="6061" y="3763"/>
                  </a:cubicBezTo>
                  <a:cubicBezTo>
                    <a:pt x="5797" y="3255"/>
                    <a:pt x="5650" y="2697"/>
                    <a:pt x="5649" y="2111"/>
                  </a:cubicBezTo>
                  <a:cubicBezTo>
                    <a:pt x="5649" y="1919"/>
                    <a:pt x="5666" y="1729"/>
                    <a:pt x="5696" y="1544"/>
                  </a:cubicBezTo>
                  <a:cubicBezTo>
                    <a:pt x="5728" y="1358"/>
                    <a:pt x="5774" y="1176"/>
                    <a:pt x="5833" y="999"/>
                  </a:cubicBezTo>
                  <a:cubicBezTo>
                    <a:pt x="5893" y="823"/>
                    <a:pt x="5966" y="650"/>
                    <a:pt x="6052" y="483"/>
                  </a:cubicBezTo>
                  <a:cubicBezTo>
                    <a:pt x="6137" y="316"/>
                    <a:pt x="6234" y="155"/>
                    <a:pt x="6343" y="0"/>
                  </a:cubicBezTo>
                  <a:lnTo>
                    <a:pt x="68" y="0"/>
                  </a:lnTo>
                  <a:lnTo>
                    <a:pt x="4" y="20472"/>
                  </a:lnTo>
                  <a:lnTo>
                    <a:pt x="0" y="21600"/>
                  </a:lnTo>
                  <a:lnTo>
                    <a:pt x="1371" y="21600"/>
                  </a:lnTo>
                  <a:lnTo>
                    <a:pt x="20235" y="21600"/>
                  </a:lnTo>
                  <a:lnTo>
                    <a:pt x="21600" y="21600"/>
                  </a:lnTo>
                  <a:cubicBezTo>
                    <a:pt x="21600" y="21600"/>
                    <a:pt x="21585" y="20472"/>
                    <a:pt x="21585" y="20472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1875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" name="Shape 2095"/>
          <p:cNvSpPr/>
          <p:nvPr/>
        </p:nvSpPr>
        <p:spPr>
          <a:xfrm>
            <a:off x="3784095" y="1165971"/>
            <a:ext cx="1101005" cy="766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84" y="20496"/>
                </a:moveTo>
                <a:cubicBezTo>
                  <a:pt x="17947" y="20692"/>
                  <a:pt x="17902" y="20881"/>
                  <a:pt x="17848" y="21066"/>
                </a:cubicBezTo>
                <a:cubicBezTo>
                  <a:pt x="17795" y="21250"/>
                  <a:pt x="17733" y="21428"/>
                  <a:pt x="17663" y="21600"/>
                </a:cubicBezTo>
                <a:lnTo>
                  <a:pt x="21600" y="21600"/>
                </a:lnTo>
                <a:lnTo>
                  <a:pt x="21455" y="1182"/>
                </a:lnTo>
                <a:lnTo>
                  <a:pt x="21446" y="0"/>
                </a:lnTo>
                <a:lnTo>
                  <a:pt x="20607" y="0"/>
                </a:lnTo>
                <a:lnTo>
                  <a:pt x="13773" y="0"/>
                </a:lnTo>
                <a:lnTo>
                  <a:pt x="13361" y="0"/>
                </a:lnTo>
                <a:lnTo>
                  <a:pt x="13108" y="461"/>
                </a:lnTo>
                <a:cubicBezTo>
                  <a:pt x="12415" y="1715"/>
                  <a:pt x="11636" y="2867"/>
                  <a:pt x="10772" y="3917"/>
                </a:cubicBezTo>
                <a:cubicBezTo>
                  <a:pt x="9907" y="4968"/>
                  <a:pt x="8958" y="5915"/>
                  <a:pt x="7926" y="6757"/>
                </a:cubicBezTo>
                <a:cubicBezTo>
                  <a:pt x="6892" y="7600"/>
                  <a:pt x="5776" y="8337"/>
                  <a:pt x="4578" y="8967"/>
                </a:cubicBezTo>
                <a:cubicBezTo>
                  <a:pt x="3380" y="9596"/>
                  <a:pt x="2100" y="10118"/>
                  <a:pt x="742" y="10530"/>
                </a:cubicBezTo>
                <a:lnTo>
                  <a:pt x="71" y="10728"/>
                </a:lnTo>
                <a:lnTo>
                  <a:pt x="64" y="11695"/>
                </a:lnTo>
                <a:lnTo>
                  <a:pt x="8" y="19446"/>
                </a:lnTo>
                <a:lnTo>
                  <a:pt x="0" y="20653"/>
                </a:lnTo>
                <a:lnTo>
                  <a:pt x="851" y="20653"/>
                </a:lnTo>
                <a:lnTo>
                  <a:pt x="2017" y="20653"/>
                </a:lnTo>
                <a:cubicBezTo>
                  <a:pt x="2862" y="20653"/>
                  <a:pt x="3567" y="20679"/>
                  <a:pt x="4154" y="20724"/>
                </a:cubicBezTo>
                <a:cubicBezTo>
                  <a:pt x="4741" y="20768"/>
                  <a:pt x="5211" y="20830"/>
                  <a:pt x="5587" y="20900"/>
                </a:cubicBezTo>
                <a:cubicBezTo>
                  <a:pt x="5964" y="20970"/>
                  <a:pt x="6245" y="21047"/>
                  <a:pt x="6457" y="21123"/>
                </a:cubicBezTo>
                <a:cubicBezTo>
                  <a:pt x="6669" y="21200"/>
                  <a:pt x="6810" y="21275"/>
                  <a:pt x="6903" y="21339"/>
                </a:cubicBezTo>
                <a:cubicBezTo>
                  <a:pt x="6932" y="21359"/>
                  <a:pt x="6960" y="21380"/>
                  <a:pt x="6986" y="21401"/>
                </a:cubicBezTo>
                <a:cubicBezTo>
                  <a:pt x="7014" y="21422"/>
                  <a:pt x="7040" y="21444"/>
                  <a:pt x="7066" y="21465"/>
                </a:cubicBezTo>
                <a:cubicBezTo>
                  <a:pt x="7091" y="21487"/>
                  <a:pt x="7116" y="21510"/>
                  <a:pt x="7141" y="21532"/>
                </a:cubicBezTo>
                <a:cubicBezTo>
                  <a:pt x="7165" y="21554"/>
                  <a:pt x="7189" y="21577"/>
                  <a:pt x="7213" y="21600"/>
                </a:cubicBezTo>
                <a:lnTo>
                  <a:pt x="11959" y="21600"/>
                </a:lnTo>
                <a:cubicBezTo>
                  <a:pt x="11889" y="21428"/>
                  <a:pt x="11826" y="21250"/>
                  <a:pt x="11772" y="21066"/>
                </a:cubicBezTo>
                <a:cubicBezTo>
                  <a:pt x="11717" y="20881"/>
                  <a:pt x="11670" y="20692"/>
                  <a:pt x="11633" y="20496"/>
                </a:cubicBezTo>
                <a:cubicBezTo>
                  <a:pt x="11595" y="20301"/>
                  <a:pt x="11566" y="20101"/>
                  <a:pt x="11546" y="19896"/>
                </a:cubicBezTo>
                <a:cubicBezTo>
                  <a:pt x="11527" y="19692"/>
                  <a:pt x="11517" y="19484"/>
                  <a:pt x="11517" y="19272"/>
                </a:cubicBezTo>
                <a:cubicBezTo>
                  <a:pt x="11516" y="18629"/>
                  <a:pt x="11608" y="18016"/>
                  <a:pt x="11774" y="17459"/>
                </a:cubicBezTo>
                <a:cubicBezTo>
                  <a:pt x="11940" y="16903"/>
                  <a:pt x="12179" y="16402"/>
                  <a:pt x="12476" y="15981"/>
                </a:cubicBezTo>
                <a:cubicBezTo>
                  <a:pt x="12772" y="15561"/>
                  <a:pt x="13125" y="15221"/>
                  <a:pt x="13518" y="14986"/>
                </a:cubicBezTo>
                <a:cubicBezTo>
                  <a:pt x="13909" y="14751"/>
                  <a:pt x="14341" y="14621"/>
                  <a:pt x="14795" y="14621"/>
                </a:cubicBezTo>
                <a:cubicBezTo>
                  <a:pt x="15247" y="14621"/>
                  <a:pt x="15679" y="14751"/>
                  <a:pt x="16072" y="14986"/>
                </a:cubicBezTo>
                <a:cubicBezTo>
                  <a:pt x="16465" y="15221"/>
                  <a:pt x="16819" y="15561"/>
                  <a:pt x="17118" y="15981"/>
                </a:cubicBezTo>
                <a:cubicBezTo>
                  <a:pt x="17416" y="16402"/>
                  <a:pt x="17658" y="16903"/>
                  <a:pt x="17827" y="17459"/>
                </a:cubicBezTo>
                <a:cubicBezTo>
                  <a:pt x="17996" y="18016"/>
                  <a:pt x="18090" y="18629"/>
                  <a:pt x="18093" y="19272"/>
                </a:cubicBezTo>
                <a:cubicBezTo>
                  <a:pt x="18094" y="19484"/>
                  <a:pt x="18086" y="19692"/>
                  <a:pt x="18067" y="19896"/>
                </a:cubicBezTo>
                <a:cubicBezTo>
                  <a:pt x="18048" y="20101"/>
                  <a:pt x="18021" y="20301"/>
                  <a:pt x="17984" y="20496"/>
                </a:cubicBezTo>
                <a:close/>
              </a:path>
            </a:pathLst>
          </a:custGeom>
          <a:solidFill>
            <a:srgbClr val="B5D2ED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spcBef>
                <a:spcPts val="3375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 sz="1875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Shape 2096"/>
          <p:cNvSpPr/>
          <p:nvPr/>
        </p:nvSpPr>
        <p:spPr>
          <a:xfrm>
            <a:off x="4177948" y="1707520"/>
            <a:ext cx="714919" cy="1319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380" y="18454"/>
                </a:moveTo>
                <a:cubicBezTo>
                  <a:pt x="15307" y="18337"/>
                  <a:pt x="15216" y="18223"/>
                  <a:pt x="15111" y="18114"/>
                </a:cubicBezTo>
                <a:cubicBezTo>
                  <a:pt x="15006" y="18006"/>
                  <a:pt x="14887" y="17902"/>
                  <a:pt x="14754" y="17803"/>
                </a:cubicBezTo>
                <a:cubicBezTo>
                  <a:pt x="14694" y="17758"/>
                  <a:pt x="14633" y="17716"/>
                  <a:pt x="14569" y="17674"/>
                </a:cubicBezTo>
                <a:cubicBezTo>
                  <a:pt x="14505" y="17632"/>
                  <a:pt x="14438" y="17591"/>
                  <a:pt x="14368" y="17552"/>
                </a:cubicBezTo>
                <a:cubicBezTo>
                  <a:pt x="14299" y="17513"/>
                  <a:pt x="14227" y="17474"/>
                  <a:pt x="14152" y="17438"/>
                </a:cubicBezTo>
                <a:cubicBezTo>
                  <a:pt x="14078" y="17401"/>
                  <a:pt x="14000" y="17366"/>
                  <a:pt x="13921" y="17333"/>
                </a:cubicBezTo>
                <a:lnTo>
                  <a:pt x="21600" y="17333"/>
                </a:lnTo>
                <a:lnTo>
                  <a:pt x="21351" y="4107"/>
                </a:lnTo>
                <a:lnTo>
                  <a:pt x="13566" y="4107"/>
                </a:lnTo>
                <a:cubicBezTo>
                  <a:pt x="13642" y="4075"/>
                  <a:pt x="13717" y="4040"/>
                  <a:pt x="13790" y="4005"/>
                </a:cubicBezTo>
                <a:cubicBezTo>
                  <a:pt x="13863" y="3969"/>
                  <a:pt x="13933" y="3933"/>
                  <a:pt x="14000" y="3895"/>
                </a:cubicBezTo>
                <a:cubicBezTo>
                  <a:pt x="14068" y="3856"/>
                  <a:pt x="14134" y="3817"/>
                  <a:pt x="14196" y="3776"/>
                </a:cubicBezTo>
                <a:cubicBezTo>
                  <a:pt x="14259" y="3735"/>
                  <a:pt x="14319" y="3694"/>
                  <a:pt x="14377" y="3651"/>
                </a:cubicBezTo>
                <a:cubicBezTo>
                  <a:pt x="14506" y="3556"/>
                  <a:pt x="14622" y="3455"/>
                  <a:pt x="14722" y="3350"/>
                </a:cubicBezTo>
                <a:cubicBezTo>
                  <a:pt x="14822" y="3244"/>
                  <a:pt x="14908" y="3135"/>
                  <a:pt x="14978" y="3021"/>
                </a:cubicBezTo>
                <a:cubicBezTo>
                  <a:pt x="15048" y="2908"/>
                  <a:pt x="15100" y="2790"/>
                  <a:pt x="15136" y="2670"/>
                </a:cubicBezTo>
                <a:cubicBezTo>
                  <a:pt x="15172" y="2549"/>
                  <a:pt x="15190" y="2426"/>
                  <a:pt x="15187" y="2299"/>
                </a:cubicBezTo>
                <a:cubicBezTo>
                  <a:pt x="15183" y="1982"/>
                  <a:pt x="15058" y="1679"/>
                  <a:pt x="14836" y="1404"/>
                </a:cubicBezTo>
                <a:cubicBezTo>
                  <a:pt x="14615" y="1130"/>
                  <a:pt x="14298" y="882"/>
                  <a:pt x="13908" y="675"/>
                </a:cubicBezTo>
                <a:cubicBezTo>
                  <a:pt x="13516" y="467"/>
                  <a:pt x="13052" y="298"/>
                  <a:pt x="12537" y="182"/>
                </a:cubicBezTo>
                <a:cubicBezTo>
                  <a:pt x="12023" y="66"/>
                  <a:pt x="11458" y="1"/>
                  <a:pt x="10865" y="0"/>
                </a:cubicBezTo>
                <a:cubicBezTo>
                  <a:pt x="10271" y="1"/>
                  <a:pt x="9706" y="66"/>
                  <a:pt x="9192" y="182"/>
                </a:cubicBezTo>
                <a:cubicBezTo>
                  <a:pt x="8679" y="298"/>
                  <a:pt x="8216" y="467"/>
                  <a:pt x="7828" y="675"/>
                </a:cubicBezTo>
                <a:cubicBezTo>
                  <a:pt x="7440" y="882"/>
                  <a:pt x="7125" y="1130"/>
                  <a:pt x="6908" y="1404"/>
                </a:cubicBezTo>
                <a:cubicBezTo>
                  <a:pt x="6690" y="1679"/>
                  <a:pt x="6570" y="1982"/>
                  <a:pt x="6569" y="2299"/>
                </a:cubicBezTo>
                <a:cubicBezTo>
                  <a:pt x="6569" y="2426"/>
                  <a:pt x="6589" y="2549"/>
                  <a:pt x="6627" y="2670"/>
                </a:cubicBezTo>
                <a:cubicBezTo>
                  <a:pt x="6665" y="2790"/>
                  <a:pt x="6720" y="2908"/>
                  <a:pt x="6791" y="3021"/>
                </a:cubicBezTo>
                <a:cubicBezTo>
                  <a:pt x="6863" y="3135"/>
                  <a:pt x="6950" y="3244"/>
                  <a:pt x="7053" y="3350"/>
                </a:cubicBezTo>
                <a:cubicBezTo>
                  <a:pt x="7154" y="3455"/>
                  <a:pt x="7271" y="3556"/>
                  <a:pt x="7400" y="3651"/>
                </a:cubicBezTo>
                <a:cubicBezTo>
                  <a:pt x="7457" y="3694"/>
                  <a:pt x="7518" y="3735"/>
                  <a:pt x="7581" y="3776"/>
                </a:cubicBezTo>
                <a:cubicBezTo>
                  <a:pt x="7644" y="3817"/>
                  <a:pt x="7711" y="3856"/>
                  <a:pt x="7779" y="3895"/>
                </a:cubicBezTo>
                <a:cubicBezTo>
                  <a:pt x="7847" y="3933"/>
                  <a:pt x="7918" y="3969"/>
                  <a:pt x="7992" y="4005"/>
                </a:cubicBezTo>
                <a:cubicBezTo>
                  <a:pt x="8064" y="4040"/>
                  <a:pt x="8139" y="4075"/>
                  <a:pt x="8216" y="4107"/>
                </a:cubicBezTo>
                <a:lnTo>
                  <a:pt x="0" y="4107"/>
                </a:lnTo>
                <a:cubicBezTo>
                  <a:pt x="23" y="4131"/>
                  <a:pt x="46" y="4155"/>
                  <a:pt x="67" y="4179"/>
                </a:cubicBezTo>
                <a:cubicBezTo>
                  <a:pt x="88" y="4203"/>
                  <a:pt x="108" y="4228"/>
                  <a:pt x="126" y="4253"/>
                </a:cubicBezTo>
                <a:cubicBezTo>
                  <a:pt x="145" y="4278"/>
                  <a:pt x="161" y="4304"/>
                  <a:pt x="177" y="4330"/>
                </a:cubicBezTo>
                <a:cubicBezTo>
                  <a:pt x="191" y="4357"/>
                  <a:pt x="205" y="4383"/>
                  <a:pt x="217" y="4411"/>
                </a:cubicBezTo>
                <a:cubicBezTo>
                  <a:pt x="258" y="4506"/>
                  <a:pt x="301" y="4654"/>
                  <a:pt x="342" y="4880"/>
                </a:cubicBezTo>
                <a:cubicBezTo>
                  <a:pt x="383" y="5105"/>
                  <a:pt x="422" y="5410"/>
                  <a:pt x="456" y="5816"/>
                </a:cubicBezTo>
                <a:cubicBezTo>
                  <a:pt x="489" y="6224"/>
                  <a:pt x="517" y="6736"/>
                  <a:pt x="536" y="7377"/>
                </a:cubicBezTo>
                <a:cubicBezTo>
                  <a:pt x="554" y="8018"/>
                  <a:pt x="563" y="8791"/>
                  <a:pt x="558" y="9719"/>
                </a:cubicBezTo>
                <a:lnTo>
                  <a:pt x="524" y="17333"/>
                </a:lnTo>
                <a:lnTo>
                  <a:pt x="8491" y="17333"/>
                </a:lnTo>
                <a:cubicBezTo>
                  <a:pt x="8413" y="17366"/>
                  <a:pt x="8337" y="17401"/>
                  <a:pt x="8263" y="17438"/>
                </a:cubicBezTo>
                <a:cubicBezTo>
                  <a:pt x="8189" y="17474"/>
                  <a:pt x="8118" y="17513"/>
                  <a:pt x="8048" y="17552"/>
                </a:cubicBezTo>
                <a:cubicBezTo>
                  <a:pt x="7980" y="17591"/>
                  <a:pt x="7913" y="17632"/>
                  <a:pt x="7848" y="17674"/>
                </a:cubicBezTo>
                <a:cubicBezTo>
                  <a:pt x="7784" y="17716"/>
                  <a:pt x="7723" y="17758"/>
                  <a:pt x="7665" y="17803"/>
                </a:cubicBezTo>
                <a:cubicBezTo>
                  <a:pt x="7534" y="17902"/>
                  <a:pt x="7417" y="18006"/>
                  <a:pt x="7314" y="18114"/>
                </a:cubicBezTo>
                <a:cubicBezTo>
                  <a:pt x="7211" y="18223"/>
                  <a:pt x="7123" y="18337"/>
                  <a:pt x="7050" y="18454"/>
                </a:cubicBezTo>
                <a:cubicBezTo>
                  <a:pt x="6978" y="18572"/>
                  <a:pt x="6922" y="18693"/>
                  <a:pt x="6885" y="18819"/>
                </a:cubicBezTo>
                <a:cubicBezTo>
                  <a:pt x="6847" y="18943"/>
                  <a:pt x="6827" y="19072"/>
                  <a:pt x="6827" y="19203"/>
                </a:cubicBezTo>
                <a:cubicBezTo>
                  <a:pt x="6830" y="19533"/>
                  <a:pt x="6955" y="19848"/>
                  <a:pt x="7178" y="20134"/>
                </a:cubicBezTo>
                <a:cubicBezTo>
                  <a:pt x="7401" y="20421"/>
                  <a:pt x="7724" y="20679"/>
                  <a:pt x="8123" y="20897"/>
                </a:cubicBezTo>
                <a:cubicBezTo>
                  <a:pt x="8522" y="21114"/>
                  <a:pt x="8997" y="21289"/>
                  <a:pt x="9524" y="21411"/>
                </a:cubicBezTo>
                <a:cubicBezTo>
                  <a:pt x="10052" y="21533"/>
                  <a:pt x="10631" y="21600"/>
                  <a:pt x="11240" y="21600"/>
                </a:cubicBezTo>
                <a:cubicBezTo>
                  <a:pt x="11848" y="21600"/>
                  <a:pt x="12425" y="21533"/>
                  <a:pt x="12950" y="21411"/>
                </a:cubicBezTo>
                <a:cubicBezTo>
                  <a:pt x="13474" y="21289"/>
                  <a:pt x="13946" y="21114"/>
                  <a:pt x="14341" y="20897"/>
                </a:cubicBezTo>
                <a:cubicBezTo>
                  <a:pt x="14736" y="20679"/>
                  <a:pt x="15055" y="20421"/>
                  <a:pt x="15275" y="20134"/>
                </a:cubicBezTo>
                <a:cubicBezTo>
                  <a:pt x="15494" y="19848"/>
                  <a:pt x="15614" y="19533"/>
                  <a:pt x="15611" y="19203"/>
                </a:cubicBezTo>
                <a:cubicBezTo>
                  <a:pt x="15609" y="19072"/>
                  <a:pt x="15589" y="18943"/>
                  <a:pt x="15549" y="18819"/>
                </a:cubicBezTo>
                <a:cubicBezTo>
                  <a:pt x="15510" y="18693"/>
                  <a:pt x="15453" y="18572"/>
                  <a:pt x="15380" y="18454"/>
                </a:cubicBezTo>
                <a:close/>
              </a:path>
            </a:pathLst>
          </a:custGeom>
          <a:solidFill>
            <a:srgbClr val="B5D2ED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spcBef>
                <a:spcPts val="3375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 sz="1875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Shape 2097"/>
          <p:cNvSpPr/>
          <p:nvPr/>
        </p:nvSpPr>
        <p:spPr>
          <a:xfrm>
            <a:off x="4194359" y="2796089"/>
            <a:ext cx="709133" cy="8748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85" y="20472"/>
                </a:moveTo>
                <a:lnTo>
                  <a:pt x="21328" y="0"/>
                </a:lnTo>
                <a:lnTo>
                  <a:pt x="15342" y="0"/>
                </a:lnTo>
                <a:cubicBezTo>
                  <a:pt x="15454" y="155"/>
                  <a:pt x="15554" y="316"/>
                  <a:pt x="15642" y="483"/>
                </a:cubicBezTo>
                <a:cubicBezTo>
                  <a:pt x="15729" y="650"/>
                  <a:pt x="15803" y="823"/>
                  <a:pt x="15864" y="999"/>
                </a:cubicBezTo>
                <a:cubicBezTo>
                  <a:pt x="15925" y="1176"/>
                  <a:pt x="15973" y="1358"/>
                  <a:pt x="16005" y="1544"/>
                </a:cubicBezTo>
                <a:cubicBezTo>
                  <a:pt x="16038" y="1729"/>
                  <a:pt x="16055" y="1919"/>
                  <a:pt x="16057" y="2111"/>
                </a:cubicBezTo>
                <a:cubicBezTo>
                  <a:pt x="16062" y="2697"/>
                  <a:pt x="15921" y="3255"/>
                  <a:pt x="15662" y="3763"/>
                </a:cubicBezTo>
                <a:cubicBezTo>
                  <a:pt x="15402" y="4271"/>
                  <a:pt x="15025" y="4730"/>
                  <a:pt x="14557" y="5115"/>
                </a:cubicBezTo>
                <a:cubicBezTo>
                  <a:pt x="14088" y="5500"/>
                  <a:pt x="13528" y="5812"/>
                  <a:pt x="12905" y="6028"/>
                </a:cubicBezTo>
                <a:cubicBezTo>
                  <a:pt x="12283" y="6243"/>
                  <a:pt x="11598" y="6363"/>
                  <a:pt x="10876" y="6363"/>
                </a:cubicBezTo>
                <a:cubicBezTo>
                  <a:pt x="10156" y="6363"/>
                  <a:pt x="9469" y="6243"/>
                  <a:pt x="8843" y="6028"/>
                </a:cubicBezTo>
                <a:cubicBezTo>
                  <a:pt x="8219" y="5812"/>
                  <a:pt x="7655" y="5500"/>
                  <a:pt x="7182" y="5115"/>
                </a:cubicBezTo>
                <a:cubicBezTo>
                  <a:pt x="6709" y="4730"/>
                  <a:pt x="6326" y="4271"/>
                  <a:pt x="6061" y="3763"/>
                </a:cubicBezTo>
                <a:cubicBezTo>
                  <a:pt x="5797" y="3255"/>
                  <a:pt x="5650" y="2697"/>
                  <a:pt x="5649" y="2111"/>
                </a:cubicBezTo>
                <a:cubicBezTo>
                  <a:pt x="5649" y="1919"/>
                  <a:pt x="5666" y="1729"/>
                  <a:pt x="5696" y="1544"/>
                </a:cubicBezTo>
                <a:cubicBezTo>
                  <a:pt x="5728" y="1358"/>
                  <a:pt x="5774" y="1176"/>
                  <a:pt x="5833" y="999"/>
                </a:cubicBezTo>
                <a:cubicBezTo>
                  <a:pt x="5893" y="823"/>
                  <a:pt x="5966" y="650"/>
                  <a:pt x="6052" y="483"/>
                </a:cubicBezTo>
                <a:cubicBezTo>
                  <a:pt x="6137" y="316"/>
                  <a:pt x="6234" y="155"/>
                  <a:pt x="6343" y="0"/>
                </a:cubicBezTo>
                <a:lnTo>
                  <a:pt x="68" y="0"/>
                </a:lnTo>
                <a:lnTo>
                  <a:pt x="4" y="20472"/>
                </a:lnTo>
                <a:lnTo>
                  <a:pt x="0" y="21600"/>
                </a:lnTo>
                <a:lnTo>
                  <a:pt x="1371" y="21600"/>
                </a:lnTo>
                <a:lnTo>
                  <a:pt x="20235" y="21600"/>
                </a:lnTo>
                <a:lnTo>
                  <a:pt x="21600" y="21600"/>
                </a:lnTo>
                <a:cubicBezTo>
                  <a:pt x="21600" y="21600"/>
                  <a:pt x="21585" y="20472"/>
                  <a:pt x="21585" y="20472"/>
                </a:cubicBezTo>
                <a:close/>
              </a:path>
            </a:pathLst>
          </a:custGeom>
          <a:solidFill>
            <a:srgbClr val="B5D2ED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spcBef>
                <a:spcPts val="3375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 sz="1875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Group 2101"/>
          <p:cNvGrpSpPr/>
          <p:nvPr/>
        </p:nvGrpSpPr>
        <p:grpSpPr>
          <a:xfrm>
            <a:off x="4555915" y="1430005"/>
            <a:ext cx="1258434" cy="74951"/>
            <a:chOff x="0" y="0"/>
            <a:chExt cx="3516861" cy="209457"/>
          </a:xfrm>
          <a:solidFill>
            <a:srgbClr val="2E323E"/>
          </a:solidFill>
        </p:grpSpPr>
        <p:sp>
          <p:nvSpPr>
            <p:cNvPr id="10" name="Shape 2099"/>
            <p:cNvSpPr/>
            <p:nvPr/>
          </p:nvSpPr>
          <p:spPr>
            <a:xfrm flipV="1">
              <a:off x="0" y="17330"/>
              <a:ext cx="2344490" cy="1"/>
            </a:xfrm>
            <a:prstGeom prst="line">
              <a:avLst/>
            </a:prstGeom>
            <a:grpFill/>
            <a:ln w="127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1875"/>
                </a:spcBef>
                <a:defRPr sz="1800">
                  <a:latin typeface="+mn-lt"/>
                  <a:ea typeface="+mn-ea"/>
                  <a:cs typeface="+mn-cs"/>
                  <a:sym typeface="Aller"/>
                </a:defRPr>
              </a:pPr>
              <a:endParaRPr sz="135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Shape 2100"/>
            <p:cNvSpPr/>
            <p:nvPr/>
          </p:nvSpPr>
          <p:spPr>
            <a:xfrm>
              <a:off x="2246861" y="0"/>
              <a:ext cx="1270001" cy="209458"/>
            </a:xfrm>
            <a:prstGeom prst="rect">
              <a:avLst/>
            </a:prstGeom>
            <a:grpFill/>
            <a:ln w="12700" cap="flat">
              <a:solidFill>
                <a:schemeClr val="accent1"/>
              </a:solidFill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1875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2105"/>
          <p:cNvGrpSpPr/>
          <p:nvPr/>
        </p:nvGrpSpPr>
        <p:grpSpPr>
          <a:xfrm>
            <a:off x="3303905" y="2369432"/>
            <a:ext cx="1258434" cy="74950"/>
            <a:chOff x="0" y="0"/>
            <a:chExt cx="3516861" cy="209457"/>
          </a:xfrm>
          <a:solidFill>
            <a:srgbClr val="2E323E"/>
          </a:solidFill>
        </p:grpSpPr>
        <p:sp>
          <p:nvSpPr>
            <p:cNvPr id="13" name="Shape 2103"/>
            <p:cNvSpPr/>
            <p:nvPr/>
          </p:nvSpPr>
          <p:spPr>
            <a:xfrm flipH="1" flipV="1">
              <a:off x="1172371" y="17330"/>
              <a:ext cx="2344491" cy="1"/>
            </a:xfrm>
            <a:prstGeom prst="line">
              <a:avLst/>
            </a:prstGeom>
            <a:grpFill/>
            <a:ln w="127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1875"/>
                </a:spcBef>
                <a:defRPr sz="1800">
                  <a:latin typeface="+mn-lt"/>
                  <a:ea typeface="+mn-ea"/>
                  <a:cs typeface="+mn-cs"/>
                  <a:sym typeface="Aller"/>
                </a:defRPr>
              </a:pPr>
              <a:endParaRPr sz="135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Shape 2104"/>
            <p:cNvSpPr/>
            <p:nvPr/>
          </p:nvSpPr>
          <p:spPr>
            <a:xfrm flipH="1">
              <a:off x="0" y="0"/>
              <a:ext cx="1270000" cy="209458"/>
            </a:xfrm>
            <a:prstGeom prst="rect">
              <a:avLst/>
            </a:prstGeom>
            <a:grpFill/>
            <a:ln w="12700" cap="flat">
              <a:solidFill>
                <a:schemeClr val="accent1"/>
              </a:solidFill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1875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2109"/>
          <p:cNvGrpSpPr/>
          <p:nvPr/>
        </p:nvGrpSpPr>
        <p:grpSpPr>
          <a:xfrm>
            <a:off x="4555915" y="3134010"/>
            <a:ext cx="1258434" cy="74950"/>
            <a:chOff x="0" y="0"/>
            <a:chExt cx="3516861" cy="209457"/>
          </a:xfrm>
          <a:solidFill>
            <a:srgbClr val="2E323E"/>
          </a:solidFill>
        </p:grpSpPr>
        <p:sp>
          <p:nvSpPr>
            <p:cNvPr id="16" name="Shape 2107"/>
            <p:cNvSpPr/>
            <p:nvPr/>
          </p:nvSpPr>
          <p:spPr>
            <a:xfrm flipV="1">
              <a:off x="0" y="17330"/>
              <a:ext cx="2344490" cy="1"/>
            </a:xfrm>
            <a:prstGeom prst="line">
              <a:avLst/>
            </a:prstGeom>
            <a:grpFill/>
            <a:ln w="127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1875"/>
                </a:spcBef>
                <a:defRPr sz="1800">
                  <a:latin typeface="+mn-lt"/>
                  <a:ea typeface="+mn-ea"/>
                  <a:cs typeface="+mn-cs"/>
                  <a:sym typeface="Aller"/>
                </a:defRPr>
              </a:pPr>
              <a:endParaRPr sz="135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Shape 2108"/>
            <p:cNvSpPr/>
            <p:nvPr/>
          </p:nvSpPr>
          <p:spPr>
            <a:xfrm>
              <a:off x="2246861" y="0"/>
              <a:ext cx="1270001" cy="209458"/>
            </a:xfrm>
            <a:prstGeom prst="rect">
              <a:avLst/>
            </a:prstGeom>
            <a:grpFill/>
            <a:ln w="12700" cap="flat">
              <a:solidFill>
                <a:schemeClr val="accent1"/>
              </a:solidFill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1875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TextBox 13"/>
          <p:cNvSpPr txBox="1"/>
          <p:nvPr/>
        </p:nvSpPr>
        <p:spPr>
          <a:xfrm>
            <a:off x="5355826" y="1618019"/>
            <a:ext cx="1400062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5359907" y="1903924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5355826" y="3322293"/>
            <a:ext cx="1400062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5359907" y="3608198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2384033" y="2549915"/>
            <a:ext cx="1400062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1450096" y="2835820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846003" y="305770"/>
            <a:ext cx="1395981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/>
          <p:cNvSpPr txBox="1"/>
          <p:nvPr/>
        </p:nvSpPr>
        <p:spPr>
          <a:xfrm>
            <a:off x="982075" y="305770"/>
            <a:ext cx="1395981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Freeform 601"/>
          <p:cNvSpPr>
            <a:spLocks noChangeArrowheads="1"/>
          </p:cNvSpPr>
          <p:nvPr/>
        </p:nvSpPr>
        <p:spPr bwMode="auto">
          <a:xfrm>
            <a:off x="4565060" y="1757298"/>
            <a:ext cx="787356" cy="716856"/>
          </a:xfrm>
          <a:custGeom>
            <a:avLst/>
            <a:gdLst>
              <a:gd name="T0" fmla="*/ 3179177 w 5073"/>
              <a:gd name="T1" fmla="*/ 1915555 h 4618"/>
              <a:gd name="T2" fmla="*/ 3179177 w 5073"/>
              <a:gd name="T3" fmla="*/ 1915555 h 4618"/>
              <a:gd name="T4" fmla="*/ 478456 w 5073"/>
              <a:gd name="T5" fmla="*/ 25541 h 4618"/>
              <a:gd name="T6" fmla="*/ 26208 w 5073"/>
              <a:gd name="T7" fmla="*/ 377062 h 4618"/>
              <a:gd name="T8" fmla="*/ 375641 w 5073"/>
              <a:gd name="T9" fmla="*/ 823353 h 4618"/>
              <a:gd name="T10" fmla="*/ 2400342 w 5073"/>
              <a:gd name="T11" fmla="*/ 2170290 h 4618"/>
              <a:gd name="T12" fmla="*/ 2182618 w 5073"/>
              <a:gd name="T13" fmla="*/ 2234814 h 4618"/>
              <a:gd name="T14" fmla="*/ 3133482 w 5073"/>
              <a:gd name="T15" fmla="*/ 3103199 h 4618"/>
              <a:gd name="T16" fmla="*/ 3408325 w 5073"/>
              <a:gd name="T17" fmla="*/ 1844982 h 4618"/>
              <a:gd name="T18" fmla="*/ 3179177 w 5073"/>
              <a:gd name="T19" fmla="*/ 1915555 h 46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073" h="4618">
                <a:moveTo>
                  <a:pt x="4731" y="2850"/>
                </a:moveTo>
                <a:lnTo>
                  <a:pt x="4731" y="2850"/>
                </a:lnTo>
                <a:cubicBezTo>
                  <a:pt x="3942" y="1321"/>
                  <a:pt x="2422" y="246"/>
                  <a:pt x="712" y="38"/>
                </a:cubicBezTo>
                <a:cubicBezTo>
                  <a:pt x="381" y="0"/>
                  <a:pt x="75" y="228"/>
                  <a:pt x="39" y="561"/>
                </a:cubicBezTo>
                <a:cubicBezTo>
                  <a:pt x="0" y="883"/>
                  <a:pt x="228" y="1187"/>
                  <a:pt x="559" y="1225"/>
                </a:cubicBezTo>
                <a:cubicBezTo>
                  <a:pt x="1814" y="1376"/>
                  <a:pt x="2935" y="2136"/>
                  <a:pt x="3572" y="3229"/>
                </a:cubicBezTo>
                <a:cubicBezTo>
                  <a:pt x="3248" y="3325"/>
                  <a:pt x="3248" y="3325"/>
                  <a:pt x="3248" y="3325"/>
                </a:cubicBezTo>
                <a:cubicBezTo>
                  <a:pt x="4663" y="4617"/>
                  <a:pt x="4663" y="4617"/>
                  <a:pt x="4663" y="4617"/>
                </a:cubicBezTo>
                <a:cubicBezTo>
                  <a:pt x="5072" y="2745"/>
                  <a:pt x="5072" y="2745"/>
                  <a:pt x="5072" y="2745"/>
                </a:cubicBezTo>
                <a:lnTo>
                  <a:pt x="4731" y="2850"/>
                </a:lnTo>
              </a:path>
            </a:pathLst>
          </a:custGeom>
          <a:solidFill>
            <a:srgbClr val="B5D2ED"/>
          </a:solidFill>
          <a:ln>
            <a:noFill/>
          </a:ln>
        </p:spPr>
        <p:txBody>
          <a:bodyPr wrap="none" anchor="ctr"/>
          <a:lstStyle/>
          <a:p>
            <a:pPr defTabSz="6851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Freeform 611"/>
          <p:cNvSpPr>
            <a:spLocks noChangeArrowheads="1"/>
          </p:cNvSpPr>
          <p:nvPr/>
        </p:nvSpPr>
        <p:spPr bwMode="auto">
          <a:xfrm>
            <a:off x="3757849" y="1794271"/>
            <a:ext cx="715467" cy="788063"/>
          </a:xfrm>
          <a:custGeom>
            <a:avLst/>
            <a:gdLst>
              <a:gd name="T0" fmla="*/ 1916178 w 4609"/>
              <a:gd name="T1" fmla="*/ 229944 h 5075"/>
              <a:gd name="T2" fmla="*/ 1916178 w 4609"/>
              <a:gd name="T3" fmla="*/ 229944 h 5075"/>
              <a:gd name="T4" fmla="*/ 26212 w 4609"/>
              <a:gd name="T5" fmla="*/ 2931452 h 5075"/>
              <a:gd name="T6" fmla="*/ 377052 w 4609"/>
              <a:gd name="T7" fmla="*/ 3385289 h 5075"/>
              <a:gd name="T8" fmla="*/ 824003 w 4609"/>
              <a:gd name="T9" fmla="*/ 3033649 h 5075"/>
              <a:gd name="T10" fmla="*/ 2164185 w 4609"/>
              <a:gd name="T11" fmla="*/ 1009872 h 5075"/>
              <a:gd name="T12" fmla="*/ 2234756 w 4609"/>
              <a:gd name="T13" fmla="*/ 1220318 h 5075"/>
              <a:gd name="T14" fmla="*/ 3097070 w 4609"/>
              <a:gd name="T15" fmla="*/ 268941 h 5075"/>
              <a:gd name="T16" fmla="*/ 1845606 w 4609"/>
              <a:gd name="T17" fmla="*/ 0 h 5075"/>
              <a:gd name="T18" fmla="*/ 1916178 w 4609"/>
              <a:gd name="T19" fmla="*/ 229944 h 50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609" h="5075">
                <a:moveTo>
                  <a:pt x="2851" y="342"/>
                </a:moveTo>
                <a:lnTo>
                  <a:pt x="2851" y="342"/>
                </a:lnTo>
                <a:cubicBezTo>
                  <a:pt x="1321" y="1130"/>
                  <a:pt x="247" y="2650"/>
                  <a:pt x="39" y="4360"/>
                </a:cubicBezTo>
                <a:cubicBezTo>
                  <a:pt x="0" y="4693"/>
                  <a:pt x="228" y="4987"/>
                  <a:pt x="561" y="5035"/>
                </a:cubicBezTo>
                <a:cubicBezTo>
                  <a:pt x="883" y="5074"/>
                  <a:pt x="1189" y="4836"/>
                  <a:pt x="1226" y="4512"/>
                </a:cubicBezTo>
                <a:cubicBezTo>
                  <a:pt x="1378" y="3259"/>
                  <a:pt x="2138" y="2128"/>
                  <a:pt x="3220" y="1502"/>
                </a:cubicBezTo>
                <a:cubicBezTo>
                  <a:pt x="3325" y="1815"/>
                  <a:pt x="3325" y="1815"/>
                  <a:pt x="3325" y="1815"/>
                </a:cubicBezTo>
                <a:cubicBezTo>
                  <a:pt x="4608" y="400"/>
                  <a:pt x="4608" y="400"/>
                  <a:pt x="4608" y="400"/>
                </a:cubicBezTo>
                <a:cubicBezTo>
                  <a:pt x="2746" y="0"/>
                  <a:pt x="2746" y="0"/>
                  <a:pt x="2746" y="0"/>
                </a:cubicBezTo>
                <a:lnTo>
                  <a:pt x="2851" y="342"/>
                </a:ln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defTabSz="6851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Freeform 621"/>
          <p:cNvSpPr>
            <a:spLocks noChangeArrowheads="1"/>
          </p:cNvSpPr>
          <p:nvPr/>
        </p:nvSpPr>
        <p:spPr bwMode="auto">
          <a:xfrm>
            <a:off x="3793753" y="2672389"/>
            <a:ext cx="789357" cy="716494"/>
          </a:xfrm>
          <a:custGeom>
            <a:avLst/>
            <a:gdLst>
              <a:gd name="T0" fmla="*/ 342 w 5084"/>
              <a:gd name="T1" fmla="*/ 1757 h 4618"/>
              <a:gd name="T2" fmla="*/ 342 w 5084"/>
              <a:gd name="T3" fmla="*/ 1757 h 4618"/>
              <a:gd name="T4" fmla="*/ 4371 w 5084"/>
              <a:gd name="T5" fmla="*/ 4580 h 4618"/>
              <a:gd name="T6" fmla="*/ 5035 w 5084"/>
              <a:gd name="T7" fmla="*/ 4057 h 4618"/>
              <a:gd name="T8" fmla="*/ 4522 w 5084"/>
              <a:gd name="T9" fmla="*/ 3391 h 4618"/>
              <a:gd name="T10" fmla="*/ 1511 w 5084"/>
              <a:gd name="T11" fmla="*/ 1387 h 4618"/>
              <a:gd name="T12" fmla="*/ 1824 w 5084"/>
              <a:gd name="T13" fmla="*/ 1293 h 4618"/>
              <a:gd name="T14" fmla="*/ 409 w 5084"/>
              <a:gd name="T15" fmla="*/ 0 h 4618"/>
              <a:gd name="T16" fmla="*/ 0 w 5084"/>
              <a:gd name="T17" fmla="*/ 1871 h 4618"/>
              <a:gd name="T18" fmla="*/ 342 w 5084"/>
              <a:gd name="T19" fmla="*/ 1757 h 4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84" h="4618">
                <a:moveTo>
                  <a:pt x="342" y="1757"/>
                </a:moveTo>
                <a:lnTo>
                  <a:pt x="342" y="1757"/>
                </a:lnTo>
                <a:cubicBezTo>
                  <a:pt x="1141" y="3297"/>
                  <a:pt x="2661" y="4370"/>
                  <a:pt x="4371" y="4580"/>
                </a:cubicBezTo>
                <a:cubicBezTo>
                  <a:pt x="4702" y="4617"/>
                  <a:pt x="4997" y="4389"/>
                  <a:pt x="5035" y="4057"/>
                </a:cubicBezTo>
                <a:cubicBezTo>
                  <a:pt x="5083" y="3733"/>
                  <a:pt x="4846" y="3430"/>
                  <a:pt x="4522" y="3391"/>
                </a:cubicBezTo>
                <a:cubicBezTo>
                  <a:pt x="3269" y="3231"/>
                  <a:pt x="2139" y="2480"/>
                  <a:pt x="1511" y="1387"/>
                </a:cubicBezTo>
                <a:cubicBezTo>
                  <a:pt x="1824" y="1293"/>
                  <a:pt x="1824" y="1293"/>
                  <a:pt x="1824" y="1293"/>
                </a:cubicBezTo>
                <a:cubicBezTo>
                  <a:pt x="409" y="0"/>
                  <a:pt x="409" y="0"/>
                  <a:pt x="409" y="0"/>
                </a:cubicBezTo>
                <a:cubicBezTo>
                  <a:pt x="0" y="1871"/>
                  <a:pt x="0" y="1871"/>
                  <a:pt x="0" y="1871"/>
                </a:cubicBezTo>
                <a:lnTo>
                  <a:pt x="342" y="1757"/>
                </a:lnTo>
              </a:path>
            </a:pathLst>
          </a:custGeom>
          <a:solidFill>
            <a:srgbClr val="B5D2ED"/>
          </a:solidFill>
          <a:ln>
            <a:noFill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en-US" sz="135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Freeform 631"/>
          <p:cNvSpPr>
            <a:spLocks noChangeArrowheads="1"/>
          </p:cNvSpPr>
          <p:nvPr/>
        </p:nvSpPr>
        <p:spPr bwMode="auto">
          <a:xfrm>
            <a:off x="4672976" y="2564307"/>
            <a:ext cx="716494" cy="788144"/>
          </a:xfrm>
          <a:custGeom>
            <a:avLst/>
            <a:gdLst>
              <a:gd name="T0" fmla="*/ 1757 w 4616"/>
              <a:gd name="T1" fmla="*/ 4729 h 5072"/>
              <a:gd name="T2" fmla="*/ 1757 w 4616"/>
              <a:gd name="T3" fmla="*/ 4729 h 5072"/>
              <a:gd name="T4" fmla="*/ 4578 w 4616"/>
              <a:gd name="T5" fmla="*/ 712 h 5072"/>
              <a:gd name="T6" fmla="*/ 4056 w 4616"/>
              <a:gd name="T7" fmla="*/ 36 h 5072"/>
              <a:gd name="T8" fmla="*/ 3391 w 4616"/>
              <a:gd name="T9" fmla="*/ 559 h 5072"/>
              <a:gd name="T10" fmla="*/ 1385 w 4616"/>
              <a:gd name="T11" fmla="*/ 3572 h 5072"/>
              <a:gd name="T12" fmla="*/ 1282 w 4616"/>
              <a:gd name="T13" fmla="*/ 3257 h 5072"/>
              <a:gd name="T14" fmla="*/ 0 w 4616"/>
              <a:gd name="T15" fmla="*/ 4663 h 5072"/>
              <a:gd name="T16" fmla="*/ 1871 w 4616"/>
              <a:gd name="T17" fmla="*/ 5071 h 5072"/>
              <a:gd name="T18" fmla="*/ 1757 w 4616"/>
              <a:gd name="T19" fmla="*/ 4729 h 5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616" h="5072">
                <a:moveTo>
                  <a:pt x="1757" y="4729"/>
                </a:moveTo>
                <a:lnTo>
                  <a:pt x="1757" y="4729"/>
                </a:lnTo>
                <a:cubicBezTo>
                  <a:pt x="3296" y="3942"/>
                  <a:pt x="4359" y="2421"/>
                  <a:pt x="4578" y="712"/>
                </a:cubicBezTo>
                <a:cubicBezTo>
                  <a:pt x="4615" y="379"/>
                  <a:pt x="4389" y="84"/>
                  <a:pt x="4056" y="36"/>
                </a:cubicBezTo>
                <a:cubicBezTo>
                  <a:pt x="3723" y="0"/>
                  <a:pt x="3428" y="237"/>
                  <a:pt x="3391" y="559"/>
                </a:cubicBezTo>
                <a:cubicBezTo>
                  <a:pt x="3229" y="1814"/>
                  <a:pt x="2479" y="2935"/>
                  <a:pt x="1385" y="3572"/>
                </a:cubicBezTo>
                <a:cubicBezTo>
                  <a:pt x="1282" y="3257"/>
                  <a:pt x="1282" y="3257"/>
                  <a:pt x="1282" y="3257"/>
                </a:cubicBezTo>
                <a:cubicBezTo>
                  <a:pt x="0" y="4663"/>
                  <a:pt x="0" y="4663"/>
                  <a:pt x="0" y="4663"/>
                </a:cubicBezTo>
                <a:cubicBezTo>
                  <a:pt x="1871" y="5071"/>
                  <a:pt x="1871" y="5071"/>
                  <a:pt x="1871" y="5071"/>
                </a:cubicBezTo>
                <a:lnTo>
                  <a:pt x="1757" y="4729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en-US" sz="1350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Freeform 6700"/>
          <p:cNvSpPr>
            <a:spLocks noChangeArrowheads="1"/>
          </p:cNvSpPr>
          <p:nvPr/>
        </p:nvSpPr>
        <p:spPr bwMode="auto">
          <a:xfrm flipH="1">
            <a:off x="5968288" y="2817484"/>
            <a:ext cx="324692" cy="324659"/>
          </a:xfrm>
          <a:custGeom>
            <a:avLst/>
            <a:gdLst>
              <a:gd name="T0" fmla="*/ 1083 w 1084"/>
              <a:gd name="T1" fmla="*/ 540 h 1085"/>
              <a:gd name="T2" fmla="*/ 1083 w 1084"/>
              <a:gd name="T3" fmla="*/ 540 h 1085"/>
              <a:gd name="T4" fmla="*/ 544 w 1084"/>
              <a:gd name="T5" fmla="*/ 1084 h 1085"/>
              <a:gd name="T6" fmla="*/ 0 w 1084"/>
              <a:gd name="T7" fmla="*/ 540 h 1085"/>
              <a:gd name="T8" fmla="*/ 544 w 1084"/>
              <a:gd name="T9" fmla="*/ 0 h 1085"/>
              <a:gd name="T10" fmla="*/ 1083 w 1084"/>
              <a:gd name="T11" fmla="*/ 540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84" h="1085">
                <a:moveTo>
                  <a:pt x="1083" y="540"/>
                </a:moveTo>
                <a:lnTo>
                  <a:pt x="1083" y="540"/>
                </a:lnTo>
                <a:cubicBezTo>
                  <a:pt x="1083" y="838"/>
                  <a:pt x="843" y="1084"/>
                  <a:pt x="544" y="1084"/>
                </a:cubicBezTo>
                <a:cubicBezTo>
                  <a:pt x="241" y="1084"/>
                  <a:pt x="0" y="838"/>
                  <a:pt x="0" y="540"/>
                </a:cubicBezTo>
                <a:cubicBezTo>
                  <a:pt x="0" y="241"/>
                  <a:pt x="241" y="0"/>
                  <a:pt x="544" y="0"/>
                </a:cubicBezTo>
                <a:cubicBezTo>
                  <a:pt x="843" y="0"/>
                  <a:pt x="1083" y="241"/>
                  <a:pt x="1083" y="54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en-US" sz="135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6703"/>
          <p:cNvSpPr>
            <a:spLocks noChangeArrowheads="1"/>
          </p:cNvSpPr>
          <p:nvPr/>
        </p:nvSpPr>
        <p:spPr bwMode="auto">
          <a:xfrm flipH="1">
            <a:off x="5078453" y="3056582"/>
            <a:ext cx="919514" cy="159669"/>
          </a:xfrm>
          <a:custGeom>
            <a:avLst/>
            <a:gdLst>
              <a:gd name="T0" fmla="*/ 3057 w 3058"/>
              <a:gd name="T1" fmla="*/ 538 h 539"/>
              <a:gd name="T2" fmla="*/ 895 w 3058"/>
              <a:gd name="T3" fmla="*/ 538 h 539"/>
              <a:gd name="T4" fmla="*/ 0 w 3058"/>
              <a:gd name="T5" fmla="*/ 38 h 539"/>
              <a:gd name="T6" fmla="*/ 24 w 3058"/>
              <a:gd name="T7" fmla="*/ 0 h 539"/>
              <a:gd name="T8" fmla="*/ 910 w 3058"/>
              <a:gd name="T9" fmla="*/ 495 h 539"/>
              <a:gd name="T10" fmla="*/ 3057 w 3058"/>
              <a:gd name="T11" fmla="*/ 495 h 539"/>
              <a:gd name="T12" fmla="*/ 3057 w 3058"/>
              <a:gd name="T13" fmla="*/ 538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58" h="539">
                <a:moveTo>
                  <a:pt x="3057" y="538"/>
                </a:moveTo>
                <a:lnTo>
                  <a:pt x="895" y="538"/>
                </a:lnTo>
                <a:lnTo>
                  <a:pt x="0" y="38"/>
                </a:lnTo>
                <a:lnTo>
                  <a:pt x="24" y="0"/>
                </a:lnTo>
                <a:lnTo>
                  <a:pt x="910" y="495"/>
                </a:lnTo>
                <a:lnTo>
                  <a:pt x="3057" y="495"/>
                </a:lnTo>
                <a:lnTo>
                  <a:pt x="3057" y="538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en-US" sz="1350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6700"/>
          <p:cNvSpPr>
            <a:spLocks noChangeArrowheads="1"/>
          </p:cNvSpPr>
          <p:nvPr/>
        </p:nvSpPr>
        <p:spPr bwMode="auto">
          <a:xfrm>
            <a:off x="2868383" y="2817484"/>
            <a:ext cx="324651" cy="324659"/>
          </a:xfrm>
          <a:custGeom>
            <a:avLst/>
            <a:gdLst>
              <a:gd name="T0" fmla="*/ 1083 w 1084"/>
              <a:gd name="T1" fmla="*/ 540 h 1085"/>
              <a:gd name="T2" fmla="*/ 1083 w 1084"/>
              <a:gd name="T3" fmla="*/ 540 h 1085"/>
              <a:gd name="T4" fmla="*/ 544 w 1084"/>
              <a:gd name="T5" fmla="*/ 1084 h 1085"/>
              <a:gd name="T6" fmla="*/ 0 w 1084"/>
              <a:gd name="T7" fmla="*/ 540 h 1085"/>
              <a:gd name="T8" fmla="*/ 544 w 1084"/>
              <a:gd name="T9" fmla="*/ 0 h 1085"/>
              <a:gd name="T10" fmla="*/ 1083 w 1084"/>
              <a:gd name="T11" fmla="*/ 540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84" h="1085">
                <a:moveTo>
                  <a:pt x="1083" y="540"/>
                </a:moveTo>
                <a:lnTo>
                  <a:pt x="1083" y="540"/>
                </a:lnTo>
                <a:cubicBezTo>
                  <a:pt x="1083" y="838"/>
                  <a:pt x="843" y="1084"/>
                  <a:pt x="544" y="1084"/>
                </a:cubicBezTo>
                <a:cubicBezTo>
                  <a:pt x="241" y="1084"/>
                  <a:pt x="0" y="838"/>
                  <a:pt x="0" y="540"/>
                </a:cubicBezTo>
                <a:cubicBezTo>
                  <a:pt x="0" y="241"/>
                  <a:pt x="241" y="0"/>
                  <a:pt x="544" y="0"/>
                </a:cubicBezTo>
                <a:cubicBezTo>
                  <a:pt x="843" y="0"/>
                  <a:pt x="1083" y="241"/>
                  <a:pt x="1083" y="540"/>
                </a:cubicBezTo>
              </a:path>
            </a:pathLst>
          </a:custGeom>
          <a:solidFill>
            <a:srgbClr val="B5D2ED"/>
          </a:solidFill>
          <a:ln>
            <a:noFill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en-US" sz="135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6703"/>
          <p:cNvSpPr>
            <a:spLocks noChangeArrowheads="1"/>
          </p:cNvSpPr>
          <p:nvPr/>
        </p:nvSpPr>
        <p:spPr bwMode="auto">
          <a:xfrm>
            <a:off x="3163359" y="3056582"/>
            <a:ext cx="919400" cy="159669"/>
          </a:xfrm>
          <a:custGeom>
            <a:avLst/>
            <a:gdLst>
              <a:gd name="T0" fmla="*/ 3057 w 3058"/>
              <a:gd name="T1" fmla="*/ 538 h 539"/>
              <a:gd name="T2" fmla="*/ 895 w 3058"/>
              <a:gd name="T3" fmla="*/ 538 h 539"/>
              <a:gd name="T4" fmla="*/ 0 w 3058"/>
              <a:gd name="T5" fmla="*/ 38 h 539"/>
              <a:gd name="T6" fmla="*/ 24 w 3058"/>
              <a:gd name="T7" fmla="*/ 0 h 539"/>
              <a:gd name="T8" fmla="*/ 910 w 3058"/>
              <a:gd name="T9" fmla="*/ 495 h 539"/>
              <a:gd name="T10" fmla="*/ 3057 w 3058"/>
              <a:gd name="T11" fmla="*/ 495 h 539"/>
              <a:gd name="T12" fmla="*/ 3057 w 3058"/>
              <a:gd name="T13" fmla="*/ 538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58" h="539">
                <a:moveTo>
                  <a:pt x="3057" y="538"/>
                </a:moveTo>
                <a:lnTo>
                  <a:pt x="895" y="538"/>
                </a:lnTo>
                <a:lnTo>
                  <a:pt x="0" y="38"/>
                </a:lnTo>
                <a:lnTo>
                  <a:pt x="24" y="0"/>
                </a:lnTo>
                <a:lnTo>
                  <a:pt x="910" y="495"/>
                </a:lnTo>
                <a:lnTo>
                  <a:pt x="3057" y="495"/>
                </a:lnTo>
                <a:lnTo>
                  <a:pt x="3057" y="538"/>
                </a:lnTo>
              </a:path>
            </a:pathLst>
          </a:custGeom>
          <a:solidFill>
            <a:schemeClr val="accent2"/>
          </a:solidFill>
          <a:ln>
            <a:solidFill>
              <a:srgbClr val="B5D2ED"/>
            </a:solidFill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en-US" sz="135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6700"/>
          <p:cNvSpPr>
            <a:spLocks noChangeArrowheads="1"/>
          </p:cNvSpPr>
          <p:nvPr/>
        </p:nvSpPr>
        <p:spPr bwMode="auto">
          <a:xfrm flipH="1">
            <a:off x="5968288" y="1604935"/>
            <a:ext cx="324692" cy="324659"/>
          </a:xfrm>
          <a:custGeom>
            <a:avLst/>
            <a:gdLst>
              <a:gd name="T0" fmla="*/ 1083 w 1084"/>
              <a:gd name="T1" fmla="*/ 540 h 1085"/>
              <a:gd name="T2" fmla="*/ 1083 w 1084"/>
              <a:gd name="T3" fmla="*/ 540 h 1085"/>
              <a:gd name="T4" fmla="*/ 544 w 1084"/>
              <a:gd name="T5" fmla="*/ 1084 h 1085"/>
              <a:gd name="T6" fmla="*/ 0 w 1084"/>
              <a:gd name="T7" fmla="*/ 540 h 1085"/>
              <a:gd name="T8" fmla="*/ 544 w 1084"/>
              <a:gd name="T9" fmla="*/ 0 h 1085"/>
              <a:gd name="T10" fmla="*/ 1083 w 1084"/>
              <a:gd name="T11" fmla="*/ 540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84" h="1085">
                <a:moveTo>
                  <a:pt x="1083" y="540"/>
                </a:moveTo>
                <a:lnTo>
                  <a:pt x="1083" y="540"/>
                </a:lnTo>
                <a:cubicBezTo>
                  <a:pt x="1083" y="838"/>
                  <a:pt x="843" y="1084"/>
                  <a:pt x="544" y="1084"/>
                </a:cubicBezTo>
                <a:cubicBezTo>
                  <a:pt x="241" y="1084"/>
                  <a:pt x="0" y="838"/>
                  <a:pt x="0" y="540"/>
                </a:cubicBezTo>
                <a:cubicBezTo>
                  <a:pt x="0" y="241"/>
                  <a:pt x="241" y="0"/>
                  <a:pt x="544" y="0"/>
                </a:cubicBezTo>
                <a:cubicBezTo>
                  <a:pt x="843" y="0"/>
                  <a:pt x="1083" y="241"/>
                  <a:pt x="1083" y="540"/>
                </a:cubicBezTo>
              </a:path>
            </a:pathLst>
          </a:custGeom>
          <a:solidFill>
            <a:srgbClr val="B5D2ED"/>
          </a:solidFill>
          <a:ln>
            <a:noFill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en-US" sz="135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6703"/>
          <p:cNvSpPr>
            <a:spLocks noChangeArrowheads="1"/>
          </p:cNvSpPr>
          <p:nvPr/>
        </p:nvSpPr>
        <p:spPr bwMode="auto">
          <a:xfrm flipH="1">
            <a:off x="5078453" y="1844033"/>
            <a:ext cx="919514" cy="159669"/>
          </a:xfrm>
          <a:custGeom>
            <a:avLst/>
            <a:gdLst>
              <a:gd name="T0" fmla="*/ 3057 w 3058"/>
              <a:gd name="T1" fmla="*/ 538 h 539"/>
              <a:gd name="T2" fmla="*/ 895 w 3058"/>
              <a:gd name="T3" fmla="*/ 538 h 539"/>
              <a:gd name="T4" fmla="*/ 0 w 3058"/>
              <a:gd name="T5" fmla="*/ 38 h 539"/>
              <a:gd name="T6" fmla="*/ 24 w 3058"/>
              <a:gd name="T7" fmla="*/ 0 h 539"/>
              <a:gd name="T8" fmla="*/ 910 w 3058"/>
              <a:gd name="T9" fmla="*/ 495 h 539"/>
              <a:gd name="T10" fmla="*/ 3057 w 3058"/>
              <a:gd name="T11" fmla="*/ 495 h 539"/>
              <a:gd name="T12" fmla="*/ 3057 w 3058"/>
              <a:gd name="T13" fmla="*/ 538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58" h="539">
                <a:moveTo>
                  <a:pt x="3057" y="538"/>
                </a:moveTo>
                <a:lnTo>
                  <a:pt x="895" y="538"/>
                </a:lnTo>
                <a:lnTo>
                  <a:pt x="0" y="38"/>
                </a:lnTo>
                <a:lnTo>
                  <a:pt x="24" y="0"/>
                </a:lnTo>
                <a:lnTo>
                  <a:pt x="910" y="495"/>
                </a:lnTo>
                <a:lnTo>
                  <a:pt x="3057" y="495"/>
                </a:lnTo>
                <a:lnTo>
                  <a:pt x="3057" y="538"/>
                </a:lnTo>
              </a:path>
            </a:pathLst>
          </a:custGeom>
          <a:solidFill>
            <a:schemeClr val="accent2"/>
          </a:solidFill>
          <a:ln>
            <a:solidFill>
              <a:srgbClr val="B5D2ED"/>
            </a:solidFill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en-US" sz="135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6700"/>
          <p:cNvSpPr>
            <a:spLocks noChangeArrowheads="1"/>
          </p:cNvSpPr>
          <p:nvPr/>
        </p:nvSpPr>
        <p:spPr bwMode="auto">
          <a:xfrm>
            <a:off x="2868383" y="1604935"/>
            <a:ext cx="324651" cy="324659"/>
          </a:xfrm>
          <a:custGeom>
            <a:avLst/>
            <a:gdLst>
              <a:gd name="T0" fmla="*/ 1083 w 1084"/>
              <a:gd name="T1" fmla="*/ 540 h 1085"/>
              <a:gd name="T2" fmla="*/ 1083 w 1084"/>
              <a:gd name="T3" fmla="*/ 540 h 1085"/>
              <a:gd name="T4" fmla="*/ 544 w 1084"/>
              <a:gd name="T5" fmla="*/ 1084 h 1085"/>
              <a:gd name="T6" fmla="*/ 0 w 1084"/>
              <a:gd name="T7" fmla="*/ 540 h 1085"/>
              <a:gd name="T8" fmla="*/ 544 w 1084"/>
              <a:gd name="T9" fmla="*/ 0 h 1085"/>
              <a:gd name="T10" fmla="*/ 1083 w 1084"/>
              <a:gd name="T11" fmla="*/ 540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84" h="1085">
                <a:moveTo>
                  <a:pt x="1083" y="540"/>
                </a:moveTo>
                <a:lnTo>
                  <a:pt x="1083" y="540"/>
                </a:lnTo>
                <a:cubicBezTo>
                  <a:pt x="1083" y="838"/>
                  <a:pt x="843" y="1084"/>
                  <a:pt x="544" y="1084"/>
                </a:cubicBezTo>
                <a:cubicBezTo>
                  <a:pt x="241" y="1084"/>
                  <a:pt x="0" y="838"/>
                  <a:pt x="0" y="540"/>
                </a:cubicBezTo>
                <a:cubicBezTo>
                  <a:pt x="0" y="241"/>
                  <a:pt x="241" y="0"/>
                  <a:pt x="544" y="0"/>
                </a:cubicBezTo>
                <a:cubicBezTo>
                  <a:pt x="843" y="0"/>
                  <a:pt x="1083" y="241"/>
                  <a:pt x="1083" y="54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en-US" sz="135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6703"/>
          <p:cNvSpPr>
            <a:spLocks noChangeArrowheads="1"/>
          </p:cNvSpPr>
          <p:nvPr/>
        </p:nvSpPr>
        <p:spPr bwMode="auto">
          <a:xfrm>
            <a:off x="3163359" y="1844033"/>
            <a:ext cx="919400" cy="159669"/>
          </a:xfrm>
          <a:custGeom>
            <a:avLst/>
            <a:gdLst>
              <a:gd name="T0" fmla="*/ 3057 w 3058"/>
              <a:gd name="T1" fmla="*/ 538 h 539"/>
              <a:gd name="T2" fmla="*/ 895 w 3058"/>
              <a:gd name="T3" fmla="*/ 538 h 539"/>
              <a:gd name="T4" fmla="*/ 0 w 3058"/>
              <a:gd name="T5" fmla="*/ 38 h 539"/>
              <a:gd name="T6" fmla="*/ 24 w 3058"/>
              <a:gd name="T7" fmla="*/ 0 h 539"/>
              <a:gd name="T8" fmla="*/ 910 w 3058"/>
              <a:gd name="T9" fmla="*/ 495 h 539"/>
              <a:gd name="T10" fmla="*/ 3057 w 3058"/>
              <a:gd name="T11" fmla="*/ 495 h 539"/>
              <a:gd name="T12" fmla="*/ 3057 w 3058"/>
              <a:gd name="T13" fmla="*/ 538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58" h="539">
                <a:moveTo>
                  <a:pt x="3057" y="538"/>
                </a:moveTo>
                <a:lnTo>
                  <a:pt x="895" y="538"/>
                </a:lnTo>
                <a:lnTo>
                  <a:pt x="0" y="38"/>
                </a:lnTo>
                <a:lnTo>
                  <a:pt x="24" y="0"/>
                </a:lnTo>
                <a:lnTo>
                  <a:pt x="910" y="495"/>
                </a:lnTo>
                <a:lnTo>
                  <a:pt x="3057" y="495"/>
                </a:lnTo>
                <a:lnTo>
                  <a:pt x="3057" y="538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en-US" sz="135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114601" y="2306623"/>
            <a:ext cx="95410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700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endParaRPr lang="zh-CN" altLang="en-US" sz="2700" b="1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454209" y="142040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单击输入标题</a:t>
            </a:r>
          </a:p>
        </p:txBody>
      </p:sp>
      <p:sp>
        <p:nvSpPr>
          <p:cNvPr id="17" name="TextBox"/>
          <p:cNvSpPr txBox="1"/>
          <p:nvPr/>
        </p:nvSpPr>
        <p:spPr>
          <a:xfrm>
            <a:off x="6511359" y="1768011"/>
            <a:ext cx="1863090" cy="3231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050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请在这里输入您的内容，并建议您将字体设置为微软雅黑</a:t>
            </a:r>
            <a:endParaRPr lang="en-US" altLang="zh-CN" sz="1050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454209" y="267238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单击输入标题</a:t>
            </a:r>
          </a:p>
        </p:txBody>
      </p:sp>
      <p:sp>
        <p:nvSpPr>
          <p:cNvPr id="19" name="TextBox"/>
          <p:cNvSpPr txBox="1"/>
          <p:nvPr/>
        </p:nvSpPr>
        <p:spPr>
          <a:xfrm>
            <a:off x="6511359" y="3019995"/>
            <a:ext cx="1863090" cy="3231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050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请在这里输入您的内容，并建议您将字体设置为微软雅黑</a:t>
            </a:r>
            <a:endParaRPr lang="en-US" altLang="zh-CN" sz="1050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168598" y="271908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单击输入标题</a:t>
            </a:r>
          </a:p>
        </p:txBody>
      </p:sp>
      <p:sp>
        <p:nvSpPr>
          <p:cNvPr id="21" name="TextBox"/>
          <p:cNvSpPr txBox="1"/>
          <p:nvPr/>
        </p:nvSpPr>
        <p:spPr>
          <a:xfrm>
            <a:off x="857806" y="3066687"/>
            <a:ext cx="1863090" cy="3231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912495">
              <a:spcBef>
                <a:spcPct val="20000"/>
              </a:spcBef>
              <a:defRPr/>
            </a:pPr>
            <a:r>
              <a:rPr lang="zh-CN" altLang="en-US" sz="1050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请在这里输入您的内容，并建议您将字体设置为微软雅黑</a:t>
            </a:r>
            <a:endParaRPr lang="en-US" altLang="zh-CN" sz="1050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168598" y="142040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单击输入标题</a:t>
            </a:r>
          </a:p>
        </p:txBody>
      </p:sp>
      <p:sp>
        <p:nvSpPr>
          <p:cNvPr id="23" name="TextBox"/>
          <p:cNvSpPr txBox="1"/>
          <p:nvPr/>
        </p:nvSpPr>
        <p:spPr>
          <a:xfrm>
            <a:off x="857806" y="1768011"/>
            <a:ext cx="1863090" cy="3231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912495">
              <a:spcBef>
                <a:spcPct val="20000"/>
              </a:spcBef>
              <a:defRPr/>
            </a:pPr>
            <a:r>
              <a:rPr lang="zh-CN" altLang="en-US" sz="1050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请在这里输入您的内容，并建议您将字体设置为微软雅黑</a:t>
            </a:r>
            <a:endParaRPr lang="en-US" altLang="zh-CN" sz="1050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4"/>
          <p:cNvSpPr/>
          <p:nvPr/>
        </p:nvSpPr>
        <p:spPr bwMode="gray">
          <a:xfrm>
            <a:off x="1195578" y="2259280"/>
            <a:ext cx="1158143" cy="1563239"/>
          </a:xfrm>
          <a:custGeom>
            <a:avLst/>
            <a:gdLst>
              <a:gd name="T0" fmla="*/ 1233 w 1233"/>
              <a:gd name="T1" fmla="*/ 343 h 1764"/>
              <a:gd name="T2" fmla="*/ 413 w 1233"/>
              <a:gd name="T3" fmla="*/ 1764 h 1764"/>
              <a:gd name="T4" fmla="*/ 0 w 1233"/>
              <a:gd name="T5" fmla="*/ 1226 h 1764"/>
              <a:gd name="T6" fmla="*/ 6 w 1233"/>
              <a:gd name="T7" fmla="*/ 1098 h 1764"/>
              <a:gd name="T8" fmla="*/ 638 w 1233"/>
              <a:gd name="T9" fmla="*/ 0 h 1764"/>
              <a:gd name="T10" fmla="*/ 1233 w 1233"/>
              <a:gd name="T11" fmla="*/ 343 h 1764"/>
              <a:gd name="T12" fmla="*/ 1233 w 1233"/>
              <a:gd name="T13" fmla="*/ 343 h 1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3" h="1764">
                <a:moveTo>
                  <a:pt x="1233" y="343"/>
                </a:moveTo>
                <a:lnTo>
                  <a:pt x="413" y="1764"/>
                </a:lnTo>
                <a:lnTo>
                  <a:pt x="0" y="1226"/>
                </a:lnTo>
                <a:lnTo>
                  <a:pt x="6" y="1098"/>
                </a:lnTo>
                <a:lnTo>
                  <a:pt x="638" y="0"/>
                </a:lnTo>
                <a:lnTo>
                  <a:pt x="1233" y="343"/>
                </a:lnTo>
                <a:lnTo>
                  <a:pt x="1233" y="34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pPr defTabSz="685800">
              <a:defRPr/>
            </a:pPr>
            <a:endParaRPr lang="id-ID" sz="1350" kern="0">
              <a:solidFill>
                <a:srgbClr val="2E323E"/>
              </a:solidFill>
              <a:latin typeface="Calibri" panose="020F0502020204030204"/>
            </a:endParaRPr>
          </a:p>
        </p:txBody>
      </p:sp>
      <p:sp>
        <p:nvSpPr>
          <p:cNvPr id="39" name="Freeform 5"/>
          <p:cNvSpPr/>
          <p:nvPr/>
        </p:nvSpPr>
        <p:spPr bwMode="gray">
          <a:xfrm rot="7200000">
            <a:off x="2560713" y="1360370"/>
            <a:ext cx="1092108" cy="1657211"/>
          </a:xfrm>
          <a:custGeom>
            <a:avLst/>
            <a:gdLst>
              <a:gd name="T0" fmla="*/ 1233 w 1233"/>
              <a:gd name="T1" fmla="*/ 343 h 1764"/>
              <a:gd name="T2" fmla="*/ 413 w 1233"/>
              <a:gd name="T3" fmla="*/ 1764 h 1764"/>
              <a:gd name="T4" fmla="*/ 0 w 1233"/>
              <a:gd name="T5" fmla="*/ 1226 h 1764"/>
              <a:gd name="T6" fmla="*/ 6 w 1233"/>
              <a:gd name="T7" fmla="*/ 1098 h 1764"/>
              <a:gd name="T8" fmla="*/ 638 w 1233"/>
              <a:gd name="T9" fmla="*/ 0 h 1764"/>
              <a:gd name="T10" fmla="*/ 1233 w 1233"/>
              <a:gd name="T11" fmla="*/ 343 h 1764"/>
              <a:gd name="T12" fmla="*/ 1233 w 1233"/>
              <a:gd name="T13" fmla="*/ 343 h 1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3" h="1764">
                <a:moveTo>
                  <a:pt x="1233" y="343"/>
                </a:moveTo>
                <a:lnTo>
                  <a:pt x="413" y="1764"/>
                </a:lnTo>
                <a:lnTo>
                  <a:pt x="0" y="1226"/>
                </a:lnTo>
                <a:lnTo>
                  <a:pt x="6" y="1098"/>
                </a:lnTo>
                <a:lnTo>
                  <a:pt x="638" y="0"/>
                </a:lnTo>
                <a:lnTo>
                  <a:pt x="1233" y="343"/>
                </a:lnTo>
                <a:lnTo>
                  <a:pt x="1233" y="343"/>
                </a:lnTo>
                <a:close/>
              </a:path>
            </a:pathLst>
          </a:custGeom>
          <a:solidFill>
            <a:schemeClr val="accent2">
              <a:lumMod val="75000"/>
              <a:alpha val="85000"/>
            </a:schemeClr>
          </a:solidFill>
          <a:ln>
            <a:noFill/>
          </a:ln>
        </p:spPr>
        <p:txBody>
          <a:bodyPr/>
          <a:lstStyle/>
          <a:p>
            <a:pPr defTabSz="685800">
              <a:defRPr/>
            </a:pPr>
            <a:endParaRPr lang="id-ID" sz="1350" kern="0">
              <a:solidFill>
                <a:srgbClr val="2E323E"/>
              </a:solidFill>
              <a:latin typeface="Calibri" panose="020F0502020204030204"/>
            </a:endParaRPr>
          </a:p>
        </p:txBody>
      </p:sp>
      <p:grpSp>
        <p:nvGrpSpPr>
          <p:cNvPr id="40" name="Group 6"/>
          <p:cNvGrpSpPr/>
          <p:nvPr/>
        </p:nvGrpSpPr>
        <p:grpSpPr bwMode="auto">
          <a:xfrm>
            <a:off x="1273042" y="1350211"/>
            <a:ext cx="1879442" cy="1653401"/>
            <a:chOff x="1712" y="1389"/>
            <a:chExt cx="1480" cy="1302"/>
          </a:xfrm>
          <a:solidFill>
            <a:schemeClr val="accent1"/>
          </a:solidFill>
        </p:grpSpPr>
        <p:sp>
          <p:nvSpPr>
            <p:cNvPr id="53" name="AutoShape 7"/>
            <p:cNvSpPr>
              <a:spLocks noChangeArrowheads="1"/>
            </p:cNvSpPr>
            <p:nvPr/>
          </p:nvSpPr>
          <p:spPr bwMode="gray">
            <a:xfrm rot="12600000">
              <a:off x="1712" y="2311"/>
              <a:ext cx="908" cy="38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>
                <a:defRPr/>
              </a:pPr>
              <a:endParaRPr lang="id-ID" sz="1350" kern="0">
                <a:solidFill>
                  <a:srgbClr val="2E323E"/>
                </a:solidFill>
                <a:latin typeface="Calibri" panose="020F0502020204030204"/>
              </a:endParaRPr>
            </a:p>
          </p:txBody>
        </p:sp>
        <p:sp>
          <p:nvSpPr>
            <p:cNvPr id="54" name="Freeform 8"/>
            <p:cNvSpPr/>
            <p:nvPr/>
          </p:nvSpPr>
          <p:spPr bwMode="gray">
            <a:xfrm rot="7200000">
              <a:off x="1961" y="1810"/>
              <a:ext cx="948" cy="508"/>
            </a:xfrm>
            <a:custGeom>
              <a:avLst/>
              <a:gdLst>
                <a:gd name="T0" fmla="*/ 750 w 750"/>
                <a:gd name="T1" fmla="*/ 0 h 378"/>
                <a:gd name="T2" fmla="*/ 0 w 750"/>
                <a:gd name="T3" fmla="*/ 0 h 378"/>
                <a:gd name="T4" fmla="*/ 2 w 750"/>
                <a:gd name="T5" fmla="*/ 194 h 378"/>
                <a:gd name="T6" fmla="*/ 28 w 750"/>
                <a:gd name="T7" fmla="*/ 378 h 378"/>
                <a:gd name="T8" fmla="*/ 750 w 750"/>
                <a:gd name="T9" fmla="*/ 378 h 378"/>
                <a:gd name="T10" fmla="*/ 750 w 750"/>
                <a:gd name="T11" fmla="*/ 0 h 378"/>
                <a:gd name="T12" fmla="*/ 750 w 750"/>
                <a:gd name="T13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0" h="378">
                  <a:moveTo>
                    <a:pt x="750" y="0"/>
                  </a:moveTo>
                  <a:lnTo>
                    <a:pt x="0" y="0"/>
                  </a:lnTo>
                  <a:lnTo>
                    <a:pt x="2" y="194"/>
                  </a:lnTo>
                  <a:lnTo>
                    <a:pt x="28" y="378"/>
                  </a:lnTo>
                  <a:lnTo>
                    <a:pt x="750" y="378"/>
                  </a:lnTo>
                  <a:lnTo>
                    <a:pt x="750" y="0"/>
                  </a:lnTo>
                  <a:lnTo>
                    <a:pt x="7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ABABAB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id-ID" sz="1350" kern="0">
                <a:solidFill>
                  <a:srgbClr val="2E323E"/>
                </a:solidFill>
                <a:latin typeface="Calibri" panose="020F0502020204030204"/>
              </a:endParaRPr>
            </a:p>
          </p:txBody>
        </p:sp>
        <p:sp>
          <p:nvSpPr>
            <p:cNvPr id="55" name="Freeform 9"/>
            <p:cNvSpPr/>
            <p:nvPr/>
          </p:nvSpPr>
          <p:spPr bwMode="gray">
            <a:xfrm rot="7200000">
              <a:off x="2637" y="1226"/>
              <a:ext cx="392" cy="718"/>
            </a:xfrm>
            <a:custGeom>
              <a:avLst/>
              <a:gdLst>
                <a:gd name="T0" fmla="*/ 495 w 495"/>
                <a:gd name="T1" fmla="*/ 285 h 971"/>
                <a:gd name="T2" fmla="*/ 495 w 495"/>
                <a:gd name="T3" fmla="*/ 971 h 971"/>
                <a:gd name="T4" fmla="*/ 462 w 495"/>
                <a:gd name="T5" fmla="*/ 964 h 971"/>
                <a:gd name="T6" fmla="*/ 430 w 495"/>
                <a:gd name="T7" fmla="*/ 953 h 971"/>
                <a:gd name="T8" fmla="*/ 401 w 495"/>
                <a:gd name="T9" fmla="*/ 931 h 971"/>
                <a:gd name="T10" fmla="*/ 372 w 495"/>
                <a:gd name="T11" fmla="*/ 898 h 971"/>
                <a:gd name="T12" fmla="*/ 339 w 495"/>
                <a:gd name="T13" fmla="*/ 855 h 971"/>
                <a:gd name="T14" fmla="*/ 306 w 495"/>
                <a:gd name="T15" fmla="*/ 801 h 971"/>
                <a:gd name="T16" fmla="*/ 270 w 495"/>
                <a:gd name="T17" fmla="*/ 732 h 971"/>
                <a:gd name="T18" fmla="*/ 227 w 495"/>
                <a:gd name="T19" fmla="*/ 648 h 971"/>
                <a:gd name="T20" fmla="*/ 183 w 495"/>
                <a:gd name="T21" fmla="*/ 554 h 971"/>
                <a:gd name="T22" fmla="*/ 129 w 495"/>
                <a:gd name="T23" fmla="*/ 438 h 971"/>
                <a:gd name="T24" fmla="*/ 96 w 495"/>
                <a:gd name="T25" fmla="*/ 369 h 971"/>
                <a:gd name="T26" fmla="*/ 29 w 495"/>
                <a:gd name="T27" fmla="*/ 211 h 971"/>
                <a:gd name="T28" fmla="*/ 2 w 495"/>
                <a:gd name="T29" fmla="*/ 127 h 971"/>
                <a:gd name="T30" fmla="*/ 0 w 495"/>
                <a:gd name="T31" fmla="*/ 60 h 971"/>
                <a:gd name="T32" fmla="*/ 15 w 495"/>
                <a:gd name="T33" fmla="*/ 0 h 971"/>
                <a:gd name="T34" fmla="*/ 15 w 495"/>
                <a:gd name="T35" fmla="*/ 43 h 971"/>
                <a:gd name="T36" fmla="*/ 15 w 495"/>
                <a:gd name="T37" fmla="*/ 72 h 971"/>
                <a:gd name="T38" fmla="*/ 15 w 495"/>
                <a:gd name="T39" fmla="*/ 99 h 971"/>
                <a:gd name="T40" fmla="*/ 18 w 495"/>
                <a:gd name="T41" fmla="*/ 126 h 971"/>
                <a:gd name="T42" fmla="*/ 29 w 495"/>
                <a:gd name="T43" fmla="*/ 162 h 971"/>
                <a:gd name="T44" fmla="*/ 53 w 495"/>
                <a:gd name="T45" fmla="*/ 198 h 971"/>
                <a:gd name="T46" fmla="*/ 85 w 495"/>
                <a:gd name="T47" fmla="*/ 231 h 971"/>
                <a:gd name="T48" fmla="*/ 125 w 495"/>
                <a:gd name="T49" fmla="*/ 260 h 971"/>
                <a:gd name="T50" fmla="*/ 180 w 495"/>
                <a:gd name="T51" fmla="*/ 278 h 971"/>
                <a:gd name="T52" fmla="*/ 245 w 495"/>
                <a:gd name="T53" fmla="*/ 282 h 971"/>
                <a:gd name="T54" fmla="*/ 495 w 495"/>
                <a:gd name="T55" fmla="*/ 285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95" h="971">
                  <a:moveTo>
                    <a:pt x="495" y="285"/>
                  </a:moveTo>
                  <a:lnTo>
                    <a:pt x="495" y="971"/>
                  </a:lnTo>
                  <a:lnTo>
                    <a:pt x="462" y="964"/>
                  </a:lnTo>
                  <a:lnTo>
                    <a:pt x="430" y="953"/>
                  </a:lnTo>
                  <a:lnTo>
                    <a:pt x="401" y="931"/>
                  </a:lnTo>
                  <a:lnTo>
                    <a:pt x="372" y="898"/>
                  </a:lnTo>
                  <a:lnTo>
                    <a:pt x="339" y="855"/>
                  </a:lnTo>
                  <a:lnTo>
                    <a:pt x="306" y="801"/>
                  </a:lnTo>
                  <a:lnTo>
                    <a:pt x="270" y="732"/>
                  </a:lnTo>
                  <a:lnTo>
                    <a:pt x="227" y="648"/>
                  </a:lnTo>
                  <a:lnTo>
                    <a:pt x="183" y="554"/>
                  </a:lnTo>
                  <a:lnTo>
                    <a:pt x="129" y="438"/>
                  </a:lnTo>
                  <a:lnTo>
                    <a:pt x="96" y="369"/>
                  </a:lnTo>
                  <a:lnTo>
                    <a:pt x="29" y="211"/>
                  </a:lnTo>
                  <a:lnTo>
                    <a:pt x="2" y="127"/>
                  </a:lnTo>
                  <a:lnTo>
                    <a:pt x="0" y="60"/>
                  </a:lnTo>
                  <a:lnTo>
                    <a:pt x="15" y="0"/>
                  </a:lnTo>
                  <a:lnTo>
                    <a:pt x="15" y="43"/>
                  </a:lnTo>
                  <a:lnTo>
                    <a:pt x="15" y="72"/>
                  </a:lnTo>
                  <a:lnTo>
                    <a:pt x="15" y="99"/>
                  </a:lnTo>
                  <a:lnTo>
                    <a:pt x="18" y="126"/>
                  </a:lnTo>
                  <a:lnTo>
                    <a:pt x="29" y="162"/>
                  </a:lnTo>
                  <a:lnTo>
                    <a:pt x="53" y="198"/>
                  </a:lnTo>
                  <a:lnTo>
                    <a:pt x="85" y="231"/>
                  </a:lnTo>
                  <a:lnTo>
                    <a:pt x="125" y="260"/>
                  </a:lnTo>
                  <a:lnTo>
                    <a:pt x="180" y="278"/>
                  </a:lnTo>
                  <a:lnTo>
                    <a:pt x="245" y="282"/>
                  </a:lnTo>
                  <a:lnTo>
                    <a:pt x="495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ABABAB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id-ID" sz="1350" kern="0">
                <a:solidFill>
                  <a:srgbClr val="2E323E"/>
                </a:solidFill>
                <a:latin typeface="Calibri" panose="020F0502020204030204"/>
              </a:endParaRPr>
            </a:p>
          </p:txBody>
        </p:sp>
      </p:grpSp>
      <p:sp>
        <p:nvSpPr>
          <p:cNvPr id="41" name="Freeform 7"/>
          <p:cNvSpPr/>
          <p:nvPr/>
        </p:nvSpPr>
        <p:spPr bwMode="gray">
          <a:xfrm rot="14400000">
            <a:off x="2652145" y="2854859"/>
            <a:ext cx="1092108" cy="1657211"/>
          </a:xfrm>
          <a:custGeom>
            <a:avLst/>
            <a:gdLst>
              <a:gd name="T0" fmla="*/ 1233 w 1233"/>
              <a:gd name="T1" fmla="*/ 343 h 1764"/>
              <a:gd name="T2" fmla="*/ 413 w 1233"/>
              <a:gd name="T3" fmla="*/ 1764 h 1764"/>
              <a:gd name="T4" fmla="*/ 0 w 1233"/>
              <a:gd name="T5" fmla="*/ 1226 h 1764"/>
              <a:gd name="T6" fmla="*/ 6 w 1233"/>
              <a:gd name="T7" fmla="*/ 1098 h 1764"/>
              <a:gd name="T8" fmla="*/ 638 w 1233"/>
              <a:gd name="T9" fmla="*/ 0 h 1764"/>
              <a:gd name="T10" fmla="*/ 1233 w 1233"/>
              <a:gd name="T11" fmla="*/ 343 h 1764"/>
              <a:gd name="T12" fmla="*/ 1233 w 1233"/>
              <a:gd name="T13" fmla="*/ 343 h 1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3" h="1764">
                <a:moveTo>
                  <a:pt x="1233" y="343"/>
                </a:moveTo>
                <a:lnTo>
                  <a:pt x="413" y="1764"/>
                </a:lnTo>
                <a:lnTo>
                  <a:pt x="0" y="1226"/>
                </a:lnTo>
                <a:lnTo>
                  <a:pt x="6" y="1098"/>
                </a:lnTo>
                <a:lnTo>
                  <a:pt x="638" y="0"/>
                </a:lnTo>
                <a:lnTo>
                  <a:pt x="1233" y="343"/>
                </a:lnTo>
                <a:lnTo>
                  <a:pt x="1233" y="343"/>
                </a:lnTo>
                <a:close/>
              </a:path>
            </a:pathLst>
          </a:cu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txBody>
          <a:bodyPr/>
          <a:lstStyle/>
          <a:p>
            <a:pPr defTabSz="685800">
              <a:defRPr/>
            </a:pPr>
            <a:endParaRPr lang="id-ID" sz="1350" kern="0">
              <a:solidFill>
                <a:srgbClr val="2E323E"/>
              </a:solidFill>
              <a:latin typeface="Calibri" panose="020F0502020204030204"/>
            </a:endParaRPr>
          </a:p>
        </p:txBody>
      </p:sp>
      <p:grpSp>
        <p:nvGrpSpPr>
          <p:cNvPr id="42" name="Group 8"/>
          <p:cNvGrpSpPr/>
          <p:nvPr/>
        </p:nvGrpSpPr>
        <p:grpSpPr bwMode="auto">
          <a:xfrm>
            <a:off x="2716911" y="2114686"/>
            <a:ext cx="1645781" cy="1753724"/>
            <a:chOff x="2854" y="1996"/>
            <a:chExt cx="1296" cy="1381"/>
          </a:xfrm>
          <a:solidFill>
            <a:schemeClr val="accent1">
              <a:lumMod val="25000"/>
              <a:lumOff val="75000"/>
            </a:schemeClr>
          </a:solidFill>
        </p:grpSpPr>
        <p:sp>
          <p:nvSpPr>
            <p:cNvPr id="50" name="AutoShape 12"/>
            <p:cNvSpPr>
              <a:spLocks noChangeArrowheads="1"/>
            </p:cNvSpPr>
            <p:nvPr/>
          </p:nvSpPr>
          <p:spPr bwMode="gray">
            <a:xfrm rot="19800000">
              <a:off x="2854" y="1996"/>
              <a:ext cx="906" cy="38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>
                <a:defRPr/>
              </a:pPr>
              <a:endParaRPr lang="id-ID" sz="1350" kern="0">
                <a:solidFill>
                  <a:srgbClr val="2E323E"/>
                </a:solidFill>
                <a:latin typeface="Calibri" panose="020F0502020204030204"/>
              </a:endParaRPr>
            </a:p>
          </p:txBody>
        </p:sp>
        <p:sp>
          <p:nvSpPr>
            <p:cNvPr id="51" name="Freeform 13"/>
            <p:cNvSpPr/>
            <p:nvPr/>
          </p:nvSpPr>
          <p:spPr bwMode="gray">
            <a:xfrm rot="14400000">
              <a:off x="3102" y="2371"/>
              <a:ext cx="948" cy="507"/>
            </a:xfrm>
            <a:custGeom>
              <a:avLst/>
              <a:gdLst>
                <a:gd name="T0" fmla="*/ 750 w 750"/>
                <a:gd name="T1" fmla="*/ 0 h 378"/>
                <a:gd name="T2" fmla="*/ 0 w 750"/>
                <a:gd name="T3" fmla="*/ 0 h 378"/>
                <a:gd name="T4" fmla="*/ 2 w 750"/>
                <a:gd name="T5" fmla="*/ 194 h 378"/>
                <a:gd name="T6" fmla="*/ 28 w 750"/>
                <a:gd name="T7" fmla="*/ 378 h 378"/>
                <a:gd name="T8" fmla="*/ 750 w 750"/>
                <a:gd name="T9" fmla="*/ 378 h 378"/>
                <a:gd name="T10" fmla="*/ 750 w 750"/>
                <a:gd name="T11" fmla="*/ 0 h 378"/>
                <a:gd name="T12" fmla="*/ 750 w 750"/>
                <a:gd name="T13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0" h="378">
                  <a:moveTo>
                    <a:pt x="750" y="0"/>
                  </a:moveTo>
                  <a:lnTo>
                    <a:pt x="0" y="0"/>
                  </a:lnTo>
                  <a:lnTo>
                    <a:pt x="2" y="194"/>
                  </a:lnTo>
                  <a:lnTo>
                    <a:pt x="28" y="378"/>
                  </a:lnTo>
                  <a:lnTo>
                    <a:pt x="750" y="378"/>
                  </a:lnTo>
                  <a:lnTo>
                    <a:pt x="750" y="0"/>
                  </a:lnTo>
                  <a:lnTo>
                    <a:pt x="7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ABABAB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id-ID" sz="1350" kern="0">
                <a:solidFill>
                  <a:srgbClr val="2E323E"/>
                </a:solidFill>
                <a:latin typeface="Calibri" panose="020F0502020204030204"/>
              </a:endParaRPr>
            </a:p>
          </p:txBody>
        </p:sp>
        <p:sp>
          <p:nvSpPr>
            <p:cNvPr id="52" name="Freeform 14"/>
            <p:cNvSpPr/>
            <p:nvPr/>
          </p:nvSpPr>
          <p:spPr bwMode="gray">
            <a:xfrm rot="14400000">
              <a:off x="3618" y="2845"/>
              <a:ext cx="346" cy="718"/>
            </a:xfrm>
            <a:custGeom>
              <a:avLst/>
              <a:gdLst>
                <a:gd name="T0" fmla="*/ 495 w 495"/>
                <a:gd name="T1" fmla="*/ 285 h 971"/>
                <a:gd name="T2" fmla="*/ 495 w 495"/>
                <a:gd name="T3" fmla="*/ 971 h 971"/>
                <a:gd name="T4" fmla="*/ 462 w 495"/>
                <a:gd name="T5" fmla="*/ 964 h 971"/>
                <a:gd name="T6" fmla="*/ 430 w 495"/>
                <a:gd name="T7" fmla="*/ 953 h 971"/>
                <a:gd name="T8" fmla="*/ 401 w 495"/>
                <a:gd name="T9" fmla="*/ 931 h 971"/>
                <a:gd name="T10" fmla="*/ 372 w 495"/>
                <a:gd name="T11" fmla="*/ 898 h 971"/>
                <a:gd name="T12" fmla="*/ 339 w 495"/>
                <a:gd name="T13" fmla="*/ 855 h 971"/>
                <a:gd name="T14" fmla="*/ 306 w 495"/>
                <a:gd name="T15" fmla="*/ 801 h 971"/>
                <a:gd name="T16" fmla="*/ 270 w 495"/>
                <a:gd name="T17" fmla="*/ 732 h 971"/>
                <a:gd name="T18" fmla="*/ 227 w 495"/>
                <a:gd name="T19" fmla="*/ 648 h 971"/>
                <a:gd name="T20" fmla="*/ 183 w 495"/>
                <a:gd name="T21" fmla="*/ 554 h 971"/>
                <a:gd name="T22" fmla="*/ 129 w 495"/>
                <a:gd name="T23" fmla="*/ 438 h 971"/>
                <a:gd name="T24" fmla="*/ 96 w 495"/>
                <a:gd name="T25" fmla="*/ 369 h 971"/>
                <a:gd name="T26" fmla="*/ 29 w 495"/>
                <a:gd name="T27" fmla="*/ 211 h 971"/>
                <a:gd name="T28" fmla="*/ 2 w 495"/>
                <a:gd name="T29" fmla="*/ 127 h 971"/>
                <a:gd name="T30" fmla="*/ 0 w 495"/>
                <a:gd name="T31" fmla="*/ 60 h 971"/>
                <a:gd name="T32" fmla="*/ 15 w 495"/>
                <a:gd name="T33" fmla="*/ 0 h 971"/>
                <a:gd name="T34" fmla="*/ 15 w 495"/>
                <a:gd name="T35" fmla="*/ 43 h 971"/>
                <a:gd name="T36" fmla="*/ 15 w 495"/>
                <a:gd name="T37" fmla="*/ 72 h 971"/>
                <a:gd name="T38" fmla="*/ 15 w 495"/>
                <a:gd name="T39" fmla="*/ 99 h 971"/>
                <a:gd name="T40" fmla="*/ 18 w 495"/>
                <a:gd name="T41" fmla="*/ 126 h 971"/>
                <a:gd name="T42" fmla="*/ 29 w 495"/>
                <a:gd name="T43" fmla="*/ 162 h 971"/>
                <a:gd name="T44" fmla="*/ 53 w 495"/>
                <a:gd name="T45" fmla="*/ 198 h 971"/>
                <a:gd name="T46" fmla="*/ 85 w 495"/>
                <a:gd name="T47" fmla="*/ 231 h 971"/>
                <a:gd name="T48" fmla="*/ 125 w 495"/>
                <a:gd name="T49" fmla="*/ 260 h 971"/>
                <a:gd name="T50" fmla="*/ 180 w 495"/>
                <a:gd name="T51" fmla="*/ 278 h 971"/>
                <a:gd name="T52" fmla="*/ 245 w 495"/>
                <a:gd name="T53" fmla="*/ 282 h 971"/>
                <a:gd name="T54" fmla="*/ 495 w 495"/>
                <a:gd name="T55" fmla="*/ 285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95" h="971">
                  <a:moveTo>
                    <a:pt x="495" y="285"/>
                  </a:moveTo>
                  <a:lnTo>
                    <a:pt x="495" y="971"/>
                  </a:lnTo>
                  <a:lnTo>
                    <a:pt x="462" y="964"/>
                  </a:lnTo>
                  <a:lnTo>
                    <a:pt x="430" y="953"/>
                  </a:lnTo>
                  <a:lnTo>
                    <a:pt x="401" y="931"/>
                  </a:lnTo>
                  <a:lnTo>
                    <a:pt x="372" y="898"/>
                  </a:lnTo>
                  <a:lnTo>
                    <a:pt x="339" y="855"/>
                  </a:lnTo>
                  <a:lnTo>
                    <a:pt x="306" y="801"/>
                  </a:lnTo>
                  <a:lnTo>
                    <a:pt x="270" y="732"/>
                  </a:lnTo>
                  <a:lnTo>
                    <a:pt x="227" y="648"/>
                  </a:lnTo>
                  <a:lnTo>
                    <a:pt x="183" y="554"/>
                  </a:lnTo>
                  <a:lnTo>
                    <a:pt x="129" y="438"/>
                  </a:lnTo>
                  <a:lnTo>
                    <a:pt x="96" y="369"/>
                  </a:lnTo>
                  <a:lnTo>
                    <a:pt x="29" y="211"/>
                  </a:lnTo>
                  <a:lnTo>
                    <a:pt x="2" y="127"/>
                  </a:lnTo>
                  <a:lnTo>
                    <a:pt x="0" y="60"/>
                  </a:lnTo>
                  <a:lnTo>
                    <a:pt x="15" y="0"/>
                  </a:lnTo>
                  <a:lnTo>
                    <a:pt x="15" y="43"/>
                  </a:lnTo>
                  <a:lnTo>
                    <a:pt x="15" y="72"/>
                  </a:lnTo>
                  <a:lnTo>
                    <a:pt x="15" y="99"/>
                  </a:lnTo>
                  <a:lnTo>
                    <a:pt x="18" y="126"/>
                  </a:lnTo>
                  <a:lnTo>
                    <a:pt x="29" y="162"/>
                  </a:lnTo>
                  <a:lnTo>
                    <a:pt x="53" y="198"/>
                  </a:lnTo>
                  <a:lnTo>
                    <a:pt x="85" y="231"/>
                  </a:lnTo>
                  <a:lnTo>
                    <a:pt x="125" y="260"/>
                  </a:lnTo>
                  <a:lnTo>
                    <a:pt x="180" y="278"/>
                  </a:lnTo>
                  <a:lnTo>
                    <a:pt x="245" y="282"/>
                  </a:lnTo>
                  <a:lnTo>
                    <a:pt x="495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3399FF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id-ID" sz="1350" kern="0">
                <a:solidFill>
                  <a:srgbClr val="2E323E"/>
                </a:solidFill>
                <a:latin typeface="Calibri" panose="020F0502020204030204"/>
              </a:endParaRPr>
            </a:p>
          </p:txBody>
        </p:sp>
      </p:grpSp>
      <p:grpSp>
        <p:nvGrpSpPr>
          <p:cNvPr id="43" name="Group 15"/>
          <p:cNvGrpSpPr/>
          <p:nvPr/>
        </p:nvGrpSpPr>
        <p:grpSpPr bwMode="auto">
          <a:xfrm>
            <a:off x="1200658" y="3200269"/>
            <a:ext cx="1995002" cy="1116237"/>
            <a:chOff x="1655" y="2837"/>
            <a:chExt cx="1571" cy="879"/>
          </a:xfrm>
          <a:solidFill>
            <a:schemeClr val="accent2">
              <a:lumMod val="75000"/>
            </a:schemeClr>
          </a:solidFill>
        </p:grpSpPr>
        <p:sp>
          <p:nvSpPr>
            <p:cNvPr id="47" name="Freeform 16"/>
            <p:cNvSpPr/>
            <p:nvPr/>
          </p:nvSpPr>
          <p:spPr bwMode="gray">
            <a:xfrm>
              <a:off x="1655" y="2837"/>
              <a:ext cx="366" cy="692"/>
            </a:xfrm>
            <a:custGeom>
              <a:avLst/>
              <a:gdLst>
                <a:gd name="T0" fmla="*/ 495 w 495"/>
                <a:gd name="T1" fmla="*/ 285 h 971"/>
                <a:gd name="T2" fmla="*/ 495 w 495"/>
                <a:gd name="T3" fmla="*/ 971 h 971"/>
                <a:gd name="T4" fmla="*/ 462 w 495"/>
                <a:gd name="T5" fmla="*/ 964 h 971"/>
                <a:gd name="T6" fmla="*/ 430 w 495"/>
                <a:gd name="T7" fmla="*/ 953 h 971"/>
                <a:gd name="T8" fmla="*/ 401 w 495"/>
                <a:gd name="T9" fmla="*/ 931 h 971"/>
                <a:gd name="T10" fmla="*/ 372 w 495"/>
                <a:gd name="T11" fmla="*/ 898 h 971"/>
                <a:gd name="T12" fmla="*/ 339 w 495"/>
                <a:gd name="T13" fmla="*/ 855 h 971"/>
                <a:gd name="T14" fmla="*/ 306 w 495"/>
                <a:gd name="T15" fmla="*/ 801 h 971"/>
                <a:gd name="T16" fmla="*/ 270 w 495"/>
                <a:gd name="T17" fmla="*/ 732 h 971"/>
                <a:gd name="T18" fmla="*/ 227 w 495"/>
                <a:gd name="T19" fmla="*/ 648 h 971"/>
                <a:gd name="T20" fmla="*/ 183 w 495"/>
                <a:gd name="T21" fmla="*/ 554 h 971"/>
                <a:gd name="T22" fmla="*/ 129 w 495"/>
                <a:gd name="T23" fmla="*/ 438 h 971"/>
                <a:gd name="T24" fmla="*/ 96 w 495"/>
                <a:gd name="T25" fmla="*/ 369 h 971"/>
                <a:gd name="T26" fmla="*/ 29 w 495"/>
                <a:gd name="T27" fmla="*/ 211 h 971"/>
                <a:gd name="T28" fmla="*/ 2 w 495"/>
                <a:gd name="T29" fmla="*/ 127 h 971"/>
                <a:gd name="T30" fmla="*/ 0 w 495"/>
                <a:gd name="T31" fmla="*/ 60 h 971"/>
                <a:gd name="T32" fmla="*/ 15 w 495"/>
                <a:gd name="T33" fmla="*/ 0 h 971"/>
                <a:gd name="T34" fmla="*/ 15 w 495"/>
                <a:gd name="T35" fmla="*/ 43 h 971"/>
                <a:gd name="T36" fmla="*/ 15 w 495"/>
                <a:gd name="T37" fmla="*/ 72 h 971"/>
                <a:gd name="T38" fmla="*/ 15 w 495"/>
                <a:gd name="T39" fmla="*/ 99 h 971"/>
                <a:gd name="T40" fmla="*/ 18 w 495"/>
                <a:gd name="T41" fmla="*/ 126 h 971"/>
                <a:gd name="T42" fmla="*/ 29 w 495"/>
                <a:gd name="T43" fmla="*/ 162 h 971"/>
                <a:gd name="T44" fmla="*/ 53 w 495"/>
                <a:gd name="T45" fmla="*/ 198 h 971"/>
                <a:gd name="T46" fmla="*/ 85 w 495"/>
                <a:gd name="T47" fmla="*/ 231 h 971"/>
                <a:gd name="T48" fmla="*/ 125 w 495"/>
                <a:gd name="T49" fmla="*/ 260 h 971"/>
                <a:gd name="T50" fmla="*/ 180 w 495"/>
                <a:gd name="T51" fmla="*/ 278 h 971"/>
                <a:gd name="T52" fmla="*/ 245 w 495"/>
                <a:gd name="T53" fmla="*/ 282 h 971"/>
                <a:gd name="T54" fmla="*/ 495 w 495"/>
                <a:gd name="T55" fmla="*/ 285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95" h="971">
                  <a:moveTo>
                    <a:pt x="495" y="285"/>
                  </a:moveTo>
                  <a:lnTo>
                    <a:pt x="495" y="971"/>
                  </a:lnTo>
                  <a:lnTo>
                    <a:pt x="462" y="964"/>
                  </a:lnTo>
                  <a:lnTo>
                    <a:pt x="430" y="953"/>
                  </a:lnTo>
                  <a:lnTo>
                    <a:pt x="401" y="931"/>
                  </a:lnTo>
                  <a:lnTo>
                    <a:pt x="372" y="898"/>
                  </a:lnTo>
                  <a:lnTo>
                    <a:pt x="339" y="855"/>
                  </a:lnTo>
                  <a:lnTo>
                    <a:pt x="306" y="801"/>
                  </a:lnTo>
                  <a:lnTo>
                    <a:pt x="270" y="732"/>
                  </a:lnTo>
                  <a:lnTo>
                    <a:pt x="227" y="648"/>
                  </a:lnTo>
                  <a:lnTo>
                    <a:pt x="183" y="554"/>
                  </a:lnTo>
                  <a:lnTo>
                    <a:pt x="129" y="438"/>
                  </a:lnTo>
                  <a:lnTo>
                    <a:pt x="96" y="369"/>
                  </a:lnTo>
                  <a:lnTo>
                    <a:pt x="29" y="211"/>
                  </a:lnTo>
                  <a:lnTo>
                    <a:pt x="2" y="127"/>
                  </a:lnTo>
                  <a:lnTo>
                    <a:pt x="0" y="60"/>
                  </a:lnTo>
                  <a:lnTo>
                    <a:pt x="15" y="0"/>
                  </a:lnTo>
                  <a:lnTo>
                    <a:pt x="15" y="43"/>
                  </a:lnTo>
                  <a:lnTo>
                    <a:pt x="15" y="72"/>
                  </a:lnTo>
                  <a:lnTo>
                    <a:pt x="15" y="99"/>
                  </a:lnTo>
                  <a:lnTo>
                    <a:pt x="18" y="126"/>
                  </a:lnTo>
                  <a:lnTo>
                    <a:pt x="29" y="162"/>
                  </a:lnTo>
                  <a:lnTo>
                    <a:pt x="53" y="198"/>
                  </a:lnTo>
                  <a:lnTo>
                    <a:pt x="85" y="231"/>
                  </a:lnTo>
                  <a:lnTo>
                    <a:pt x="125" y="260"/>
                  </a:lnTo>
                  <a:lnTo>
                    <a:pt x="180" y="278"/>
                  </a:lnTo>
                  <a:lnTo>
                    <a:pt x="245" y="282"/>
                  </a:lnTo>
                  <a:lnTo>
                    <a:pt x="495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ABABAB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id-ID" sz="1350" kern="0">
                <a:solidFill>
                  <a:srgbClr val="2E323E"/>
                </a:solidFill>
                <a:latin typeface="Calibri" panose="020F0502020204030204"/>
              </a:endParaRPr>
            </a:p>
          </p:txBody>
        </p:sp>
        <p:sp>
          <p:nvSpPr>
            <p:cNvPr id="48" name="AutoShape 17"/>
            <p:cNvSpPr>
              <a:spLocks noChangeArrowheads="1"/>
            </p:cNvSpPr>
            <p:nvPr/>
          </p:nvSpPr>
          <p:spPr bwMode="gray">
            <a:xfrm rot="5400000">
              <a:off x="2589" y="3078"/>
              <a:ext cx="872" cy="403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>
                <a:defRPr/>
              </a:pPr>
              <a:endParaRPr lang="id-ID" sz="1350" kern="0">
                <a:solidFill>
                  <a:srgbClr val="2E323E"/>
                </a:solidFill>
                <a:latin typeface="Calibri" panose="020F0502020204030204"/>
              </a:endParaRPr>
            </a:p>
          </p:txBody>
        </p:sp>
        <p:sp>
          <p:nvSpPr>
            <p:cNvPr id="49" name="Freeform 18"/>
            <p:cNvSpPr/>
            <p:nvPr/>
          </p:nvSpPr>
          <p:spPr bwMode="gray">
            <a:xfrm>
              <a:off x="1985" y="3040"/>
              <a:ext cx="1005" cy="489"/>
            </a:xfrm>
            <a:custGeom>
              <a:avLst/>
              <a:gdLst>
                <a:gd name="T0" fmla="*/ 750 w 750"/>
                <a:gd name="T1" fmla="*/ 0 h 378"/>
                <a:gd name="T2" fmla="*/ 0 w 750"/>
                <a:gd name="T3" fmla="*/ 0 h 378"/>
                <a:gd name="T4" fmla="*/ 2 w 750"/>
                <a:gd name="T5" fmla="*/ 194 h 378"/>
                <a:gd name="T6" fmla="*/ 28 w 750"/>
                <a:gd name="T7" fmla="*/ 378 h 378"/>
                <a:gd name="T8" fmla="*/ 750 w 750"/>
                <a:gd name="T9" fmla="*/ 378 h 378"/>
                <a:gd name="T10" fmla="*/ 750 w 750"/>
                <a:gd name="T11" fmla="*/ 0 h 378"/>
                <a:gd name="T12" fmla="*/ 750 w 750"/>
                <a:gd name="T13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0" h="378">
                  <a:moveTo>
                    <a:pt x="750" y="0"/>
                  </a:moveTo>
                  <a:lnTo>
                    <a:pt x="0" y="0"/>
                  </a:lnTo>
                  <a:lnTo>
                    <a:pt x="2" y="194"/>
                  </a:lnTo>
                  <a:lnTo>
                    <a:pt x="28" y="378"/>
                  </a:lnTo>
                  <a:lnTo>
                    <a:pt x="750" y="378"/>
                  </a:lnTo>
                  <a:lnTo>
                    <a:pt x="750" y="0"/>
                  </a:lnTo>
                  <a:lnTo>
                    <a:pt x="7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ABABAB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id-ID" sz="1350" kern="0">
                <a:solidFill>
                  <a:srgbClr val="2E323E"/>
                </a:solidFill>
                <a:latin typeface="Calibri" panose="020F0502020204030204"/>
              </a:endParaRPr>
            </a:p>
          </p:txBody>
        </p:sp>
      </p:grpSp>
      <p:sp>
        <p:nvSpPr>
          <p:cNvPr id="44" name="Title 1"/>
          <p:cNvSpPr txBox="1"/>
          <p:nvPr/>
        </p:nvSpPr>
        <p:spPr>
          <a:xfrm>
            <a:off x="1665439" y="3601546"/>
            <a:ext cx="1207625" cy="29082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 defTabSz="685800">
              <a:defRPr/>
            </a:pPr>
            <a:r>
              <a:rPr lang="id-ID" sz="1200" b="1" dirty="0">
                <a:solidFill>
                  <a:srgbClr val="2E323E"/>
                </a:solidFill>
                <a:latin typeface="Raleway" panose="020B0003030101060003" pitchFamily="34" charset="0"/>
                <a:ea typeface="Roboto" panose="02000000000000000000" pitchFamily="2" charset="0"/>
                <a:cs typeface="Clear Sans" panose="020B0503030202020304" pitchFamily="34" charset="0"/>
              </a:rPr>
              <a:t>Strategy</a:t>
            </a:r>
            <a:endParaRPr lang="en-US" sz="1200" b="1" dirty="0">
              <a:solidFill>
                <a:srgbClr val="2E323E"/>
              </a:solidFill>
              <a:latin typeface="Raleway" panose="020B0003030101060003" pitchFamily="34" charset="0"/>
              <a:ea typeface="Roboto" panose="02000000000000000000" pitchFamily="2" charset="0"/>
              <a:cs typeface="Clear Sans" panose="020B0503030202020304" pitchFamily="34" charset="0"/>
            </a:endParaRPr>
          </a:p>
        </p:txBody>
      </p:sp>
      <p:sp>
        <p:nvSpPr>
          <p:cNvPr id="45" name="Title 1"/>
          <p:cNvSpPr txBox="1"/>
          <p:nvPr/>
        </p:nvSpPr>
        <p:spPr>
          <a:xfrm rot="18000000">
            <a:off x="1577109" y="2014222"/>
            <a:ext cx="1207625" cy="29082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 defTabSz="685800">
              <a:defRPr/>
            </a:pPr>
            <a:r>
              <a:rPr lang="id-ID" sz="1200" b="1" dirty="0">
                <a:solidFill>
                  <a:srgbClr val="2E323E"/>
                </a:solidFill>
                <a:latin typeface="Raleway" panose="020B0003030101060003" pitchFamily="34" charset="0"/>
                <a:ea typeface="Roboto" panose="02000000000000000000" pitchFamily="2" charset="0"/>
                <a:cs typeface="Clear Sans" panose="020B0503030202020304" pitchFamily="34" charset="0"/>
              </a:rPr>
              <a:t>Leadership</a:t>
            </a:r>
            <a:endParaRPr lang="en-US" sz="1200" b="1" dirty="0">
              <a:solidFill>
                <a:srgbClr val="2E323E"/>
              </a:solidFill>
              <a:latin typeface="Raleway" panose="020B0003030101060003" pitchFamily="34" charset="0"/>
              <a:ea typeface="Roboto" panose="02000000000000000000" pitchFamily="2" charset="0"/>
              <a:cs typeface="Clear Sans" panose="020B0503030202020304" pitchFamily="34" charset="0"/>
            </a:endParaRPr>
          </a:p>
        </p:txBody>
      </p:sp>
      <p:sp>
        <p:nvSpPr>
          <p:cNvPr id="46" name="Title 1"/>
          <p:cNvSpPr txBox="1"/>
          <p:nvPr/>
        </p:nvSpPr>
        <p:spPr>
          <a:xfrm rot="3600000">
            <a:off x="3080746" y="2834029"/>
            <a:ext cx="1207625" cy="29082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 defTabSz="685800">
              <a:defRPr/>
            </a:pPr>
            <a:r>
              <a:rPr lang="id-ID" sz="1200" b="1" dirty="0">
                <a:solidFill>
                  <a:srgbClr val="2E323E"/>
                </a:solidFill>
                <a:latin typeface="Raleway" panose="020B0003030101060003" pitchFamily="34" charset="0"/>
                <a:ea typeface="Roboto" panose="02000000000000000000" pitchFamily="2" charset="0"/>
                <a:cs typeface="Clear Sans" panose="020B0503030202020304" pitchFamily="34" charset="0"/>
              </a:rPr>
              <a:t>Team Work</a:t>
            </a:r>
            <a:endParaRPr lang="en-US" sz="1200" b="1" dirty="0">
              <a:solidFill>
                <a:srgbClr val="2E323E"/>
              </a:solidFill>
              <a:latin typeface="Raleway" panose="020B0003030101060003" pitchFamily="34" charset="0"/>
              <a:ea typeface="Roboto" panose="02000000000000000000" pitchFamily="2" charset="0"/>
              <a:cs typeface="Clear Sans" panose="020B0503030202020304" pitchFamily="34" charset="0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5453292" y="2284071"/>
            <a:ext cx="2193379" cy="96949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lnSpc>
                <a:spcPct val="120000"/>
              </a:lnSpc>
              <a:spcBef>
                <a:spcPct val="20000"/>
              </a:spcBef>
            </a:pPr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050" dirty="0">
              <a:solidFill>
                <a:srgbClr val="2E323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TextBox 13"/>
          <p:cNvSpPr txBox="1"/>
          <p:nvPr/>
        </p:nvSpPr>
        <p:spPr>
          <a:xfrm>
            <a:off x="5453292" y="2042608"/>
            <a:ext cx="206465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918575" y="305770"/>
            <a:ext cx="1395981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组合 325"/>
          <p:cNvGrpSpPr/>
          <p:nvPr/>
        </p:nvGrpSpPr>
        <p:grpSpPr>
          <a:xfrm>
            <a:off x="1934120" y="914400"/>
            <a:ext cx="5275762" cy="3077032"/>
            <a:chOff x="2352676" y="1158519"/>
            <a:chExt cx="4438649" cy="2588794"/>
          </a:xfrm>
        </p:grpSpPr>
        <p:sp>
          <p:nvSpPr>
            <p:cNvPr id="314" name="矩形: 圆角 313"/>
            <p:cNvSpPr/>
            <p:nvPr/>
          </p:nvSpPr>
          <p:spPr>
            <a:xfrm rot="21321204">
              <a:off x="2495550" y="1518463"/>
              <a:ext cx="4295775" cy="2228850"/>
            </a:xfrm>
            <a:prstGeom prst="roundRect">
              <a:avLst>
                <a:gd name="adj" fmla="val 5556"/>
              </a:avLst>
            </a:prstGeom>
            <a:noFill/>
            <a:ln>
              <a:solidFill>
                <a:srgbClr val="2E32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3" name="矩形: 圆角 312"/>
            <p:cNvSpPr/>
            <p:nvPr/>
          </p:nvSpPr>
          <p:spPr>
            <a:xfrm>
              <a:off x="2352676" y="1518463"/>
              <a:ext cx="4295775" cy="2228850"/>
            </a:xfrm>
            <a:prstGeom prst="roundRect">
              <a:avLst>
                <a:gd name="adj" fmla="val 5556"/>
              </a:avLst>
            </a:prstGeom>
            <a:solidFill>
              <a:srgbClr val="2E32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9" name="Freeform 66"/>
            <p:cNvSpPr>
              <a:spLocks noEditPoints="1"/>
            </p:cNvSpPr>
            <p:nvPr/>
          </p:nvSpPr>
          <p:spPr bwMode="auto">
            <a:xfrm rot="2146814">
              <a:off x="2405759" y="1158519"/>
              <a:ext cx="489398" cy="719888"/>
            </a:xfrm>
            <a:custGeom>
              <a:avLst/>
              <a:gdLst>
                <a:gd name="T0" fmla="*/ 94 w 117"/>
                <a:gd name="T1" fmla="*/ 142 h 173"/>
                <a:gd name="T2" fmla="*/ 93 w 117"/>
                <a:gd name="T3" fmla="*/ 141 h 173"/>
                <a:gd name="T4" fmla="*/ 71 w 117"/>
                <a:gd name="T5" fmla="*/ 90 h 173"/>
                <a:gd name="T6" fmla="*/ 59 w 117"/>
                <a:gd name="T7" fmla="*/ 87 h 173"/>
                <a:gd name="T8" fmla="*/ 46 w 117"/>
                <a:gd name="T9" fmla="*/ 90 h 173"/>
                <a:gd name="T10" fmla="*/ 24 w 117"/>
                <a:gd name="T11" fmla="*/ 141 h 173"/>
                <a:gd name="T12" fmla="*/ 24 w 117"/>
                <a:gd name="T13" fmla="*/ 142 h 173"/>
                <a:gd name="T14" fmla="*/ 23 w 117"/>
                <a:gd name="T15" fmla="*/ 144 h 173"/>
                <a:gd name="T16" fmla="*/ 23 w 117"/>
                <a:gd name="T17" fmla="*/ 144 h 173"/>
                <a:gd name="T18" fmla="*/ 23 w 117"/>
                <a:gd name="T19" fmla="*/ 144 h 173"/>
                <a:gd name="T20" fmla="*/ 59 w 117"/>
                <a:gd name="T21" fmla="*/ 157 h 173"/>
                <a:gd name="T22" fmla="*/ 95 w 117"/>
                <a:gd name="T23" fmla="*/ 144 h 173"/>
                <a:gd name="T24" fmla="*/ 95 w 117"/>
                <a:gd name="T25" fmla="*/ 144 h 173"/>
                <a:gd name="T26" fmla="*/ 95 w 117"/>
                <a:gd name="T27" fmla="*/ 144 h 173"/>
                <a:gd name="T28" fmla="*/ 94 w 117"/>
                <a:gd name="T29" fmla="*/ 142 h 173"/>
                <a:gd name="T30" fmla="*/ 116 w 117"/>
                <a:gd name="T31" fmla="*/ 152 h 173"/>
                <a:gd name="T32" fmla="*/ 115 w 117"/>
                <a:gd name="T33" fmla="*/ 149 h 173"/>
                <a:gd name="T34" fmla="*/ 114 w 117"/>
                <a:gd name="T35" fmla="*/ 147 h 173"/>
                <a:gd name="T36" fmla="*/ 78 w 117"/>
                <a:gd name="T37" fmla="*/ 66 h 173"/>
                <a:gd name="T38" fmla="*/ 79 w 117"/>
                <a:gd name="T39" fmla="*/ 66 h 173"/>
                <a:gd name="T40" fmla="*/ 79 w 117"/>
                <a:gd name="T41" fmla="*/ 30 h 173"/>
                <a:gd name="T42" fmla="*/ 87 w 117"/>
                <a:gd name="T43" fmla="*/ 22 h 173"/>
                <a:gd name="T44" fmla="*/ 87 w 117"/>
                <a:gd name="T45" fmla="*/ 11 h 173"/>
                <a:gd name="T46" fmla="*/ 59 w 117"/>
                <a:gd name="T47" fmla="*/ 0 h 173"/>
                <a:gd name="T48" fmla="*/ 30 w 117"/>
                <a:gd name="T49" fmla="*/ 11 h 173"/>
                <a:gd name="T50" fmla="*/ 30 w 117"/>
                <a:gd name="T51" fmla="*/ 22 h 173"/>
                <a:gd name="T52" fmla="*/ 38 w 117"/>
                <a:gd name="T53" fmla="*/ 30 h 173"/>
                <a:gd name="T54" fmla="*/ 38 w 117"/>
                <a:gd name="T55" fmla="*/ 66 h 173"/>
                <a:gd name="T56" fmla="*/ 39 w 117"/>
                <a:gd name="T57" fmla="*/ 66 h 173"/>
                <a:gd name="T58" fmla="*/ 4 w 117"/>
                <a:gd name="T59" fmla="*/ 147 h 173"/>
                <a:gd name="T60" fmla="*/ 2 w 117"/>
                <a:gd name="T61" fmla="*/ 149 h 173"/>
                <a:gd name="T62" fmla="*/ 1 w 117"/>
                <a:gd name="T63" fmla="*/ 152 h 173"/>
                <a:gd name="T64" fmla="*/ 1 w 117"/>
                <a:gd name="T65" fmla="*/ 153 h 173"/>
                <a:gd name="T66" fmla="*/ 1 w 117"/>
                <a:gd name="T67" fmla="*/ 153 h 173"/>
                <a:gd name="T68" fmla="*/ 59 w 117"/>
                <a:gd name="T69" fmla="*/ 173 h 173"/>
                <a:gd name="T70" fmla="*/ 116 w 117"/>
                <a:gd name="T71" fmla="*/ 153 h 173"/>
                <a:gd name="T72" fmla="*/ 116 w 117"/>
                <a:gd name="T73" fmla="*/ 153 h 173"/>
                <a:gd name="T74" fmla="*/ 116 w 117"/>
                <a:gd name="T75" fmla="*/ 152 h 173"/>
                <a:gd name="T76" fmla="*/ 34 w 117"/>
                <a:gd name="T77" fmla="*/ 15 h 173"/>
                <a:gd name="T78" fmla="*/ 59 w 117"/>
                <a:gd name="T79" fmla="*/ 8 h 173"/>
                <a:gd name="T80" fmla="*/ 83 w 117"/>
                <a:gd name="T81" fmla="*/ 15 h 173"/>
                <a:gd name="T82" fmla="*/ 59 w 117"/>
                <a:gd name="T83" fmla="*/ 21 h 173"/>
                <a:gd name="T84" fmla="*/ 34 w 117"/>
                <a:gd name="T85" fmla="*/ 15 h 173"/>
                <a:gd name="T86" fmla="*/ 104 w 117"/>
                <a:gd name="T87" fmla="*/ 149 h 173"/>
                <a:gd name="T88" fmla="*/ 59 w 117"/>
                <a:gd name="T89" fmla="*/ 165 h 173"/>
                <a:gd name="T90" fmla="*/ 13 w 117"/>
                <a:gd name="T91" fmla="*/ 149 h 173"/>
                <a:gd name="T92" fmla="*/ 13 w 117"/>
                <a:gd name="T93" fmla="*/ 149 h 173"/>
                <a:gd name="T94" fmla="*/ 13 w 117"/>
                <a:gd name="T95" fmla="*/ 149 h 173"/>
                <a:gd name="T96" fmla="*/ 14 w 117"/>
                <a:gd name="T97" fmla="*/ 146 h 173"/>
                <a:gd name="T98" fmla="*/ 15 w 117"/>
                <a:gd name="T99" fmla="*/ 144 h 173"/>
                <a:gd name="T100" fmla="*/ 46 w 117"/>
                <a:gd name="T101" fmla="*/ 71 h 173"/>
                <a:gd name="T102" fmla="*/ 46 w 117"/>
                <a:gd name="T103" fmla="*/ 32 h 173"/>
                <a:gd name="T104" fmla="*/ 59 w 117"/>
                <a:gd name="T105" fmla="*/ 33 h 173"/>
                <a:gd name="T106" fmla="*/ 71 w 117"/>
                <a:gd name="T107" fmla="*/ 32 h 173"/>
                <a:gd name="T108" fmla="*/ 71 w 117"/>
                <a:gd name="T109" fmla="*/ 71 h 173"/>
                <a:gd name="T110" fmla="*/ 102 w 117"/>
                <a:gd name="T111" fmla="*/ 144 h 173"/>
                <a:gd name="T112" fmla="*/ 103 w 117"/>
                <a:gd name="T113" fmla="*/ 146 h 173"/>
                <a:gd name="T114" fmla="*/ 104 w 117"/>
                <a:gd name="T115" fmla="*/ 149 h 173"/>
                <a:gd name="T116" fmla="*/ 104 w 117"/>
                <a:gd name="T117" fmla="*/ 14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7" h="173">
                  <a:moveTo>
                    <a:pt x="94" y="142"/>
                  </a:moveTo>
                  <a:cubicBezTo>
                    <a:pt x="94" y="141"/>
                    <a:pt x="93" y="141"/>
                    <a:pt x="93" y="141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1" y="90"/>
                    <a:pt x="65" y="87"/>
                    <a:pt x="59" y="87"/>
                  </a:cubicBezTo>
                  <a:cubicBezTo>
                    <a:pt x="53" y="87"/>
                    <a:pt x="46" y="90"/>
                    <a:pt x="46" y="90"/>
                  </a:cubicBezTo>
                  <a:cubicBezTo>
                    <a:pt x="24" y="141"/>
                    <a:pt x="24" y="141"/>
                    <a:pt x="24" y="141"/>
                  </a:cubicBezTo>
                  <a:cubicBezTo>
                    <a:pt x="24" y="141"/>
                    <a:pt x="24" y="141"/>
                    <a:pt x="24" y="142"/>
                  </a:cubicBezTo>
                  <a:cubicBezTo>
                    <a:pt x="23" y="142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51"/>
                    <a:pt x="37" y="157"/>
                    <a:pt x="59" y="157"/>
                  </a:cubicBezTo>
                  <a:cubicBezTo>
                    <a:pt x="80" y="157"/>
                    <a:pt x="95" y="151"/>
                    <a:pt x="95" y="144"/>
                  </a:cubicBezTo>
                  <a:cubicBezTo>
                    <a:pt x="95" y="144"/>
                    <a:pt x="95" y="144"/>
                    <a:pt x="95" y="144"/>
                  </a:cubicBezTo>
                  <a:cubicBezTo>
                    <a:pt x="95" y="144"/>
                    <a:pt x="95" y="144"/>
                    <a:pt x="95" y="144"/>
                  </a:cubicBezTo>
                  <a:cubicBezTo>
                    <a:pt x="94" y="143"/>
                    <a:pt x="94" y="142"/>
                    <a:pt x="94" y="142"/>
                  </a:cubicBezTo>
                  <a:close/>
                  <a:moveTo>
                    <a:pt x="116" y="152"/>
                  </a:moveTo>
                  <a:cubicBezTo>
                    <a:pt x="116" y="151"/>
                    <a:pt x="116" y="150"/>
                    <a:pt x="115" y="149"/>
                  </a:cubicBezTo>
                  <a:cubicBezTo>
                    <a:pt x="115" y="148"/>
                    <a:pt x="114" y="148"/>
                    <a:pt x="114" y="147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4" y="28"/>
                    <a:pt x="87" y="25"/>
                    <a:pt x="87" y="22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5"/>
                    <a:pt x="75" y="0"/>
                    <a:pt x="59" y="0"/>
                  </a:cubicBezTo>
                  <a:cubicBezTo>
                    <a:pt x="43" y="0"/>
                    <a:pt x="30" y="5"/>
                    <a:pt x="30" y="11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5"/>
                    <a:pt x="33" y="28"/>
                    <a:pt x="38" y="30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4" y="147"/>
                    <a:pt x="4" y="147"/>
                    <a:pt x="4" y="147"/>
                  </a:cubicBezTo>
                  <a:cubicBezTo>
                    <a:pt x="3" y="148"/>
                    <a:pt x="3" y="148"/>
                    <a:pt x="2" y="149"/>
                  </a:cubicBezTo>
                  <a:cubicBezTo>
                    <a:pt x="2" y="150"/>
                    <a:pt x="1" y="151"/>
                    <a:pt x="1" y="152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0" y="164"/>
                    <a:pt x="24" y="173"/>
                    <a:pt x="59" y="173"/>
                  </a:cubicBezTo>
                  <a:cubicBezTo>
                    <a:pt x="94" y="173"/>
                    <a:pt x="117" y="164"/>
                    <a:pt x="116" y="153"/>
                  </a:cubicBezTo>
                  <a:cubicBezTo>
                    <a:pt x="116" y="153"/>
                    <a:pt x="116" y="153"/>
                    <a:pt x="116" y="153"/>
                  </a:cubicBezTo>
                  <a:lnTo>
                    <a:pt x="116" y="152"/>
                  </a:lnTo>
                  <a:close/>
                  <a:moveTo>
                    <a:pt x="34" y="15"/>
                  </a:moveTo>
                  <a:cubicBezTo>
                    <a:pt x="34" y="11"/>
                    <a:pt x="45" y="8"/>
                    <a:pt x="59" y="8"/>
                  </a:cubicBezTo>
                  <a:cubicBezTo>
                    <a:pt x="72" y="8"/>
                    <a:pt x="83" y="11"/>
                    <a:pt x="83" y="15"/>
                  </a:cubicBezTo>
                  <a:cubicBezTo>
                    <a:pt x="83" y="18"/>
                    <a:pt x="72" y="21"/>
                    <a:pt x="59" y="21"/>
                  </a:cubicBezTo>
                  <a:cubicBezTo>
                    <a:pt x="45" y="21"/>
                    <a:pt x="34" y="18"/>
                    <a:pt x="34" y="15"/>
                  </a:cubicBezTo>
                  <a:close/>
                  <a:moveTo>
                    <a:pt x="104" y="149"/>
                  </a:moveTo>
                  <a:cubicBezTo>
                    <a:pt x="105" y="158"/>
                    <a:pt x="86" y="165"/>
                    <a:pt x="59" y="165"/>
                  </a:cubicBezTo>
                  <a:cubicBezTo>
                    <a:pt x="31" y="165"/>
                    <a:pt x="13" y="158"/>
                    <a:pt x="13" y="149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3" y="148"/>
                    <a:pt x="14" y="147"/>
                    <a:pt x="14" y="146"/>
                  </a:cubicBezTo>
                  <a:cubicBezTo>
                    <a:pt x="14" y="145"/>
                    <a:pt x="15" y="145"/>
                    <a:pt x="15" y="144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50" y="33"/>
                    <a:pt x="54" y="33"/>
                    <a:pt x="59" y="33"/>
                  </a:cubicBezTo>
                  <a:cubicBezTo>
                    <a:pt x="63" y="33"/>
                    <a:pt x="67" y="33"/>
                    <a:pt x="71" y="32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102" y="144"/>
                    <a:pt x="102" y="144"/>
                    <a:pt x="102" y="144"/>
                  </a:cubicBezTo>
                  <a:cubicBezTo>
                    <a:pt x="103" y="145"/>
                    <a:pt x="103" y="145"/>
                    <a:pt x="103" y="146"/>
                  </a:cubicBezTo>
                  <a:cubicBezTo>
                    <a:pt x="104" y="147"/>
                    <a:pt x="104" y="148"/>
                    <a:pt x="104" y="149"/>
                  </a:cubicBezTo>
                  <a:cubicBezTo>
                    <a:pt x="104" y="149"/>
                    <a:pt x="104" y="149"/>
                    <a:pt x="104" y="14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pic>
        <p:nvPicPr>
          <p:cNvPr id="320" name="图片 319"/>
          <p:cNvPicPr>
            <a:picLocks noChangeAspect="1"/>
          </p:cNvPicPr>
          <p:nvPr/>
        </p:nvPicPr>
        <p:blipFill>
          <a:blip r:embed="rId2" cstate="email"/>
          <a:srcRect r="25833" b="30633"/>
          <a:stretch>
            <a:fillRect/>
          </a:stretch>
        </p:blipFill>
        <p:spPr>
          <a:xfrm>
            <a:off x="5811579" y="1701108"/>
            <a:ext cx="3332421" cy="3442393"/>
          </a:xfrm>
          <a:custGeom>
            <a:avLst/>
            <a:gdLst>
              <a:gd name="connsiteX0" fmla="*/ 0 w 3332421"/>
              <a:gd name="connsiteY0" fmla="*/ 0 h 3442393"/>
              <a:gd name="connsiteX1" fmla="*/ 3332421 w 3332421"/>
              <a:gd name="connsiteY1" fmla="*/ 0 h 3442393"/>
              <a:gd name="connsiteX2" fmla="*/ 3332421 w 3332421"/>
              <a:gd name="connsiteY2" fmla="*/ 3442393 h 3442393"/>
              <a:gd name="connsiteX3" fmla="*/ 0 w 3332421"/>
              <a:gd name="connsiteY3" fmla="*/ 3442393 h 3442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2421" h="3442393">
                <a:moveTo>
                  <a:pt x="0" y="0"/>
                </a:moveTo>
                <a:lnTo>
                  <a:pt x="3332421" y="0"/>
                </a:lnTo>
                <a:lnTo>
                  <a:pt x="3332421" y="3442393"/>
                </a:lnTo>
                <a:lnTo>
                  <a:pt x="0" y="3442393"/>
                </a:lnTo>
                <a:close/>
              </a:path>
            </a:pathLst>
          </a:custGeom>
        </p:spPr>
      </p:pic>
      <p:sp>
        <p:nvSpPr>
          <p:cNvPr id="324" name="文本框 323"/>
          <p:cNvSpPr txBox="1"/>
          <p:nvPr/>
        </p:nvSpPr>
        <p:spPr>
          <a:xfrm>
            <a:off x="2609850" y="2340918"/>
            <a:ext cx="3924300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+mn-ea"/>
              </a:rPr>
              <a:t>1.</a:t>
            </a:r>
            <a:r>
              <a:rPr lang="zh-CN" altLang="en-US" sz="3600" dirty="0">
                <a:solidFill>
                  <a:schemeClr val="bg1"/>
                </a:solidFill>
                <a:latin typeface="+mn-ea"/>
              </a:rPr>
              <a:t>研究背景及意义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948150" y="207362"/>
            <a:ext cx="204746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7" name="Shape 143"/>
          <p:cNvSpPr/>
          <p:nvPr/>
        </p:nvSpPr>
        <p:spPr>
          <a:xfrm>
            <a:off x="1144053" y="2444072"/>
            <a:ext cx="215844" cy="190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4209" y="119774"/>
                </a:moveTo>
                <a:lnTo>
                  <a:pt x="114209" y="119774"/>
                </a:lnTo>
                <a:cubicBezTo>
                  <a:pt x="5590" y="119774"/>
                  <a:pt x="5590" y="119774"/>
                  <a:pt x="5590" y="119774"/>
                </a:cubicBezTo>
                <a:cubicBezTo>
                  <a:pt x="2795" y="119774"/>
                  <a:pt x="0" y="116610"/>
                  <a:pt x="0" y="113446"/>
                </a:cubicBezTo>
                <a:cubicBezTo>
                  <a:pt x="0" y="6327"/>
                  <a:pt x="0" y="6327"/>
                  <a:pt x="0" y="6327"/>
                </a:cubicBezTo>
                <a:cubicBezTo>
                  <a:pt x="0" y="3163"/>
                  <a:pt x="2795" y="0"/>
                  <a:pt x="5590" y="0"/>
                </a:cubicBezTo>
                <a:cubicBezTo>
                  <a:pt x="114209" y="0"/>
                  <a:pt x="114209" y="0"/>
                  <a:pt x="114209" y="0"/>
                </a:cubicBezTo>
                <a:cubicBezTo>
                  <a:pt x="118402" y="0"/>
                  <a:pt x="119800" y="3163"/>
                  <a:pt x="119800" y="6327"/>
                </a:cubicBezTo>
                <a:cubicBezTo>
                  <a:pt x="119800" y="113446"/>
                  <a:pt x="119800" y="113446"/>
                  <a:pt x="119800" y="113446"/>
                </a:cubicBezTo>
                <a:cubicBezTo>
                  <a:pt x="119800" y="116610"/>
                  <a:pt x="118402" y="119774"/>
                  <a:pt x="114209" y="119774"/>
                </a:cubicBezTo>
                <a:close/>
                <a:moveTo>
                  <a:pt x="11181" y="6327"/>
                </a:moveTo>
                <a:lnTo>
                  <a:pt x="11181" y="6327"/>
                </a:lnTo>
                <a:cubicBezTo>
                  <a:pt x="8386" y="6327"/>
                  <a:pt x="5590" y="9717"/>
                  <a:pt x="5590" y="12881"/>
                </a:cubicBezTo>
                <a:cubicBezTo>
                  <a:pt x="5590" y="17627"/>
                  <a:pt x="8386" y="19209"/>
                  <a:pt x="11181" y="19209"/>
                </a:cubicBezTo>
                <a:cubicBezTo>
                  <a:pt x="13976" y="19209"/>
                  <a:pt x="16772" y="17627"/>
                  <a:pt x="16772" y="12881"/>
                </a:cubicBezTo>
                <a:cubicBezTo>
                  <a:pt x="16772" y="9717"/>
                  <a:pt x="13976" y="6327"/>
                  <a:pt x="11181" y="6327"/>
                </a:cubicBezTo>
                <a:close/>
                <a:moveTo>
                  <a:pt x="28153" y="6327"/>
                </a:moveTo>
                <a:lnTo>
                  <a:pt x="28153" y="6327"/>
                </a:lnTo>
                <a:cubicBezTo>
                  <a:pt x="25357" y="6327"/>
                  <a:pt x="22562" y="9717"/>
                  <a:pt x="22562" y="12881"/>
                </a:cubicBezTo>
                <a:cubicBezTo>
                  <a:pt x="22562" y="17627"/>
                  <a:pt x="25357" y="19209"/>
                  <a:pt x="28153" y="19209"/>
                </a:cubicBezTo>
                <a:cubicBezTo>
                  <a:pt x="30948" y="19209"/>
                  <a:pt x="33743" y="17627"/>
                  <a:pt x="33743" y="12881"/>
                </a:cubicBezTo>
                <a:cubicBezTo>
                  <a:pt x="33743" y="9717"/>
                  <a:pt x="30948" y="6327"/>
                  <a:pt x="28153" y="6327"/>
                </a:cubicBezTo>
                <a:close/>
                <a:moveTo>
                  <a:pt x="45124" y="6327"/>
                </a:moveTo>
                <a:lnTo>
                  <a:pt x="45124" y="6327"/>
                </a:lnTo>
                <a:cubicBezTo>
                  <a:pt x="42329" y="6327"/>
                  <a:pt x="39334" y="9717"/>
                  <a:pt x="39334" y="12881"/>
                </a:cubicBezTo>
                <a:cubicBezTo>
                  <a:pt x="39334" y="17627"/>
                  <a:pt x="42329" y="19209"/>
                  <a:pt x="45124" y="19209"/>
                </a:cubicBezTo>
                <a:cubicBezTo>
                  <a:pt x="47920" y="19209"/>
                  <a:pt x="50715" y="17627"/>
                  <a:pt x="50715" y="12881"/>
                </a:cubicBezTo>
                <a:cubicBezTo>
                  <a:pt x="50715" y="9717"/>
                  <a:pt x="47920" y="6327"/>
                  <a:pt x="45124" y="6327"/>
                </a:cubicBezTo>
                <a:close/>
                <a:moveTo>
                  <a:pt x="114209" y="25536"/>
                </a:moveTo>
                <a:lnTo>
                  <a:pt x="114209" y="25536"/>
                </a:lnTo>
                <a:cubicBezTo>
                  <a:pt x="108618" y="25536"/>
                  <a:pt x="108618" y="25536"/>
                  <a:pt x="108618" y="25536"/>
                </a:cubicBezTo>
                <a:cubicBezTo>
                  <a:pt x="11181" y="25536"/>
                  <a:pt x="11181" y="25536"/>
                  <a:pt x="11181" y="25536"/>
                </a:cubicBezTo>
                <a:cubicBezTo>
                  <a:pt x="5590" y="25536"/>
                  <a:pt x="5590" y="25536"/>
                  <a:pt x="5590" y="25536"/>
                </a:cubicBezTo>
                <a:cubicBezTo>
                  <a:pt x="5590" y="113446"/>
                  <a:pt x="5590" y="113446"/>
                  <a:pt x="5590" y="113446"/>
                </a:cubicBezTo>
                <a:cubicBezTo>
                  <a:pt x="114209" y="113446"/>
                  <a:pt x="114209" y="113446"/>
                  <a:pt x="114209" y="113446"/>
                </a:cubicBezTo>
                <a:lnTo>
                  <a:pt x="114209" y="25536"/>
                </a:lnTo>
                <a:close/>
                <a:moveTo>
                  <a:pt x="43727" y="63954"/>
                </a:moveTo>
                <a:lnTo>
                  <a:pt x="43727" y="63954"/>
                </a:lnTo>
                <a:cubicBezTo>
                  <a:pt x="45124" y="63954"/>
                  <a:pt x="46522" y="65536"/>
                  <a:pt x="46522" y="67118"/>
                </a:cubicBezTo>
                <a:lnTo>
                  <a:pt x="46522" y="67118"/>
                </a:lnTo>
                <a:cubicBezTo>
                  <a:pt x="54908" y="75028"/>
                  <a:pt x="54908" y="75028"/>
                  <a:pt x="54908" y="75028"/>
                </a:cubicBezTo>
                <a:cubicBezTo>
                  <a:pt x="73277" y="54463"/>
                  <a:pt x="73277" y="54463"/>
                  <a:pt x="73277" y="54463"/>
                </a:cubicBezTo>
                <a:lnTo>
                  <a:pt x="73277" y="54463"/>
                </a:lnTo>
                <a:cubicBezTo>
                  <a:pt x="74675" y="52881"/>
                  <a:pt x="76073" y="51073"/>
                  <a:pt x="77470" y="51073"/>
                </a:cubicBezTo>
                <a:cubicBezTo>
                  <a:pt x="80266" y="51073"/>
                  <a:pt x="83261" y="54463"/>
                  <a:pt x="83261" y="57627"/>
                </a:cubicBezTo>
                <a:cubicBezTo>
                  <a:pt x="83261" y="59209"/>
                  <a:pt x="81863" y="60790"/>
                  <a:pt x="80266" y="62372"/>
                </a:cubicBezTo>
                <a:lnTo>
                  <a:pt x="80266" y="62372"/>
                </a:lnTo>
                <a:cubicBezTo>
                  <a:pt x="57703" y="87909"/>
                  <a:pt x="57703" y="87909"/>
                  <a:pt x="57703" y="87909"/>
                </a:cubicBezTo>
                <a:lnTo>
                  <a:pt x="57703" y="87909"/>
                </a:lnTo>
                <a:cubicBezTo>
                  <a:pt x="57703" y="89491"/>
                  <a:pt x="56306" y="89491"/>
                  <a:pt x="54908" y="89491"/>
                </a:cubicBezTo>
                <a:cubicBezTo>
                  <a:pt x="53510" y="89491"/>
                  <a:pt x="52113" y="89491"/>
                  <a:pt x="50715" y="87909"/>
                </a:cubicBezTo>
                <a:lnTo>
                  <a:pt x="50715" y="87909"/>
                </a:lnTo>
                <a:cubicBezTo>
                  <a:pt x="39334" y="75028"/>
                  <a:pt x="39334" y="75028"/>
                  <a:pt x="39334" y="75028"/>
                </a:cubicBezTo>
                <a:lnTo>
                  <a:pt x="39334" y="75028"/>
                </a:lnTo>
                <a:cubicBezTo>
                  <a:pt x="37936" y="73446"/>
                  <a:pt x="37936" y="71864"/>
                  <a:pt x="37936" y="70282"/>
                </a:cubicBezTo>
                <a:cubicBezTo>
                  <a:pt x="37936" y="67118"/>
                  <a:pt x="39334" y="63954"/>
                  <a:pt x="43727" y="639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34285" tIns="17138" rIns="34285" bIns="17138" anchor="ctr" anchorCtr="0">
            <a:noAutofit/>
          </a:bodyPr>
          <a:lstStyle/>
          <a:p>
            <a:pPr defTabSz="342900">
              <a:defRPr/>
            </a:pPr>
            <a:endParaRPr sz="1350" kern="0">
              <a:solidFill>
                <a:srgbClr val="91969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" name="Shape 148"/>
          <p:cNvSpPr/>
          <p:nvPr/>
        </p:nvSpPr>
        <p:spPr>
          <a:xfrm>
            <a:off x="1152408" y="3532790"/>
            <a:ext cx="217432" cy="196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4219" y="119779"/>
                </a:moveTo>
                <a:lnTo>
                  <a:pt x="114219" y="119779"/>
                </a:lnTo>
                <a:cubicBezTo>
                  <a:pt x="104252" y="119779"/>
                  <a:pt x="104252" y="119779"/>
                  <a:pt x="104252" y="119779"/>
                </a:cubicBezTo>
                <a:cubicBezTo>
                  <a:pt x="104252" y="70018"/>
                  <a:pt x="104252" y="70018"/>
                  <a:pt x="104252" y="70018"/>
                </a:cubicBezTo>
                <a:cubicBezTo>
                  <a:pt x="104252" y="31045"/>
                  <a:pt x="104252" y="31045"/>
                  <a:pt x="104252" y="31045"/>
                </a:cubicBezTo>
                <a:cubicBezTo>
                  <a:pt x="114219" y="31045"/>
                  <a:pt x="114219" y="31045"/>
                  <a:pt x="114219" y="31045"/>
                </a:cubicBezTo>
                <a:cubicBezTo>
                  <a:pt x="117009" y="31045"/>
                  <a:pt x="119800" y="32587"/>
                  <a:pt x="119800" y="37431"/>
                </a:cubicBezTo>
                <a:cubicBezTo>
                  <a:pt x="119800" y="76183"/>
                  <a:pt x="119800" y="76183"/>
                  <a:pt x="119800" y="76183"/>
                </a:cubicBezTo>
                <a:cubicBezTo>
                  <a:pt x="119800" y="101064"/>
                  <a:pt x="119800" y="101064"/>
                  <a:pt x="119800" y="101064"/>
                </a:cubicBezTo>
                <a:cubicBezTo>
                  <a:pt x="119800" y="113614"/>
                  <a:pt x="119800" y="113614"/>
                  <a:pt x="119800" y="113614"/>
                </a:cubicBezTo>
                <a:cubicBezTo>
                  <a:pt x="119800" y="116697"/>
                  <a:pt x="117009" y="119779"/>
                  <a:pt x="114219" y="119779"/>
                </a:cubicBezTo>
                <a:close/>
                <a:moveTo>
                  <a:pt x="19734" y="119779"/>
                </a:moveTo>
                <a:lnTo>
                  <a:pt x="19734" y="119779"/>
                </a:lnTo>
                <a:cubicBezTo>
                  <a:pt x="19734" y="70018"/>
                  <a:pt x="19734" y="70018"/>
                  <a:pt x="19734" y="70018"/>
                </a:cubicBezTo>
                <a:cubicBezTo>
                  <a:pt x="19734" y="68477"/>
                  <a:pt x="19734" y="68477"/>
                  <a:pt x="19734" y="68477"/>
                </a:cubicBezTo>
                <a:cubicBezTo>
                  <a:pt x="19734" y="31045"/>
                  <a:pt x="19734" y="31045"/>
                  <a:pt x="19734" y="31045"/>
                </a:cubicBezTo>
                <a:cubicBezTo>
                  <a:pt x="31096" y="31045"/>
                  <a:pt x="31096" y="31045"/>
                  <a:pt x="31096" y="31045"/>
                </a:cubicBezTo>
                <a:cubicBezTo>
                  <a:pt x="31096" y="14091"/>
                  <a:pt x="43654" y="0"/>
                  <a:pt x="59202" y="0"/>
                </a:cubicBezTo>
                <a:cubicBezTo>
                  <a:pt x="74750" y="0"/>
                  <a:pt x="87308" y="14091"/>
                  <a:pt x="87308" y="31045"/>
                </a:cubicBezTo>
                <a:cubicBezTo>
                  <a:pt x="98671" y="31045"/>
                  <a:pt x="98671" y="31045"/>
                  <a:pt x="98671" y="31045"/>
                </a:cubicBezTo>
                <a:cubicBezTo>
                  <a:pt x="98671" y="70018"/>
                  <a:pt x="98671" y="70018"/>
                  <a:pt x="98671" y="70018"/>
                </a:cubicBezTo>
                <a:cubicBezTo>
                  <a:pt x="98671" y="119779"/>
                  <a:pt x="98671" y="119779"/>
                  <a:pt x="98671" y="119779"/>
                </a:cubicBezTo>
                <a:lnTo>
                  <a:pt x="19734" y="119779"/>
                </a:lnTo>
                <a:close/>
                <a:moveTo>
                  <a:pt x="59202" y="12550"/>
                </a:moveTo>
                <a:lnTo>
                  <a:pt x="59202" y="12550"/>
                </a:lnTo>
                <a:cubicBezTo>
                  <a:pt x="50830" y="12550"/>
                  <a:pt x="42259" y="20256"/>
                  <a:pt x="42259" y="31045"/>
                </a:cubicBezTo>
                <a:cubicBezTo>
                  <a:pt x="76146" y="31045"/>
                  <a:pt x="76146" y="31045"/>
                  <a:pt x="76146" y="31045"/>
                </a:cubicBezTo>
                <a:cubicBezTo>
                  <a:pt x="76146" y="20256"/>
                  <a:pt x="69169" y="12550"/>
                  <a:pt x="59202" y="12550"/>
                </a:cubicBezTo>
                <a:close/>
                <a:moveTo>
                  <a:pt x="0" y="113614"/>
                </a:moveTo>
                <a:lnTo>
                  <a:pt x="0" y="113614"/>
                </a:lnTo>
                <a:cubicBezTo>
                  <a:pt x="0" y="101064"/>
                  <a:pt x="0" y="101064"/>
                  <a:pt x="0" y="101064"/>
                </a:cubicBezTo>
                <a:cubicBezTo>
                  <a:pt x="0" y="76183"/>
                  <a:pt x="0" y="76183"/>
                  <a:pt x="0" y="76183"/>
                </a:cubicBezTo>
                <a:cubicBezTo>
                  <a:pt x="0" y="37431"/>
                  <a:pt x="0" y="37431"/>
                  <a:pt x="0" y="37431"/>
                </a:cubicBezTo>
                <a:cubicBezTo>
                  <a:pt x="0" y="32587"/>
                  <a:pt x="1395" y="31045"/>
                  <a:pt x="5780" y="31045"/>
                </a:cubicBezTo>
                <a:cubicBezTo>
                  <a:pt x="14152" y="31045"/>
                  <a:pt x="14152" y="31045"/>
                  <a:pt x="14152" y="31045"/>
                </a:cubicBezTo>
                <a:cubicBezTo>
                  <a:pt x="14152" y="68477"/>
                  <a:pt x="14152" y="68477"/>
                  <a:pt x="14152" y="68477"/>
                </a:cubicBezTo>
                <a:cubicBezTo>
                  <a:pt x="14152" y="70018"/>
                  <a:pt x="14152" y="70018"/>
                  <a:pt x="14152" y="70018"/>
                </a:cubicBezTo>
                <a:cubicBezTo>
                  <a:pt x="14152" y="119779"/>
                  <a:pt x="14152" y="119779"/>
                  <a:pt x="14152" y="119779"/>
                </a:cubicBezTo>
                <a:cubicBezTo>
                  <a:pt x="5780" y="119779"/>
                  <a:pt x="5780" y="119779"/>
                  <a:pt x="5780" y="119779"/>
                </a:cubicBezTo>
                <a:cubicBezTo>
                  <a:pt x="1395" y="119779"/>
                  <a:pt x="0" y="116697"/>
                  <a:pt x="0" y="1136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34285" tIns="17138" rIns="34285" bIns="17138" anchor="ctr" anchorCtr="0">
            <a:noAutofit/>
          </a:bodyPr>
          <a:lstStyle/>
          <a:p>
            <a:pPr defTabSz="342900">
              <a:defRPr/>
            </a:pPr>
            <a:endParaRPr sz="1200" kern="0">
              <a:solidFill>
                <a:srgbClr val="91969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" name="Shape 153"/>
          <p:cNvSpPr/>
          <p:nvPr/>
        </p:nvSpPr>
        <p:spPr>
          <a:xfrm>
            <a:off x="2356072" y="3524435"/>
            <a:ext cx="217430" cy="2174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598" y="119800"/>
                </a:moveTo>
                <a:lnTo>
                  <a:pt x="60598" y="119800"/>
                </a:lnTo>
                <a:cubicBezTo>
                  <a:pt x="26710" y="119800"/>
                  <a:pt x="0" y="93089"/>
                  <a:pt x="0" y="60598"/>
                </a:cubicBezTo>
                <a:cubicBezTo>
                  <a:pt x="0" y="26910"/>
                  <a:pt x="26710" y="0"/>
                  <a:pt x="60598" y="0"/>
                </a:cubicBezTo>
                <a:cubicBezTo>
                  <a:pt x="93089" y="0"/>
                  <a:pt x="119800" y="26910"/>
                  <a:pt x="119800" y="60598"/>
                </a:cubicBezTo>
                <a:cubicBezTo>
                  <a:pt x="119800" y="93089"/>
                  <a:pt x="93089" y="119800"/>
                  <a:pt x="60598" y="119800"/>
                </a:cubicBezTo>
                <a:close/>
                <a:moveTo>
                  <a:pt x="60598" y="11362"/>
                </a:moveTo>
                <a:lnTo>
                  <a:pt x="60598" y="11362"/>
                </a:lnTo>
                <a:cubicBezTo>
                  <a:pt x="33887" y="11362"/>
                  <a:pt x="11362" y="33887"/>
                  <a:pt x="11362" y="60598"/>
                </a:cubicBezTo>
                <a:cubicBezTo>
                  <a:pt x="11362" y="87508"/>
                  <a:pt x="33887" y="108438"/>
                  <a:pt x="60598" y="108438"/>
                </a:cubicBezTo>
                <a:cubicBezTo>
                  <a:pt x="87308" y="108438"/>
                  <a:pt x="108438" y="87508"/>
                  <a:pt x="108438" y="60598"/>
                </a:cubicBezTo>
                <a:cubicBezTo>
                  <a:pt x="108438" y="33887"/>
                  <a:pt x="87308" y="11362"/>
                  <a:pt x="60598" y="11362"/>
                </a:cubicBezTo>
                <a:close/>
                <a:moveTo>
                  <a:pt x="60598" y="85913"/>
                </a:moveTo>
                <a:lnTo>
                  <a:pt x="60598" y="85913"/>
                </a:lnTo>
                <a:cubicBezTo>
                  <a:pt x="45049" y="85913"/>
                  <a:pt x="49235" y="70564"/>
                  <a:pt x="49235" y="70564"/>
                </a:cubicBezTo>
                <a:cubicBezTo>
                  <a:pt x="60598" y="29700"/>
                  <a:pt x="60598" y="29700"/>
                  <a:pt x="60598" y="29700"/>
                </a:cubicBezTo>
                <a:cubicBezTo>
                  <a:pt x="70365" y="70564"/>
                  <a:pt x="70365" y="70564"/>
                  <a:pt x="70365" y="70564"/>
                </a:cubicBezTo>
                <a:cubicBezTo>
                  <a:pt x="74750" y="85913"/>
                  <a:pt x="60598" y="85913"/>
                  <a:pt x="60598" y="859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34285" tIns="17138" rIns="34285" bIns="17138" anchor="ctr" anchorCtr="0">
            <a:noAutofit/>
          </a:bodyPr>
          <a:lstStyle/>
          <a:p>
            <a:pPr defTabSz="342900">
              <a:defRPr/>
            </a:pPr>
            <a:endParaRPr sz="1200" kern="0">
              <a:solidFill>
                <a:srgbClr val="91969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" name="Shape 154"/>
          <p:cNvSpPr/>
          <p:nvPr/>
        </p:nvSpPr>
        <p:spPr>
          <a:xfrm>
            <a:off x="2363435" y="2449082"/>
            <a:ext cx="217430" cy="190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009" y="65310"/>
                </a:moveTo>
                <a:lnTo>
                  <a:pt x="117009" y="65310"/>
                </a:lnTo>
                <a:lnTo>
                  <a:pt x="117009" y="65310"/>
                </a:lnTo>
                <a:cubicBezTo>
                  <a:pt x="61993" y="91073"/>
                  <a:pt x="61993" y="91073"/>
                  <a:pt x="61993" y="91073"/>
                </a:cubicBezTo>
                <a:lnTo>
                  <a:pt x="61993" y="91073"/>
                </a:lnTo>
                <a:lnTo>
                  <a:pt x="61993" y="91073"/>
                </a:lnTo>
                <a:lnTo>
                  <a:pt x="61993" y="91073"/>
                </a:lnTo>
                <a:cubicBezTo>
                  <a:pt x="61993" y="92655"/>
                  <a:pt x="60598" y="92655"/>
                  <a:pt x="60598" y="92655"/>
                </a:cubicBezTo>
                <a:cubicBezTo>
                  <a:pt x="59202" y="92655"/>
                  <a:pt x="59202" y="92655"/>
                  <a:pt x="57807" y="91073"/>
                </a:cubicBezTo>
                <a:lnTo>
                  <a:pt x="57807" y="91073"/>
                </a:lnTo>
                <a:lnTo>
                  <a:pt x="57807" y="91073"/>
                </a:lnTo>
                <a:lnTo>
                  <a:pt x="57807" y="91073"/>
                </a:lnTo>
                <a:cubicBezTo>
                  <a:pt x="2990" y="65310"/>
                  <a:pt x="2990" y="65310"/>
                  <a:pt x="2990" y="65310"/>
                </a:cubicBezTo>
                <a:lnTo>
                  <a:pt x="2990" y="65310"/>
                </a:lnTo>
                <a:cubicBezTo>
                  <a:pt x="1395" y="65310"/>
                  <a:pt x="0" y="62146"/>
                  <a:pt x="0" y="60564"/>
                </a:cubicBezTo>
                <a:cubicBezTo>
                  <a:pt x="0" y="55819"/>
                  <a:pt x="2990" y="54237"/>
                  <a:pt x="5780" y="54237"/>
                </a:cubicBezTo>
                <a:cubicBezTo>
                  <a:pt x="7176" y="54237"/>
                  <a:pt x="7176" y="54237"/>
                  <a:pt x="8571" y="54237"/>
                </a:cubicBezTo>
                <a:lnTo>
                  <a:pt x="8571" y="54237"/>
                </a:lnTo>
                <a:lnTo>
                  <a:pt x="8571" y="54237"/>
                </a:lnTo>
                <a:lnTo>
                  <a:pt x="8571" y="54237"/>
                </a:lnTo>
                <a:cubicBezTo>
                  <a:pt x="60598" y="78192"/>
                  <a:pt x="60598" y="78192"/>
                  <a:pt x="60598" y="78192"/>
                </a:cubicBezTo>
                <a:cubicBezTo>
                  <a:pt x="112823" y="54237"/>
                  <a:pt x="112823" y="54237"/>
                  <a:pt x="112823" y="54237"/>
                </a:cubicBezTo>
                <a:lnTo>
                  <a:pt x="112823" y="54237"/>
                </a:lnTo>
                <a:lnTo>
                  <a:pt x="112823" y="54237"/>
                </a:lnTo>
                <a:lnTo>
                  <a:pt x="112823" y="54237"/>
                </a:lnTo>
                <a:lnTo>
                  <a:pt x="114219" y="54237"/>
                </a:lnTo>
                <a:cubicBezTo>
                  <a:pt x="118405" y="54237"/>
                  <a:pt x="119800" y="55819"/>
                  <a:pt x="119800" y="60564"/>
                </a:cubicBezTo>
                <a:cubicBezTo>
                  <a:pt x="119800" y="62146"/>
                  <a:pt x="118405" y="65310"/>
                  <a:pt x="117009" y="65310"/>
                </a:cubicBezTo>
                <a:close/>
                <a:moveTo>
                  <a:pt x="117009" y="38192"/>
                </a:moveTo>
                <a:lnTo>
                  <a:pt x="117009" y="38192"/>
                </a:lnTo>
                <a:lnTo>
                  <a:pt x="117009" y="38192"/>
                </a:lnTo>
                <a:cubicBezTo>
                  <a:pt x="61993" y="63728"/>
                  <a:pt x="61993" y="63728"/>
                  <a:pt x="61993" y="63728"/>
                </a:cubicBezTo>
                <a:lnTo>
                  <a:pt x="61993" y="63728"/>
                </a:lnTo>
                <a:lnTo>
                  <a:pt x="61993" y="63728"/>
                </a:lnTo>
                <a:lnTo>
                  <a:pt x="61993" y="63728"/>
                </a:lnTo>
                <a:lnTo>
                  <a:pt x="60598" y="63728"/>
                </a:lnTo>
                <a:cubicBezTo>
                  <a:pt x="59202" y="63728"/>
                  <a:pt x="59202" y="63728"/>
                  <a:pt x="57807" y="63728"/>
                </a:cubicBezTo>
                <a:lnTo>
                  <a:pt x="57807" y="63728"/>
                </a:lnTo>
                <a:lnTo>
                  <a:pt x="57807" y="63728"/>
                </a:lnTo>
                <a:lnTo>
                  <a:pt x="57807" y="63728"/>
                </a:lnTo>
                <a:cubicBezTo>
                  <a:pt x="2990" y="38192"/>
                  <a:pt x="2990" y="38192"/>
                  <a:pt x="2990" y="38192"/>
                </a:cubicBezTo>
                <a:lnTo>
                  <a:pt x="2990" y="38192"/>
                </a:lnTo>
                <a:cubicBezTo>
                  <a:pt x="1395" y="36610"/>
                  <a:pt x="0" y="35028"/>
                  <a:pt x="0" y="31864"/>
                </a:cubicBezTo>
                <a:cubicBezTo>
                  <a:pt x="0" y="30282"/>
                  <a:pt x="1395" y="27118"/>
                  <a:pt x="2990" y="27118"/>
                </a:cubicBezTo>
                <a:lnTo>
                  <a:pt x="2990" y="27118"/>
                </a:lnTo>
                <a:cubicBezTo>
                  <a:pt x="57807" y="1581"/>
                  <a:pt x="57807" y="1581"/>
                  <a:pt x="57807" y="1581"/>
                </a:cubicBezTo>
                <a:lnTo>
                  <a:pt x="57807" y="1581"/>
                </a:lnTo>
                <a:lnTo>
                  <a:pt x="57807" y="1581"/>
                </a:lnTo>
                <a:lnTo>
                  <a:pt x="57807" y="1581"/>
                </a:lnTo>
                <a:cubicBezTo>
                  <a:pt x="59202" y="0"/>
                  <a:pt x="59202" y="0"/>
                  <a:pt x="60598" y="0"/>
                </a:cubicBezTo>
                <a:cubicBezTo>
                  <a:pt x="60598" y="0"/>
                  <a:pt x="61993" y="0"/>
                  <a:pt x="61993" y="1581"/>
                </a:cubicBezTo>
                <a:lnTo>
                  <a:pt x="61993" y="1581"/>
                </a:lnTo>
                <a:lnTo>
                  <a:pt x="61993" y="1581"/>
                </a:lnTo>
                <a:lnTo>
                  <a:pt x="61993" y="1581"/>
                </a:lnTo>
                <a:cubicBezTo>
                  <a:pt x="117009" y="27118"/>
                  <a:pt x="117009" y="27118"/>
                  <a:pt x="117009" y="27118"/>
                </a:cubicBezTo>
                <a:lnTo>
                  <a:pt x="117009" y="27118"/>
                </a:lnTo>
                <a:cubicBezTo>
                  <a:pt x="118405" y="27118"/>
                  <a:pt x="119800" y="30282"/>
                  <a:pt x="119800" y="31864"/>
                </a:cubicBezTo>
                <a:cubicBezTo>
                  <a:pt x="119800" y="35028"/>
                  <a:pt x="118405" y="36610"/>
                  <a:pt x="117009" y="38192"/>
                </a:cubicBezTo>
                <a:close/>
                <a:moveTo>
                  <a:pt x="5780" y="81355"/>
                </a:moveTo>
                <a:lnTo>
                  <a:pt x="5780" y="81355"/>
                </a:lnTo>
                <a:cubicBezTo>
                  <a:pt x="7176" y="81355"/>
                  <a:pt x="7176" y="81355"/>
                  <a:pt x="8571" y="81355"/>
                </a:cubicBezTo>
                <a:lnTo>
                  <a:pt x="8571" y="81355"/>
                </a:lnTo>
                <a:lnTo>
                  <a:pt x="8571" y="81355"/>
                </a:lnTo>
                <a:lnTo>
                  <a:pt x="8571" y="81355"/>
                </a:lnTo>
                <a:cubicBezTo>
                  <a:pt x="60598" y="106892"/>
                  <a:pt x="60598" y="106892"/>
                  <a:pt x="60598" y="106892"/>
                </a:cubicBezTo>
                <a:cubicBezTo>
                  <a:pt x="112823" y="81355"/>
                  <a:pt x="112823" y="81355"/>
                  <a:pt x="112823" y="81355"/>
                </a:cubicBezTo>
                <a:lnTo>
                  <a:pt x="112823" y="81355"/>
                </a:lnTo>
                <a:lnTo>
                  <a:pt x="112823" y="81355"/>
                </a:lnTo>
                <a:lnTo>
                  <a:pt x="112823" y="81355"/>
                </a:lnTo>
                <a:lnTo>
                  <a:pt x="114219" y="81355"/>
                </a:lnTo>
                <a:cubicBezTo>
                  <a:pt x="118405" y="81355"/>
                  <a:pt x="119800" y="84519"/>
                  <a:pt x="119800" y="87683"/>
                </a:cubicBezTo>
                <a:cubicBezTo>
                  <a:pt x="119800" y="91073"/>
                  <a:pt x="118405" y="92655"/>
                  <a:pt x="117009" y="94237"/>
                </a:cubicBezTo>
                <a:lnTo>
                  <a:pt x="117009" y="94237"/>
                </a:lnTo>
                <a:cubicBezTo>
                  <a:pt x="61993" y="119774"/>
                  <a:pt x="61993" y="119774"/>
                  <a:pt x="61993" y="119774"/>
                </a:cubicBezTo>
                <a:lnTo>
                  <a:pt x="61993" y="119774"/>
                </a:lnTo>
                <a:lnTo>
                  <a:pt x="61993" y="119774"/>
                </a:lnTo>
                <a:lnTo>
                  <a:pt x="61993" y="119774"/>
                </a:lnTo>
                <a:lnTo>
                  <a:pt x="60598" y="119774"/>
                </a:lnTo>
                <a:cubicBezTo>
                  <a:pt x="59202" y="119774"/>
                  <a:pt x="59202" y="119774"/>
                  <a:pt x="57807" y="119774"/>
                </a:cubicBezTo>
                <a:lnTo>
                  <a:pt x="57807" y="119774"/>
                </a:lnTo>
                <a:lnTo>
                  <a:pt x="57807" y="119774"/>
                </a:lnTo>
                <a:lnTo>
                  <a:pt x="57807" y="119774"/>
                </a:lnTo>
                <a:cubicBezTo>
                  <a:pt x="2990" y="94237"/>
                  <a:pt x="2990" y="94237"/>
                  <a:pt x="2990" y="94237"/>
                </a:cubicBezTo>
                <a:lnTo>
                  <a:pt x="2990" y="94237"/>
                </a:lnTo>
                <a:cubicBezTo>
                  <a:pt x="1395" y="92655"/>
                  <a:pt x="0" y="91073"/>
                  <a:pt x="0" y="87683"/>
                </a:cubicBezTo>
                <a:cubicBezTo>
                  <a:pt x="0" y="84519"/>
                  <a:pt x="2990" y="81355"/>
                  <a:pt x="5780" y="813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34285" tIns="17138" rIns="34285" bIns="17138" anchor="ctr" anchorCtr="0">
            <a:noAutofit/>
          </a:bodyPr>
          <a:lstStyle/>
          <a:p>
            <a:pPr defTabSz="342900">
              <a:defRPr/>
            </a:pPr>
            <a:endParaRPr sz="1350" kern="0">
              <a:solidFill>
                <a:srgbClr val="91969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" name="Shape 155"/>
          <p:cNvSpPr/>
          <p:nvPr/>
        </p:nvSpPr>
        <p:spPr>
          <a:xfrm>
            <a:off x="3500731" y="2461306"/>
            <a:ext cx="243095" cy="14830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1991" y="59801"/>
                </a:moveTo>
                <a:lnTo>
                  <a:pt x="91991" y="59801"/>
                </a:lnTo>
                <a:cubicBezTo>
                  <a:pt x="91991" y="35643"/>
                  <a:pt x="100684" y="17821"/>
                  <a:pt x="104788" y="17821"/>
                </a:cubicBezTo>
                <a:cubicBezTo>
                  <a:pt x="106961" y="17821"/>
                  <a:pt x="113480" y="17821"/>
                  <a:pt x="113480" y="17821"/>
                </a:cubicBezTo>
                <a:cubicBezTo>
                  <a:pt x="109134" y="7128"/>
                  <a:pt x="106961" y="0"/>
                  <a:pt x="91991" y="0"/>
                </a:cubicBezTo>
                <a:cubicBezTo>
                  <a:pt x="32112" y="0"/>
                  <a:pt x="32112" y="0"/>
                  <a:pt x="32112" y="0"/>
                </a:cubicBezTo>
                <a:cubicBezTo>
                  <a:pt x="8692" y="0"/>
                  <a:pt x="0" y="35643"/>
                  <a:pt x="0" y="59801"/>
                </a:cubicBezTo>
                <a:cubicBezTo>
                  <a:pt x="0" y="84356"/>
                  <a:pt x="8692" y="119603"/>
                  <a:pt x="32112" y="119603"/>
                </a:cubicBezTo>
                <a:cubicBezTo>
                  <a:pt x="91991" y="119603"/>
                  <a:pt x="91991" y="119603"/>
                  <a:pt x="91991" y="119603"/>
                </a:cubicBezTo>
                <a:cubicBezTo>
                  <a:pt x="106961" y="119603"/>
                  <a:pt x="109134" y="112475"/>
                  <a:pt x="113480" y="101782"/>
                </a:cubicBezTo>
                <a:cubicBezTo>
                  <a:pt x="113480" y="101782"/>
                  <a:pt x="111307" y="101782"/>
                  <a:pt x="104788" y="101782"/>
                </a:cubicBezTo>
                <a:cubicBezTo>
                  <a:pt x="100684" y="101782"/>
                  <a:pt x="91991" y="87920"/>
                  <a:pt x="91991" y="59801"/>
                </a:cubicBezTo>
                <a:close/>
                <a:moveTo>
                  <a:pt x="74849" y="77623"/>
                </a:moveTo>
                <a:lnTo>
                  <a:pt x="74849" y="77623"/>
                </a:lnTo>
                <a:cubicBezTo>
                  <a:pt x="74849" y="80792"/>
                  <a:pt x="72917" y="77623"/>
                  <a:pt x="72917" y="77623"/>
                </a:cubicBezTo>
                <a:cubicBezTo>
                  <a:pt x="53360" y="66930"/>
                  <a:pt x="53360" y="66930"/>
                  <a:pt x="53360" y="66930"/>
                </a:cubicBezTo>
                <a:cubicBezTo>
                  <a:pt x="53360" y="66930"/>
                  <a:pt x="53360" y="70495"/>
                  <a:pt x="51187" y="77623"/>
                </a:cubicBezTo>
                <a:cubicBezTo>
                  <a:pt x="49255" y="80792"/>
                  <a:pt x="49255" y="87920"/>
                  <a:pt x="44909" y="80792"/>
                </a:cubicBezTo>
                <a:cubicBezTo>
                  <a:pt x="38390" y="74059"/>
                  <a:pt x="23661" y="49504"/>
                  <a:pt x="23661" y="49504"/>
                </a:cubicBezTo>
                <a:cubicBezTo>
                  <a:pt x="23661" y="49504"/>
                  <a:pt x="21488" y="45940"/>
                  <a:pt x="21488" y="42376"/>
                </a:cubicBezTo>
                <a:cubicBezTo>
                  <a:pt x="23661" y="42376"/>
                  <a:pt x="25593" y="42376"/>
                  <a:pt x="25593" y="42376"/>
                </a:cubicBezTo>
                <a:cubicBezTo>
                  <a:pt x="42736" y="56633"/>
                  <a:pt x="42736" y="56633"/>
                  <a:pt x="42736" y="56633"/>
                </a:cubicBezTo>
                <a:cubicBezTo>
                  <a:pt x="42736" y="56633"/>
                  <a:pt x="44909" y="49504"/>
                  <a:pt x="47082" y="45940"/>
                </a:cubicBezTo>
                <a:cubicBezTo>
                  <a:pt x="47082" y="38811"/>
                  <a:pt x="49255" y="35643"/>
                  <a:pt x="53360" y="42376"/>
                </a:cubicBezTo>
                <a:cubicBezTo>
                  <a:pt x="57706" y="45940"/>
                  <a:pt x="74849" y="74059"/>
                  <a:pt x="74849" y="74059"/>
                </a:cubicBezTo>
                <a:cubicBezTo>
                  <a:pt x="74849" y="74059"/>
                  <a:pt x="77022" y="77623"/>
                  <a:pt x="74849" y="77623"/>
                </a:cubicBezTo>
                <a:close/>
                <a:moveTo>
                  <a:pt x="113480" y="38811"/>
                </a:moveTo>
                <a:lnTo>
                  <a:pt x="113480" y="38811"/>
                </a:lnTo>
                <a:cubicBezTo>
                  <a:pt x="109134" y="38811"/>
                  <a:pt x="109134" y="38811"/>
                  <a:pt x="109134" y="38811"/>
                </a:cubicBezTo>
                <a:cubicBezTo>
                  <a:pt x="104788" y="38811"/>
                  <a:pt x="102615" y="49504"/>
                  <a:pt x="102615" y="59801"/>
                </a:cubicBezTo>
                <a:cubicBezTo>
                  <a:pt x="102615" y="70495"/>
                  <a:pt x="104788" y="80792"/>
                  <a:pt x="109134" y="80792"/>
                </a:cubicBezTo>
                <a:cubicBezTo>
                  <a:pt x="113480" y="80792"/>
                  <a:pt x="113480" y="80792"/>
                  <a:pt x="113480" y="80792"/>
                </a:cubicBezTo>
                <a:cubicBezTo>
                  <a:pt x="115412" y="80792"/>
                  <a:pt x="119758" y="70495"/>
                  <a:pt x="119758" y="59801"/>
                </a:cubicBezTo>
                <a:cubicBezTo>
                  <a:pt x="119758" y="49504"/>
                  <a:pt x="115412" y="38811"/>
                  <a:pt x="113480" y="388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34275" tIns="17138" rIns="34275" bIns="17138" anchor="ctr" anchorCtr="0">
            <a:noAutofit/>
          </a:bodyPr>
          <a:lstStyle/>
          <a:p>
            <a:pPr defTabSz="342900">
              <a:defRPr/>
            </a:pPr>
            <a:endParaRPr sz="1350" kern="0">
              <a:solidFill>
                <a:srgbClr val="91969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" name="Shape 156"/>
          <p:cNvSpPr/>
          <p:nvPr/>
        </p:nvSpPr>
        <p:spPr>
          <a:xfrm>
            <a:off x="3494089" y="3509341"/>
            <a:ext cx="239015" cy="23907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869" y="2082"/>
                </a:moveTo>
                <a:lnTo>
                  <a:pt x="59869" y="2082"/>
                </a:lnTo>
                <a:cubicBezTo>
                  <a:pt x="25249" y="2082"/>
                  <a:pt x="0" y="27592"/>
                  <a:pt x="0" y="62212"/>
                </a:cubicBezTo>
                <a:cubicBezTo>
                  <a:pt x="0" y="94490"/>
                  <a:pt x="27592" y="119739"/>
                  <a:pt x="59869" y="119739"/>
                </a:cubicBezTo>
                <a:cubicBezTo>
                  <a:pt x="94490" y="119739"/>
                  <a:pt x="119739" y="92147"/>
                  <a:pt x="119739" y="59869"/>
                </a:cubicBezTo>
                <a:cubicBezTo>
                  <a:pt x="119739" y="27592"/>
                  <a:pt x="92147" y="0"/>
                  <a:pt x="59869" y="2082"/>
                </a:cubicBezTo>
                <a:close/>
                <a:moveTo>
                  <a:pt x="59869" y="9110"/>
                </a:moveTo>
                <a:lnTo>
                  <a:pt x="59869" y="9110"/>
                </a:lnTo>
                <a:cubicBezTo>
                  <a:pt x="66637" y="9110"/>
                  <a:pt x="75748" y="11453"/>
                  <a:pt x="83036" y="13796"/>
                </a:cubicBezTo>
                <a:cubicBezTo>
                  <a:pt x="75748" y="27592"/>
                  <a:pt x="75748" y="27592"/>
                  <a:pt x="75748" y="27592"/>
                </a:cubicBezTo>
                <a:cubicBezTo>
                  <a:pt x="71583" y="25249"/>
                  <a:pt x="64295" y="25249"/>
                  <a:pt x="59869" y="25249"/>
                </a:cubicBezTo>
                <a:cubicBezTo>
                  <a:pt x="52841" y="25249"/>
                  <a:pt x="48156" y="25249"/>
                  <a:pt x="43731" y="27592"/>
                </a:cubicBezTo>
                <a:cubicBezTo>
                  <a:pt x="36702" y="13796"/>
                  <a:pt x="36702" y="13796"/>
                  <a:pt x="36702" y="13796"/>
                </a:cubicBezTo>
                <a:cubicBezTo>
                  <a:pt x="43731" y="11453"/>
                  <a:pt x="50498" y="9110"/>
                  <a:pt x="59869" y="9110"/>
                </a:cubicBezTo>
                <a:close/>
                <a:moveTo>
                  <a:pt x="27592" y="76008"/>
                </a:moveTo>
                <a:lnTo>
                  <a:pt x="27592" y="76008"/>
                </a:lnTo>
                <a:cubicBezTo>
                  <a:pt x="13796" y="85119"/>
                  <a:pt x="13796" y="85119"/>
                  <a:pt x="13796" y="85119"/>
                </a:cubicBezTo>
                <a:cubicBezTo>
                  <a:pt x="9110" y="78351"/>
                  <a:pt x="9110" y="68980"/>
                  <a:pt x="9110" y="62212"/>
                </a:cubicBezTo>
                <a:cubicBezTo>
                  <a:pt x="6767" y="53101"/>
                  <a:pt x="9110" y="43470"/>
                  <a:pt x="13796" y="36702"/>
                </a:cubicBezTo>
                <a:cubicBezTo>
                  <a:pt x="27592" y="43470"/>
                  <a:pt x="27592" y="43470"/>
                  <a:pt x="27592" y="43470"/>
                </a:cubicBezTo>
                <a:cubicBezTo>
                  <a:pt x="25249" y="48156"/>
                  <a:pt x="22906" y="55184"/>
                  <a:pt x="22906" y="59869"/>
                </a:cubicBezTo>
                <a:cubicBezTo>
                  <a:pt x="22906" y="66898"/>
                  <a:pt x="25249" y="71323"/>
                  <a:pt x="27592" y="76008"/>
                </a:cubicBezTo>
                <a:close/>
                <a:moveTo>
                  <a:pt x="59869" y="112711"/>
                </a:moveTo>
                <a:lnTo>
                  <a:pt x="59869" y="112711"/>
                </a:lnTo>
                <a:cubicBezTo>
                  <a:pt x="50498" y="112711"/>
                  <a:pt x="43731" y="110629"/>
                  <a:pt x="36702" y="105943"/>
                </a:cubicBezTo>
                <a:cubicBezTo>
                  <a:pt x="43731" y="92147"/>
                  <a:pt x="43731" y="92147"/>
                  <a:pt x="43731" y="92147"/>
                </a:cubicBezTo>
                <a:cubicBezTo>
                  <a:pt x="48156" y="94490"/>
                  <a:pt x="52841" y="96832"/>
                  <a:pt x="59869" y="96832"/>
                </a:cubicBezTo>
                <a:cubicBezTo>
                  <a:pt x="64295" y="96832"/>
                  <a:pt x="71583" y="94490"/>
                  <a:pt x="75748" y="92147"/>
                </a:cubicBezTo>
                <a:cubicBezTo>
                  <a:pt x="83036" y="105943"/>
                  <a:pt x="83036" y="105943"/>
                  <a:pt x="83036" y="105943"/>
                </a:cubicBezTo>
                <a:cubicBezTo>
                  <a:pt x="75748" y="110629"/>
                  <a:pt x="69240" y="112711"/>
                  <a:pt x="59869" y="112711"/>
                </a:cubicBezTo>
                <a:close/>
                <a:moveTo>
                  <a:pt x="59869" y="89804"/>
                </a:moveTo>
                <a:lnTo>
                  <a:pt x="59869" y="89804"/>
                </a:lnTo>
                <a:cubicBezTo>
                  <a:pt x="43731" y="89804"/>
                  <a:pt x="32277" y="76008"/>
                  <a:pt x="32277" y="59869"/>
                </a:cubicBezTo>
                <a:cubicBezTo>
                  <a:pt x="32277" y="43470"/>
                  <a:pt x="43731" y="32017"/>
                  <a:pt x="59869" y="32017"/>
                </a:cubicBezTo>
                <a:cubicBezTo>
                  <a:pt x="75748" y="32017"/>
                  <a:pt x="87462" y="43470"/>
                  <a:pt x="87462" y="59869"/>
                </a:cubicBezTo>
                <a:cubicBezTo>
                  <a:pt x="87462" y="76008"/>
                  <a:pt x="75748" y="89804"/>
                  <a:pt x="59869" y="89804"/>
                </a:cubicBezTo>
                <a:close/>
                <a:moveTo>
                  <a:pt x="92147" y="76008"/>
                </a:moveTo>
                <a:lnTo>
                  <a:pt x="92147" y="76008"/>
                </a:lnTo>
                <a:cubicBezTo>
                  <a:pt x="94490" y="71323"/>
                  <a:pt x="96832" y="66898"/>
                  <a:pt x="96832" y="59869"/>
                </a:cubicBezTo>
                <a:cubicBezTo>
                  <a:pt x="96832" y="55184"/>
                  <a:pt x="94490" y="48156"/>
                  <a:pt x="92147" y="43470"/>
                </a:cubicBezTo>
                <a:cubicBezTo>
                  <a:pt x="105943" y="36702"/>
                  <a:pt x="105943" y="36702"/>
                  <a:pt x="105943" y="36702"/>
                </a:cubicBezTo>
                <a:cubicBezTo>
                  <a:pt x="108286" y="43470"/>
                  <a:pt x="110629" y="50759"/>
                  <a:pt x="110629" y="59869"/>
                </a:cubicBezTo>
                <a:cubicBezTo>
                  <a:pt x="110629" y="68980"/>
                  <a:pt x="108286" y="76008"/>
                  <a:pt x="105943" y="85119"/>
                </a:cubicBezTo>
                <a:lnTo>
                  <a:pt x="92147" y="7600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34275" tIns="17138" rIns="34275" bIns="17138" anchor="ctr" anchorCtr="0">
            <a:noAutofit/>
          </a:bodyPr>
          <a:lstStyle/>
          <a:p>
            <a:pPr defTabSz="342900">
              <a:defRPr/>
            </a:pPr>
            <a:endParaRPr sz="1200" kern="0">
              <a:solidFill>
                <a:srgbClr val="91969B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" name="Shape 159"/>
          <p:cNvPicPr preferRelativeResize="0"/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4480093" y="764672"/>
            <a:ext cx="4657224" cy="35100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组合 13"/>
          <p:cNvGrpSpPr/>
          <p:nvPr/>
        </p:nvGrpSpPr>
        <p:grpSpPr>
          <a:xfrm>
            <a:off x="684827" y="2842704"/>
            <a:ext cx="1254300" cy="352928"/>
            <a:chOff x="913103" y="3790267"/>
            <a:chExt cx="1672400" cy="470570"/>
          </a:xfrm>
        </p:grpSpPr>
        <p:sp>
          <p:nvSpPr>
            <p:cNvPr id="15" name="TextBox 13"/>
            <p:cNvSpPr txBox="1"/>
            <p:nvPr/>
          </p:nvSpPr>
          <p:spPr>
            <a:xfrm>
              <a:off x="913103" y="3790267"/>
              <a:ext cx="1395981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TextBox 13"/>
            <p:cNvSpPr txBox="1"/>
            <p:nvPr/>
          </p:nvSpPr>
          <p:spPr>
            <a:xfrm>
              <a:off x="917184" y="4076172"/>
              <a:ext cx="1668319" cy="18466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9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948625" y="2842704"/>
            <a:ext cx="1254300" cy="352928"/>
            <a:chOff x="913103" y="3790267"/>
            <a:chExt cx="1672400" cy="470570"/>
          </a:xfrm>
        </p:grpSpPr>
        <p:sp>
          <p:nvSpPr>
            <p:cNvPr id="18" name="TextBox 13"/>
            <p:cNvSpPr txBox="1"/>
            <p:nvPr/>
          </p:nvSpPr>
          <p:spPr>
            <a:xfrm>
              <a:off x="913103" y="3790267"/>
              <a:ext cx="1395981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TextBox 13"/>
            <p:cNvSpPr txBox="1"/>
            <p:nvPr/>
          </p:nvSpPr>
          <p:spPr>
            <a:xfrm>
              <a:off x="917184" y="4076172"/>
              <a:ext cx="1668319" cy="18466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9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212423" y="2842704"/>
            <a:ext cx="1254300" cy="352928"/>
            <a:chOff x="913103" y="3790267"/>
            <a:chExt cx="1672400" cy="470570"/>
          </a:xfrm>
        </p:grpSpPr>
        <p:sp>
          <p:nvSpPr>
            <p:cNvPr id="21" name="TextBox 13"/>
            <p:cNvSpPr txBox="1"/>
            <p:nvPr/>
          </p:nvSpPr>
          <p:spPr>
            <a:xfrm>
              <a:off x="913103" y="3790267"/>
              <a:ext cx="1395981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TextBox 13"/>
            <p:cNvSpPr txBox="1"/>
            <p:nvPr/>
          </p:nvSpPr>
          <p:spPr>
            <a:xfrm>
              <a:off x="917184" y="4076172"/>
              <a:ext cx="1668319" cy="18466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9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213953" y="3893668"/>
            <a:ext cx="1254300" cy="352928"/>
            <a:chOff x="913103" y="3790267"/>
            <a:chExt cx="1672400" cy="470570"/>
          </a:xfrm>
        </p:grpSpPr>
        <p:sp>
          <p:nvSpPr>
            <p:cNvPr id="24" name="TextBox 13"/>
            <p:cNvSpPr txBox="1"/>
            <p:nvPr/>
          </p:nvSpPr>
          <p:spPr>
            <a:xfrm>
              <a:off x="913103" y="3790267"/>
              <a:ext cx="1395981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TextBox 13"/>
            <p:cNvSpPr txBox="1"/>
            <p:nvPr/>
          </p:nvSpPr>
          <p:spPr>
            <a:xfrm>
              <a:off x="917184" y="4076172"/>
              <a:ext cx="1668319" cy="18466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9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932120" y="3902577"/>
            <a:ext cx="1254300" cy="352928"/>
            <a:chOff x="913103" y="3790267"/>
            <a:chExt cx="1672400" cy="470570"/>
          </a:xfrm>
        </p:grpSpPr>
        <p:sp>
          <p:nvSpPr>
            <p:cNvPr id="27" name="TextBox 13"/>
            <p:cNvSpPr txBox="1"/>
            <p:nvPr/>
          </p:nvSpPr>
          <p:spPr>
            <a:xfrm>
              <a:off x="913103" y="3790267"/>
              <a:ext cx="1395981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TextBox 13"/>
            <p:cNvSpPr txBox="1"/>
            <p:nvPr/>
          </p:nvSpPr>
          <p:spPr>
            <a:xfrm>
              <a:off x="917184" y="4076172"/>
              <a:ext cx="1668319" cy="18466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9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50287" y="3923431"/>
            <a:ext cx="1254300" cy="352928"/>
            <a:chOff x="913103" y="3790267"/>
            <a:chExt cx="1672400" cy="470570"/>
          </a:xfrm>
        </p:grpSpPr>
        <p:sp>
          <p:nvSpPr>
            <p:cNvPr id="30" name="TextBox 13"/>
            <p:cNvSpPr txBox="1"/>
            <p:nvPr/>
          </p:nvSpPr>
          <p:spPr>
            <a:xfrm>
              <a:off x="913103" y="3790267"/>
              <a:ext cx="1395981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TextBox 13"/>
            <p:cNvSpPr txBox="1"/>
            <p:nvPr/>
          </p:nvSpPr>
          <p:spPr>
            <a:xfrm>
              <a:off x="917184" y="4076172"/>
              <a:ext cx="1668319" cy="18466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9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648904" y="1090006"/>
            <a:ext cx="3750335" cy="8863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648904" y="848544"/>
            <a:ext cx="3630515" cy="20774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35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35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hape 255"/>
          <p:cNvGrpSpPr/>
          <p:nvPr/>
        </p:nvGrpSpPr>
        <p:grpSpPr>
          <a:xfrm>
            <a:off x="654505" y="2671735"/>
            <a:ext cx="1199906" cy="290360"/>
            <a:chOff x="4621547" y="7220767"/>
            <a:chExt cx="2471893" cy="598163"/>
          </a:xfrm>
        </p:grpSpPr>
        <p:sp>
          <p:nvSpPr>
            <p:cNvPr id="8" name="Shape 256"/>
            <p:cNvSpPr/>
            <p:nvPr/>
          </p:nvSpPr>
          <p:spPr>
            <a:xfrm rot="-5400000" flipH="1">
              <a:off x="5696560" y="6145754"/>
              <a:ext cx="321868" cy="247189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4B5050"/>
            </a:solidFill>
            <a:ln>
              <a:noFill/>
            </a:ln>
          </p:spPr>
          <p:txBody>
            <a:bodyPr lIns="82275" tIns="41138" rIns="82275" bIns="41138" anchor="ctr" anchorCtr="0">
              <a:noAutofit/>
            </a:bodyPr>
            <a:lstStyle/>
            <a:p>
              <a:pPr algn="ctr" defTabSz="342900">
                <a:defRPr/>
              </a:pPr>
              <a:endParaRPr sz="1350" kern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" name="Shape 257"/>
            <p:cNvSpPr/>
            <p:nvPr/>
          </p:nvSpPr>
          <p:spPr>
            <a:xfrm rot="5400000">
              <a:off x="5746001" y="7418885"/>
              <a:ext cx="342077" cy="4580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619" y="117966"/>
                  </a:moveTo>
                  <a:lnTo>
                    <a:pt x="19619" y="117966"/>
                  </a:lnTo>
                  <a:cubicBezTo>
                    <a:pt x="114068" y="67118"/>
                    <a:pt x="114068" y="67118"/>
                    <a:pt x="114068" y="67118"/>
                  </a:cubicBezTo>
                  <a:cubicBezTo>
                    <a:pt x="118174" y="65084"/>
                    <a:pt x="119543" y="63050"/>
                    <a:pt x="119543" y="60338"/>
                  </a:cubicBezTo>
                  <a:cubicBezTo>
                    <a:pt x="119543" y="57288"/>
                    <a:pt x="118174" y="54576"/>
                    <a:pt x="114068" y="52542"/>
                  </a:cubicBezTo>
                  <a:cubicBezTo>
                    <a:pt x="19619" y="1694"/>
                    <a:pt x="19619" y="1694"/>
                    <a:pt x="19619" y="1694"/>
                  </a:cubicBezTo>
                  <a:cubicBezTo>
                    <a:pt x="15969" y="0"/>
                    <a:pt x="10494" y="0"/>
                    <a:pt x="6387" y="1694"/>
                  </a:cubicBezTo>
                  <a:cubicBezTo>
                    <a:pt x="2281" y="2711"/>
                    <a:pt x="0" y="5423"/>
                    <a:pt x="0" y="9491"/>
                  </a:cubicBezTo>
                  <a:cubicBezTo>
                    <a:pt x="0" y="109830"/>
                    <a:pt x="0" y="109830"/>
                    <a:pt x="0" y="109830"/>
                  </a:cubicBezTo>
                  <a:cubicBezTo>
                    <a:pt x="0" y="113898"/>
                    <a:pt x="2281" y="116610"/>
                    <a:pt x="6387" y="118644"/>
                  </a:cubicBezTo>
                  <a:cubicBezTo>
                    <a:pt x="10494" y="119661"/>
                    <a:pt x="15969" y="119661"/>
                    <a:pt x="19619" y="117966"/>
                  </a:cubicBezTo>
                </a:path>
              </a:pathLst>
            </a:custGeom>
            <a:solidFill>
              <a:srgbClr val="4B5050"/>
            </a:solidFill>
            <a:ln>
              <a:noFill/>
            </a:ln>
          </p:spPr>
          <p:txBody>
            <a:bodyPr lIns="34285" tIns="17138" rIns="34285" bIns="17138" anchor="ctr" anchorCtr="0">
              <a:noAutofit/>
            </a:bodyPr>
            <a:lstStyle/>
            <a:p>
              <a:pPr defTabSz="342900">
                <a:defRPr/>
              </a:pPr>
              <a:endParaRPr sz="1350" kern="0">
                <a:solidFill>
                  <a:srgbClr val="91969B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0" name="Shape 258"/>
          <p:cNvGrpSpPr/>
          <p:nvPr/>
        </p:nvGrpSpPr>
        <p:grpSpPr>
          <a:xfrm>
            <a:off x="3096916" y="2671737"/>
            <a:ext cx="1199906" cy="300665"/>
            <a:chOff x="9653093" y="7220771"/>
            <a:chExt cx="2471893" cy="619391"/>
          </a:xfrm>
        </p:grpSpPr>
        <p:sp>
          <p:nvSpPr>
            <p:cNvPr id="11" name="Shape 259"/>
            <p:cNvSpPr/>
            <p:nvPr/>
          </p:nvSpPr>
          <p:spPr>
            <a:xfrm>
              <a:off x="9653093" y="7220771"/>
              <a:ext cx="2471893" cy="321871"/>
            </a:xfrm>
            <a:prstGeom prst="rect">
              <a:avLst/>
            </a:prstGeom>
            <a:solidFill>
              <a:srgbClr val="4B5050"/>
            </a:solidFill>
            <a:ln>
              <a:noFill/>
            </a:ln>
          </p:spPr>
          <p:txBody>
            <a:bodyPr lIns="82275" tIns="41138" rIns="82275" bIns="41138" anchor="ctr" anchorCtr="0">
              <a:noAutofit/>
            </a:bodyPr>
            <a:lstStyle/>
            <a:p>
              <a:pPr algn="ctr" defTabSz="342900">
                <a:defRPr/>
              </a:pPr>
              <a:endParaRPr sz="1350" kern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" name="Shape 260"/>
            <p:cNvSpPr/>
            <p:nvPr/>
          </p:nvSpPr>
          <p:spPr>
            <a:xfrm rot="5400000">
              <a:off x="10755033" y="7440117"/>
              <a:ext cx="342077" cy="4580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619" y="117966"/>
                  </a:moveTo>
                  <a:lnTo>
                    <a:pt x="19619" y="117966"/>
                  </a:lnTo>
                  <a:cubicBezTo>
                    <a:pt x="114068" y="67118"/>
                    <a:pt x="114068" y="67118"/>
                    <a:pt x="114068" y="67118"/>
                  </a:cubicBezTo>
                  <a:cubicBezTo>
                    <a:pt x="118174" y="65084"/>
                    <a:pt x="119543" y="63050"/>
                    <a:pt x="119543" y="60338"/>
                  </a:cubicBezTo>
                  <a:cubicBezTo>
                    <a:pt x="119543" y="57288"/>
                    <a:pt x="118174" y="54576"/>
                    <a:pt x="114068" y="52542"/>
                  </a:cubicBezTo>
                  <a:cubicBezTo>
                    <a:pt x="19619" y="1694"/>
                    <a:pt x="19619" y="1694"/>
                    <a:pt x="19619" y="1694"/>
                  </a:cubicBezTo>
                  <a:cubicBezTo>
                    <a:pt x="15969" y="0"/>
                    <a:pt x="10494" y="0"/>
                    <a:pt x="6387" y="1694"/>
                  </a:cubicBezTo>
                  <a:cubicBezTo>
                    <a:pt x="2281" y="2711"/>
                    <a:pt x="0" y="5423"/>
                    <a:pt x="0" y="9491"/>
                  </a:cubicBezTo>
                  <a:cubicBezTo>
                    <a:pt x="0" y="109830"/>
                    <a:pt x="0" y="109830"/>
                    <a:pt x="0" y="109830"/>
                  </a:cubicBezTo>
                  <a:cubicBezTo>
                    <a:pt x="0" y="113898"/>
                    <a:pt x="2281" y="116610"/>
                    <a:pt x="6387" y="118644"/>
                  </a:cubicBezTo>
                  <a:cubicBezTo>
                    <a:pt x="10494" y="119661"/>
                    <a:pt x="15969" y="119661"/>
                    <a:pt x="19619" y="117966"/>
                  </a:cubicBezTo>
                </a:path>
              </a:pathLst>
            </a:custGeom>
            <a:solidFill>
              <a:srgbClr val="4B5050"/>
            </a:solidFill>
            <a:ln>
              <a:noFill/>
            </a:ln>
          </p:spPr>
          <p:txBody>
            <a:bodyPr lIns="34285" tIns="17138" rIns="34285" bIns="17138" anchor="ctr" anchorCtr="0">
              <a:noAutofit/>
            </a:bodyPr>
            <a:lstStyle/>
            <a:p>
              <a:pPr defTabSz="342900">
                <a:defRPr/>
              </a:pPr>
              <a:endParaRPr sz="1350" kern="0">
                <a:solidFill>
                  <a:srgbClr val="91969B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3" name="Shape 261"/>
          <p:cNvGrpSpPr/>
          <p:nvPr/>
        </p:nvGrpSpPr>
        <p:grpSpPr>
          <a:xfrm>
            <a:off x="5539329" y="2671736"/>
            <a:ext cx="1199906" cy="293272"/>
            <a:chOff x="14684640" y="7220768"/>
            <a:chExt cx="2471893" cy="604161"/>
          </a:xfrm>
        </p:grpSpPr>
        <p:sp>
          <p:nvSpPr>
            <p:cNvPr id="14" name="Shape 262"/>
            <p:cNvSpPr/>
            <p:nvPr/>
          </p:nvSpPr>
          <p:spPr>
            <a:xfrm>
              <a:off x="14684640" y="7220768"/>
              <a:ext cx="2471893" cy="321871"/>
            </a:xfrm>
            <a:prstGeom prst="rect">
              <a:avLst/>
            </a:prstGeom>
            <a:solidFill>
              <a:srgbClr val="4B5050"/>
            </a:solidFill>
            <a:ln>
              <a:noFill/>
            </a:ln>
          </p:spPr>
          <p:txBody>
            <a:bodyPr lIns="82275" tIns="41138" rIns="82275" bIns="41138" anchor="ctr" anchorCtr="0">
              <a:noAutofit/>
            </a:bodyPr>
            <a:lstStyle/>
            <a:p>
              <a:pPr algn="ctr" defTabSz="342900">
                <a:defRPr/>
              </a:pPr>
              <a:endParaRPr sz="1350" kern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" name="Shape 263"/>
            <p:cNvSpPr/>
            <p:nvPr/>
          </p:nvSpPr>
          <p:spPr>
            <a:xfrm rot="5400000">
              <a:off x="15834926" y="7424885"/>
              <a:ext cx="342077" cy="4580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619" y="117966"/>
                  </a:moveTo>
                  <a:lnTo>
                    <a:pt x="19619" y="117966"/>
                  </a:lnTo>
                  <a:cubicBezTo>
                    <a:pt x="114068" y="67118"/>
                    <a:pt x="114068" y="67118"/>
                    <a:pt x="114068" y="67118"/>
                  </a:cubicBezTo>
                  <a:cubicBezTo>
                    <a:pt x="118174" y="65084"/>
                    <a:pt x="119543" y="63050"/>
                    <a:pt x="119543" y="60338"/>
                  </a:cubicBezTo>
                  <a:cubicBezTo>
                    <a:pt x="119543" y="57288"/>
                    <a:pt x="118174" y="54576"/>
                    <a:pt x="114068" y="52542"/>
                  </a:cubicBezTo>
                  <a:cubicBezTo>
                    <a:pt x="19619" y="1694"/>
                    <a:pt x="19619" y="1694"/>
                    <a:pt x="19619" y="1694"/>
                  </a:cubicBezTo>
                  <a:cubicBezTo>
                    <a:pt x="15969" y="0"/>
                    <a:pt x="10494" y="0"/>
                    <a:pt x="6387" y="1694"/>
                  </a:cubicBezTo>
                  <a:cubicBezTo>
                    <a:pt x="2281" y="2711"/>
                    <a:pt x="0" y="5423"/>
                    <a:pt x="0" y="9491"/>
                  </a:cubicBezTo>
                  <a:cubicBezTo>
                    <a:pt x="0" y="109830"/>
                    <a:pt x="0" y="109830"/>
                    <a:pt x="0" y="109830"/>
                  </a:cubicBezTo>
                  <a:cubicBezTo>
                    <a:pt x="0" y="113898"/>
                    <a:pt x="2281" y="116610"/>
                    <a:pt x="6387" y="118644"/>
                  </a:cubicBezTo>
                  <a:cubicBezTo>
                    <a:pt x="10494" y="119661"/>
                    <a:pt x="15969" y="119661"/>
                    <a:pt x="19619" y="117966"/>
                  </a:cubicBezTo>
                </a:path>
              </a:pathLst>
            </a:custGeom>
            <a:solidFill>
              <a:srgbClr val="4B5050"/>
            </a:solidFill>
            <a:ln>
              <a:noFill/>
            </a:ln>
          </p:spPr>
          <p:txBody>
            <a:bodyPr lIns="34285" tIns="17138" rIns="34285" bIns="17138" anchor="ctr" anchorCtr="0">
              <a:noAutofit/>
            </a:bodyPr>
            <a:lstStyle/>
            <a:p>
              <a:pPr defTabSz="342900">
                <a:defRPr/>
              </a:pPr>
              <a:endParaRPr sz="1350" kern="0">
                <a:solidFill>
                  <a:srgbClr val="91969B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6" name="Shape 264"/>
          <p:cNvGrpSpPr/>
          <p:nvPr/>
        </p:nvGrpSpPr>
        <p:grpSpPr>
          <a:xfrm>
            <a:off x="6760535" y="2538120"/>
            <a:ext cx="1199906" cy="289854"/>
            <a:chOff x="17200413" y="6945511"/>
            <a:chExt cx="2471893" cy="597120"/>
          </a:xfrm>
          <a:solidFill>
            <a:schemeClr val="accent1"/>
          </a:solidFill>
        </p:grpSpPr>
        <p:sp>
          <p:nvSpPr>
            <p:cNvPr id="17" name="Shape 265"/>
            <p:cNvSpPr/>
            <p:nvPr/>
          </p:nvSpPr>
          <p:spPr>
            <a:xfrm rot="5400000">
              <a:off x="18275426" y="6145750"/>
              <a:ext cx="321868" cy="2471893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txBody>
            <a:bodyPr lIns="82275" tIns="41138" rIns="82275" bIns="41138" anchor="ctr" anchorCtr="0">
              <a:noAutofit/>
            </a:bodyPr>
            <a:lstStyle/>
            <a:p>
              <a:pPr algn="ctr" defTabSz="342900">
                <a:defRPr/>
              </a:pPr>
              <a:endParaRPr sz="1350" kern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Shape 266"/>
            <p:cNvSpPr/>
            <p:nvPr/>
          </p:nvSpPr>
          <p:spPr>
            <a:xfrm rot="-5400000">
              <a:off x="18271028" y="6887543"/>
              <a:ext cx="342077" cy="4580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619" y="117966"/>
                  </a:moveTo>
                  <a:lnTo>
                    <a:pt x="19619" y="117966"/>
                  </a:lnTo>
                  <a:cubicBezTo>
                    <a:pt x="114068" y="67118"/>
                    <a:pt x="114068" y="67118"/>
                    <a:pt x="114068" y="67118"/>
                  </a:cubicBezTo>
                  <a:cubicBezTo>
                    <a:pt x="118174" y="65084"/>
                    <a:pt x="119543" y="63050"/>
                    <a:pt x="119543" y="60338"/>
                  </a:cubicBezTo>
                  <a:cubicBezTo>
                    <a:pt x="119543" y="57288"/>
                    <a:pt x="118174" y="54576"/>
                    <a:pt x="114068" y="52542"/>
                  </a:cubicBezTo>
                  <a:cubicBezTo>
                    <a:pt x="19619" y="1694"/>
                    <a:pt x="19619" y="1694"/>
                    <a:pt x="19619" y="1694"/>
                  </a:cubicBezTo>
                  <a:cubicBezTo>
                    <a:pt x="15969" y="0"/>
                    <a:pt x="10494" y="0"/>
                    <a:pt x="6387" y="1694"/>
                  </a:cubicBezTo>
                  <a:cubicBezTo>
                    <a:pt x="2281" y="2711"/>
                    <a:pt x="0" y="5423"/>
                    <a:pt x="0" y="9491"/>
                  </a:cubicBezTo>
                  <a:cubicBezTo>
                    <a:pt x="0" y="109830"/>
                    <a:pt x="0" y="109830"/>
                    <a:pt x="0" y="109830"/>
                  </a:cubicBezTo>
                  <a:cubicBezTo>
                    <a:pt x="0" y="113898"/>
                    <a:pt x="2281" y="116610"/>
                    <a:pt x="6387" y="118644"/>
                  </a:cubicBezTo>
                  <a:cubicBezTo>
                    <a:pt x="10494" y="119661"/>
                    <a:pt x="15969" y="119661"/>
                    <a:pt x="19619" y="117966"/>
                  </a:cubicBezTo>
                </a:path>
              </a:pathLst>
            </a:custGeom>
            <a:grpFill/>
            <a:ln>
              <a:noFill/>
            </a:ln>
          </p:spPr>
          <p:txBody>
            <a:bodyPr lIns="34285" tIns="17138" rIns="34285" bIns="17138" anchor="ctr" anchorCtr="0">
              <a:noAutofit/>
            </a:bodyPr>
            <a:lstStyle/>
            <a:p>
              <a:pPr defTabSz="342900">
                <a:defRPr/>
              </a:pPr>
              <a:endParaRPr sz="1350" kern="0">
                <a:solidFill>
                  <a:srgbClr val="91969B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9" name="Shape 267"/>
          <p:cNvGrpSpPr/>
          <p:nvPr/>
        </p:nvGrpSpPr>
        <p:grpSpPr>
          <a:xfrm>
            <a:off x="4318123" y="2527814"/>
            <a:ext cx="1199906" cy="300164"/>
            <a:chOff x="12168867" y="6924280"/>
            <a:chExt cx="2471893" cy="618359"/>
          </a:xfrm>
          <a:solidFill>
            <a:schemeClr val="accent1"/>
          </a:solidFill>
        </p:grpSpPr>
        <p:sp>
          <p:nvSpPr>
            <p:cNvPr id="20" name="Shape 268"/>
            <p:cNvSpPr/>
            <p:nvPr/>
          </p:nvSpPr>
          <p:spPr>
            <a:xfrm>
              <a:off x="12168867" y="7220768"/>
              <a:ext cx="2471893" cy="321871"/>
            </a:xfrm>
            <a:prstGeom prst="rect">
              <a:avLst/>
            </a:prstGeom>
            <a:grpFill/>
            <a:ln>
              <a:noFill/>
            </a:ln>
          </p:spPr>
          <p:txBody>
            <a:bodyPr lIns="82275" tIns="41138" rIns="82275" bIns="41138" anchor="ctr" anchorCtr="0">
              <a:noAutofit/>
            </a:bodyPr>
            <a:lstStyle/>
            <a:p>
              <a:pPr algn="ctr" defTabSz="342900">
                <a:defRPr/>
              </a:pPr>
              <a:endParaRPr sz="1350" kern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Shape 269"/>
            <p:cNvSpPr/>
            <p:nvPr/>
          </p:nvSpPr>
          <p:spPr>
            <a:xfrm rot="-5400000">
              <a:off x="13261997" y="6866312"/>
              <a:ext cx="342077" cy="4580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619" y="117966"/>
                  </a:moveTo>
                  <a:lnTo>
                    <a:pt x="19619" y="117966"/>
                  </a:lnTo>
                  <a:cubicBezTo>
                    <a:pt x="114068" y="67118"/>
                    <a:pt x="114068" y="67118"/>
                    <a:pt x="114068" y="67118"/>
                  </a:cubicBezTo>
                  <a:cubicBezTo>
                    <a:pt x="118174" y="65084"/>
                    <a:pt x="119543" y="63050"/>
                    <a:pt x="119543" y="60338"/>
                  </a:cubicBezTo>
                  <a:cubicBezTo>
                    <a:pt x="119543" y="57288"/>
                    <a:pt x="118174" y="54576"/>
                    <a:pt x="114068" y="52542"/>
                  </a:cubicBezTo>
                  <a:cubicBezTo>
                    <a:pt x="19619" y="1694"/>
                    <a:pt x="19619" y="1694"/>
                    <a:pt x="19619" y="1694"/>
                  </a:cubicBezTo>
                  <a:cubicBezTo>
                    <a:pt x="15969" y="0"/>
                    <a:pt x="10494" y="0"/>
                    <a:pt x="6387" y="1694"/>
                  </a:cubicBezTo>
                  <a:cubicBezTo>
                    <a:pt x="2281" y="2711"/>
                    <a:pt x="0" y="5423"/>
                    <a:pt x="0" y="9491"/>
                  </a:cubicBezTo>
                  <a:cubicBezTo>
                    <a:pt x="0" y="109830"/>
                    <a:pt x="0" y="109830"/>
                    <a:pt x="0" y="109830"/>
                  </a:cubicBezTo>
                  <a:cubicBezTo>
                    <a:pt x="0" y="113898"/>
                    <a:pt x="2281" y="116610"/>
                    <a:pt x="6387" y="118644"/>
                  </a:cubicBezTo>
                  <a:cubicBezTo>
                    <a:pt x="10494" y="119661"/>
                    <a:pt x="15969" y="119661"/>
                    <a:pt x="19619" y="117966"/>
                  </a:cubicBezTo>
                </a:path>
              </a:pathLst>
            </a:custGeom>
            <a:grpFill/>
            <a:ln>
              <a:noFill/>
            </a:ln>
          </p:spPr>
          <p:txBody>
            <a:bodyPr lIns="34285" tIns="17138" rIns="34285" bIns="17138" anchor="ctr" anchorCtr="0">
              <a:noAutofit/>
            </a:bodyPr>
            <a:lstStyle/>
            <a:p>
              <a:pPr defTabSz="342900">
                <a:defRPr/>
              </a:pPr>
              <a:endParaRPr sz="1350" kern="0">
                <a:solidFill>
                  <a:srgbClr val="91969B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2" name="Shape 270"/>
          <p:cNvGrpSpPr/>
          <p:nvPr/>
        </p:nvGrpSpPr>
        <p:grpSpPr>
          <a:xfrm>
            <a:off x="1875711" y="2535208"/>
            <a:ext cx="1199906" cy="292773"/>
            <a:chOff x="7137321" y="6939512"/>
            <a:chExt cx="2471893" cy="603133"/>
          </a:xfrm>
          <a:solidFill>
            <a:schemeClr val="accent1"/>
          </a:solidFill>
        </p:grpSpPr>
        <p:sp>
          <p:nvSpPr>
            <p:cNvPr id="23" name="Shape 271"/>
            <p:cNvSpPr/>
            <p:nvPr/>
          </p:nvSpPr>
          <p:spPr>
            <a:xfrm>
              <a:off x="7137321" y="7220774"/>
              <a:ext cx="2471893" cy="321871"/>
            </a:xfrm>
            <a:prstGeom prst="rect">
              <a:avLst/>
            </a:prstGeom>
            <a:grpFill/>
            <a:ln>
              <a:noFill/>
            </a:ln>
          </p:spPr>
          <p:txBody>
            <a:bodyPr lIns="82275" tIns="41138" rIns="82275" bIns="41138" anchor="ctr" anchorCtr="0">
              <a:noAutofit/>
            </a:bodyPr>
            <a:lstStyle/>
            <a:p>
              <a:pPr algn="ctr" defTabSz="342900">
                <a:defRPr/>
              </a:pPr>
              <a:endParaRPr sz="1350" kern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" name="Shape 272"/>
            <p:cNvSpPr/>
            <p:nvPr/>
          </p:nvSpPr>
          <p:spPr>
            <a:xfrm rot="-5400000">
              <a:off x="8182103" y="6881544"/>
              <a:ext cx="342077" cy="4580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619" y="117966"/>
                  </a:moveTo>
                  <a:lnTo>
                    <a:pt x="19619" y="117966"/>
                  </a:lnTo>
                  <a:cubicBezTo>
                    <a:pt x="114068" y="67118"/>
                    <a:pt x="114068" y="67118"/>
                    <a:pt x="114068" y="67118"/>
                  </a:cubicBezTo>
                  <a:cubicBezTo>
                    <a:pt x="118174" y="65084"/>
                    <a:pt x="119543" y="63050"/>
                    <a:pt x="119543" y="60338"/>
                  </a:cubicBezTo>
                  <a:cubicBezTo>
                    <a:pt x="119543" y="57288"/>
                    <a:pt x="118174" y="54576"/>
                    <a:pt x="114068" y="52542"/>
                  </a:cubicBezTo>
                  <a:cubicBezTo>
                    <a:pt x="19619" y="1694"/>
                    <a:pt x="19619" y="1694"/>
                    <a:pt x="19619" y="1694"/>
                  </a:cubicBezTo>
                  <a:cubicBezTo>
                    <a:pt x="15969" y="0"/>
                    <a:pt x="10494" y="0"/>
                    <a:pt x="6387" y="1694"/>
                  </a:cubicBezTo>
                  <a:cubicBezTo>
                    <a:pt x="2281" y="2711"/>
                    <a:pt x="0" y="5423"/>
                    <a:pt x="0" y="9491"/>
                  </a:cubicBezTo>
                  <a:cubicBezTo>
                    <a:pt x="0" y="109830"/>
                    <a:pt x="0" y="109830"/>
                    <a:pt x="0" y="109830"/>
                  </a:cubicBezTo>
                  <a:cubicBezTo>
                    <a:pt x="0" y="113898"/>
                    <a:pt x="2281" y="116610"/>
                    <a:pt x="6387" y="118644"/>
                  </a:cubicBezTo>
                  <a:cubicBezTo>
                    <a:pt x="10494" y="119661"/>
                    <a:pt x="15969" y="119661"/>
                    <a:pt x="19619" y="117966"/>
                  </a:cubicBezTo>
                </a:path>
              </a:pathLst>
            </a:custGeom>
            <a:grpFill/>
            <a:ln>
              <a:noFill/>
            </a:ln>
          </p:spPr>
          <p:txBody>
            <a:bodyPr lIns="34285" tIns="17138" rIns="34285" bIns="17138" anchor="ctr" anchorCtr="0">
              <a:noAutofit/>
            </a:bodyPr>
            <a:lstStyle/>
            <a:p>
              <a:pPr defTabSz="342900">
                <a:defRPr/>
              </a:pPr>
              <a:endParaRPr sz="1350" kern="0">
                <a:solidFill>
                  <a:srgbClr val="91969B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25" name="Shape 279"/>
          <p:cNvSpPr/>
          <p:nvPr/>
        </p:nvSpPr>
        <p:spPr>
          <a:xfrm>
            <a:off x="1078548" y="3819875"/>
            <a:ext cx="404104" cy="404211"/>
          </a:xfrm>
          <a:prstGeom prst="ellipse">
            <a:avLst/>
          </a:prstGeom>
          <a:solidFill>
            <a:srgbClr val="4B5050"/>
          </a:solidFill>
          <a:ln>
            <a:noFill/>
          </a:ln>
        </p:spPr>
        <p:txBody>
          <a:bodyPr lIns="68560" tIns="34275" rIns="68560" bIns="34275" anchor="ctr" anchorCtr="0">
            <a:noAutofit/>
          </a:bodyPr>
          <a:lstStyle/>
          <a:p>
            <a:pPr algn="ctr" defTabSz="342900">
              <a:defRPr/>
            </a:pPr>
            <a:endParaRPr sz="1350" kern="0">
              <a:solidFill>
                <a:srgbClr val="91969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" name="Shape 281"/>
          <p:cNvSpPr/>
          <p:nvPr/>
        </p:nvSpPr>
        <p:spPr>
          <a:xfrm>
            <a:off x="2259891" y="1282876"/>
            <a:ext cx="404516" cy="4046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68560" tIns="34275" rIns="68560" bIns="34275" anchor="ctr" anchorCtr="0">
            <a:noAutofit/>
          </a:bodyPr>
          <a:lstStyle/>
          <a:p>
            <a:pPr algn="ctr" defTabSz="342900">
              <a:defRPr/>
            </a:pPr>
            <a:endParaRPr sz="1350" kern="0">
              <a:solidFill>
                <a:srgbClr val="91969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" name="Shape 282"/>
          <p:cNvSpPr/>
          <p:nvPr/>
        </p:nvSpPr>
        <p:spPr>
          <a:xfrm>
            <a:off x="5979887" y="3817987"/>
            <a:ext cx="404516" cy="404622"/>
          </a:xfrm>
          <a:prstGeom prst="ellipse">
            <a:avLst/>
          </a:prstGeom>
          <a:solidFill>
            <a:srgbClr val="4B5050"/>
          </a:solidFill>
          <a:ln>
            <a:noFill/>
          </a:ln>
        </p:spPr>
        <p:txBody>
          <a:bodyPr lIns="68560" tIns="34275" rIns="68560" bIns="34275" anchor="ctr" anchorCtr="0">
            <a:noAutofit/>
          </a:bodyPr>
          <a:lstStyle/>
          <a:p>
            <a:pPr algn="ctr" defTabSz="342900">
              <a:defRPr/>
            </a:pPr>
            <a:endParaRPr sz="1350" kern="0">
              <a:solidFill>
                <a:srgbClr val="91969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" name="Shape 283"/>
          <p:cNvSpPr/>
          <p:nvPr/>
        </p:nvSpPr>
        <p:spPr>
          <a:xfrm>
            <a:off x="7164565" y="1278832"/>
            <a:ext cx="404516" cy="4046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68560" tIns="34275" rIns="68560" bIns="34275" anchor="ctr" anchorCtr="0">
            <a:noAutofit/>
          </a:bodyPr>
          <a:lstStyle/>
          <a:p>
            <a:pPr algn="ctr" defTabSz="342900">
              <a:defRPr/>
            </a:pPr>
            <a:endParaRPr sz="1350" kern="0">
              <a:solidFill>
                <a:srgbClr val="91969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" name="Shape 291"/>
          <p:cNvSpPr/>
          <p:nvPr/>
        </p:nvSpPr>
        <p:spPr>
          <a:xfrm>
            <a:off x="1172198" y="3913880"/>
            <a:ext cx="217432" cy="196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4219" y="119779"/>
                </a:moveTo>
                <a:lnTo>
                  <a:pt x="114219" y="119779"/>
                </a:lnTo>
                <a:cubicBezTo>
                  <a:pt x="104252" y="119779"/>
                  <a:pt x="104252" y="119779"/>
                  <a:pt x="104252" y="119779"/>
                </a:cubicBezTo>
                <a:cubicBezTo>
                  <a:pt x="104252" y="70018"/>
                  <a:pt x="104252" y="70018"/>
                  <a:pt x="104252" y="70018"/>
                </a:cubicBezTo>
                <a:cubicBezTo>
                  <a:pt x="104252" y="31045"/>
                  <a:pt x="104252" y="31045"/>
                  <a:pt x="104252" y="31045"/>
                </a:cubicBezTo>
                <a:cubicBezTo>
                  <a:pt x="114219" y="31045"/>
                  <a:pt x="114219" y="31045"/>
                  <a:pt x="114219" y="31045"/>
                </a:cubicBezTo>
                <a:cubicBezTo>
                  <a:pt x="117009" y="31045"/>
                  <a:pt x="119800" y="32587"/>
                  <a:pt x="119800" y="37431"/>
                </a:cubicBezTo>
                <a:cubicBezTo>
                  <a:pt x="119800" y="76183"/>
                  <a:pt x="119800" y="76183"/>
                  <a:pt x="119800" y="76183"/>
                </a:cubicBezTo>
                <a:cubicBezTo>
                  <a:pt x="119800" y="101064"/>
                  <a:pt x="119800" y="101064"/>
                  <a:pt x="119800" y="101064"/>
                </a:cubicBezTo>
                <a:cubicBezTo>
                  <a:pt x="119800" y="113614"/>
                  <a:pt x="119800" y="113614"/>
                  <a:pt x="119800" y="113614"/>
                </a:cubicBezTo>
                <a:cubicBezTo>
                  <a:pt x="119800" y="116697"/>
                  <a:pt x="117009" y="119779"/>
                  <a:pt x="114219" y="119779"/>
                </a:cubicBezTo>
                <a:close/>
                <a:moveTo>
                  <a:pt x="19734" y="119779"/>
                </a:moveTo>
                <a:lnTo>
                  <a:pt x="19734" y="119779"/>
                </a:lnTo>
                <a:cubicBezTo>
                  <a:pt x="19734" y="70018"/>
                  <a:pt x="19734" y="70018"/>
                  <a:pt x="19734" y="70018"/>
                </a:cubicBezTo>
                <a:cubicBezTo>
                  <a:pt x="19734" y="68477"/>
                  <a:pt x="19734" y="68477"/>
                  <a:pt x="19734" y="68477"/>
                </a:cubicBezTo>
                <a:cubicBezTo>
                  <a:pt x="19734" y="31045"/>
                  <a:pt x="19734" y="31045"/>
                  <a:pt x="19734" y="31045"/>
                </a:cubicBezTo>
                <a:cubicBezTo>
                  <a:pt x="31096" y="31045"/>
                  <a:pt x="31096" y="31045"/>
                  <a:pt x="31096" y="31045"/>
                </a:cubicBezTo>
                <a:cubicBezTo>
                  <a:pt x="31096" y="14091"/>
                  <a:pt x="43654" y="0"/>
                  <a:pt x="59202" y="0"/>
                </a:cubicBezTo>
                <a:cubicBezTo>
                  <a:pt x="74750" y="0"/>
                  <a:pt x="87308" y="14091"/>
                  <a:pt x="87308" y="31045"/>
                </a:cubicBezTo>
                <a:cubicBezTo>
                  <a:pt x="98671" y="31045"/>
                  <a:pt x="98671" y="31045"/>
                  <a:pt x="98671" y="31045"/>
                </a:cubicBezTo>
                <a:cubicBezTo>
                  <a:pt x="98671" y="70018"/>
                  <a:pt x="98671" y="70018"/>
                  <a:pt x="98671" y="70018"/>
                </a:cubicBezTo>
                <a:cubicBezTo>
                  <a:pt x="98671" y="119779"/>
                  <a:pt x="98671" y="119779"/>
                  <a:pt x="98671" y="119779"/>
                </a:cubicBezTo>
                <a:lnTo>
                  <a:pt x="19734" y="119779"/>
                </a:lnTo>
                <a:close/>
                <a:moveTo>
                  <a:pt x="59202" y="12550"/>
                </a:moveTo>
                <a:lnTo>
                  <a:pt x="59202" y="12550"/>
                </a:lnTo>
                <a:cubicBezTo>
                  <a:pt x="50830" y="12550"/>
                  <a:pt x="42259" y="20256"/>
                  <a:pt x="42259" y="31045"/>
                </a:cubicBezTo>
                <a:cubicBezTo>
                  <a:pt x="76146" y="31045"/>
                  <a:pt x="76146" y="31045"/>
                  <a:pt x="76146" y="31045"/>
                </a:cubicBezTo>
                <a:cubicBezTo>
                  <a:pt x="76146" y="20256"/>
                  <a:pt x="69169" y="12550"/>
                  <a:pt x="59202" y="12550"/>
                </a:cubicBezTo>
                <a:close/>
                <a:moveTo>
                  <a:pt x="0" y="113614"/>
                </a:moveTo>
                <a:lnTo>
                  <a:pt x="0" y="113614"/>
                </a:lnTo>
                <a:cubicBezTo>
                  <a:pt x="0" y="101064"/>
                  <a:pt x="0" y="101064"/>
                  <a:pt x="0" y="101064"/>
                </a:cubicBezTo>
                <a:cubicBezTo>
                  <a:pt x="0" y="76183"/>
                  <a:pt x="0" y="76183"/>
                  <a:pt x="0" y="76183"/>
                </a:cubicBezTo>
                <a:cubicBezTo>
                  <a:pt x="0" y="37431"/>
                  <a:pt x="0" y="37431"/>
                  <a:pt x="0" y="37431"/>
                </a:cubicBezTo>
                <a:cubicBezTo>
                  <a:pt x="0" y="32587"/>
                  <a:pt x="1395" y="31045"/>
                  <a:pt x="5780" y="31045"/>
                </a:cubicBezTo>
                <a:cubicBezTo>
                  <a:pt x="14152" y="31045"/>
                  <a:pt x="14152" y="31045"/>
                  <a:pt x="14152" y="31045"/>
                </a:cubicBezTo>
                <a:cubicBezTo>
                  <a:pt x="14152" y="68477"/>
                  <a:pt x="14152" y="68477"/>
                  <a:pt x="14152" y="68477"/>
                </a:cubicBezTo>
                <a:cubicBezTo>
                  <a:pt x="14152" y="70018"/>
                  <a:pt x="14152" y="70018"/>
                  <a:pt x="14152" y="70018"/>
                </a:cubicBezTo>
                <a:cubicBezTo>
                  <a:pt x="14152" y="119779"/>
                  <a:pt x="14152" y="119779"/>
                  <a:pt x="14152" y="119779"/>
                </a:cubicBezTo>
                <a:cubicBezTo>
                  <a:pt x="5780" y="119779"/>
                  <a:pt x="5780" y="119779"/>
                  <a:pt x="5780" y="119779"/>
                </a:cubicBezTo>
                <a:cubicBezTo>
                  <a:pt x="1395" y="119779"/>
                  <a:pt x="0" y="116697"/>
                  <a:pt x="0" y="1136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34285" tIns="17138" rIns="34285" bIns="17138" anchor="ctr" anchorCtr="0">
            <a:noAutofit/>
          </a:bodyPr>
          <a:lstStyle/>
          <a:p>
            <a:pPr defTabSz="342900"/>
            <a:endParaRPr sz="1350" kern="0">
              <a:solidFill>
                <a:srgbClr val="91969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" name="Shape 292"/>
          <p:cNvSpPr/>
          <p:nvPr/>
        </p:nvSpPr>
        <p:spPr>
          <a:xfrm>
            <a:off x="2354226" y="1399541"/>
            <a:ext cx="215844" cy="190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4209" y="119774"/>
                </a:moveTo>
                <a:lnTo>
                  <a:pt x="114209" y="119774"/>
                </a:lnTo>
                <a:cubicBezTo>
                  <a:pt x="5590" y="119774"/>
                  <a:pt x="5590" y="119774"/>
                  <a:pt x="5590" y="119774"/>
                </a:cubicBezTo>
                <a:cubicBezTo>
                  <a:pt x="2795" y="119774"/>
                  <a:pt x="0" y="116610"/>
                  <a:pt x="0" y="113446"/>
                </a:cubicBezTo>
                <a:cubicBezTo>
                  <a:pt x="0" y="6327"/>
                  <a:pt x="0" y="6327"/>
                  <a:pt x="0" y="6327"/>
                </a:cubicBezTo>
                <a:cubicBezTo>
                  <a:pt x="0" y="3163"/>
                  <a:pt x="2795" y="0"/>
                  <a:pt x="5590" y="0"/>
                </a:cubicBezTo>
                <a:cubicBezTo>
                  <a:pt x="114209" y="0"/>
                  <a:pt x="114209" y="0"/>
                  <a:pt x="114209" y="0"/>
                </a:cubicBezTo>
                <a:cubicBezTo>
                  <a:pt x="118402" y="0"/>
                  <a:pt x="119800" y="3163"/>
                  <a:pt x="119800" y="6327"/>
                </a:cubicBezTo>
                <a:cubicBezTo>
                  <a:pt x="119800" y="113446"/>
                  <a:pt x="119800" y="113446"/>
                  <a:pt x="119800" y="113446"/>
                </a:cubicBezTo>
                <a:cubicBezTo>
                  <a:pt x="119800" y="116610"/>
                  <a:pt x="118402" y="119774"/>
                  <a:pt x="114209" y="119774"/>
                </a:cubicBezTo>
                <a:close/>
                <a:moveTo>
                  <a:pt x="11181" y="6327"/>
                </a:moveTo>
                <a:lnTo>
                  <a:pt x="11181" y="6327"/>
                </a:lnTo>
                <a:cubicBezTo>
                  <a:pt x="8386" y="6327"/>
                  <a:pt x="5590" y="9717"/>
                  <a:pt x="5590" y="12881"/>
                </a:cubicBezTo>
                <a:cubicBezTo>
                  <a:pt x="5590" y="17627"/>
                  <a:pt x="8386" y="19209"/>
                  <a:pt x="11181" y="19209"/>
                </a:cubicBezTo>
                <a:cubicBezTo>
                  <a:pt x="13976" y="19209"/>
                  <a:pt x="16772" y="17627"/>
                  <a:pt x="16772" y="12881"/>
                </a:cubicBezTo>
                <a:cubicBezTo>
                  <a:pt x="16772" y="9717"/>
                  <a:pt x="13976" y="6327"/>
                  <a:pt x="11181" y="6327"/>
                </a:cubicBezTo>
                <a:close/>
                <a:moveTo>
                  <a:pt x="28153" y="6327"/>
                </a:moveTo>
                <a:lnTo>
                  <a:pt x="28153" y="6327"/>
                </a:lnTo>
                <a:cubicBezTo>
                  <a:pt x="25357" y="6327"/>
                  <a:pt x="22562" y="9717"/>
                  <a:pt x="22562" y="12881"/>
                </a:cubicBezTo>
                <a:cubicBezTo>
                  <a:pt x="22562" y="17627"/>
                  <a:pt x="25357" y="19209"/>
                  <a:pt x="28153" y="19209"/>
                </a:cubicBezTo>
                <a:cubicBezTo>
                  <a:pt x="30948" y="19209"/>
                  <a:pt x="33743" y="17627"/>
                  <a:pt x="33743" y="12881"/>
                </a:cubicBezTo>
                <a:cubicBezTo>
                  <a:pt x="33743" y="9717"/>
                  <a:pt x="30948" y="6327"/>
                  <a:pt x="28153" y="6327"/>
                </a:cubicBezTo>
                <a:close/>
                <a:moveTo>
                  <a:pt x="45124" y="6327"/>
                </a:moveTo>
                <a:lnTo>
                  <a:pt x="45124" y="6327"/>
                </a:lnTo>
                <a:cubicBezTo>
                  <a:pt x="42329" y="6327"/>
                  <a:pt x="39334" y="9717"/>
                  <a:pt x="39334" y="12881"/>
                </a:cubicBezTo>
                <a:cubicBezTo>
                  <a:pt x="39334" y="17627"/>
                  <a:pt x="42329" y="19209"/>
                  <a:pt x="45124" y="19209"/>
                </a:cubicBezTo>
                <a:cubicBezTo>
                  <a:pt x="47920" y="19209"/>
                  <a:pt x="50715" y="17627"/>
                  <a:pt x="50715" y="12881"/>
                </a:cubicBezTo>
                <a:cubicBezTo>
                  <a:pt x="50715" y="9717"/>
                  <a:pt x="47920" y="6327"/>
                  <a:pt x="45124" y="6327"/>
                </a:cubicBezTo>
                <a:close/>
                <a:moveTo>
                  <a:pt x="114209" y="25536"/>
                </a:moveTo>
                <a:lnTo>
                  <a:pt x="114209" y="25536"/>
                </a:lnTo>
                <a:cubicBezTo>
                  <a:pt x="108618" y="25536"/>
                  <a:pt x="108618" y="25536"/>
                  <a:pt x="108618" y="25536"/>
                </a:cubicBezTo>
                <a:cubicBezTo>
                  <a:pt x="11181" y="25536"/>
                  <a:pt x="11181" y="25536"/>
                  <a:pt x="11181" y="25536"/>
                </a:cubicBezTo>
                <a:cubicBezTo>
                  <a:pt x="5590" y="25536"/>
                  <a:pt x="5590" y="25536"/>
                  <a:pt x="5590" y="25536"/>
                </a:cubicBezTo>
                <a:cubicBezTo>
                  <a:pt x="5590" y="113446"/>
                  <a:pt x="5590" y="113446"/>
                  <a:pt x="5590" y="113446"/>
                </a:cubicBezTo>
                <a:cubicBezTo>
                  <a:pt x="114209" y="113446"/>
                  <a:pt x="114209" y="113446"/>
                  <a:pt x="114209" y="113446"/>
                </a:cubicBezTo>
                <a:lnTo>
                  <a:pt x="114209" y="25536"/>
                </a:lnTo>
                <a:close/>
                <a:moveTo>
                  <a:pt x="43727" y="63954"/>
                </a:moveTo>
                <a:lnTo>
                  <a:pt x="43727" y="63954"/>
                </a:lnTo>
                <a:cubicBezTo>
                  <a:pt x="45124" y="63954"/>
                  <a:pt x="46522" y="65536"/>
                  <a:pt x="46522" y="67118"/>
                </a:cubicBezTo>
                <a:lnTo>
                  <a:pt x="46522" y="67118"/>
                </a:lnTo>
                <a:cubicBezTo>
                  <a:pt x="54908" y="75028"/>
                  <a:pt x="54908" y="75028"/>
                  <a:pt x="54908" y="75028"/>
                </a:cubicBezTo>
                <a:cubicBezTo>
                  <a:pt x="73277" y="54463"/>
                  <a:pt x="73277" y="54463"/>
                  <a:pt x="73277" y="54463"/>
                </a:cubicBezTo>
                <a:lnTo>
                  <a:pt x="73277" y="54463"/>
                </a:lnTo>
                <a:cubicBezTo>
                  <a:pt x="74675" y="52881"/>
                  <a:pt x="76073" y="51073"/>
                  <a:pt x="77470" y="51073"/>
                </a:cubicBezTo>
                <a:cubicBezTo>
                  <a:pt x="80266" y="51073"/>
                  <a:pt x="83261" y="54463"/>
                  <a:pt x="83261" y="57627"/>
                </a:cubicBezTo>
                <a:cubicBezTo>
                  <a:pt x="83261" y="59209"/>
                  <a:pt x="81863" y="60790"/>
                  <a:pt x="80266" y="62372"/>
                </a:cubicBezTo>
                <a:lnTo>
                  <a:pt x="80266" y="62372"/>
                </a:lnTo>
                <a:cubicBezTo>
                  <a:pt x="57703" y="87909"/>
                  <a:pt x="57703" y="87909"/>
                  <a:pt x="57703" y="87909"/>
                </a:cubicBezTo>
                <a:lnTo>
                  <a:pt x="57703" y="87909"/>
                </a:lnTo>
                <a:cubicBezTo>
                  <a:pt x="57703" y="89491"/>
                  <a:pt x="56306" y="89491"/>
                  <a:pt x="54908" y="89491"/>
                </a:cubicBezTo>
                <a:cubicBezTo>
                  <a:pt x="53510" y="89491"/>
                  <a:pt x="52113" y="89491"/>
                  <a:pt x="50715" y="87909"/>
                </a:cubicBezTo>
                <a:lnTo>
                  <a:pt x="50715" y="87909"/>
                </a:lnTo>
                <a:cubicBezTo>
                  <a:pt x="39334" y="75028"/>
                  <a:pt x="39334" y="75028"/>
                  <a:pt x="39334" y="75028"/>
                </a:cubicBezTo>
                <a:lnTo>
                  <a:pt x="39334" y="75028"/>
                </a:lnTo>
                <a:cubicBezTo>
                  <a:pt x="37936" y="73446"/>
                  <a:pt x="37936" y="71864"/>
                  <a:pt x="37936" y="70282"/>
                </a:cubicBezTo>
                <a:cubicBezTo>
                  <a:pt x="37936" y="67118"/>
                  <a:pt x="39334" y="63954"/>
                  <a:pt x="43727" y="63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34285" tIns="17138" rIns="34285" bIns="17138" anchor="ctr" anchorCtr="0">
            <a:noAutofit/>
          </a:bodyPr>
          <a:lstStyle/>
          <a:p>
            <a:pPr defTabSz="342900">
              <a:defRPr/>
            </a:pPr>
            <a:endParaRPr sz="1350" kern="0">
              <a:solidFill>
                <a:srgbClr val="91969B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" name="Shape 293"/>
          <p:cNvCxnSpPr/>
          <p:nvPr/>
        </p:nvCxnSpPr>
        <p:spPr>
          <a:xfrm>
            <a:off x="6184214" y="2947337"/>
            <a:ext cx="1059" cy="855829"/>
          </a:xfrm>
          <a:prstGeom prst="straightConnector1">
            <a:avLst/>
          </a:prstGeom>
          <a:noFill/>
          <a:ln w="28575" cap="flat" cmpd="sng">
            <a:solidFill>
              <a:srgbClr val="4B505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2" name="Shape 294"/>
          <p:cNvCxnSpPr/>
          <p:nvPr/>
        </p:nvCxnSpPr>
        <p:spPr>
          <a:xfrm>
            <a:off x="7366823" y="1695853"/>
            <a:ext cx="1059" cy="855829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3" name="Shape 295"/>
          <p:cNvCxnSpPr/>
          <p:nvPr/>
        </p:nvCxnSpPr>
        <p:spPr>
          <a:xfrm>
            <a:off x="1279541" y="2947337"/>
            <a:ext cx="1059" cy="855829"/>
          </a:xfrm>
          <a:prstGeom prst="straightConnector1">
            <a:avLst/>
          </a:prstGeom>
          <a:noFill/>
          <a:ln w="28575" cap="flat" cmpd="sng">
            <a:solidFill>
              <a:srgbClr val="4B505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4" name="Shape 296"/>
          <p:cNvCxnSpPr/>
          <p:nvPr/>
        </p:nvCxnSpPr>
        <p:spPr>
          <a:xfrm>
            <a:off x="2462149" y="1695853"/>
            <a:ext cx="1059" cy="855829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5" name="Shape 298"/>
          <p:cNvSpPr/>
          <p:nvPr/>
        </p:nvSpPr>
        <p:spPr>
          <a:xfrm>
            <a:off x="3514928" y="3817987"/>
            <a:ext cx="404516" cy="404622"/>
          </a:xfrm>
          <a:prstGeom prst="ellipse">
            <a:avLst/>
          </a:prstGeom>
          <a:solidFill>
            <a:srgbClr val="4B5050"/>
          </a:solidFill>
          <a:ln>
            <a:noFill/>
          </a:ln>
        </p:spPr>
        <p:txBody>
          <a:bodyPr lIns="68560" tIns="34275" rIns="68560" bIns="34275" anchor="ctr" anchorCtr="0">
            <a:noAutofit/>
          </a:bodyPr>
          <a:lstStyle/>
          <a:p>
            <a:pPr algn="ctr" defTabSz="342900">
              <a:defRPr/>
            </a:pPr>
            <a:endParaRPr sz="1350" kern="0">
              <a:solidFill>
                <a:srgbClr val="91969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" name="Shape 299"/>
          <p:cNvSpPr/>
          <p:nvPr/>
        </p:nvSpPr>
        <p:spPr>
          <a:xfrm>
            <a:off x="4712227" y="1278832"/>
            <a:ext cx="404516" cy="4046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68560" tIns="34275" rIns="68560" bIns="34275" anchor="ctr" anchorCtr="0">
            <a:noAutofit/>
          </a:bodyPr>
          <a:lstStyle/>
          <a:p>
            <a:pPr algn="ctr" defTabSz="342900">
              <a:defRPr/>
            </a:pPr>
            <a:endParaRPr sz="1350" kern="0">
              <a:solidFill>
                <a:srgbClr val="91969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" name="Shape 303"/>
          <p:cNvSpPr/>
          <p:nvPr/>
        </p:nvSpPr>
        <p:spPr>
          <a:xfrm>
            <a:off x="3608580" y="3920230"/>
            <a:ext cx="217430" cy="190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009" y="65310"/>
                </a:moveTo>
                <a:lnTo>
                  <a:pt x="117009" y="65310"/>
                </a:lnTo>
                <a:lnTo>
                  <a:pt x="117009" y="65310"/>
                </a:lnTo>
                <a:cubicBezTo>
                  <a:pt x="61993" y="91073"/>
                  <a:pt x="61993" y="91073"/>
                  <a:pt x="61993" y="91073"/>
                </a:cubicBezTo>
                <a:lnTo>
                  <a:pt x="61993" y="91073"/>
                </a:lnTo>
                <a:lnTo>
                  <a:pt x="61993" y="91073"/>
                </a:lnTo>
                <a:lnTo>
                  <a:pt x="61993" y="91073"/>
                </a:lnTo>
                <a:cubicBezTo>
                  <a:pt x="61993" y="92655"/>
                  <a:pt x="60598" y="92655"/>
                  <a:pt x="60598" y="92655"/>
                </a:cubicBezTo>
                <a:cubicBezTo>
                  <a:pt x="59202" y="92655"/>
                  <a:pt x="59202" y="92655"/>
                  <a:pt x="57807" y="91073"/>
                </a:cubicBezTo>
                <a:lnTo>
                  <a:pt x="57807" y="91073"/>
                </a:lnTo>
                <a:lnTo>
                  <a:pt x="57807" y="91073"/>
                </a:lnTo>
                <a:lnTo>
                  <a:pt x="57807" y="91073"/>
                </a:lnTo>
                <a:cubicBezTo>
                  <a:pt x="2990" y="65310"/>
                  <a:pt x="2990" y="65310"/>
                  <a:pt x="2990" y="65310"/>
                </a:cubicBezTo>
                <a:lnTo>
                  <a:pt x="2990" y="65310"/>
                </a:lnTo>
                <a:cubicBezTo>
                  <a:pt x="1395" y="65310"/>
                  <a:pt x="0" y="62146"/>
                  <a:pt x="0" y="60564"/>
                </a:cubicBezTo>
                <a:cubicBezTo>
                  <a:pt x="0" y="55819"/>
                  <a:pt x="2990" y="54237"/>
                  <a:pt x="5780" y="54237"/>
                </a:cubicBezTo>
                <a:cubicBezTo>
                  <a:pt x="7176" y="54237"/>
                  <a:pt x="7176" y="54237"/>
                  <a:pt x="8571" y="54237"/>
                </a:cubicBezTo>
                <a:lnTo>
                  <a:pt x="8571" y="54237"/>
                </a:lnTo>
                <a:lnTo>
                  <a:pt x="8571" y="54237"/>
                </a:lnTo>
                <a:lnTo>
                  <a:pt x="8571" y="54237"/>
                </a:lnTo>
                <a:cubicBezTo>
                  <a:pt x="60598" y="78192"/>
                  <a:pt x="60598" y="78192"/>
                  <a:pt x="60598" y="78192"/>
                </a:cubicBezTo>
                <a:cubicBezTo>
                  <a:pt x="112823" y="54237"/>
                  <a:pt x="112823" y="54237"/>
                  <a:pt x="112823" y="54237"/>
                </a:cubicBezTo>
                <a:lnTo>
                  <a:pt x="112823" y="54237"/>
                </a:lnTo>
                <a:lnTo>
                  <a:pt x="112823" y="54237"/>
                </a:lnTo>
                <a:lnTo>
                  <a:pt x="112823" y="54237"/>
                </a:lnTo>
                <a:lnTo>
                  <a:pt x="114219" y="54237"/>
                </a:lnTo>
                <a:cubicBezTo>
                  <a:pt x="118405" y="54237"/>
                  <a:pt x="119800" y="55819"/>
                  <a:pt x="119800" y="60564"/>
                </a:cubicBezTo>
                <a:cubicBezTo>
                  <a:pt x="119800" y="62146"/>
                  <a:pt x="118405" y="65310"/>
                  <a:pt x="117009" y="65310"/>
                </a:cubicBezTo>
                <a:close/>
                <a:moveTo>
                  <a:pt x="117009" y="38192"/>
                </a:moveTo>
                <a:lnTo>
                  <a:pt x="117009" y="38192"/>
                </a:lnTo>
                <a:lnTo>
                  <a:pt x="117009" y="38192"/>
                </a:lnTo>
                <a:cubicBezTo>
                  <a:pt x="61993" y="63728"/>
                  <a:pt x="61993" y="63728"/>
                  <a:pt x="61993" y="63728"/>
                </a:cubicBezTo>
                <a:lnTo>
                  <a:pt x="61993" y="63728"/>
                </a:lnTo>
                <a:lnTo>
                  <a:pt x="61993" y="63728"/>
                </a:lnTo>
                <a:lnTo>
                  <a:pt x="61993" y="63728"/>
                </a:lnTo>
                <a:lnTo>
                  <a:pt x="60598" y="63728"/>
                </a:lnTo>
                <a:cubicBezTo>
                  <a:pt x="59202" y="63728"/>
                  <a:pt x="59202" y="63728"/>
                  <a:pt x="57807" y="63728"/>
                </a:cubicBezTo>
                <a:lnTo>
                  <a:pt x="57807" y="63728"/>
                </a:lnTo>
                <a:lnTo>
                  <a:pt x="57807" y="63728"/>
                </a:lnTo>
                <a:lnTo>
                  <a:pt x="57807" y="63728"/>
                </a:lnTo>
                <a:cubicBezTo>
                  <a:pt x="2990" y="38192"/>
                  <a:pt x="2990" y="38192"/>
                  <a:pt x="2990" y="38192"/>
                </a:cubicBezTo>
                <a:lnTo>
                  <a:pt x="2990" y="38192"/>
                </a:lnTo>
                <a:cubicBezTo>
                  <a:pt x="1395" y="36610"/>
                  <a:pt x="0" y="35028"/>
                  <a:pt x="0" y="31864"/>
                </a:cubicBezTo>
                <a:cubicBezTo>
                  <a:pt x="0" y="30282"/>
                  <a:pt x="1395" y="27118"/>
                  <a:pt x="2990" y="27118"/>
                </a:cubicBezTo>
                <a:lnTo>
                  <a:pt x="2990" y="27118"/>
                </a:lnTo>
                <a:cubicBezTo>
                  <a:pt x="57807" y="1581"/>
                  <a:pt x="57807" y="1581"/>
                  <a:pt x="57807" y="1581"/>
                </a:cubicBezTo>
                <a:lnTo>
                  <a:pt x="57807" y="1581"/>
                </a:lnTo>
                <a:lnTo>
                  <a:pt x="57807" y="1581"/>
                </a:lnTo>
                <a:lnTo>
                  <a:pt x="57807" y="1581"/>
                </a:lnTo>
                <a:cubicBezTo>
                  <a:pt x="59202" y="0"/>
                  <a:pt x="59202" y="0"/>
                  <a:pt x="60598" y="0"/>
                </a:cubicBezTo>
                <a:cubicBezTo>
                  <a:pt x="60598" y="0"/>
                  <a:pt x="61993" y="0"/>
                  <a:pt x="61993" y="1581"/>
                </a:cubicBezTo>
                <a:lnTo>
                  <a:pt x="61993" y="1581"/>
                </a:lnTo>
                <a:lnTo>
                  <a:pt x="61993" y="1581"/>
                </a:lnTo>
                <a:lnTo>
                  <a:pt x="61993" y="1581"/>
                </a:lnTo>
                <a:cubicBezTo>
                  <a:pt x="117009" y="27118"/>
                  <a:pt x="117009" y="27118"/>
                  <a:pt x="117009" y="27118"/>
                </a:cubicBezTo>
                <a:lnTo>
                  <a:pt x="117009" y="27118"/>
                </a:lnTo>
                <a:cubicBezTo>
                  <a:pt x="118405" y="27118"/>
                  <a:pt x="119800" y="30282"/>
                  <a:pt x="119800" y="31864"/>
                </a:cubicBezTo>
                <a:cubicBezTo>
                  <a:pt x="119800" y="35028"/>
                  <a:pt x="118405" y="36610"/>
                  <a:pt x="117009" y="38192"/>
                </a:cubicBezTo>
                <a:close/>
                <a:moveTo>
                  <a:pt x="5780" y="81355"/>
                </a:moveTo>
                <a:lnTo>
                  <a:pt x="5780" y="81355"/>
                </a:lnTo>
                <a:cubicBezTo>
                  <a:pt x="7176" y="81355"/>
                  <a:pt x="7176" y="81355"/>
                  <a:pt x="8571" y="81355"/>
                </a:cubicBezTo>
                <a:lnTo>
                  <a:pt x="8571" y="81355"/>
                </a:lnTo>
                <a:lnTo>
                  <a:pt x="8571" y="81355"/>
                </a:lnTo>
                <a:lnTo>
                  <a:pt x="8571" y="81355"/>
                </a:lnTo>
                <a:cubicBezTo>
                  <a:pt x="60598" y="106892"/>
                  <a:pt x="60598" y="106892"/>
                  <a:pt x="60598" y="106892"/>
                </a:cubicBezTo>
                <a:cubicBezTo>
                  <a:pt x="112823" y="81355"/>
                  <a:pt x="112823" y="81355"/>
                  <a:pt x="112823" y="81355"/>
                </a:cubicBezTo>
                <a:lnTo>
                  <a:pt x="112823" y="81355"/>
                </a:lnTo>
                <a:lnTo>
                  <a:pt x="112823" y="81355"/>
                </a:lnTo>
                <a:lnTo>
                  <a:pt x="112823" y="81355"/>
                </a:lnTo>
                <a:lnTo>
                  <a:pt x="114219" y="81355"/>
                </a:lnTo>
                <a:cubicBezTo>
                  <a:pt x="118405" y="81355"/>
                  <a:pt x="119800" y="84519"/>
                  <a:pt x="119800" y="87683"/>
                </a:cubicBezTo>
                <a:cubicBezTo>
                  <a:pt x="119800" y="91073"/>
                  <a:pt x="118405" y="92655"/>
                  <a:pt x="117009" y="94237"/>
                </a:cubicBezTo>
                <a:lnTo>
                  <a:pt x="117009" y="94237"/>
                </a:lnTo>
                <a:cubicBezTo>
                  <a:pt x="61993" y="119774"/>
                  <a:pt x="61993" y="119774"/>
                  <a:pt x="61993" y="119774"/>
                </a:cubicBezTo>
                <a:lnTo>
                  <a:pt x="61993" y="119774"/>
                </a:lnTo>
                <a:lnTo>
                  <a:pt x="61993" y="119774"/>
                </a:lnTo>
                <a:lnTo>
                  <a:pt x="61993" y="119774"/>
                </a:lnTo>
                <a:lnTo>
                  <a:pt x="60598" y="119774"/>
                </a:lnTo>
                <a:cubicBezTo>
                  <a:pt x="59202" y="119774"/>
                  <a:pt x="59202" y="119774"/>
                  <a:pt x="57807" y="119774"/>
                </a:cubicBezTo>
                <a:lnTo>
                  <a:pt x="57807" y="119774"/>
                </a:lnTo>
                <a:lnTo>
                  <a:pt x="57807" y="119774"/>
                </a:lnTo>
                <a:lnTo>
                  <a:pt x="57807" y="119774"/>
                </a:lnTo>
                <a:cubicBezTo>
                  <a:pt x="2990" y="94237"/>
                  <a:pt x="2990" y="94237"/>
                  <a:pt x="2990" y="94237"/>
                </a:cubicBezTo>
                <a:lnTo>
                  <a:pt x="2990" y="94237"/>
                </a:lnTo>
                <a:cubicBezTo>
                  <a:pt x="1395" y="92655"/>
                  <a:pt x="0" y="91073"/>
                  <a:pt x="0" y="87683"/>
                </a:cubicBezTo>
                <a:cubicBezTo>
                  <a:pt x="0" y="84519"/>
                  <a:pt x="2990" y="81355"/>
                  <a:pt x="5780" y="813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34285" tIns="17138" rIns="34285" bIns="17138" anchor="ctr" anchorCtr="0">
            <a:noAutofit/>
          </a:bodyPr>
          <a:lstStyle/>
          <a:p>
            <a:pPr defTabSz="342900">
              <a:defRPr/>
            </a:pPr>
            <a:endParaRPr sz="1350" kern="0">
              <a:solidFill>
                <a:srgbClr val="91969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" name="Shape 304"/>
          <p:cNvSpPr/>
          <p:nvPr/>
        </p:nvSpPr>
        <p:spPr>
          <a:xfrm>
            <a:off x="4805770" y="1372553"/>
            <a:ext cx="217430" cy="2174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598" y="119800"/>
                </a:moveTo>
                <a:lnTo>
                  <a:pt x="60598" y="119800"/>
                </a:lnTo>
                <a:cubicBezTo>
                  <a:pt x="26710" y="119800"/>
                  <a:pt x="0" y="93089"/>
                  <a:pt x="0" y="60598"/>
                </a:cubicBezTo>
                <a:cubicBezTo>
                  <a:pt x="0" y="26910"/>
                  <a:pt x="26710" y="0"/>
                  <a:pt x="60598" y="0"/>
                </a:cubicBezTo>
                <a:cubicBezTo>
                  <a:pt x="93089" y="0"/>
                  <a:pt x="119800" y="26910"/>
                  <a:pt x="119800" y="60598"/>
                </a:cubicBezTo>
                <a:cubicBezTo>
                  <a:pt x="119800" y="93089"/>
                  <a:pt x="93089" y="119800"/>
                  <a:pt x="60598" y="119800"/>
                </a:cubicBezTo>
                <a:close/>
                <a:moveTo>
                  <a:pt x="60598" y="11362"/>
                </a:moveTo>
                <a:lnTo>
                  <a:pt x="60598" y="11362"/>
                </a:lnTo>
                <a:cubicBezTo>
                  <a:pt x="33887" y="11362"/>
                  <a:pt x="11362" y="33887"/>
                  <a:pt x="11362" y="60598"/>
                </a:cubicBezTo>
                <a:cubicBezTo>
                  <a:pt x="11362" y="87508"/>
                  <a:pt x="33887" y="108438"/>
                  <a:pt x="60598" y="108438"/>
                </a:cubicBezTo>
                <a:cubicBezTo>
                  <a:pt x="87308" y="108438"/>
                  <a:pt x="108438" y="87508"/>
                  <a:pt x="108438" y="60598"/>
                </a:cubicBezTo>
                <a:cubicBezTo>
                  <a:pt x="108438" y="33887"/>
                  <a:pt x="87308" y="11362"/>
                  <a:pt x="60598" y="11362"/>
                </a:cubicBezTo>
                <a:close/>
                <a:moveTo>
                  <a:pt x="60598" y="85913"/>
                </a:moveTo>
                <a:lnTo>
                  <a:pt x="60598" y="85913"/>
                </a:lnTo>
                <a:cubicBezTo>
                  <a:pt x="45049" y="85913"/>
                  <a:pt x="49235" y="70564"/>
                  <a:pt x="49235" y="70564"/>
                </a:cubicBezTo>
                <a:cubicBezTo>
                  <a:pt x="60598" y="29700"/>
                  <a:pt x="60598" y="29700"/>
                  <a:pt x="60598" y="29700"/>
                </a:cubicBezTo>
                <a:cubicBezTo>
                  <a:pt x="70365" y="70564"/>
                  <a:pt x="70365" y="70564"/>
                  <a:pt x="70365" y="70564"/>
                </a:cubicBezTo>
                <a:cubicBezTo>
                  <a:pt x="74750" y="85913"/>
                  <a:pt x="60598" y="85913"/>
                  <a:pt x="60598" y="859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34285" tIns="17138" rIns="34285" bIns="17138" anchor="ctr" anchorCtr="0">
            <a:noAutofit/>
          </a:bodyPr>
          <a:lstStyle/>
          <a:p>
            <a:pPr defTabSz="342900">
              <a:defRPr/>
            </a:pPr>
            <a:endParaRPr sz="1350" kern="0">
              <a:solidFill>
                <a:srgbClr val="91969B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9" name="Shape 305"/>
          <p:cNvCxnSpPr/>
          <p:nvPr/>
        </p:nvCxnSpPr>
        <p:spPr>
          <a:xfrm>
            <a:off x="3710901" y="2947337"/>
            <a:ext cx="1059" cy="855829"/>
          </a:xfrm>
          <a:prstGeom prst="straightConnector1">
            <a:avLst/>
          </a:prstGeom>
          <a:noFill/>
          <a:ln w="28575" cap="flat" cmpd="sng">
            <a:solidFill>
              <a:srgbClr val="4B505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0" name="Shape 306"/>
          <p:cNvCxnSpPr/>
          <p:nvPr/>
        </p:nvCxnSpPr>
        <p:spPr>
          <a:xfrm>
            <a:off x="4926929" y="1695853"/>
            <a:ext cx="1059" cy="855829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1" name="Shape 307"/>
          <p:cNvSpPr/>
          <p:nvPr/>
        </p:nvSpPr>
        <p:spPr>
          <a:xfrm>
            <a:off x="6095230" y="3937402"/>
            <a:ext cx="176395" cy="177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3614" y="119783"/>
                </a:moveTo>
                <a:lnTo>
                  <a:pt x="113614" y="119783"/>
                </a:lnTo>
                <a:cubicBezTo>
                  <a:pt x="88733" y="119783"/>
                  <a:pt x="88733" y="119783"/>
                  <a:pt x="88733" y="119783"/>
                </a:cubicBezTo>
                <a:cubicBezTo>
                  <a:pt x="85651" y="119783"/>
                  <a:pt x="82348" y="116528"/>
                  <a:pt x="82348" y="113490"/>
                </a:cubicBezTo>
                <a:cubicBezTo>
                  <a:pt x="82348" y="108933"/>
                  <a:pt x="85651" y="107414"/>
                  <a:pt x="88733" y="107414"/>
                </a:cubicBezTo>
                <a:cubicBezTo>
                  <a:pt x="97981" y="107414"/>
                  <a:pt x="97981" y="107414"/>
                  <a:pt x="97981" y="107414"/>
                </a:cubicBezTo>
                <a:cubicBezTo>
                  <a:pt x="66935" y="76817"/>
                  <a:pt x="66935" y="76817"/>
                  <a:pt x="66935" y="76817"/>
                </a:cubicBezTo>
                <a:lnTo>
                  <a:pt x="66935" y="76817"/>
                </a:lnTo>
                <a:cubicBezTo>
                  <a:pt x="66935" y="75298"/>
                  <a:pt x="65394" y="73562"/>
                  <a:pt x="65394" y="72043"/>
                </a:cubicBezTo>
                <a:cubicBezTo>
                  <a:pt x="65394" y="69005"/>
                  <a:pt x="68477" y="65967"/>
                  <a:pt x="71559" y="65967"/>
                </a:cubicBezTo>
                <a:cubicBezTo>
                  <a:pt x="73100" y="65967"/>
                  <a:pt x="74642" y="65967"/>
                  <a:pt x="76183" y="67486"/>
                </a:cubicBezTo>
                <a:lnTo>
                  <a:pt x="76183" y="67486"/>
                </a:lnTo>
                <a:cubicBezTo>
                  <a:pt x="107229" y="98083"/>
                  <a:pt x="107229" y="98083"/>
                  <a:pt x="107229" y="98083"/>
                </a:cubicBezTo>
                <a:cubicBezTo>
                  <a:pt x="107229" y="88969"/>
                  <a:pt x="107229" y="88969"/>
                  <a:pt x="107229" y="88969"/>
                </a:cubicBezTo>
                <a:cubicBezTo>
                  <a:pt x="107229" y="84412"/>
                  <a:pt x="110532" y="82893"/>
                  <a:pt x="113614" y="82893"/>
                </a:cubicBezTo>
                <a:cubicBezTo>
                  <a:pt x="116697" y="82893"/>
                  <a:pt x="119779" y="84412"/>
                  <a:pt x="119779" y="88969"/>
                </a:cubicBezTo>
                <a:cubicBezTo>
                  <a:pt x="119779" y="113490"/>
                  <a:pt x="119779" y="113490"/>
                  <a:pt x="119779" y="113490"/>
                </a:cubicBezTo>
                <a:cubicBezTo>
                  <a:pt x="119779" y="116528"/>
                  <a:pt x="116697" y="119783"/>
                  <a:pt x="113614" y="119783"/>
                </a:cubicBezTo>
                <a:close/>
                <a:moveTo>
                  <a:pt x="113614" y="36889"/>
                </a:moveTo>
                <a:lnTo>
                  <a:pt x="113614" y="36889"/>
                </a:lnTo>
                <a:cubicBezTo>
                  <a:pt x="110532" y="36889"/>
                  <a:pt x="107229" y="35370"/>
                  <a:pt x="107229" y="30596"/>
                </a:cubicBezTo>
                <a:cubicBezTo>
                  <a:pt x="107229" y="21482"/>
                  <a:pt x="107229" y="21482"/>
                  <a:pt x="107229" y="21482"/>
                </a:cubicBezTo>
                <a:cubicBezTo>
                  <a:pt x="76183" y="52296"/>
                  <a:pt x="76183" y="52296"/>
                  <a:pt x="76183" y="52296"/>
                </a:cubicBezTo>
                <a:lnTo>
                  <a:pt x="76183" y="52296"/>
                </a:lnTo>
                <a:cubicBezTo>
                  <a:pt x="74642" y="53815"/>
                  <a:pt x="73100" y="53815"/>
                  <a:pt x="71559" y="53815"/>
                </a:cubicBezTo>
                <a:cubicBezTo>
                  <a:pt x="68477" y="53815"/>
                  <a:pt x="65394" y="50777"/>
                  <a:pt x="65394" y="47522"/>
                </a:cubicBezTo>
                <a:cubicBezTo>
                  <a:pt x="65394" y="46003"/>
                  <a:pt x="66935" y="44484"/>
                  <a:pt x="66935" y="42965"/>
                </a:cubicBezTo>
                <a:lnTo>
                  <a:pt x="66935" y="42965"/>
                </a:lnTo>
                <a:cubicBezTo>
                  <a:pt x="97981" y="12368"/>
                  <a:pt x="97981" y="12368"/>
                  <a:pt x="97981" y="12368"/>
                </a:cubicBezTo>
                <a:cubicBezTo>
                  <a:pt x="88733" y="12368"/>
                  <a:pt x="88733" y="12368"/>
                  <a:pt x="88733" y="12368"/>
                </a:cubicBezTo>
                <a:cubicBezTo>
                  <a:pt x="85651" y="12368"/>
                  <a:pt x="82348" y="10849"/>
                  <a:pt x="82348" y="6075"/>
                </a:cubicBezTo>
                <a:cubicBezTo>
                  <a:pt x="82348" y="3037"/>
                  <a:pt x="85651" y="0"/>
                  <a:pt x="88733" y="0"/>
                </a:cubicBezTo>
                <a:cubicBezTo>
                  <a:pt x="113614" y="0"/>
                  <a:pt x="113614" y="0"/>
                  <a:pt x="113614" y="0"/>
                </a:cubicBezTo>
                <a:cubicBezTo>
                  <a:pt x="116697" y="0"/>
                  <a:pt x="119779" y="3037"/>
                  <a:pt x="119779" y="6075"/>
                </a:cubicBezTo>
                <a:cubicBezTo>
                  <a:pt x="119779" y="30596"/>
                  <a:pt x="119779" y="30596"/>
                  <a:pt x="119779" y="30596"/>
                </a:cubicBezTo>
                <a:cubicBezTo>
                  <a:pt x="119779" y="35370"/>
                  <a:pt x="116697" y="36889"/>
                  <a:pt x="113614" y="36889"/>
                </a:cubicBezTo>
                <a:close/>
                <a:moveTo>
                  <a:pt x="51302" y="76817"/>
                </a:moveTo>
                <a:lnTo>
                  <a:pt x="51302" y="76817"/>
                </a:lnTo>
                <a:cubicBezTo>
                  <a:pt x="20256" y="107414"/>
                  <a:pt x="20256" y="107414"/>
                  <a:pt x="20256" y="107414"/>
                </a:cubicBezTo>
                <a:cubicBezTo>
                  <a:pt x="31045" y="107414"/>
                  <a:pt x="31045" y="107414"/>
                  <a:pt x="31045" y="107414"/>
                </a:cubicBezTo>
                <a:cubicBezTo>
                  <a:pt x="34128" y="107414"/>
                  <a:pt x="37211" y="108933"/>
                  <a:pt x="37211" y="113490"/>
                </a:cubicBezTo>
                <a:cubicBezTo>
                  <a:pt x="37211" y="116528"/>
                  <a:pt x="34128" y="119783"/>
                  <a:pt x="31045" y="119783"/>
                </a:cubicBezTo>
                <a:cubicBezTo>
                  <a:pt x="6165" y="119783"/>
                  <a:pt x="6165" y="119783"/>
                  <a:pt x="6165" y="119783"/>
                </a:cubicBezTo>
                <a:cubicBezTo>
                  <a:pt x="1541" y="119783"/>
                  <a:pt x="0" y="116528"/>
                  <a:pt x="0" y="113490"/>
                </a:cubicBezTo>
                <a:cubicBezTo>
                  <a:pt x="0" y="88969"/>
                  <a:pt x="0" y="88969"/>
                  <a:pt x="0" y="88969"/>
                </a:cubicBezTo>
                <a:cubicBezTo>
                  <a:pt x="0" y="84412"/>
                  <a:pt x="1541" y="82893"/>
                  <a:pt x="6165" y="82893"/>
                </a:cubicBezTo>
                <a:cubicBezTo>
                  <a:pt x="9247" y="82893"/>
                  <a:pt x="12330" y="84412"/>
                  <a:pt x="12330" y="88969"/>
                </a:cubicBezTo>
                <a:cubicBezTo>
                  <a:pt x="12330" y="98083"/>
                  <a:pt x="12330" y="98083"/>
                  <a:pt x="12330" y="98083"/>
                </a:cubicBezTo>
                <a:cubicBezTo>
                  <a:pt x="43596" y="67486"/>
                  <a:pt x="43596" y="67486"/>
                  <a:pt x="43596" y="67486"/>
                </a:cubicBezTo>
                <a:lnTo>
                  <a:pt x="43596" y="67486"/>
                </a:lnTo>
                <a:cubicBezTo>
                  <a:pt x="43596" y="65967"/>
                  <a:pt x="45137" y="65967"/>
                  <a:pt x="46678" y="65967"/>
                </a:cubicBezTo>
                <a:cubicBezTo>
                  <a:pt x="51302" y="65967"/>
                  <a:pt x="52844" y="69005"/>
                  <a:pt x="52844" y="72043"/>
                </a:cubicBezTo>
                <a:cubicBezTo>
                  <a:pt x="52844" y="73562"/>
                  <a:pt x="52844" y="75298"/>
                  <a:pt x="51302" y="76817"/>
                </a:cubicBezTo>
                <a:close/>
                <a:moveTo>
                  <a:pt x="46678" y="53815"/>
                </a:moveTo>
                <a:lnTo>
                  <a:pt x="46678" y="53815"/>
                </a:lnTo>
                <a:cubicBezTo>
                  <a:pt x="45137" y="53815"/>
                  <a:pt x="43596" y="53815"/>
                  <a:pt x="43596" y="52296"/>
                </a:cubicBezTo>
                <a:lnTo>
                  <a:pt x="43596" y="52296"/>
                </a:lnTo>
                <a:cubicBezTo>
                  <a:pt x="12330" y="21482"/>
                  <a:pt x="12330" y="21482"/>
                  <a:pt x="12330" y="21482"/>
                </a:cubicBezTo>
                <a:cubicBezTo>
                  <a:pt x="12330" y="30596"/>
                  <a:pt x="12330" y="30596"/>
                  <a:pt x="12330" y="30596"/>
                </a:cubicBezTo>
                <a:cubicBezTo>
                  <a:pt x="12330" y="35370"/>
                  <a:pt x="9247" y="36889"/>
                  <a:pt x="6165" y="36889"/>
                </a:cubicBezTo>
                <a:cubicBezTo>
                  <a:pt x="1541" y="36889"/>
                  <a:pt x="0" y="35370"/>
                  <a:pt x="0" y="30596"/>
                </a:cubicBezTo>
                <a:cubicBezTo>
                  <a:pt x="0" y="6075"/>
                  <a:pt x="0" y="6075"/>
                  <a:pt x="0" y="6075"/>
                </a:cubicBezTo>
                <a:cubicBezTo>
                  <a:pt x="0" y="3037"/>
                  <a:pt x="1541" y="0"/>
                  <a:pt x="6165" y="0"/>
                </a:cubicBezTo>
                <a:cubicBezTo>
                  <a:pt x="31045" y="0"/>
                  <a:pt x="31045" y="0"/>
                  <a:pt x="31045" y="0"/>
                </a:cubicBezTo>
                <a:cubicBezTo>
                  <a:pt x="34128" y="0"/>
                  <a:pt x="37211" y="3037"/>
                  <a:pt x="37211" y="6075"/>
                </a:cubicBezTo>
                <a:cubicBezTo>
                  <a:pt x="37211" y="10849"/>
                  <a:pt x="34128" y="12368"/>
                  <a:pt x="31045" y="12368"/>
                </a:cubicBezTo>
                <a:cubicBezTo>
                  <a:pt x="20256" y="12368"/>
                  <a:pt x="20256" y="12368"/>
                  <a:pt x="20256" y="12368"/>
                </a:cubicBezTo>
                <a:cubicBezTo>
                  <a:pt x="51302" y="42965"/>
                  <a:pt x="51302" y="42965"/>
                  <a:pt x="51302" y="42965"/>
                </a:cubicBezTo>
                <a:lnTo>
                  <a:pt x="51302" y="42965"/>
                </a:lnTo>
                <a:cubicBezTo>
                  <a:pt x="52844" y="44484"/>
                  <a:pt x="52844" y="46003"/>
                  <a:pt x="52844" y="47522"/>
                </a:cubicBezTo>
                <a:cubicBezTo>
                  <a:pt x="52844" y="50777"/>
                  <a:pt x="51302" y="53815"/>
                  <a:pt x="46678" y="538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34285" tIns="17138" rIns="34285" bIns="17138" anchor="ctr" anchorCtr="0">
            <a:noAutofit/>
          </a:bodyPr>
          <a:lstStyle/>
          <a:p>
            <a:pPr defTabSz="342900">
              <a:defRPr/>
            </a:pPr>
            <a:endParaRPr sz="1350" kern="0">
              <a:solidFill>
                <a:srgbClr val="91969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" name="Shape 308"/>
          <p:cNvSpPr/>
          <p:nvPr/>
        </p:nvSpPr>
        <p:spPr>
          <a:xfrm>
            <a:off x="7266803" y="1382831"/>
            <a:ext cx="200037" cy="19716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5647" y="48605"/>
                </a:moveTo>
                <a:lnTo>
                  <a:pt x="105647" y="48605"/>
                </a:lnTo>
                <a:cubicBezTo>
                  <a:pt x="104252" y="50016"/>
                  <a:pt x="104252" y="58487"/>
                  <a:pt x="114219" y="64134"/>
                </a:cubicBezTo>
                <a:cubicBezTo>
                  <a:pt x="114219" y="64134"/>
                  <a:pt x="100066" y="66957"/>
                  <a:pt x="90299" y="54252"/>
                </a:cubicBezTo>
                <a:cubicBezTo>
                  <a:pt x="87308" y="54252"/>
                  <a:pt x="84518" y="55663"/>
                  <a:pt x="81727" y="55663"/>
                </a:cubicBezTo>
                <a:cubicBezTo>
                  <a:pt x="60598" y="55663"/>
                  <a:pt x="47840" y="42756"/>
                  <a:pt x="47840" y="27226"/>
                </a:cubicBezTo>
                <a:cubicBezTo>
                  <a:pt x="47840" y="12907"/>
                  <a:pt x="60598" y="0"/>
                  <a:pt x="81727" y="0"/>
                </a:cubicBezTo>
                <a:cubicBezTo>
                  <a:pt x="102857" y="0"/>
                  <a:pt x="119800" y="12907"/>
                  <a:pt x="119800" y="27226"/>
                </a:cubicBezTo>
                <a:cubicBezTo>
                  <a:pt x="119800" y="35697"/>
                  <a:pt x="114219" y="44168"/>
                  <a:pt x="105647" y="48605"/>
                </a:cubicBezTo>
                <a:close/>
                <a:moveTo>
                  <a:pt x="40863" y="30050"/>
                </a:moveTo>
                <a:lnTo>
                  <a:pt x="40863" y="30050"/>
                </a:lnTo>
                <a:cubicBezTo>
                  <a:pt x="42259" y="46991"/>
                  <a:pt x="56411" y="61310"/>
                  <a:pt x="78936" y="62722"/>
                </a:cubicBezTo>
                <a:cubicBezTo>
                  <a:pt x="81727" y="62722"/>
                  <a:pt x="84518" y="62722"/>
                  <a:pt x="87308" y="61310"/>
                </a:cubicBezTo>
                <a:lnTo>
                  <a:pt x="87308" y="61310"/>
                </a:lnTo>
                <a:lnTo>
                  <a:pt x="87308" y="61310"/>
                </a:lnTo>
                <a:cubicBezTo>
                  <a:pt x="94485" y="68369"/>
                  <a:pt x="102857" y="69983"/>
                  <a:pt x="107043" y="69983"/>
                </a:cubicBezTo>
                <a:cubicBezTo>
                  <a:pt x="102857" y="88537"/>
                  <a:pt x="84518" y="102655"/>
                  <a:pt x="56411" y="102655"/>
                </a:cubicBezTo>
                <a:cubicBezTo>
                  <a:pt x="53621" y="102655"/>
                  <a:pt x="49435" y="101243"/>
                  <a:pt x="45049" y="99831"/>
                </a:cubicBezTo>
                <a:cubicBezTo>
                  <a:pt x="31096" y="119798"/>
                  <a:pt x="7176" y="115563"/>
                  <a:pt x="7176" y="115563"/>
                </a:cubicBezTo>
                <a:cubicBezTo>
                  <a:pt x="23920" y="108302"/>
                  <a:pt x="23920" y="94184"/>
                  <a:pt x="19734" y="92773"/>
                </a:cubicBezTo>
                <a:cubicBezTo>
                  <a:pt x="7176" y="85512"/>
                  <a:pt x="0" y="72806"/>
                  <a:pt x="0" y="59899"/>
                </a:cubicBezTo>
                <a:cubicBezTo>
                  <a:pt x="0" y="39932"/>
                  <a:pt x="18338" y="22789"/>
                  <a:pt x="43654" y="18554"/>
                </a:cubicBezTo>
                <a:cubicBezTo>
                  <a:pt x="42259" y="22789"/>
                  <a:pt x="40863" y="25815"/>
                  <a:pt x="40863" y="300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34285" tIns="17138" rIns="34285" bIns="17138" anchor="ctr" anchorCtr="0">
            <a:noAutofit/>
          </a:bodyPr>
          <a:lstStyle/>
          <a:p>
            <a:pPr defTabSz="342900">
              <a:defRPr/>
            </a:pPr>
            <a:endParaRPr sz="1350" kern="0">
              <a:solidFill>
                <a:srgbClr val="91969B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601171" y="4387348"/>
            <a:ext cx="1753559" cy="537594"/>
            <a:chOff x="762114" y="4716932"/>
            <a:chExt cx="2338079" cy="716791"/>
          </a:xfrm>
        </p:grpSpPr>
        <p:sp>
          <p:nvSpPr>
            <p:cNvPr id="44" name="TextBox 13"/>
            <p:cNvSpPr txBox="1"/>
            <p:nvPr/>
          </p:nvSpPr>
          <p:spPr>
            <a:xfrm>
              <a:off x="762114" y="4716932"/>
              <a:ext cx="1400062" cy="276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35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35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TextBox 13"/>
            <p:cNvSpPr txBox="1"/>
            <p:nvPr/>
          </p:nvSpPr>
          <p:spPr>
            <a:xfrm>
              <a:off x="766194" y="5002837"/>
              <a:ext cx="2333999" cy="43088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05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585369" y="600860"/>
            <a:ext cx="1753559" cy="537594"/>
            <a:chOff x="762114" y="4716932"/>
            <a:chExt cx="2338079" cy="716791"/>
          </a:xfrm>
        </p:grpSpPr>
        <p:sp>
          <p:nvSpPr>
            <p:cNvPr id="47" name="TextBox 13"/>
            <p:cNvSpPr txBox="1"/>
            <p:nvPr/>
          </p:nvSpPr>
          <p:spPr>
            <a:xfrm>
              <a:off x="762114" y="4716932"/>
              <a:ext cx="1400062" cy="276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35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35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TextBox 13"/>
            <p:cNvSpPr txBox="1"/>
            <p:nvPr/>
          </p:nvSpPr>
          <p:spPr>
            <a:xfrm>
              <a:off x="766194" y="5002837"/>
              <a:ext cx="2333999" cy="43088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05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2952559" y="4387348"/>
            <a:ext cx="1753559" cy="537594"/>
            <a:chOff x="762114" y="4716932"/>
            <a:chExt cx="2338079" cy="716791"/>
          </a:xfrm>
        </p:grpSpPr>
        <p:sp>
          <p:nvSpPr>
            <p:cNvPr id="50" name="TextBox 13"/>
            <p:cNvSpPr txBox="1"/>
            <p:nvPr/>
          </p:nvSpPr>
          <p:spPr>
            <a:xfrm>
              <a:off x="762114" y="4716932"/>
              <a:ext cx="1400062" cy="276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35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35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TextBox 13"/>
            <p:cNvSpPr txBox="1"/>
            <p:nvPr/>
          </p:nvSpPr>
          <p:spPr>
            <a:xfrm>
              <a:off x="766194" y="5002837"/>
              <a:ext cx="2333999" cy="43088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05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037706" y="600860"/>
            <a:ext cx="1753559" cy="537594"/>
            <a:chOff x="762114" y="4716932"/>
            <a:chExt cx="2338079" cy="716791"/>
          </a:xfrm>
        </p:grpSpPr>
        <p:sp>
          <p:nvSpPr>
            <p:cNvPr id="53" name="TextBox 13"/>
            <p:cNvSpPr txBox="1"/>
            <p:nvPr/>
          </p:nvSpPr>
          <p:spPr>
            <a:xfrm>
              <a:off x="762114" y="4716932"/>
              <a:ext cx="1400062" cy="276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35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35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TextBox 13"/>
            <p:cNvSpPr txBox="1"/>
            <p:nvPr/>
          </p:nvSpPr>
          <p:spPr>
            <a:xfrm>
              <a:off x="766194" y="5002837"/>
              <a:ext cx="2333999" cy="43088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05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303946" y="4387348"/>
            <a:ext cx="1753559" cy="537594"/>
            <a:chOff x="762114" y="4716932"/>
            <a:chExt cx="2338079" cy="716791"/>
          </a:xfrm>
        </p:grpSpPr>
        <p:sp>
          <p:nvSpPr>
            <p:cNvPr id="56" name="TextBox 13"/>
            <p:cNvSpPr txBox="1"/>
            <p:nvPr/>
          </p:nvSpPr>
          <p:spPr>
            <a:xfrm>
              <a:off x="762114" y="4716932"/>
              <a:ext cx="1400062" cy="276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35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35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TextBox 13"/>
            <p:cNvSpPr txBox="1"/>
            <p:nvPr/>
          </p:nvSpPr>
          <p:spPr>
            <a:xfrm>
              <a:off x="766194" y="5002837"/>
              <a:ext cx="2333999" cy="43088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05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490043" y="600860"/>
            <a:ext cx="1753559" cy="537594"/>
            <a:chOff x="762114" y="4716932"/>
            <a:chExt cx="2338079" cy="716791"/>
          </a:xfrm>
        </p:grpSpPr>
        <p:sp>
          <p:nvSpPr>
            <p:cNvPr id="59" name="TextBox 13"/>
            <p:cNvSpPr txBox="1"/>
            <p:nvPr/>
          </p:nvSpPr>
          <p:spPr>
            <a:xfrm>
              <a:off x="762114" y="4716932"/>
              <a:ext cx="1400062" cy="276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35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35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TextBox 13"/>
            <p:cNvSpPr txBox="1"/>
            <p:nvPr/>
          </p:nvSpPr>
          <p:spPr>
            <a:xfrm>
              <a:off x="766194" y="5002837"/>
              <a:ext cx="2333999" cy="43088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05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1" name="文本框 60"/>
          <p:cNvSpPr txBox="1"/>
          <p:nvPr/>
        </p:nvSpPr>
        <p:spPr>
          <a:xfrm>
            <a:off x="948150" y="207362"/>
            <a:ext cx="204746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4"/>
          <p:cNvGraphicFramePr/>
          <p:nvPr/>
        </p:nvGraphicFramePr>
        <p:xfrm>
          <a:off x="3301584" y="657984"/>
          <a:ext cx="5498117" cy="3675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ounded Rectangle 5"/>
          <p:cNvSpPr/>
          <p:nvPr/>
        </p:nvSpPr>
        <p:spPr>
          <a:xfrm>
            <a:off x="898196" y="4333305"/>
            <a:ext cx="1828800" cy="468923"/>
          </a:xfrm>
          <a:prstGeom prst="roundRect">
            <a:avLst>
              <a:gd name="adj" fmla="val 7778"/>
            </a:avLst>
          </a:prstGeom>
          <a:solidFill>
            <a:srgbClr val="537D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+mj-ea"/>
                <a:ea typeface="+mj-ea"/>
              </a:rPr>
              <a:t>关键词</a:t>
            </a:r>
            <a:endParaRPr lang="en-US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98197" y="1181531"/>
            <a:ext cx="1828800" cy="206825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2E323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898196" y="305770"/>
            <a:ext cx="1395981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Content Placeholder 5"/>
          <p:cNvGraphicFramePr/>
          <p:nvPr/>
        </p:nvGraphicFramePr>
        <p:xfrm>
          <a:off x="444569" y="1795953"/>
          <a:ext cx="8254863" cy="3166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" name="Rounded Rectangle 5"/>
          <p:cNvSpPr/>
          <p:nvPr/>
        </p:nvSpPr>
        <p:spPr>
          <a:xfrm>
            <a:off x="2978161" y="1976928"/>
            <a:ext cx="1401781" cy="303954"/>
          </a:xfrm>
          <a:prstGeom prst="roundRect">
            <a:avLst>
              <a:gd name="adj" fmla="val 50000"/>
            </a:avLst>
          </a:prstGeom>
          <a:solidFill>
            <a:srgbClr val="B5D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+mj-ea"/>
                <a:ea typeface="+mj-ea"/>
              </a:rPr>
              <a:t>关键词</a:t>
            </a:r>
            <a:endParaRPr lang="en-US" sz="1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4" name="Rounded Rectangle 6"/>
          <p:cNvSpPr/>
          <p:nvPr/>
        </p:nvSpPr>
        <p:spPr>
          <a:xfrm>
            <a:off x="4837142" y="1976928"/>
            <a:ext cx="1401781" cy="303954"/>
          </a:xfrm>
          <a:prstGeom prst="roundRect">
            <a:avLst>
              <a:gd name="adj" fmla="val 50000"/>
            </a:avLst>
          </a:prstGeom>
          <a:solidFill>
            <a:srgbClr val="B5D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+mj-ea"/>
                <a:ea typeface="+mj-ea"/>
              </a:rPr>
              <a:t>关键词</a:t>
            </a:r>
            <a:endParaRPr lang="en-US" sz="1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35" name="Straight Connector 7"/>
          <p:cNvCxnSpPr/>
          <p:nvPr/>
        </p:nvCxnSpPr>
        <p:spPr>
          <a:xfrm>
            <a:off x="3679051" y="2492619"/>
            <a:ext cx="0" cy="1097480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8"/>
          <p:cNvCxnSpPr/>
          <p:nvPr/>
        </p:nvCxnSpPr>
        <p:spPr>
          <a:xfrm>
            <a:off x="5538032" y="2492619"/>
            <a:ext cx="0" cy="1097480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2094766" y="808619"/>
            <a:ext cx="4954468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2E323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898196" y="305770"/>
            <a:ext cx="1395981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2" grpId="0">
        <p:bldSub>
          <a:bldChart bld="series"/>
        </p:bldSub>
      </p:bldGraphic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-Shape 2"/>
          <p:cNvSpPr/>
          <p:nvPr/>
        </p:nvSpPr>
        <p:spPr>
          <a:xfrm rot="5400000">
            <a:off x="1261921" y="2184332"/>
            <a:ext cx="992429" cy="1651379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</p:sp>
      <p:sp>
        <p:nvSpPr>
          <p:cNvPr id="9" name="Freeform 3"/>
          <p:cNvSpPr/>
          <p:nvPr/>
        </p:nvSpPr>
        <p:spPr>
          <a:xfrm>
            <a:off x="1096260" y="2677738"/>
            <a:ext cx="1490875" cy="1306839"/>
          </a:xfrm>
          <a:custGeom>
            <a:avLst/>
            <a:gdLst>
              <a:gd name="connsiteX0" fmla="*/ 0 w 1493792"/>
              <a:gd name="connsiteY0" fmla="*/ 0 h 1309396"/>
              <a:gd name="connsiteX1" fmla="*/ 1493792 w 1493792"/>
              <a:gd name="connsiteY1" fmla="*/ 0 h 1309396"/>
              <a:gd name="connsiteX2" fmla="*/ 1493792 w 1493792"/>
              <a:gd name="connsiteY2" fmla="*/ 1309396 h 1309396"/>
              <a:gd name="connsiteX3" fmla="*/ 0 w 1493792"/>
              <a:gd name="connsiteY3" fmla="*/ 1309396 h 1309396"/>
              <a:gd name="connsiteX4" fmla="*/ 0 w 1493792"/>
              <a:gd name="connsiteY4" fmla="*/ 0 h 130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792" h="1309396">
                <a:moveTo>
                  <a:pt x="0" y="0"/>
                </a:moveTo>
                <a:lnTo>
                  <a:pt x="1493792" y="0"/>
                </a:lnTo>
                <a:lnTo>
                  <a:pt x="1493792" y="1309396"/>
                </a:lnTo>
                <a:lnTo>
                  <a:pt x="0" y="130939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spcFirstLastPara="0" vert="horz" wrap="square" lIns="45631" tIns="45631" rIns="45631" bIns="45631" numCol="1" spcCol="1270" anchor="t" anchorCtr="0">
            <a:noAutofit/>
          </a:bodyPr>
          <a:lstStyle/>
          <a:p>
            <a:pPr algn="ctr" defTabSz="53213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1200" b="1" kern="0" dirty="0">
              <a:solidFill>
                <a:schemeClr val="accent1"/>
              </a:solidFill>
              <a:latin typeface="微软雅黑" panose="020B0503020204020204" pitchFamily="34" charset="-122"/>
            </a:endParaRPr>
          </a:p>
          <a:p>
            <a:pPr algn="ctr" defTabSz="53213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1200" b="1" kern="0" dirty="0">
              <a:solidFill>
                <a:schemeClr val="accent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Isosceles Triangle 5"/>
          <p:cNvSpPr/>
          <p:nvPr/>
        </p:nvSpPr>
        <p:spPr>
          <a:xfrm>
            <a:off x="2305838" y="2062756"/>
            <a:ext cx="281297" cy="281297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</p:sp>
      <p:sp>
        <p:nvSpPr>
          <p:cNvPr id="11" name="L-Shape 6"/>
          <p:cNvSpPr/>
          <p:nvPr/>
        </p:nvSpPr>
        <p:spPr>
          <a:xfrm rot="5400000">
            <a:off x="3087044" y="1732704"/>
            <a:ext cx="992429" cy="1651379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</p:sp>
      <p:sp>
        <p:nvSpPr>
          <p:cNvPr id="13" name="Isosceles Triangle 10"/>
          <p:cNvSpPr/>
          <p:nvPr/>
        </p:nvSpPr>
        <p:spPr>
          <a:xfrm>
            <a:off x="4130960" y="1611127"/>
            <a:ext cx="281297" cy="281297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</p:sp>
      <p:sp>
        <p:nvSpPr>
          <p:cNvPr id="14" name="L-Shape 11"/>
          <p:cNvSpPr/>
          <p:nvPr/>
        </p:nvSpPr>
        <p:spPr>
          <a:xfrm rot="5400000">
            <a:off x="4912166" y="1281076"/>
            <a:ext cx="992429" cy="1651379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</p:sp>
      <p:sp>
        <p:nvSpPr>
          <p:cNvPr id="16" name="Isosceles Triangle 15"/>
          <p:cNvSpPr/>
          <p:nvPr/>
        </p:nvSpPr>
        <p:spPr>
          <a:xfrm>
            <a:off x="5956081" y="1159499"/>
            <a:ext cx="281297" cy="281297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</p:sp>
      <p:sp>
        <p:nvSpPr>
          <p:cNvPr id="17" name="L-Shape 16"/>
          <p:cNvSpPr/>
          <p:nvPr/>
        </p:nvSpPr>
        <p:spPr>
          <a:xfrm rot="5400000">
            <a:off x="6737287" y="829449"/>
            <a:ext cx="992429" cy="1651379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</p:sp>
      <p:sp>
        <p:nvSpPr>
          <p:cNvPr id="19" name="Freeform 6"/>
          <p:cNvSpPr>
            <a:spLocks noEditPoints="1"/>
          </p:cNvSpPr>
          <p:nvPr/>
        </p:nvSpPr>
        <p:spPr bwMode="auto">
          <a:xfrm>
            <a:off x="1709418" y="2837163"/>
            <a:ext cx="264557" cy="281818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schemeClr val="accent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0" name="Freeform 11"/>
          <p:cNvSpPr>
            <a:spLocks noEditPoints="1"/>
          </p:cNvSpPr>
          <p:nvPr/>
        </p:nvSpPr>
        <p:spPr bwMode="auto">
          <a:xfrm>
            <a:off x="3456576" y="2358525"/>
            <a:ext cx="340968" cy="341329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schemeClr val="accent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1" name="Freeform 21"/>
          <p:cNvSpPr>
            <a:spLocks noEditPoints="1"/>
          </p:cNvSpPr>
          <p:nvPr/>
        </p:nvSpPr>
        <p:spPr bwMode="auto">
          <a:xfrm>
            <a:off x="5292352" y="1912024"/>
            <a:ext cx="290461" cy="291378"/>
          </a:xfrm>
          <a:custGeom>
            <a:avLst/>
            <a:gdLst>
              <a:gd name="T0" fmla="*/ 390 w 403"/>
              <a:gd name="T1" fmla="*/ 150 h 404"/>
              <a:gd name="T2" fmla="*/ 241 w 403"/>
              <a:gd name="T3" fmla="*/ 110 h 404"/>
              <a:gd name="T4" fmla="*/ 215 w 403"/>
              <a:gd name="T5" fmla="*/ 13 h 404"/>
              <a:gd name="T6" fmla="*/ 195 w 403"/>
              <a:gd name="T7" fmla="*/ 2 h 404"/>
              <a:gd name="T8" fmla="*/ 14 w 403"/>
              <a:gd name="T9" fmla="*/ 51 h 404"/>
              <a:gd name="T10" fmla="*/ 2 w 403"/>
              <a:gd name="T11" fmla="*/ 70 h 404"/>
              <a:gd name="T12" fmla="*/ 67 w 403"/>
              <a:gd name="T13" fmla="*/ 311 h 404"/>
              <a:gd name="T14" fmla="*/ 86 w 403"/>
              <a:gd name="T15" fmla="*/ 322 h 404"/>
              <a:gd name="T16" fmla="*/ 159 w 403"/>
              <a:gd name="T17" fmla="*/ 302 h 404"/>
              <a:gd name="T18" fmla="*/ 149 w 403"/>
              <a:gd name="T19" fmla="*/ 339 h 404"/>
              <a:gd name="T20" fmla="*/ 160 w 403"/>
              <a:gd name="T21" fmla="*/ 358 h 404"/>
              <a:gd name="T22" fmla="*/ 322 w 403"/>
              <a:gd name="T23" fmla="*/ 401 h 404"/>
              <a:gd name="T24" fmla="*/ 342 w 403"/>
              <a:gd name="T25" fmla="*/ 391 h 404"/>
              <a:gd name="T26" fmla="*/ 401 w 403"/>
              <a:gd name="T27" fmla="*/ 169 h 404"/>
              <a:gd name="T28" fmla="*/ 390 w 403"/>
              <a:gd name="T29" fmla="*/ 150 h 404"/>
              <a:gd name="T30" fmla="*/ 34 w 403"/>
              <a:gd name="T31" fmla="*/ 75 h 404"/>
              <a:gd name="T32" fmla="*/ 191 w 403"/>
              <a:gd name="T33" fmla="*/ 33 h 404"/>
              <a:gd name="T34" fmla="*/ 249 w 403"/>
              <a:gd name="T35" fmla="*/ 249 h 404"/>
              <a:gd name="T36" fmla="*/ 92 w 403"/>
              <a:gd name="T37" fmla="*/ 291 h 404"/>
              <a:gd name="T38" fmla="*/ 34 w 403"/>
              <a:gd name="T39" fmla="*/ 75 h 404"/>
              <a:gd name="T40" fmla="*/ 315 w 403"/>
              <a:gd name="T41" fmla="*/ 371 h 404"/>
              <a:gd name="T42" fmla="*/ 179 w 403"/>
              <a:gd name="T43" fmla="*/ 334 h 404"/>
              <a:gd name="T44" fmla="*/ 190 w 403"/>
              <a:gd name="T45" fmla="*/ 294 h 404"/>
              <a:gd name="T46" fmla="*/ 268 w 403"/>
              <a:gd name="T47" fmla="*/ 273 h 404"/>
              <a:gd name="T48" fmla="*/ 279 w 403"/>
              <a:gd name="T49" fmla="*/ 254 h 404"/>
              <a:gd name="T50" fmla="*/ 249 w 403"/>
              <a:gd name="T51" fmla="*/ 142 h 404"/>
              <a:gd name="T52" fmla="*/ 368 w 403"/>
              <a:gd name="T53" fmla="*/ 174 h 404"/>
              <a:gd name="T54" fmla="*/ 315 w 403"/>
              <a:gd name="T55" fmla="*/ 37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3" h="404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schemeClr val="accent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2" name="Freeform 26"/>
          <p:cNvSpPr/>
          <p:nvPr/>
        </p:nvSpPr>
        <p:spPr bwMode="auto">
          <a:xfrm>
            <a:off x="7172351" y="1503794"/>
            <a:ext cx="239109" cy="247980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schemeClr val="accent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444763" y="3278407"/>
            <a:ext cx="9298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前期筹划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233558" y="2841982"/>
            <a:ext cx="9298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活动执行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972676" y="2395336"/>
            <a:ext cx="9298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效果评估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882638" y="1922104"/>
            <a:ext cx="9298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客户评价</a:t>
            </a:r>
          </a:p>
        </p:txBody>
      </p:sp>
      <p:sp>
        <p:nvSpPr>
          <p:cNvPr id="27" name="TextBox 13"/>
          <p:cNvSpPr txBox="1"/>
          <p:nvPr/>
        </p:nvSpPr>
        <p:spPr>
          <a:xfrm>
            <a:off x="909857" y="305770"/>
            <a:ext cx="1395981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组合 325"/>
          <p:cNvGrpSpPr/>
          <p:nvPr/>
        </p:nvGrpSpPr>
        <p:grpSpPr>
          <a:xfrm>
            <a:off x="1934120" y="1342228"/>
            <a:ext cx="5275762" cy="2649204"/>
            <a:chOff x="2352676" y="1518463"/>
            <a:chExt cx="4438649" cy="2228850"/>
          </a:xfrm>
        </p:grpSpPr>
        <p:sp>
          <p:nvSpPr>
            <p:cNvPr id="314" name="矩形: 圆角 313"/>
            <p:cNvSpPr/>
            <p:nvPr/>
          </p:nvSpPr>
          <p:spPr>
            <a:xfrm rot="21321204">
              <a:off x="2495550" y="1518463"/>
              <a:ext cx="4295775" cy="2228850"/>
            </a:xfrm>
            <a:prstGeom prst="roundRect">
              <a:avLst>
                <a:gd name="adj" fmla="val 5556"/>
              </a:avLst>
            </a:prstGeom>
            <a:noFill/>
            <a:ln>
              <a:solidFill>
                <a:srgbClr val="2E32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3" name="矩形: 圆角 312"/>
            <p:cNvSpPr/>
            <p:nvPr/>
          </p:nvSpPr>
          <p:spPr>
            <a:xfrm>
              <a:off x="2352676" y="1518463"/>
              <a:ext cx="4295775" cy="2228850"/>
            </a:xfrm>
            <a:prstGeom prst="roundRect">
              <a:avLst>
                <a:gd name="adj" fmla="val 5556"/>
              </a:avLst>
            </a:prstGeom>
            <a:solidFill>
              <a:srgbClr val="2E32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9" name="Freeform 66"/>
            <p:cNvSpPr>
              <a:spLocks noEditPoints="1"/>
            </p:cNvSpPr>
            <p:nvPr/>
          </p:nvSpPr>
          <p:spPr bwMode="auto">
            <a:xfrm rot="2146814">
              <a:off x="6069280" y="3059925"/>
              <a:ext cx="423141" cy="622426"/>
            </a:xfrm>
            <a:custGeom>
              <a:avLst/>
              <a:gdLst>
                <a:gd name="T0" fmla="*/ 94 w 117"/>
                <a:gd name="T1" fmla="*/ 142 h 173"/>
                <a:gd name="T2" fmla="*/ 93 w 117"/>
                <a:gd name="T3" fmla="*/ 141 h 173"/>
                <a:gd name="T4" fmla="*/ 71 w 117"/>
                <a:gd name="T5" fmla="*/ 90 h 173"/>
                <a:gd name="T6" fmla="*/ 59 w 117"/>
                <a:gd name="T7" fmla="*/ 87 h 173"/>
                <a:gd name="T8" fmla="*/ 46 w 117"/>
                <a:gd name="T9" fmla="*/ 90 h 173"/>
                <a:gd name="T10" fmla="*/ 24 w 117"/>
                <a:gd name="T11" fmla="*/ 141 h 173"/>
                <a:gd name="T12" fmla="*/ 24 w 117"/>
                <a:gd name="T13" fmla="*/ 142 h 173"/>
                <a:gd name="T14" fmla="*/ 23 w 117"/>
                <a:gd name="T15" fmla="*/ 144 h 173"/>
                <a:gd name="T16" fmla="*/ 23 w 117"/>
                <a:gd name="T17" fmla="*/ 144 h 173"/>
                <a:gd name="T18" fmla="*/ 23 w 117"/>
                <a:gd name="T19" fmla="*/ 144 h 173"/>
                <a:gd name="T20" fmla="*/ 59 w 117"/>
                <a:gd name="T21" fmla="*/ 157 h 173"/>
                <a:gd name="T22" fmla="*/ 95 w 117"/>
                <a:gd name="T23" fmla="*/ 144 h 173"/>
                <a:gd name="T24" fmla="*/ 95 w 117"/>
                <a:gd name="T25" fmla="*/ 144 h 173"/>
                <a:gd name="T26" fmla="*/ 95 w 117"/>
                <a:gd name="T27" fmla="*/ 144 h 173"/>
                <a:gd name="T28" fmla="*/ 94 w 117"/>
                <a:gd name="T29" fmla="*/ 142 h 173"/>
                <a:gd name="T30" fmla="*/ 116 w 117"/>
                <a:gd name="T31" fmla="*/ 152 h 173"/>
                <a:gd name="T32" fmla="*/ 115 w 117"/>
                <a:gd name="T33" fmla="*/ 149 h 173"/>
                <a:gd name="T34" fmla="*/ 114 w 117"/>
                <a:gd name="T35" fmla="*/ 147 h 173"/>
                <a:gd name="T36" fmla="*/ 78 w 117"/>
                <a:gd name="T37" fmla="*/ 66 h 173"/>
                <a:gd name="T38" fmla="*/ 79 w 117"/>
                <a:gd name="T39" fmla="*/ 66 h 173"/>
                <a:gd name="T40" fmla="*/ 79 w 117"/>
                <a:gd name="T41" fmla="*/ 30 h 173"/>
                <a:gd name="T42" fmla="*/ 87 w 117"/>
                <a:gd name="T43" fmla="*/ 22 h 173"/>
                <a:gd name="T44" fmla="*/ 87 w 117"/>
                <a:gd name="T45" fmla="*/ 11 h 173"/>
                <a:gd name="T46" fmla="*/ 59 w 117"/>
                <a:gd name="T47" fmla="*/ 0 h 173"/>
                <a:gd name="T48" fmla="*/ 30 w 117"/>
                <a:gd name="T49" fmla="*/ 11 h 173"/>
                <a:gd name="T50" fmla="*/ 30 w 117"/>
                <a:gd name="T51" fmla="*/ 22 h 173"/>
                <a:gd name="T52" fmla="*/ 38 w 117"/>
                <a:gd name="T53" fmla="*/ 30 h 173"/>
                <a:gd name="T54" fmla="*/ 38 w 117"/>
                <a:gd name="T55" fmla="*/ 66 h 173"/>
                <a:gd name="T56" fmla="*/ 39 w 117"/>
                <a:gd name="T57" fmla="*/ 66 h 173"/>
                <a:gd name="T58" fmla="*/ 4 w 117"/>
                <a:gd name="T59" fmla="*/ 147 h 173"/>
                <a:gd name="T60" fmla="*/ 2 w 117"/>
                <a:gd name="T61" fmla="*/ 149 h 173"/>
                <a:gd name="T62" fmla="*/ 1 w 117"/>
                <a:gd name="T63" fmla="*/ 152 h 173"/>
                <a:gd name="T64" fmla="*/ 1 w 117"/>
                <a:gd name="T65" fmla="*/ 153 h 173"/>
                <a:gd name="T66" fmla="*/ 1 w 117"/>
                <a:gd name="T67" fmla="*/ 153 h 173"/>
                <a:gd name="T68" fmla="*/ 59 w 117"/>
                <a:gd name="T69" fmla="*/ 173 h 173"/>
                <a:gd name="T70" fmla="*/ 116 w 117"/>
                <a:gd name="T71" fmla="*/ 153 h 173"/>
                <a:gd name="T72" fmla="*/ 116 w 117"/>
                <a:gd name="T73" fmla="*/ 153 h 173"/>
                <a:gd name="T74" fmla="*/ 116 w 117"/>
                <a:gd name="T75" fmla="*/ 152 h 173"/>
                <a:gd name="T76" fmla="*/ 34 w 117"/>
                <a:gd name="T77" fmla="*/ 15 h 173"/>
                <a:gd name="T78" fmla="*/ 59 w 117"/>
                <a:gd name="T79" fmla="*/ 8 h 173"/>
                <a:gd name="T80" fmla="*/ 83 w 117"/>
                <a:gd name="T81" fmla="*/ 15 h 173"/>
                <a:gd name="T82" fmla="*/ 59 w 117"/>
                <a:gd name="T83" fmla="*/ 21 h 173"/>
                <a:gd name="T84" fmla="*/ 34 w 117"/>
                <a:gd name="T85" fmla="*/ 15 h 173"/>
                <a:gd name="T86" fmla="*/ 104 w 117"/>
                <a:gd name="T87" fmla="*/ 149 h 173"/>
                <a:gd name="T88" fmla="*/ 59 w 117"/>
                <a:gd name="T89" fmla="*/ 165 h 173"/>
                <a:gd name="T90" fmla="*/ 13 w 117"/>
                <a:gd name="T91" fmla="*/ 149 h 173"/>
                <a:gd name="T92" fmla="*/ 13 w 117"/>
                <a:gd name="T93" fmla="*/ 149 h 173"/>
                <a:gd name="T94" fmla="*/ 13 w 117"/>
                <a:gd name="T95" fmla="*/ 149 h 173"/>
                <a:gd name="T96" fmla="*/ 14 w 117"/>
                <a:gd name="T97" fmla="*/ 146 h 173"/>
                <a:gd name="T98" fmla="*/ 15 w 117"/>
                <a:gd name="T99" fmla="*/ 144 h 173"/>
                <a:gd name="T100" fmla="*/ 46 w 117"/>
                <a:gd name="T101" fmla="*/ 71 h 173"/>
                <a:gd name="T102" fmla="*/ 46 w 117"/>
                <a:gd name="T103" fmla="*/ 32 h 173"/>
                <a:gd name="T104" fmla="*/ 59 w 117"/>
                <a:gd name="T105" fmla="*/ 33 h 173"/>
                <a:gd name="T106" fmla="*/ 71 w 117"/>
                <a:gd name="T107" fmla="*/ 32 h 173"/>
                <a:gd name="T108" fmla="*/ 71 w 117"/>
                <a:gd name="T109" fmla="*/ 71 h 173"/>
                <a:gd name="T110" fmla="*/ 102 w 117"/>
                <a:gd name="T111" fmla="*/ 144 h 173"/>
                <a:gd name="T112" fmla="*/ 103 w 117"/>
                <a:gd name="T113" fmla="*/ 146 h 173"/>
                <a:gd name="T114" fmla="*/ 104 w 117"/>
                <a:gd name="T115" fmla="*/ 149 h 173"/>
                <a:gd name="T116" fmla="*/ 104 w 117"/>
                <a:gd name="T117" fmla="*/ 14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7" h="173">
                  <a:moveTo>
                    <a:pt x="94" y="142"/>
                  </a:moveTo>
                  <a:cubicBezTo>
                    <a:pt x="94" y="141"/>
                    <a:pt x="93" y="141"/>
                    <a:pt x="93" y="141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1" y="90"/>
                    <a:pt x="65" y="87"/>
                    <a:pt x="59" y="87"/>
                  </a:cubicBezTo>
                  <a:cubicBezTo>
                    <a:pt x="53" y="87"/>
                    <a:pt x="46" y="90"/>
                    <a:pt x="46" y="90"/>
                  </a:cubicBezTo>
                  <a:cubicBezTo>
                    <a:pt x="24" y="141"/>
                    <a:pt x="24" y="141"/>
                    <a:pt x="24" y="141"/>
                  </a:cubicBezTo>
                  <a:cubicBezTo>
                    <a:pt x="24" y="141"/>
                    <a:pt x="24" y="141"/>
                    <a:pt x="24" y="142"/>
                  </a:cubicBezTo>
                  <a:cubicBezTo>
                    <a:pt x="23" y="142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51"/>
                    <a:pt x="37" y="157"/>
                    <a:pt x="59" y="157"/>
                  </a:cubicBezTo>
                  <a:cubicBezTo>
                    <a:pt x="80" y="157"/>
                    <a:pt x="95" y="151"/>
                    <a:pt x="95" y="144"/>
                  </a:cubicBezTo>
                  <a:cubicBezTo>
                    <a:pt x="95" y="144"/>
                    <a:pt x="95" y="144"/>
                    <a:pt x="95" y="144"/>
                  </a:cubicBezTo>
                  <a:cubicBezTo>
                    <a:pt x="95" y="144"/>
                    <a:pt x="95" y="144"/>
                    <a:pt x="95" y="144"/>
                  </a:cubicBezTo>
                  <a:cubicBezTo>
                    <a:pt x="94" y="143"/>
                    <a:pt x="94" y="142"/>
                    <a:pt x="94" y="142"/>
                  </a:cubicBezTo>
                  <a:close/>
                  <a:moveTo>
                    <a:pt x="116" y="152"/>
                  </a:moveTo>
                  <a:cubicBezTo>
                    <a:pt x="116" y="151"/>
                    <a:pt x="116" y="150"/>
                    <a:pt x="115" y="149"/>
                  </a:cubicBezTo>
                  <a:cubicBezTo>
                    <a:pt x="115" y="148"/>
                    <a:pt x="114" y="148"/>
                    <a:pt x="114" y="147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4" y="28"/>
                    <a:pt x="87" y="25"/>
                    <a:pt x="87" y="22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5"/>
                    <a:pt x="75" y="0"/>
                    <a:pt x="59" y="0"/>
                  </a:cubicBezTo>
                  <a:cubicBezTo>
                    <a:pt x="43" y="0"/>
                    <a:pt x="30" y="5"/>
                    <a:pt x="30" y="11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5"/>
                    <a:pt x="33" y="28"/>
                    <a:pt x="38" y="30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4" y="147"/>
                    <a:pt x="4" y="147"/>
                    <a:pt x="4" y="147"/>
                  </a:cubicBezTo>
                  <a:cubicBezTo>
                    <a:pt x="3" y="148"/>
                    <a:pt x="3" y="148"/>
                    <a:pt x="2" y="149"/>
                  </a:cubicBezTo>
                  <a:cubicBezTo>
                    <a:pt x="2" y="150"/>
                    <a:pt x="1" y="151"/>
                    <a:pt x="1" y="152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0" y="164"/>
                    <a:pt x="24" y="173"/>
                    <a:pt x="59" y="173"/>
                  </a:cubicBezTo>
                  <a:cubicBezTo>
                    <a:pt x="94" y="173"/>
                    <a:pt x="117" y="164"/>
                    <a:pt x="116" y="153"/>
                  </a:cubicBezTo>
                  <a:cubicBezTo>
                    <a:pt x="116" y="153"/>
                    <a:pt x="116" y="153"/>
                    <a:pt x="116" y="153"/>
                  </a:cubicBezTo>
                  <a:lnTo>
                    <a:pt x="116" y="152"/>
                  </a:lnTo>
                  <a:close/>
                  <a:moveTo>
                    <a:pt x="34" y="15"/>
                  </a:moveTo>
                  <a:cubicBezTo>
                    <a:pt x="34" y="11"/>
                    <a:pt x="45" y="8"/>
                    <a:pt x="59" y="8"/>
                  </a:cubicBezTo>
                  <a:cubicBezTo>
                    <a:pt x="72" y="8"/>
                    <a:pt x="83" y="11"/>
                    <a:pt x="83" y="15"/>
                  </a:cubicBezTo>
                  <a:cubicBezTo>
                    <a:pt x="83" y="18"/>
                    <a:pt x="72" y="21"/>
                    <a:pt x="59" y="21"/>
                  </a:cubicBezTo>
                  <a:cubicBezTo>
                    <a:pt x="45" y="21"/>
                    <a:pt x="34" y="18"/>
                    <a:pt x="34" y="15"/>
                  </a:cubicBezTo>
                  <a:close/>
                  <a:moveTo>
                    <a:pt x="104" y="149"/>
                  </a:moveTo>
                  <a:cubicBezTo>
                    <a:pt x="105" y="158"/>
                    <a:pt x="86" y="165"/>
                    <a:pt x="59" y="165"/>
                  </a:cubicBezTo>
                  <a:cubicBezTo>
                    <a:pt x="31" y="165"/>
                    <a:pt x="13" y="158"/>
                    <a:pt x="13" y="149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3" y="148"/>
                    <a:pt x="14" y="147"/>
                    <a:pt x="14" y="146"/>
                  </a:cubicBezTo>
                  <a:cubicBezTo>
                    <a:pt x="14" y="145"/>
                    <a:pt x="15" y="145"/>
                    <a:pt x="15" y="144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50" y="33"/>
                    <a:pt x="54" y="33"/>
                    <a:pt x="59" y="33"/>
                  </a:cubicBezTo>
                  <a:cubicBezTo>
                    <a:pt x="63" y="33"/>
                    <a:pt x="67" y="33"/>
                    <a:pt x="71" y="32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102" y="144"/>
                    <a:pt x="102" y="144"/>
                    <a:pt x="102" y="144"/>
                  </a:cubicBezTo>
                  <a:cubicBezTo>
                    <a:pt x="103" y="145"/>
                    <a:pt x="103" y="145"/>
                    <a:pt x="103" y="146"/>
                  </a:cubicBezTo>
                  <a:cubicBezTo>
                    <a:pt x="104" y="147"/>
                    <a:pt x="104" y="148"/>
                    <a:pt x="104" y="149"/>
                  </a:cubicBezTo>
                  <a:cubicBezTo>
                    <a:pt x="104" y="149"/>
                    <a:pt x="104" y="149"/>
                    <a:pt x="10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pic>
        <p:nvPicPr>
          <p:cNvPr id="320" name="图片 319"/>
          <p:cNvPicPr>
            <a:picLocks noChangeAspect="1"/>
          </p:cNvPicPr>
          <p:nvPr/>
        </p:nvPicPr>
        <p:blipFill>
          <a:blip r:embed="rId2" cstate="email"/>
          <a:srcRect r="25833" b="30633"/>
          <a:stretch>
            <a:fillRect/>
          </a:stretch>
        </p:blipFill>
        <p:spPr>
          <a:xfrm>
            <a:off x="5811579" y="1701108"/>
            <a:ext cx="3332421" cy="3442393"/>
          </a:xfrm>
          <a:custGeom>
            <a:avLst/>
            <a:gdLst>
              <a:gd name="connsiteX0" fmla="*/ 0 w 3332421"/>
              <a:gd name="connsiteY0" fmla="*/ 0 h 3442393"/>
              <a:gd name="connsiteX1" fmla="*/ 3332421 w 3332421"/>
              <a:gd name="connsiteY1" fmla="*/ 0 h 3442393"/>
              <a:gd name="connsiteX2" fmla="*/ 3332421 w 3332421"/>
              <a:gd name="connsiteY2" fmla="*/ 3442393 h 3442393"/>
              <a:gd name="connsiteX3" fmla="*/ 0 w 3332421"/>
              <a:gd name="connsiteY3" fmla="*/ 3442393 h 3442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2421" h="3442393">
                <a:moveTo>
                  <a:pt x="0" y="0"/>
                </a:moveTo>
                <a:lnTo>
                  <a:pt x="3332421" y="0"/>
                </a:lnTo>
                <a:lnTo>
                  <a:pt x="3332421" y="3442393"/>
                </a:lnTo>
                <a:lnTo>
                  <a:pt x="0" y="3442393"/>
                </a:lnTo>
                <a:close/>
              </a:path>
            </a:pathLst>
          </a:custGeom>
        </p:spPr>
      </p:pic>
      <p:sp>
        <p:nvSpPr>
          <p:cNvPr id="324" name="文本框 323"/>
          <p:cNvSpPr txBox="1"/>
          <p:nvPr/>
        </p:nvSpPr>
        <p:spPr>
          <a:xfrm>
            <a:off x="2609850" y="2340918"/>
            <a:ext cx="3924300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+mn-ea"/>
              </a:rPr>
              <a:t>2.</a:t>
            </a:r>
            <a:r>
              <a:rPr lang="zh-CN" altLang="en-US" sz="3600" dirty="0">
                <a:solidFill>
                  <a:schemeClr val="bg1"/>
                </a:solidFill>
                <a:latin typeface="+mn-ea"/>
              </a:rPr>
              <a:t>研究过程与方法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自定义 2">
      <a:dk1>
        <a:srgbClr val="F2F2F2"/>
      </a:dk1>
      <a:lt1>
        <a:sysClr val="window" lastClr="FFFFFF"/>
      </a:lt1>
      <a:dk2>
        <a:srgbClr val="212745"/>
      </a:dk2>
      <a:lt2>
        <a:srgbClr val="2BBB95"/>
      </a:lt2>
      <a:accent1>
        <a:srgbClr val="272A35"/>
      </a:accent1>
      <a:accent2>
        <a:srgbClr val="6B7493"/>
      </a:accent2>
      <a:accent3>
        <a:srgbClr val="CBB964"/>
      </a:accent3>
      <a:accent4>
        <a:srgbClr val="2BBB95"/>
      </a:accent4>
      <a:accent5>
        <a:srgbClr val="155D4A"/>
      </a:accent5>
      <a:accent6>
        <a:srgbClr val="CBB964"/>
      </a:accent6>
      <a:hlink>
        <a:srgbClr val="155D4A"/>
      </a:hlink>
      <a:folHlink>
        <a:srgbClr val="2BBB95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 Light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1586</Words>
  <Application>Microsoft Office PowerPoint</Application>
  <PresentationFormat>全屏显示(16:9)</PresentationFormat>
  <Paragraphs>177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Aller Light</vt:lpstr>
      <vt:lpstr>Clear Sans</vt:lpstr>
      <vt:lpstr>Lato</vt:lpstr>
      <vt:lpstr>Raleway</vt:lpstr>
      <vt:lpstr>微软雅黑</vt:lpstr>
      <vt:lpstr>Arial</vt:lpstr>
      <vt:lpstr>Calibri</vt:lpstr>
      <vt:lpstr>Calibri Light</vt:lpstr>
      <vt:lpstr>Roboto</vt:lpstr>
      <vt:lpstr>Wingdings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2017-03-12T15:42:00Z</dcterms:created>
  <dcterms:modified xsi:type="dcterms:W3CDTF">2023-01-10T07:02:58Z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76916BA654DB4F76828C8299ABF3A0FE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