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7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andolFang R" panose="02010600030101010101" charset="-122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BA224CC7-2E07-48D4-8DE3-5616375BFE63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EF27AA88-8352-4B8C-8568-D4DE8BBEE10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7AA88-8352-4B8C-8568-D4DE8BBEE10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4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日月水火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右箭头 40961"/>
          <p:cNvSpPr>
            <a:spLocks noChangeArrowheads="1"/>
          </p:cNvSpPr>
          <p:nvPr/>
        </p:nvSpPr>
        <p:spPr bwMode="auto">
          <a:xfrm>
            <a:off x="4540046" y="3214688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右箭头 40962"/>
          <p:cNvSpPr>
            <a:spLocks noChangeArrowheads="1"/>
          </p:cNvSpPr>
          <p:nvPr/>
        </p:nvSpPr>
        <p:spPr bwMode="auto">
          <a:xfrm>
            <a:off x="7435646" y="3200400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0963"/>
          <p:cNvGrpSpPr/>
          <p:nvPr/>
        </p:nvGrpSpPr>
        <p:grpSpPr bwMode="auto">
          <a:xfrm>
            <a:off x="8275434" y="2636837"/>
            <a:ext cx="1566862" cy="1736724"/>
            <a:chOff x="4752" y="1597"/>
            <a:chExt cx="987" cy="1094"/>
          </a:xfrm>
        </p:grpSpPr>
        <p:sp>
          <p:nvSpPr>
            <p:cNvPr id="6" name="文本框 40964"/>
            <p:cNvSpPr txBox="1">
              <a:spLocks noChangeArrowheads="1"/>
            </p:cNvSpPr>
            <p:nvPr/>
          </p:nvSpPr>
          <p:spPr bwMode="auto">
            <a:xfrm>
              <a:off x="4826" y="1702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石</a:t>
              </a:r>
            </a:p>
          </p:txBody>
        </p:sp>
        <p:sp>
          <p:nvSpPr>
            <p:cNvPr id="8" name="文本框 40965"/>
            <p:cNvSpPr txBox="1">
              <a:spLocks noChangeArrowheads="1"/>
            </p:cNvSpPr>
            <p:nvPr/>
          </p:nvSpPr>
          <p:spPr bwMode="auto">
            <a:xfrm>
              <a:off x="4752" y="1597"/>
              <a:ext cx="11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0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40969" descr="jf15419ahc2753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>
            <a:fillRect/>
          </a:stretch>
        </p:blipFill>
        <p:spPr bwMode="auto">
          <a:xfrm>
            <a:off x="5611609" y="2708275"/>
            <a:ext cx="1800225" cy="155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0970" descr="20160827_111629-1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59" y="2492375"/>
            <a:ext cx="2603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右箭头 94209"/>
          <p:cNvSpPr>
            <a:spLocks noChangeArrowheads="1"/>
          </p:cNvSpPr>
          <p:nvPr/>
        </p:nvSpPr>
        <p:spPr bwMode="auto">
          <a:xfrm>
            <a:off x="4190242" y="3143250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右箭头 94210"/>
          <p:cNvSpPr>
            <a:spLocks noChangeArrowheads="1"/>
          </p:cNvSpPr>
          <p:nvPr/>
        </p:nvSpPr>
        <p:spPr bwMode="auto">
          <a:xfrm>
            <a:off x="7262055" y="3214688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3" name="组合 94211"/>
          <p:cNvGrpSpPr/>
          <p:nvPr/>
        </p:nvGrpSpPr>
        <p:grpSpPr bwMode="auto">
          <a:xfrm>
            <a:off x="8333617" y="2541587"/>
            <a:ext cx="1449388" cy="1743074"/>
            <a:chOff x="4670" y="1565"/>
            <a:chExt cx="913" cy="1098"/>
          </a:xfrm>
        </p:grpSpPr>
        <p:sp>
          <p:nvSpPr>
            <p:cNvPr id="14" name="文本框 94212"/>
            <p:cNvSpPr txBox="1">
              <a:spLocks noChangeArrowheads="1"/>
            </p:cNvSpPr>
            <p:nvPr/>
          </p:nvSpPr>
          <p:spPr bwMode="auto">
            <a:xfrm>
              <a:off x="4670" y="1674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禾</a:t>
              </a:r>
            </a:p>
          </p:txBody>
        </p:sp>
        <p:sp>
          <p:nvSpPr>
            <p:cNvPr id="15" name="文本框 94213"/>
            <p:cNvSpPr txBox="1">
              <a:spLocks noChangeArrowheads="1"/>
            </p:cNvSpPr>
            <p:nvPr/>
          </p:nvSpPr>
          <p:spPr bwMode="auto">
            <a:xfrm>
              <a:off x="4860" y="1565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图片 94214" descr="禾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42" y="2143125"/>
            <a:ext cx="33528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禾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92" y="2428875"/>
            <a:ext cx="228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68016" y="1585452"/>
            <a:ext cx="7455967" cy="4928664"/>
            <a:chOff x="1786603" y="1211826"/>
            <a:chExt cx="8645517" cy="5715000"/>
          </a:xfrm>
        </p:grpSpPr>
        <p:grpSp>
          <p:nvGrpSpPr>
            <p:cNvPr id="10" name="组合 14"/>
            <p:cNvGrpSpPr/>
            <p:nvPr/>
          </p:nvGrpSpPr>
          <p:grpSpPr bwMode="auto">
            <a:xfrm>
              <a:off x="1962816" y="1211826"/>
              <a:ext cx="7991475" cy="4591050"/>
              <a:chOff x="468313" y="333375"/>
              <a:chExt cx="7991475" cy="5400675"/>
            </a:xfrm>
          </p:grpSpPr>
          <p:pic>
            <p:nvPicPr>
              <p:cNvPr id="18" name="图片 89093" descr="20160827_111617-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875" y="333375"/>
                <a:ext cx="1800225" cy="218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89094" descr="20160827_111611-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333375"/>
                <a:ext cx="1871663" cy="218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89095" descr="20160827_111611-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563" y="333376"/>
                <a:ext cx="1878012" cy="218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89096" descr="20160827_111617-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688" y="333376"/>
                <a:ext cx="1873250" cy="2184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图片 89097" descr="20160827_111624-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13" y="3429000"/>
                <a:ext cx="1871662" cy="2303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图片 89098" descr="20160827_111629-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875" y="3429000"/>
                <a:ext cx="1800225" cy="2303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图片 89099" descr="20160827_111624-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429000"/>
                <a:ext cx="1873250" cy="230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图片 89100" descr="20160827_111629-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125" y="3429000"/>
                <a:ext cx="1871663" cy="230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标题 89101"/>
            <p:cNvSpPr txBox="1"/>
            <p:nvPr/>
          </p:nvSpPr>
          <p:spPr>
            <a:xfrm>
              <a:off x="1786603" y="2721280"/>
              <a:ext cx="8645517" cy="14700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   </a:t>
              </a:r>
              <a:r>
                <a:rPr lang="zh-CN" alt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日        月       水      火 </a:t>
              </a:r>
            </a:p>
          </p:txBody>
        </p:sp>
        <p:sp>
          <p:nvSpPr>
            <p:cNvPr id="27" name="副标题 89102"/>
            <p:cNvSpPr txBox="1">
              <a:spLocks noChangeArrowheads="1"/>
            </p:cNvSpPr>
            <p:nvPr/>
          </p:nvSpPr>
          <p:spPr>
            <a:xfrm>
              <a:off x="1786603" y="5871139"/>
              <a:ext cx="8280400" cy="10556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        </a:t>
              </a:r>
              <a:r>
                <a:rPr lang="zh-CN" alt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山             石              田               禾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书写步骤</a:t>
            </a:r>
          </a:p>
        </p:txBody>
      </p:sp>
      <p:pic>
        <p:nvPicPr>
          <p:cNvPr id="10" name="Picture 1" descr="C:\Users\Administrator\AppData\Roaming\Tencent\Users\541737432\QQ\WinTemp\RichOle\`C9MKMXR$[D_{S~LX(J$2F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45" y="1951743"/>
            <a:ext cx="5238903" cy="407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4" name="Group 3"/>
          <p:cNvGrpSpPr/>
          <p:nvPr/>
        </p:nvGrpSpPr>
        <p:grpSpPr bwMode="auto">
          <a:xfrm>
            <a:off x="4733002" y="2988240"/>
            <a:ext cx="1223963" cy="1223962"/>
            <a:chOff x="2426" y="1253"/>
            <a:chExt cx="1815" cy="181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6288752" y="2988240"/>
            <a:ext cx="1223963" cy="1223962"/>
            <a:chOff x="2426" y="1253"/>
            <a:chExt cx="1815" cy="1814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7"/>
          <p:cNvGrpSpPr/>
          <p:nvPr/>
        </p:nvGrpSpPr>
        <p:grpSpPr bwMode="auto">
          <a:xfrm>
            <a:off x="7873077" y="2988240"/>
            <a:ext cx="1223963" cy="1223962"/>
            <a:chOff x="2426" y="1253"/>
            <a:chExt cx="1815" cy="1814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1"/>
          <p:cNvGrpSpPr/>
          <p:nvPr/>
        </p:nvGrpSpPr>
        <p:grpSpPr bwMode="auto">
          <a:xfrm>
            <a:off x="9438352" y="2988240"/>
            <a:ext cx="1223963" cy="1223962"/>
            <a:chOff x="2426" y="1253"/>
            <a:chExt cx="1815" cy="1814"/>
          </a:xfrm>
        </p:grpSpPr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733002" y="2900927"/>
            <a:ext cx="6000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>
              <a:buFontTx/>
              <a:buNone/>
            </a:pPr>
            <a:r>
              <a:rPr lang="zh-CN" altLang="en-US" sz="8000">
                <a:solidFill>
                  <a:srgbClr val="FF33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日田禾火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16" y="2407213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Picture 9" descr="山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10" y="2236224"/>
            <a:ext cx="2928938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485910" y="2379099"/>
            <a:ext cx="27146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600">
                <a:solidFill>
                  <a:srgbClr val="FF0000"/>
                </a:solidFill>
                <a:ea typeface="思源黑体 CN Regular" panose="020B0500000000000000" pitchFamily="34" charset="-122"/>
                <a:sym typeface="Arial" panose="020B0604020202020204" pitchFamily="34" charset="0"/>
              </a:rPr>
              <a:t>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右箭头 95233"/>
          <p:cNvSpPr>
            <a:spLocks noChangeArrowheads="1"/>
          </p:cNvSpPr>
          <p:nvPr/>
        </p:nvSpPr>
        <p:spPr bwMode="auto">
          <a:xfrm>
            <a:off x="4301818" y="3090068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右箭头 95234"/>
          <p:cNvSpPr>
            <a:spLocks noChangeArrowheads="1"/>
          </p:cNvSpPr>
          <p:nvPr/>
        </p:nvSpPr>
        <p:spPr bwMode="auto">
          <a:xfrm>
            <a:off x="7229168" y="3090068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组合 95235"/>
          <p:cNvGrpSpPr/>
          <p:nvPr/>
        </p:nvGrpSpPr>
        <p:grpSpPr bwMode="auto">
          <a:xfrm>
            <a:off x="8143568" y="2455069"/>
            <a:ext cx="1449388" cy="1743076"/>
            <a:chOff x="4730" y="1708"/>
            <a:chExt cx="913" cy="1098"/>
          </a:xfrm>
        </p:grpSpPr>
        <p:sp>
          <p:nvSpPr>
            <p:cNvPr id="9" name="文本框 95236"/>
            <p:cNvSpPr txBox="1">
              <a:spLocks noChangeArrowheads="1"/>
            </p:cNvSpPr>
            <p:nvPr/>
          </p:nvSpPr>
          <p:spPr bwMode="auto">
            <a:xfrm>
              <a:off x="4730" y="1817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日</a:t>
              </a:r>
            </a:p>
          </p:txBody>
        </p:sp>
        <p:sp>
          <p:nvSpPr>
            <p:cNvPr id="10" name="文本框 95237"/>
            <p:cNvSpPr txBox="1">
              <a:spLocks noChangeArrowheads="1"/>
            </p:cNvSpPr>
            <p:nvPr/>
          </p:nvSpPr>
          <p:spPr bwMode="auto">
            <a:xfrm>
              <a:off x="4848" y="1708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1" name="图片 10" descr="日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56" y="2156618"/>
            <a:ext cx="3505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95242" descr="6d81800a19d8bc3e385117c7828ba61ea8d34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18" y="2674143"/>
            <a:ext cx="172878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右箭头 96257"/>
          <p:cNvSpPr>
            <a:spLocks noChangeArrowheads="1"/>
          </p:cNvSpPr>
          <p:nvPr/>
        </p:nvSpPr>
        <p:spPr bwMode="auto">
          <a:xfrm>
            <a:off x="4457577" y="3362172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右箭头 96258"/>
          <p:cNvSpPr>
            <a:spLocks noChangeArrowheads="1"/>
          </p:cNvSpPr>
          <p:nvPr/>
        </p:nvSpPr>
        <p:spPr bwMode="auto">
          <a:xfrm>
            <a:off x="7276977" y="3347884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96259"/>
          <p:cNvGrpSpPr/>
          <p:nvPr/>
        </p:nvGrpSpPr>
        <p:grpSpPr bwMode="auto">
          <a:xfrm>
            <a:off x="8337427" y="2712885"/>
            <a:ext cx="1449388" cy="1787526"/>
            <a:chOff x="4730" y="1565"/>
            <a:chExt cx="913" cy="1126"/>
          </a:xfrm>
        </p:grpSpPr>
        <p:sp>
          <p:nvSpPr>
            <p:cNvPr id="6" name="文本框 96260"/>
            <p:cNvSpPr txBox="1">
              <a:spLocks noChangeArrowheads="1"/>
            </p:cNvSpPr>
            <p:nvPr/>
          </p:nvSpPr>
          <p:spPr bwMode="auto">
            <a:xfrm>
              <a:off x="4730" y="1702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月</a:t>
              </a:r>
            </a:p>
          </p:txBody>
        </p:sp>
        <p:sp>
          <p:nvSpPr>
            <p:cNvPr id="8" name="文本框 96261"/>
            <p:cNvSpPr txBox="1">
              <a:spLocks noChangeArrowheads="1"/>
            </p:cNvSpPr>
            <p:nvPr/>
          </p:nvSpPr>
          <p:spPr bwMode="auto">
            <a:xfrm>
              <a:off x="4752" y="1565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8" descr="月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77" y="2147734"/>
            <a:ext cx="3581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6268" descr="t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02" y="2790672"/>
            <a:ext cx="1577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组合 15"/>
          <p:cNvGrpSpPr/>
          <p:nvPr/>
        </p:nvGrpSpPr>
        <p:grpSpPr bwMode="auto">
          <a:xfrm>
            <a:off x="5457702" y="1573420"/>
            <a:ext cx="4257675" cy="2936900"/>
            <a:chOff x="2571736" y="333375"/>
            <a:chExt cx="5888052" cy="4679950"/>
          </a:xfrm>
        </p:grpSpPr>
        <p:pic>
          <p:nvPicPr>
            <p:cNvPr id="4" name="图片 31761" descr="20160827_111611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36" y="333375"/>
              <a:ext cx="1878013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1762" descr="20160827_111617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3375"/>
              <a:ext cx="1873250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1763" descr="20160827_111624-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64" y="339719"/>
              <a:ext cx="1871662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31764" descr="20160827_111629-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2708275"/>
              <a:ext cx="1800225" cy="230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31765" descr="20160827_111624-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708275"/>
              <a:ext cx="18732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31766" descr="20160827_111629-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2708275"/>
              <a:ext cx="1871663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标题 31767"/>
          <p:cNvSpPr txBox="1"/>
          <p:nvPr/>
        </p:nvSpPr>
        <p:spPr>
          <a:xfrm>
            <a:off x="4350774" y="494747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小朋友，请你看看图猜一猜图上的文字是什么。</a:t>
            </a:r>
            <a:b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endParaRPr lang="zh-CN" altLang="en-US" sz="24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3" y="3268030"/>
            <a:ext cx="3152775" cy="303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右箭头 36865"/>
          <p:cNvSpPr>
            <a:spLocks noChangeArrowheads="1"/>
          </p:cNvSpPr>
          <p:nvPr/>
        </p:nvSpPr>
        <p:spPr bwMode="auto">
          <a:xfrm>
            <a:off x="4600452" y="3224521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右箭头 36866"/>
          <p:cNvSpPr>
            <a:spLocks noChangeArrowheads="1"/>
          </p:cNvSpPr>
          <p:nvPr/>
        </p:nvSpPr>
        <p:spPr bwMode="auto">
          <a:xfrm>
            <a:off x="7386515" y="3224521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36867"/>
          <p:cNvGrpSpPr/>
          <p:nvPr/>
        </p:nvGrpSpPr>
        <p:grpSpPr bwMode="auto">
          <a:xfrm>
            <a:off x="8529515" y="2430772"/>
            <a:ext cx="1449387" cy="1935163"/>
            <a:chOff x="4648" y="1674"/>
            <a:chExt cx="913" cy="1219"/>
          </a:xfrm>
        </p:grpSpPr>
        <p:sp>
          <p:nvSpPr>
            <p:cNvPr id="6" name="文本框 36868"/>
            <p:cNvSpPr txBox="1">
              <a:spLocks noChangeArrowheads="1"/>
            </p:cNvSpPr>
            <p:nvPr/>
          </p:nvSpPr>
          <p:spPr bwMode="auto">
            <a:xfrm>
              <a:off x="4648" y="1904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山</a:t>
              </a:r>
            </a:p>
          </p:txBody>
        </p:sp>
        <p:sp>
          <p:nvSpPr>
            <p:cNvPr id="8" name="文本框 36869"/>
            <p:cNvSpPr txBox="1">
              <a:spLocks noChangeArrowheads="1"/>
            </p:cNvSpPr>
            <p:nvPr/>
          </p:nvSpPr>
          <p:spPr bwMode="auto">
            <a:xfrm>
              <a:off x="4752" y="1674"/>
              <a:ext cx="116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8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36873" descr="20160827_111624-1_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65" y="2438708"/>
            <a:ext cx="23050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6874" descr="7dd98d1001e939019eb0022178ec54e736d1967b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02" y="2938771"/>
            <a:ext cx="18002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右箭头 35841"/>
          <p:cNvSpPr>
            <a:spLocks noChangeArrowheads="1"/>
          </p:cNvSpPr>
          <p:nvPr/>
        </p:nvSpPr>
        <p:spPr bwMode="auto">
          <a:xfrm>
            <a:off x="4338637" y="3295957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右箭头 35842"/>
          <p:cNvSpPr>
            <a:spLocks noChangeArrowheads="1"/>
          </p:cNvSpPr>
          <p:nvPr/>
        </p:nvSpPr>
        <p:spPr bwMode="auto">
          <a:xfrm>
            <a:off x="7124700" y="3295957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3" name="组合 35843"/>
          <p:cNvGrpSpPr/>
          <p:nvPr/>
        </p:nvGrpSpPr>
        <p:grpSpPr bwMode="auto">
          <a:xfrm>
            <a:off x="8196262" y="2502208"/>
            <a:ext cx="1449388" cy="1935163"/>
            <a:chOff x="4671" y="1708"/>
            <a:chExt cx="913" cy="1219"/>
          </a:xfrm>
        </p:grpSpPr>
        <p:sp>
          <p:nvSpPr>
            <p:cNvPr id="14" name="文本框 35844"/>
            <p:cNvSpPr txBox="1">
              <a:spLocks noChangeArrowheads="1"/>
            </p:cNvSpPr>
            <p:nvPr/>
          </p:nvSpPr>
          <p:spPr bwMode="auto">
            <a:xfrm>
              <a:off x="4671" y="1938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水</a:t>
              </a:r>
            </a:p>
          </p:txBody>
        </p:sp>
        <p:sp>
          <p:nvSpPr>
            <p:cNvPr id="15" name="文本框 35845"/>
            <p:cNvSpPr txBox="1">
              <a:spLocks noChangeArrowheads="1"/>
            </p:cNvSpPr>
            <p:nvPr/>
          </p:nvSpPr>
          <p:spPr bwMode="auto">
            <a:xfrm>
              <a:off x="4752" y="1708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图片 35850" descr="a695716btc2d16da79a77&amp;690_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2" y="2510145"/>
            <a:ext cx="22891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5851" descr="152954H41-1_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7" y="2653020"/>
            <a:ext cx="1800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右箭头 4109"/>
          <p:cNvSpPr>
            <a:spLocks noChangeArrowheads="1"/>
          </p:cNvSpPr>
          <p:nvPr/>
        </p:nvSpPr>
        <p:spPr bwMode="auto">
          <a:xfrm>
            <a:off x="4380118" y="3293346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右箭头 4111"/>
          <p:cNvSpPr>
            <a:spLocks noChangeArrowheads="1"/>
          </p:cNvSpPr>
          <p:nvPr/>
        </p:nvSpPr>
        <p:spPr bwMode="auto">
          <a:xfrm>
            <a:off x="7347155" y="3279058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115"/>
          <p:cNvGrpSpPr/>
          <p:nvPr/>
        </p:nvGrpSpPr>
        <p:grpSpPr bwMode="auto">
          <a:xfrm>
            <a:off x="8474280" y="2571034"/>
            <a:ext cx="1449388" cy="1787526"/>
            <a:chOff x="4730" y="1565"/>
            <a:chExt cx="913" cy="1126"/>
          </a:xfrm>
        </p:grpSpPr>
        <p:sp>
          <p:nvSpPr>
            <p:cNvPr id="6" name="文本框 4112"/>
            <p:cNvSpPr txBox="1">
              <a:spLocks noChangeArrowheads="1"/>
            </p:cNvSpPr>
            <p:nvPr/>
          </p:nvSpPr>
          <p:spPr bwMode="auto">
            <a:xfrm>
              <a:off x="4730" y="1702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火</a:t>
              </a:r>
            </a:p>
          </p:txBody>
        </p:sp>
        <p:sp>
          <p:nvSpPr>
            <p:cNvPr id="8" name="文本框 4113"/>
            <p:cNvSpPr txBox="1">
              <a:spLocks noChangeArrowheads="1"/>
            </p:cNvSpPr>
            <p:nvPr/>
          </p:nvSpPr>
          <p:spPr bwMode="auto">
            <a:xfrm>
              <a:off x="4874" y="1565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4125" descr="503d269759ee3d6dc99c214246166d224e4adee5_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43" y="2293221"/>
            <a:ext cx="21304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127" descr="a8ec8a13632762d0c9fe7feda0ec08fa503dc6a4_副本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43" y="2721846"/>
            <a:ext cx="17922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字形演变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右箭头 39937"/>
          <p:cNvSpPr>
            <a:spLocks noChangeArrowheads="1"/>
          </p:cNvSpPr>
          <p:nvPr/>
        </p:nvSpPr>
        <p:spPr bwMode="auto">
          <a:xfrm>
            <a:off x="4879258" y="3210232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右箭头 39938"/>
          <p:cNvSpPr>
            <a:spLocks noChangeArrowheads="1"/>
          </p:cNvSpPr>
          <p:nvPr/>
        </p:nvSpPr>
        <p:spPr bwMode="auto">
          <a:xfrm>
            <a:off x="7622458" y="3210232"/>
            <a:ext cx="914400" cy="838200"/>
          </a:xfrm>
          <a:prstGeom prst="rightArrow">
            <a:avLst>
              <a:gd name="adj1" fmla="val 43935"/>
              <a:gd name="adj2" fmla="val 50556"/>
            </a:avLst>
          </a:prstGeom>
          <a:solidFill>
            <a:srgbClr val="FFEFEF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39939"/>
          <p:cNvGrpSpPr/>
          <p:nvPr/>
        </p:nvGrpSpPr>
        <p:grpSpPr bwMode="auto">
          <a:xfrm>
            <a:off x="8606708" y="2575233"/>
            <a:ext cx="1490663" cy="1787526"/>
            <a:chOff x="4752" y="1565"/>
            <a:chExt cx="939" cy="1126"/>
          </a:xfrm>
        </p:grpSpPr>
        <p:sp>
          <p:nvSpPr>
            <p:cNvPr id="6" name="文本框 39940"/>
            <p:cNvSpPr txBox="1">
              <a:spLocks noChangeArrowheads="1"/>
            </p:cNvSpPr>
            <p:nvPr/>
          </p:nvSpPr>
          <p:spPr bwMode="auto">
            <a:xfrm>
              <a:off x="4778" y="1702"/>
              <a:ext cx="913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9600">
                  <a:ea typeface="思源黑体 CN Regular" panose="020B0500000000000000" pitchFamily="34" charset="-122"/>
                  <a:sym typeface="Arial" panose="020B0604020202020204" pitchFamily="34" charset="0"/>
                </a:rPr>
                <a:t>田</a:t>
              </a:r>
            </a:p>
          </p:txBody>
        </p:sp>
        <p:sp>
          <p:nvSpPr>
            <p:cNvPr id="8" name="文本框 39941"/>
            <p:cNvSpPr txBox="1">
              <a:spLocks noChangeArrowheads="1"/>
            </p:cNvSpPr>
            <p:nvPr/>
          </p:nvSpPr>
          <p:spPr bwMode="auto">
            <a:xfrm>
              <a:off x="4752" y="1565"/>
              <a:ext cx="11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400"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39945" descr="20160827_111624-2_副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58" y="2367270"/>
            <a:ext cx="2687638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9946" descr="6c22cf1cn95ec4bcf9416&amp;690_副本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21" y="2791132"/>
            <a:ext cx="18002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宽屏</PresentationFormat>
  <Paragraphs>49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2021-05-07T00:28:40Z</dcterms:created>
  <dcterms:modified xsi:type="dcterms:W3CDTF">2023-01-10T07:03:02Z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168A6E370BED4454B7B5E069CF194438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