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264" r:id="rId3"/>
    <p:sldId id="308" r:id="rId4"/>
    <p:sldId id="309" r:id="rId5"/>
    <p:sldId id="306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876" y="-432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/>
          <p:cNvSpPr/>
          <p:nvPr userDrawn="1"/>
        </p:nvSpPr>
        <p:spPr>
          <a:xfrm>
            <a:off x="4111310" y="469878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6888552" y="469877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Unit  1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4076835" y="485731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6886054" y="485730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第一课时　</a:t>
            </a:r>
            <a:r>
              <a:rPr lang="en-US" altLang="zh-CN" dirty="0" smtClean="0"/>
              <a:t>Comic strip &amp; Welcome to the unit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8000" dirty="0" smtClean="0"/>
              <a:t>Asia</a:t>
            </a:r>
            <a:endParaRPr lang="zh-CN" altLang="zh-CN" sz="8000" dirty="0"/>
          </a:p>
        </p:txBody>
      </p:sp>
      <p:sp>
        <p:nvSpPr>
          <p:cNvPr id="3" name="矩形 2"/>
          <p:cNvSpPr/>
          <p:nvPr/>
        </p:nvSpPr>
        <p:spPr>
          <a:xfrm>
            <a:off x="0" y="1168399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/>
              <a:t>Unit </a:t>
            </a:r>
            <a:r>
              <a:rPr lang="en-US" altLang="zh-CN" sz="4000" dirty="0" smtClean="0"/>
              <a:t>1</a:t>
            </a:r>
            <a:endParaRPr lang="zh-CN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0" y="4512961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974707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909301"/>
            <a:ext cx="11430000" cy="5851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B.at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C.under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D.to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2.A.took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B.regarded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C.called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D.talked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3.A.side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side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B.one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one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C.little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little    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D.one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another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4.A.was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made of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B.was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made from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C.was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made in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D.was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 by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5.A.both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B.all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C.each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D.other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6.A.an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7.A.a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mirror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kite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C.smoke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D.fire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8.A.tell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B.talk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C.speak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D.say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9.A.friends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B.enemies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C.animals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D.countries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10.A.thousand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 thousand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C.thousands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D.thousands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3697" y="1011756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0323" y="146895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46949" y="1926154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40323" y="275441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33697" y="3662188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27071" y="409288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20445" y="4576586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13819" y="500728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07193" y="5437976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653575" y="586867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381000" y="1093434"/>
            <a:ext cx="11430000" cy="49650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任务型阅读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 biggest festivals for Chinese people is the Mid-Autumn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Festival.It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good chance for Chinese families to get together and enjoy delicious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food.On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special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day,everyone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eat moon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cakes.They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play an important role during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festival.Moon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cakes are round 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shape.They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show family reunions(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团聚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and best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wishes.That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why people in China buy and send moon cakes during the Mid-Autumn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Festival.There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different kinds of moon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cakes.Let's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see some new kinds of moon cakes.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cakes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ice cream moon cakes are made of ice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cream.Although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festival is in mid-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autumn,the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weather often stays a little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warm,so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 people enjoy eating ice cream moon cakes—especially kids.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201430"/>
            <a:ext cx="11430000" cy="270914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cakes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healthy food moon cakes are good for people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health.They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made of many healthy ingredients(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Naliang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cakes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the newest kind of moon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cakes.The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Naliang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moon cakes are made of green beans and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tea.Both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green beans and tea have a cooling effect on the body.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381000" y="2074430"/>
            <a:ext cx="11430000" cy="27091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 new kinds of moon cakes are mentioned in the passage?(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Three/3.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2.According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passage,what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weather often like in mid-autumn?(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little warm.</a:t>
            </a:r>
            <a:r>
              <a:rPr lang="en-US" altLang="zh-CN" sz="2400" dirty="0">
                <a:solidFill>
                  <a:srgbClr val="FF00FF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Naliang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moon cakes made of?(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 beans and tea.</a:t>
            </a:r>
            <a:r>
              <a:rPr lang="en-US" altLang="zh-CN" sz="2400" dirty="0">
                <a:solidFill>
                  <a:srgbClr val="FF00FF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0808" y="2647548"/>
            <a:ext cx="1581228" cy="382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80060" y="3510280"/>
            <a:ext cx="1834515" cy="4241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80060" y="4344035"/>
            <a:ext cx="2556510" cy="340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" grpId="0" bldLvl="0" animBg="1"/>
      <p:bldP spid="6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979831"/>
            <a:ext cx="11430000" cy="3152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tiring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累人的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 climb up to the top of Mount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Taishan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see the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dragon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dance and lion dance during the Spring Festival.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3.Boys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girls,do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know anything about Chinese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opera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戏曲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poor girl sat on a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台阶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alone and expected to see her mother again.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5.We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buy some Chinese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knots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for these exchange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students.They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come back to Canada.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78940" y="2498725"/>
            <a:ext cx="842645" cy="3435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777490" y="3007360"/>
            <a:ext cx="1144270" cy="237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319645" y="3329305"/>
            <a:ext cx="1010920" cy="375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501390" y="3818255"/>
            <a:ext cx="1053465" cy="3295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078689" y="4275348"/>
            <a:ext cx="968839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79831"/>
            <a:ext cx="11430000" cy="3152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actually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plan  ) to go for a visit to the US in a couple of weeks.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come  ) with me to have a picnic this weekend?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3.Could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please give some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suggestions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suggest  ) to the men teachers?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4.My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grandfather wants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 travel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travel  ) around the world because he enjoys seeing new places.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very difficult for him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 finish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finish  ) the work by himself in a week.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20079" y="2496217"/>
            <a:ext cx="118800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036881" y="2933091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331778" y="3298423"/>
            <a:ext cx="1581228" cy="382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499187" y="3801557"/>
            <a:ext cx="1418478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128914" y="4678324"/>
            <a:ext cx="1418478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940701"/>
            <a:ext cx="11430000" cy="58539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你最好不要在公园里摘花。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pick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flowers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park.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阿黛尔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阿德金斯是世界上最受欢迎的女歌手之一。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Adele Adkins 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popular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singers in the world.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我们计划为她的妹妹举办一个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岁生日的惊喜派对。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surprise party for her younger sister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fifteenth birthday.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舞龙和中国剪纸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你更喜欢哪一种中国传统艺术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Chinese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prefer,dragon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dance or Chinese paper-cutting?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走了这么长时间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太累了。为什么不停下来休息一下呢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tiring to walk for so long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time.Why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zh-CN" sz="2400" u="sng" dirty="0" smtClean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  stop   </a:t>
            </a:r>
            <a:r>
              <a:rPr lang="zh-CN" altLang="zh-CN" sz="2400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have/take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 smtClean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 smtClean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u="sng" dirty="0" smtClean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u="sng" dirty="0" smtClean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rest 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?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20574" y="1869976"/>
            <a:ext cx="5111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627739" y="2744619"/>
            <a:ext cx="5853652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171575" y="3584575"/>
            <a:ext cx="3378200" cy="396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435043" y="4927031"/>
            <a:ext cx="4342905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096000" y="6252210"/>
            <a:ext cx="5485130" cy="349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bldLvl="0" animBg="1"/>
      <p:bldP spid="7" grpId="0" animBg="1"/>
      <p:bldP spid="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62621"/>
            <a:ext cx="11430000" cy="54107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good at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it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not easy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foreign languages well.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A.learn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B.to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C.learnt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D.learning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)2.—You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better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good for your health.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Thanks.I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as you say.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A.get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get up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C.getting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D.got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)3.—Why don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you join an English language club to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speaking English?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pleasure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B.Take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easy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C.That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 right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D.That</a:t>
            </a:r>
            <a:r>
              <a:rPr lang="en-US" altLang="zh-CN" sz="2400" dirty="0" err="1" smtClean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good idea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60809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2920064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19272" y="467642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093434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move somewhere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new,the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first thing for you is to find a place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live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B.living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live in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D.live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,we met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Jim,one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our friends.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way school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way back school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way to school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way back to here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6.When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man went through the forest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alone,he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lost his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felt afraid.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A.task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B.work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C.way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D.job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0445" y="1199450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6949" y="2524666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59029" y="471127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315033"/>
            <a:ext cx="11430000" cy="448193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kept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 he could be in good health.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A.exercise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B.exercising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C.exercises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exercise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fun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kite,and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had fun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kites in the park yesterday.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A.fly;fly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fly;to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fly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fly;flying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D.flying;flying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)9.—How amazing the Great Wall is!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is very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climb it.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A.surprising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B.tired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C.surprised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D.tiring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43582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274778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4065984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2201430"/>
            <a:ext cx="11430000" cy="27515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)10.—I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never been to such a beautiful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place.Thank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for inviting me.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A.You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welcome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B.Take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easy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doesn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matter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good time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72237" y="2336970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30652"/>
            <a:ext cx="11430000" cy="5851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Great Wall of China has a history of over two thousand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runs from the east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west 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about 6,300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kilometres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often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“Ten-Thousand-Li Great Wall”.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Great Wall is wide enough for ten men to walk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.Horses can also run along it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Great Wall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stones and bricks(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砖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).There are huge stones on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 and on the highest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part.But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now some sections of it are worn out.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tall watchtowers along the Great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Wall.Once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upon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time,the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soldiers kept watching the enemies in the watchtowers day and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night.They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towers to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other when the enemies came.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Nowadays we don't  use the Great Wall to keep away the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famous place of interest to all the people in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world.Every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year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come to visit it from all over the world.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360</Words>
  <Application>Microsoft Office PowerPoint</Application>
  <PresentationFormat>宽屏</PresentationFormat>
  <Paragraphs>98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Asia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2023-01-17T01:02:51Z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4CB5394498DC4E449D46C744FA81943B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