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57" r:id="rId2"/>
    <p:sldId id="302" r:id="rId3"/>
    <p:sldId id="281" r:id="rId4"/>
    <p:sldId id="258" r:id="rId5"/>
    <p:sldId id="285" r:id="rId6"/>
    <p:sldId id="286" r:id="rId7"/>
    <p:sldId id="295" r:id="rId8"/>
    <p:sldId id="304" r:id="rId9"/>
    <p:sldId id="288" r:id="rId10"/>
    <p:sldId id="313" r:id="rId11"/>
    <p:sldId id="266" r:id="rId12"/>
    <p:sldId id="267" r:id="rId13"/>
    <p:sldId id="268" r:id="rId14"/>
    <p:sldId id="269" r:id="rId15"/>
    <p:sldId id="310" r:id="rId16"/>
    <p:sldId id="311" r:id="rId17"/>
    <p:sldId id="292" r:id="rId18"/>
    <p:sldId id="291" r:id="rId19"/>
    <p:sldId id="287" r:id="rId20"/>
    <p:sldId id="301" r:id="rId21"/>
    <p:sldId id="312" r:id="rId22"/>
    <p:sldId id="294" r:id="rId2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32"/>
        <p:guide pos="2880"/>
      </p:guideLst>
    </p:cSldViewPr>
  </p:slideViewPr>
  <p:notesTextViewPr>
    <p:cViewPr>
      <p:scale>
        <a:sx n="100" d="100"/>
        <a:sy n="100" d="100"/>
      </p:scale>
      <p:origin x="0" y="0"/>
    </p:cViewPr>
  </p:notesTextViewPr>
  <p:sorterViewPr>
    <p:cViewPr>
      <p:scale>
        <a:sx n="124" d="100"/>
        <a:sy n="124"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defRPr>
            </a:lvl1pPr>
          </a:lstStyle>
          <a:p>
            <a:pPr>
              <a:defRPr/>
            </a:pPr>
            <a:endParaRPr lang="en-US"/>
          </a:p>
        </p:txBody>
      </p:sp>
      <p:sp>
        <p:nvSpPr>
          <p:cNvPr id="28676"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Arial" panose="020B0604020202020204" pitchFamily="34" charset="0"/>
              </a:defRPr>
            </a:lvl1pPr>
          </a:lstStyle>
          <a:p>
            <a:pPr>
              <a:defRPr/>
            </a:pPr>
            <a:fld id="{97959A65-8A9D-4410-B027-5937DDE6EE62}"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7959A65-8A9D-4410-B027-5937DDE6EE62}" type="slidenum">
              <a:rPr lang="zh-CN" altLang="en-US" smtClean="0"/>
              <a:t>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4" name="椭圆 3"/>
          <p:cNvSpPr/>
          <p:nvPr/>
        </p:nvSpPr>
        <p:spPr>
          <a:xfrm>
            <a:off x="1363663" y="914400"/>
            <a:ext cx="7151687" cy="2728913"/>
          </a:xfrm>
          <a:prstGeom prst="ellipse">
            <a:avLst/>
          </a:prstGeom>
          <a:solidFill>
            <a:srgbClr val="39C9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3" name="文本占位符 2"/>
          <p:cNvSpPr>
            <a:spLocks noGrp="1"/>
          </p:cNvSpPr>
          <p:nvPr>
            <p:ph type="body" sz="quarter" idx="13"/>
          </p:nvPr>
        </p:nvSpPr>
        <p:spPr>
          <a:xfrm>
            <a:off x="2585920" y="1101426"/>
            <a:ext cx="4707614" cy="2354158"/>
          </a:xfrm>
        </p:spPr>
        <p:txBody>
          <a:bodyPr>
            <a:normAutofit/>
          </a:bodyPr>
          <a:lstStyle>
            <a:lvl1pPr marL="0" indent="0">
              <a:buNone/>
              <a:defRPr sz="7200" baseline="0">
                <a:effectLst>
                  <a:glow rad="228600">
                    <a:schemeClr val="accent4">
                      <a:satMod val="175000"/>
                      <a:alpha val="40000"/>
                    </a:schemeClr>
                  </a:glow>
                </a:effectLst>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a:p>
            <a:pPr lvl="1"/>
            <a:r>
              <a:rPr lang="zh-CN" altLang="en-US" smtClean="0"/>
              <a:t>第二级</a:t>
            </a:r>
          </a:p>
        </p:txBody>
      </p:sp>
      <p:sp>
        <p:nvSpPr>
          <p:cNvPr id="11" name="文本占位符 10"/>
          <p:cNvSpPr>
            <a:spLocks noGrp="1"/>
          </p:cNvSpPr>
          <p:nvPr>
            <p:ph type="body" sz="quarter" idx="14"/>
          </p:nvPr>
        </p:nvSpPr>
        <p:spPr>
          <a:xfrm>
            <a:off x="4572000" y="4048125"/>
            <a:ext cx="3432748" cy="703263"/>
          </a:xfrm>
        </p:spPr>
        <p:txBody>
          <a:bodyPr>
            <a:normAutofit/>
          </a:bodyPr>
          <a:lstStyle>
            <a:lvl1pPr marL="0" indent="0">
              <a:buNone/>
              <a:defRPr sz="3600" baseline="0">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D094753-0C6E-41F6-ABA5-BDFB7A5A4CF1}"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718" y="1016000"/>
            <a:ext cx="2138362" cy="487680"/>
          </a:xfrm>
          <a:solidFill>
            <a:srgbClr val="39C990"/>
          </a:solidFill>
        </p:spPr>
        <p:txBody>
          <a:bodyPr anchor="b">
            <a:normAutofit/>
          </a:bodyPr>
          <a:lstStyle>
            <a:lvl1pPr>
              <a:defRPr sz="2800">
                <a:solidFill>
                  <a:schemeClr val="bg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0" y="1760221"/>
            <a:ext cx="3810000" cy="82041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a:p>
            <a:pPr lvl="1"/>
            <a:r>
              <a:rPr lang="zh-CN" altLang="en-US" smtClean="0"/>
              <a:t>第二级</a:t>
            </a:r>
          </a:p>
        </p:txBody>
      </p:sp>
      <p:sp>
        <p:nvSpPr>
          <p:cNvPr id="10" name="文本占位符 9"/>
          <p:cNvSpPr>
            <a:spLocks noGrp="1"/>
          </p:cNvSpPr>
          <p:nvPr>
            <p:ph type="body" sz="quarter" idx="14"/>
          </p:nvPr>
        </p:nvSpPr>
        <p:spPr>
          <a:xfrm>
            <a:off x="25401" y="2803525"/>
            <a:ext cx="2138680" cy="467995"/>
          </a:xfrm>
          <a:solidFill>
            <a:srgbClr val="39C990"/>
          </a:solidFill>
        </p:spPr>
        <p:txBody>
          <a:bodyPr/>
          <a:lstStyle>
            <a:lvl1pPr marL="0" indent="0">
              <a:buNone/>
              <a:defRPr>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p:txBody>
      </p:sp>
      <p:sp>
        <p:nvSpPr>
          <p:cNvPr id="12" name="文本占位符 11"/>
          <p:cNvSpPr>
            <a:spLocks noGrp="1"/>
          </p:cNvSpPr>
          <p:nvPr>
            <p:ph type="body" sz="quarter" idx="15"/>
          </p:nvPr>
        </p:nvSpPr>
        <p:spPr>
          <a:xfrm>
            <a:off x="25400" y="3382963"/>
            <a:ext cx="5999163" cy="925512"/>
          </a:xfrm>
        </p:spPr>
        <p:txBody>
          <a:bodyPr>
            <a:normAutofit/>
          </a:bodyPr>
          <a:lstStyle>
            <a:lvl1pPr marL="0" indent="0">
              <a:buNone/>
              <a:defRPr sz="2000">
                <a:latin typeface="Arial Unicode MS" panose="020B0604020202020204" pitchFamily="34" charset="-122"/>
                <a:ea typeface="Arial Unicode MS" panose="020B0604020202020204" pitchFamily="34" charset="-122"/>
                <a:cs typeface="Arial Unicode MS" panose="020B0604020202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文本占位符 8"/>
          <p:cNvSpPr>
            <a:spLocks noGrp="1"/>
          </p:cNvSpPr>
          <p:nvPr>
            <p:ph type="body" sz="quarter" idx="14"/>
          </p:nvPr>
        </p:nvSpPr>
        <p:spPr>
          <a:xfrm>
            <a:off x="0" y="1594803"/>
            <a:ext cx="5902960" cy="711517"/>
          </a:xfrm>
        </p:spPr>
        <p:txBody>
          <a:bodyPr>
            <a:normAutofit/>
          </a:bodyPr>
          <a:lstStyle>
            <a:lvl1pPr marL="0" indent="0">
              <a:buNone/>
              <a:defRPr sz="2000">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a:p>
            <a:pPr lvl="1"/>
            <a:r>
              <a:rPr lang="zh-CN" altLang="en-US" smtClean="0"/>
              <a:t>第二级</a:t>
            </a:r>
          </a:p>
        </p:txBody>
      </p:sp>
      <p:sp>
        <p:nvSpPr>
          <p:cNvPr id="11" name="文本占位符 10"/>
          <p:cNvSpPr>
            <a:spLocks noGrp="1"/>
          </p:cNvSpPr>
          <p:nvPr>
            <p:ph type="body" sz="quarter" idx="15"/>
          </p:nvPr>
        </p:nvSpPr>
        <p:spPr>
          <a:xfrm>
            <a:off x="6350" y="2891788"/>
            <a:ext cx="3302000" cy="512447"/>
          </a:xfrm>
          <a:solidFill>
            <a:srgbClr val="39C990"/>
          </a:solidFill>
        </p:spPr>
        <p:txBody>
          <a:bodyPr/>
          <a:lstStyle>
            <a:lvl1pPr marL="0" indent="0">
              <a:buNone/>
              <a:defRPr>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p:txBody>
      </p:sp>
      <p:sp>
        <p:nvSpPr>
          <p:cNvPr id="13" name="文本占位符 12"/>
          <p:cNvSpPr>
            <a:spLocks noGrp="1"/>
          </p:cNvSpPr>
          <p:nvPr>
            <p:ph type="body" sz="quarter" idx="16"/>
          </p:nvPr>
        </p:nvSpPr>
        <p:spPr>
          <a:xfrm>
            <a:off x="0" y="904875"/>
            <a:ext cx="3424238" cy="487045"/>
          </a:xfrm>
          <a:solidFill>
            <a:srgbClr val="39C990"/>
          </a:solidFill>
        </p:spPr>
        <p:txBody>
          <a:bodyPr/>
          <a:lstStyle>
            <a:lvl1pPr marL="0" indent="0">
              <a:buNone/>
              <a:defRPr>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p:txBody>
      </p:sp>
      <p:sp>
        <p:nvSpPr>
          <p:cNvPr id="15" name="文本占位符 14"/>
          <p:cNvSpPr>
            <a:spLocks noGrp="1"/>
          </p:cNvSpPr>
          <p:nvPr>
            <p:ph type="body" sz="quarter" idx="17"/>
          </p:nvPr>
        </p:nvSpPr>
        <p:spPr>
          <a:xfrm>
            <a:off x="0" y="3567113"/>
            <a:ext cx="5811520" cy="700087"/>
          </a:xfrm>
        </p:spPr>
        <p:txBody>
          <a:bodyPr>
            <a:normAutofit/>
          </a:bodyPr>
          <a:lstStyle>
            <a:lvl1pPr marL="0" indent="0">
              <a:buNone/>
              <a:defRPr sz="2000">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lvl="0"/>
            <a:r>
              <a:rPr lang="zh-CN" altLang="en-US" smtClean="0"/>
              <a:t>单击此处编辑母版文本样式</a:t>
            </a:r>
          </a:p>
          <a:p>
            <a:pPr lvl="1"/>
            <a:r>
              <a:rPr lang="zh-CN" altLang="en-US" smtClean="0"/>
              <a:t>第二级</a:t>
            </a:r>
          </a:p>
        </p:txBody>
      </p:sp>
      <p:sp>
        <p:nvSpPr>
          <p:cNvPr id="8" name="Date Placeholder 3"/>
          <p:cNvSpPr>
            <a:spLocks noGrp="1"/>
          </p:cNvSpPr>
          <p:nvPr>
            <p:ph type="dt" sz="half" idx="18"/>
          </p:nvPr>
        </p:nvSpPr>
        <p:spPr/>
        <p:txBody>
          <a:bodyPr/>
          <a:lstStyle>
            <a:lvl1pPr>
              <a:defRPr/>
            </a:lvl1pPr>
          </a:lstStyle>
          <a:p>
            <a:pPr>
              <a:defRPr/>
            </a:pPr>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2" name="Slide Number Placeholder 5"/>
          <p:cNvSpPr>
            <a:spLocks noGrp="1"/>
          </p:cNvSpPr>
          <p:nvPr>
            <p:ph type="sldNum" sz="quarter" idx="20"/>
          </p:nvPr>
        </p:nvSpPr>
        <p:spPr/>
        <p:txBody>
          <a:bodyPr/>
          <a:lstStyle>
            <a:lvl1pPr>
              <a:defRPr/>
            </a:lvl1pPr>
          </a:lstStyle>
          <a:p>
            <a:pPr>
              <a:defRPr/>
            </a:pPr>
            <a:fld id="{C7CB37A2-25E3-4B3C-A9B9-904A433F260A}"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Date Placeholder 4"/>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865AD5-37DB-4C28-9B9B-7C1743DA19CA}"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2CAA87-93DD-4045-8CFF-7C5BA11D7566}"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ECD03-3DA5-4B3F-924E-7C746A8C2D76}"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descr="1"/>
          <p:cNvPicPr>
            <a:picLocks noChangeAspect="1"/>
          </p:cNvPicPr>
          <p:nvPr/>
        </p:nvPicPr>
        <p:blipFill>
          <a:blip r:embed="rId10" cstate="email"/>
          <a:stretch>
            <a:fillRect/>
          </a:stretch>
        </p:blipFill>
        <p:spPr>
          <a:xfrm>
            <a:off x="0" y="4996815"/>
            <a:ext cx="9144000" cy="1861185"/>
          </a:xfrm>
          <a:prstGeom prst="rect">
            <a:avLst/>
          </a:prstGeom>
          <a:effectLst>
            <a:softEdge rad="0"/>
          </a:effectLst>
        </p:spPr>
      </p:pic>
      <p:sp>
        <p:nvSpPr>
          <p:cNvPr id="1028" name="Title Placeholder 1"/>
          <p:cNvSpPr>
            <a:spLocks noGrp="1"/>
          </p:cNvSpPr>
          <p:nvPr>
            <p:ph type="title"/>
          </p:nvPr>
        </p:nvSpPr>
        <p:spPr bwMode="auto">
          <a:xfrm>
            <a:off x="628650" y="869950"/>
            <a:ext cx="78867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BA1C5A7B-FA09-48CD-88BB-7FD294C3DC5F}"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0052;&#20210;&#33673;&#25945;&#23398;&#36164;&#26009;\L57%20%20Best%20%20Wishes\Ch!pz%20-%20Never%20Saying%20Goodbye.mp3" TargetMode="External"/><Relationship Id="rId1" Type="http://schemas.microsoft.com/office/2007/relationships/media" Target="file:///E:\&#20052;&#20210;&#33673;&#25945;&#23398;&#36164;&#26009;\L57%20%20Best%20%20Wishes\Ch!pz%20-%20Never%20Saying%20Goodbye.mp3"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0052;&#20210;&#33673;&#25945;&#23398;&#36164;&#26009;\L57%20%20Best%20%20Wishes\&#35768;&#39134;%20-%20&#38738;&#26149;&#32426;&#24565;&#20876;.mp3" TargetMode="External"/><Relationship Id="rId1" Type="http://schemas.microsoft.com/office/2007/relationships/media" Target="file:///E:\&#20052;&#20210;&#33673;&#25945;&#23398;&#36164;&#26009;\L57%20%20Best%20%20Wishes\&#35768;&#39134;%20-%20&#38738;&#26149;&#32426;&#24565;&#20876;.mp3" TargetMode="External"/><Relationship Id="rId5" Type="http://schemas.openxmlformats.org/officeDocument/2006/relationships/image" Target="../media/image10.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18986" y="1905040"/>
            <a:ext cx="9144000" cy="11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buFont typeface="Arial" panose="020B0604020202020204" pitchFamily="34" charset="0"/>
              <a:buNone/>
            </a:pPr>
            <a:r>
              <a:rPr lang="en-US" altLang="zh-CN" sz="6600" b="1" i="1" dirty="0" smtClean="0">
                <a:solidFill>
                  <a:srgbClr val="FF0000"/>
                </a:solidFill>
              </a:rPr>
              <a:t>Best </a:t>
            </a:r>
            <a:r>
              <a:rPr lang="en-US" altLang="zh-CN" sz="6600" b="1" i="1" dirty="0">
                <a:solidFill>
                  <a:srgbClr val="FF0000"/>
                </a:solidFill>
              </a:rPr>
              <a:t>Wishes</a:t>
            </a:r>
          </a:p>
        </p:txBody>
      </p:sp>
      <p:sp>
        <p:nvSpPr>
          <p:cNvPr id="6148" name="Text Box 6"/>
          <p:cNvSpPr txBox="1">
            <a:spLocks noChangeArrowheads="1"/>
          </p:cNvSpPr>
          <p:nvPr/>
        </p:nvSpPr>
        <p:spPr bwMode="auto">
          <a:xfrm>
            <a:off x="-9503" y="91249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i="1" dirty="0" smtClean="0">
                <a:solidFill>
                  <a:srgbClr val="FF0000"/>
                </a:solidFill>
                <a:latin typeface="微软雅黑" panose="020B0503020204020204" pitchFamily="34" charset="-122"/>
                <a:ea typeface="微软雅黑" panose="020B0503020204020204" pitchFamily="34" charset="-122"/>
              </a:rPr>
              <a:t>Unit 10 Get </a:t>
            </a:r>
            <a:r>
              <a:rPr lang="en-US" altLang="zh-CN" sz="2800" b="1" i="1" dirty="0">
                <a:solidFill>
                  <a:srgbClr val="FF0000"/>
                </a:solidFill>
                <a:latin typeface="微软雅黑" panose="020B0503020204020204" pitchFamily="34" charset="-122"/>
                <a:ea typeface="微软雅黑" panose="020B0503020204020204" pitchFamily="34" charset="-122"/>
              </a:rPr>
              <a:t>Ready for the Future</a:t>
            </a:r>
          </a:p>
        </p:txBody>
      </p:sp>
      <p:sp>
        <p:nvSpPr>
          <p:cNvPr id="8" name="矩形 7"/>
          <p:cNvSpPr/>
          <p:nvPr/>
        </p:nvSpPr>
        <p:spPr>
          <a:xfrm>
            <a:off x="2924754" y="487022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1"/>
          </p:nvPr>
        </p:nvSpPr>
        <p:spPr>
          <a:xfrm>
            <a:off x="609600" y="1752600"/>
            <a:ext cx="7886700" cy="4351338"/>
          </a:xfrm>
        </p:spPr>
        <p:txBody>
          <a:bodyPr/>
          <a:lstStyle/>
          <a:p>
            <a:pPr>
              <a:buFont typeface="Arial" panose="020B0604020202020204" pitchFamily="34" charset="0"/>
              <a:buNone/>
            </a:pPr>
            <a:r>
              <a:rPr lang="zh-CN" altLang="en-US" sz="2400" dirty="0" smtClean="0"/>
              <a:t>	</a:t>
            </a:r>
            <a:r>
              <a:rPr lang="en-US" altLang="zh-CN" b="1" dirty="0" smtClean="0">
                <a:solidFill>
                  <a:srgbClr val="FF3300"/>
                </a:solidFill>
              </a:rPr>
              <a:t>Read the lesson again and write true(T) or false(F).</a:t>
            </a:r>
          </a:p>
          <a:p>
            <a:pPr>
              <a:buFont typeface="Arial" panose="020B0604020202020204" pitchFamily="34" charset="0"/>
              <a:buNone/>
            </a:pPr>
            <a:r>
              <a:rPr lang="en-US" altLang="zh-CN" b="1" dirty="0" smtClean="0">
                <a:solidFill>
                  <a:srgbClr val="FF3300"/>
                </a:solidFill>
              </a:rPr>
              <a:t>1.Steven will never forget Danny’s Desk- Cycle.(    )</a:t>
            </a:r>
          </a:p>
          <a:p>
            <a:pPr>
              <a:buFont typeface="Arial" panose="020B0604020202020204" pitchFamily="34" charset="0"/>
              <a:buNone/>
            </a:pPr>
            <a:r>
              <a:rPr lang="en-US" altLang="zh-CN" b="1" dirty="0" smtClean="0">
                <a:solidFill>
                  <a:srgbClr val="FF3300"/>
                </a:solidFill>
              </a:rPr>
              <a:t>2.It won’t be easy to remember all Brian’s friends in </a:t>
            </a:r>
            <a:r>
              <a:rPr lang="en-US" altLang="zh-CN" b="1" dirty="0" err="1" smtClean="0">
                <a:solidFill>
                  <a:srgbClr val="FF3300"/>
                </a:solidFill>
              </a:rPr>
              <a:t>Cannada</a:t>
            </a:r>
            <a:r>
              <a:rPr lang="en-US" altLang="zh-CN" b="1" dirty="0" smtClean="0">
                <a:solidFill>
                  <a:srgbClr val="FF3300"/>
                </a:solidFill>
              </a:rPr>
              <a:t>. (   )</a:t>
            </a:r>
          </a:p>
          <a:p>
            <a:pPr>
              <a:buFont typeface="Arial" panose="020B0604020202020204" pitchFamily="34" charset="0"/>
              <a:buNone/>
            </a:pPr>
            <a:r>
              <a:rPr lang="en-US" altLang="zh-CN" b="1" dirty="0" smtClean="0">
                <a:solidFill>
                  <a:srgbClr val="FF3300"/>
                </a:solidFill>
              </a:rPr>
              <a:t>3.Danny is going to junior high school.(    )</a:t>
            </a:r>
          </a:p>
          <a:p>
            <a:pPr>
              <a:buFont typeface="Arial" panose="020B0604020202020204" pitchFamily="34" charset="0"/>
              <a:buNone/>
            </a:pPr>
            <a:r>
              <a:rPr lang="en-US" altLang="zh-CN" b="1" dirty="0" smtClean="0">
                <a:solidFill>
                  <a:srgbClr val="FF3300"/>
                </a:solidFill>
              </a:rPr>
              <a:t>4.Jenny will always have great memories of their time together.(     )</a:t>
            </a:r>
          </a:p>
          <a:p>
            <a:pPr>
              <a:buFont typeface="Arial" panose="020B0604020202020204" pitchFamily="34" charset="0"/>
              <a:buNone/>
            </a:pPr>
            <a:r>
              <a:rPr lang="en-US" altLang="zh-CN" b="1" dirty="0" smtClean="0">
                <a:solidFill>
                  <a:srgbClr val="FF3300"/>
                </a:solidFill>
              </a:rPr>
              <a:t>5.Kim is confident that they’ll all do very well .(    )</a:t>
            </a:r>
          </a:p>
        </p:txBody>
      </p:sp>
      <p:sp>
        <p:nvSpPr>
          <p:cNvPr id="15363" name="WordArt 36" descr="窄竖线"/>
          <p:cNvSpPr>
            <a:spLocks noChangeArrowheads="1" noChangeShapeType="1" noTextEdit="1"/>
          </p:cNvSpPr>
          <p:nvPr/>
        </p:nvSpPr>
        <p:spPr bwMode="auto">
          <a:xfrm>
            <a:off x="914400" y="0"/>
            <a:ext cx="3429000" cy="1530350"/>
          </a:xfrm>
          <a:prstGeom prst="rect">
            <a:avLst/>
          </a:prstGeom>
        </p:spPr>
        <p:txBody>
          <a:bodyPr wrap="none" fromWordArt="1">
            <a:prstTxWarp prst="textCurveUp">
              <a:avLst>
                <a:gd name="adj" fmla="val 7884"/>
              </a:avLst>
            </a:prstTxWarp>
          </a:bodyPr>
          <a:lstStyle/>
          <a:p>
            <a:pPr algn="ctr"/>
            <a:r>
              <a:rPr lang="en-US" altLang="zh-CN"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Detailed Reading:</a:t>
            </a:r>
            <a:endParaRPr lang="zh-CN" altLang="en-US"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endParaRPr>
          </a:p>
        </p:txBody>
      </p:sp>
      <p:sp>
        <p:nvSpPr>
          <p:cNvPr id="15364" name="Text Box 11"/>
          <p:cNvSpPr txBox="1">
            <a:spLocks noChangeArrowheads="1"/>
          </p:cNvSpPr>
          <p:nvPr/>
        </p:nvSpPr>
        <p:spPr bwMode="auto">
          <a:xfrm flipH="1">
            <a:off x="-609600" y="2819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  </a:t>
            </a:r>
            <a:endParaRPr lang="zh-CN" altLang="en-US"/>
          </a:p>
        </p:txBody>
      </p:sp>
      <p:sp>
        <p:nvSpPr>
          <p:cNvPr id="45068" name="Text Box 12"/>
          <p:cNvSpPr txBox="1">
            <a:spLocks noChangeArrowheads="1"/>
          </p:cNvSpPr>
          <p:nvPr/>
        </p:nvSpPr>
        <p:spPr bwMode="auto">
          <a:xfrm flipH="1">
            <a:off x="7696200" y="2362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000000"/>
                </a:solidFill>
              </a:rPr>
              <a:t>T</a:t>
            </a:r>
            <a:endParaRPr lang="zh-CN" altLang="en-US" sz="2400" b="1">
              <a:solidFill>
                <a:srgbClr val="000000"/>
              </a:solidFill>
            </a:endParaRPr>
          </a:p>
        </p:txBody>
      </p:sp>
      <p:sp>
        <p:nvSpPr>
          <p:cNvPr id="45071" name="Text Box 15"/>
          <p:cNvSpPr txBox="1">
            <a:spLocks noChangeArrowheads="1"/>
          </p:cNvSpPr>
          <p:nvPr/>
        </p:nvSpPr>
        <p:spPr bwMode="auto">
          <a:xfrm>
            <a:off x="2438400" y="3200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FF3300"/>
                </a:solidFill>
              </a:rPr>
              <a:t> </a:t>
            </a:r>
            <a:r>
              <a:rPr lang="en-US" altLang="zh-CN" sz="2400" b="1">
                <a:solidFill>
                  <a:srgbClr val="000000"/>
                </a:solidFill>
              </a:rPr>
              <a:t>F</a:t>
            </a:r>
            <a:endParaRPr lang="zh-CN" altLang="en-US" sz="2400" b="1">
              <a:solidFill>
                <a:srgbClr val="000000"/>
              </a:solidFill>
            </a:endParaRPr>
          </a:p>
        </p:txBody>
      </p:sp>
      <p:sp>
        <p:nvSpPr>
          <p:cNvPr id="15367" name="Text Box 16"/>
          <p:cNvSpPr txBox="1">
            <a:spLocks noChangeArrowheads="1"/>
          </p:cNvSpPr>
          <p:nvPr/>
        </p:nvSpPr>
        <p:spPr bwMode="auto">
          <a:xfrm>
            <a:off x="5257800" y="3124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15368" name="Text Box 18"/>
          <p:cNvSpPr txBox="1">
            <a:spLocks noChangeArrowheads="1"/>
          </p:cNvSpPr>
          <p:nvPr/>
        </p:nvSpPr>
        <p:spPr bwMode="auto">
          <a:xfrm>
            <a:off x="152400" y="4419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45076" name="Text Box 20"/>
          <p:cNvSpPr txBox="1">
            <a:spLocks noChangeArrowheads="1"/>
          </p:cNvSpPr>
          <p:nvPr/>
        </p:nvSpPr>
        <p:spPr bwMode="auto">
          <a:xfrm>
            <a:off x="6324600" y="3733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 </a:t>
            </a:r>
            <a:r>
              <a:rPr lang="en-US" altLang="zh-CN" sz="2400"/>
              <a:t> </a:t>
            </a:r>
            <a:r>
              <a:rPr lang="en-US" altLang="zh-CN" sz="2400" b="1">
                <a:solidFill>
                  <a:srgbClr val="000000"/>
                </a:solidFill>
              </a:rPr>
              <a:t>F</a:t>
            </a:r>
            <a:r>
              <a:rPr lang="en-US" altLang="zh-CN"/>
              <a:t> </a:t>
            </a:r>
            <a:endParaRPr lang="zh-CN" altLang="en-US"/>
          </a:p>
        </p:txBody>
      </p:sp>
      <p:sp>
        <p:nvSpPr>
          <p:cNvPr id="15370" name="Text Box 21"/>
          <p:cNvSpPr txBox="1">
            <a:spLocks noChangeArrowheads="1"/>
          </p:cNvSpPr>
          <p:nvPr/>
        </p:nvSpPr>
        <p:spPr bwMode="auto">
          <a:xfrm>
            <a:off x="3200400" y="4648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45079" name="Text Box 23"/>
          <p:cNvSpPr txBox="1">
            <a:spLocks noChangeArrowheads="1"/>
          </p:cNvSpPr>
          <p:nvPr/>
        </p:nvSpPr>
        <p:spPr bwMode="auto">
          <a:xfrm>
            <a:off x="3124200" y="472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FF3300"/>
                </a:solidFill>
              </a:rPr>
              <a:t> </a:t>
            </a:r>
            <a:r>
              <a:rPr lang="en-US" altLang="zh-CN" sz="2400" b="1">
                <a:solidFill>
                  <a:srgbClr val="000000"/>
                </a:solidFill>
              </a:rPr>
              <a:t>T</a:t>
            </a:r>
            <a:endParaRPr lang="zh-CN" altLang="en-US" sz="2400" b="1">
              <a:solidFill>
                <a:srgbClr val="000000"/>
              </a:solidFill>
            </a:endParaRPr>
          </a:p>
        </p:txBody>
      </p:sp>
      <p:sp>
        <p:nvSpPr>
          <p:cNvPr id="15372" name="Text Box 24"/>
          <p:cNvSpPr txBox="1">
            <a:spLocks noChangeArrowheads="1"/>
          </p:cNvSpPr>
          <p:nvPr/>
        </p:nvSpPr>
        <p:spPr bwMode="auto">
          <a:xfrm>
            <a:off x="7467600" y="518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45081" name="Text Box 25"/>
          <p:cNvSpPr txBox="1">
            <a:spLocks noChangeArrowheads="1"/>
          </p:cNvSpPr>
          <p:nvPr/>
        </p:nvSpPr>
        <p:spPr bwMode="auto">
          <a:xfrm>
            <a:off x="7543800" y="518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a:t>  </a:t>
            </a:r>
            <a:r>
              <a:rPr lang="en-US" altLang="zh-CN" sz="2400" b="1">
                <a:solidFill>
                  <a:srgbClr val="000000"/>
                </a:solidFill>
              </a:rPr>
              <a:t>T</a:t>
            </a:r>
            <a:r>
              <a:rPr lang="en-US" altLang="zh-CN" sz="2400" b="1">
                <a:solidFill>
                  <a:srgbClr val="FF3300"/>
                </a:solidFill>
              </a:rPr>
              <a:t> </a:t>
            </a:r>
            <a:r>
              <a:rPr lang="en-US" altLang="zh-CN" b="1">
                <a:solidFill>
                  <a:srgbClr val="FF3300"/>
                </a:solidFill>
              </a:rPr>
              <a:t> </a:t>
            </a:r>
            <a:endParaRPr lang="zh-CN" altLang="en-US" b="1">
              <a:solidFill>
                <a:srgbClr val="FF3300"/>
              </a:solidFill>
            </a:endParaRPr>
          </a:p>
        </p:txBody>
      </p:sp>
      <p:sp>
        <p:nvSpPr>
          <p:cNvPr id="15374" name="Text Box 26"/>
          <p:cNvSpPr txBox="1">
            <a:spLocks noChangeArrowheads="1"/>
          </p:cNvSpPr>
          <p:nvPr/>
        </p:nvSpPr>
        <p:spPr bwMode="auto">
          <a:xfrm>
            <a:off x="7391400" y="5181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
        <p:nvSpPr>
          <p:cNvPr id="15375" name="Text Box 27"/>
          <p:cNvSpPr txBox="1">
            <a:spLocks noChangeArrowheads="1"/>
          </p:cNvSpPr>
          <p:nvPr/>
        </p:nvSpPr>
        <p:spPr bwMode="auto">
          <a:xfrm>
            <a:off x="7315200" y="5181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anim calcmode="lin" valueType="num">
                                      <p:cBhvr additive="base">
                                        <p:cTn id="7" dur="500" fill="hold"/>
                                        <p:tgtEl>
                                          <p:spTgt spid="45068"/>
                                        </p:tgtEl>
                                        <p:attrNameLst>
                                          <p:attrName>ppt_x</p:attrName>
                                        </p:attrNameLst>
                                      </p:cBhvr>
                                      <p:tavLst>
                                        <p:tav tm="0">
                                          <p:val>
                                            <p:strVal val="#ppt_x"/>
                                          </p:val>
                                        </p:tav>
                                        <p:tav tm="100000">
                                          <p:val>
                                            <p:strVal val="#ppt_x"/>
                                          </p:val>
                                        </p:tav>
                                      </p:tavLst>
                                    </p:anim>
                                    <p:anim calcmode="lin" valueType="num">
                                      <p:cBhvr additive="base">
                                        <p:cTn id="8"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71"/>
                                        </p:tgtEl>
                                        <p:attrNameLst>
                                          <p:attrName>style.visibility</p:attrName>
                                        </p:attrNameLst>
                                      </p:cBhvr>
                                      <p:to>
                                        <p:strVal val="visible"/>
                                      </p:to>
                                    </p:set>
                                    <p:anim calcmode="lin" valueType="num">
                                      <p:cBhvr additive="base">
                                        <p:cTn id="13" dur="500" fill="hold"/>
                                        <p:tgtEl>
                                          <p:spTgt spid="45071"/>
                                        </p:tgtEl>
                                        <p:attrNameLst>
                                          <p:attrName>ppt_x</p:attrName>
                                        </p:attrNameLst>
                                      </p:cBhvr>
                                      <p:tavLst>
                                        <p:tav tm="0">
                                          <p:val>
                                            <p:strVal val="#ppt_x"/>
                                          </p:val>
                                        </p:tav>
                                        <p:tav tm="100000">
                                          <p:val>
                                            <p:strVal val="#ppt_x"/>
                                          </p:val>
                                        </p:tav>
                                      </p:tavLst>
                                    </p:anim>
                                    <p:anim calcmode="lin" valueType="num">
                                      <p:cBhvr additive="base">
                                        <p:cTn id="14"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76"/>
                                        </p:tgtEl>
                                        <p:attrNameLst>
                                          <p:attrName>style.visibility</p:attrName>
                                        </p:attrNameLst>
                                      </p:cBhvr>
                                      <p:to>
                                        <p:strVal val="visible"/>
                                      </p:to>
                                    </p:set>
                                    <p:anim calcmode="lin" valueType="num">
                                      <p:cBhvr additive="base">
                                        <p:cTn id="19" dur="500" fill="hold"/>
                                        <p:tgtEl>
                                          <p:spTgt spid="45076"/>
                                        </p:tgtEl>
                                        <p:attrNameLst>
                                          <p:attrName>ppt_x</p:attrName>
                                        </p:attrNameLst>
                                      </p:cBhvr>
                                      <p:tavLst>
                                        <p:tav tm="0">
                                          <p:val>
                                            <p:strVal val="#ppt_x"/>
                                          </p:val>
                                        </p:tav>
                                        <p:tav tm="100000">
                                          <p:val>
                                            <p:strVal val="#ppt_x"/>
                                          </p:val>
                                        </p:tav>
                                      </p:tavLst>
                                    </p:anim>
                                    <p:anim calcmode="lin" valueType="num">
                                      <p:cBhvr additive="base">
                                        <p:cTn id="20" dur="500" fill="hold"/>
                                        <p:tgtEl>
                                          <p:spTgt spid="45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79"/>
                                        </p:tgtEl>
                                        <p:attrNameLst>
                                          <p:attrName>style.visibility</p:attrName>
                                        </p:attrNameLst>
                                      </p:cBhvr>
                                      <p:to>
                                        <p:strVal val="visible"/>
                                      </p:to>
                                    </p:set>
                                    <p:anim calcmode="lin" valueType="num">
                                      <p:cBhvr additive="base">
                                        <p:cTn id="25" dur="500" fill="hold"/>
                                        <p:tgtEl>
                                          <p:spTgt spid="45079"/>
                                        </p:tgtEl>
                                        <p:attrNameLst>
                                          <p:attrName>ppt_x</p:attrName>
                                        </p:attrNameLst>
                                      </p:cBhvr>
                                      <p:tavLst>
                                        <p:tav tm="0">
                                          <p:val>
                                            <p:strVal val="#ppt_x"/>
                                          </p:val>
                                        </p:tav>
                                        <p:tav tm="100000">
                                          <p:val>
                                            <p:strVal val="#ppt_x"/>
                                          </p:val>
                                        </p:tav>
                                      </p:tavLst>
                                    </p:anim>
                                    <p:anim calcmode="lin" valueType="num">
                                      <p:cBhvr additive="base">
                                        <p:cTn id="26" dur="500" fill="hold"/>
                                        <p:tgtEl>
                                          <p:spTgt spid="450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81"/>
                                        </p:tgtEl>
                                        <p:attrNameLst>
                                          <p:attrName>style.visibility</p:attrName>
                                        </p:attrNameLst>
                                      </p:cBhvr>
                                      <p:to>
                                        <p:strVal val="visible"/>
                                      </p:to>
                                    </p:set>
                                    <p:anim calcmode="lin" valueType="num">
                                      <p:cBhvr additive="base">
                                        <p:cTn id="31" dur="500" fill="hold"/>
                                        <p:tgtEl>
                                          <p:spTgt spid="45081"/>
                                        </p:tgtEl>
                                        <p:attrNameLst>
                                          <p:attrName>ppt_x</p:attrName>
                                        </p:attrNameLst>
                                      </p:cBhvr>
                                      <p:tavLst>
                                        <p:tav tm="0">
                                          <p:val>
                                            <p:strVal val="#ppt_x"/>
                                          </p:val>
                                        </p:tav>
                                        <p:tav tm="100000">
                                          <p:val>
                                            <p:strVal val="#ppt_x"/>
                                          </p:val>
                                        </p:tav>
                                      </p:tavLst>
                                    </p:anim>
                                    <p:anim calcmode="lin" valueType="num">
                                      <p:cBhvr additive="base">
                                        <p:cTn id="32" dur="500" fill="hold"/>
                                        <p:tgtEl>
                                          <p:spTgt spid="45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45071" grpId="0"/>
      <p:bldP spid="45076" grpId="0"/>
      <p:bldP spid="45079" grpId="0"/>
      <p:bldP spid="450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p:cNvSpPr>
          <p:nvPr/>
        </p:nvSpPr>
        <p:spPr bwMode="auto">
          <a:xfrm>
            <a:off x="1116013" y="2278063"/>
            <a:ext cx="7127875" cy="19431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Times New Roman" panose="02020603050405020304"/>
                <a:cs typeface="Times New Roman" panose="02020603050405020304"/>
              </a:rPr>
              <a:t>Language points </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Times New Roman" panose="02020603050405020304"/>
              <a:cs typeface="Times New Roman" panose="02020603050405020304"/>
            </a:endParaRP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8900" y="115888"/>
            <a:ext cx="95964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latin typeface="Times New Roman" panose="02020603050405020304" pitchFamily="18" charset="0"/>
              </a:rPr>
              <a:t>1. </a:t>
            </a:r>
            <a:r>
              <a:rPr lang="en-US" altLang="zh-CN" sz="3200" b="1" dirty="0">
                <a:solidFill>
                  <a:srgbClr val="FF0000"/>
                </a:solidFill>
                <a:latin typeface="Times New Roman" panose="02020603050405020304" pitchFamily="18" charset="0"/>
              </a:rPr>
              <a:t>Good luck</a:t>
            </a:r>
            <a:r>
              <a:rPr lang="en-US" altLang="zh-CN" sz="3200" b="1" dirty="0">
                <a:latin typeface="Times New Roman" panose="02020603050405020304" pitchFamily="18" charset="0"/>
              </a:rPr>
              <a:t> </a:t>
            </a:r>
            <a:r>
              <a:rPr lang="en-US" altLang="zh-CN" sz="3200" b="1" dirty="0">
                <a:solidFill>
                  <a:srgbClr val="FF0000"/>
                </a:solidFill>
                <a:latin typeface="Times New Roman" panose="02020603050405020304" pitchFamily="18" charset="0"/>
              </a:rPr>
              <a:t>with</a:t>
            </a:r>
            <a:r>
              <a:rPr lang="en-US" altLang="zh-CN" sz="3200" b="1" dirty="0">
                <a:latin typeface="Times New Roman" panose="02020603050405020304" pitchFamily="18" charset="0"/>
              </a:rPr>
              <a:t> your inventions in the future.</a:t>
            </a:r>
          </a:p>
        </p:txBody>
      </p:sp>
      <p:sp>
        <p:nvSpPr>
          <p:cNvPr id="10243" name="Text Box 3"/>
          <p:cNvSpPr txBox="1">
            <a:spLocks noChangeArrowheads="1"/>
          </p:cNvSpPr>
          <p:nvPr/>
        </p:nvSpPr>
        <p:spPr bwMode="auto">
          <a:xfrm>
            <a:off x="381000" y="685800"/>
            <a:ext cx="8761413" cy="2051050"/>
          </a:xfrm>
          <a:prstGeom prst="rect">
            <a:avLst/>
          </a:prstGeom>
          <a:noFill/>
          <a:ln w="9525">
            <a:solidFill>
              <a:srgbClr val="FF99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latin typeface="Times New Roman" panose="02020603050405020304" pitchFamily="18" charset="0"/>
              </a:rPr>
              <a:t>good luck with</a:t>
            </a:r>
            <a:r>
              <a:rPr lang="zh-CN" altLang="en-US" sz="3200" b="1" dirty="0">
                <a:latin typeface="Times New Roman" panose="02020603050405020304" pitchFamily="18" charset="0"/>
              </a:rPr>
              <a:t>.../</a:t>
            </a:r>
            <a:r>
              <a:rPr lang="en-US" altLang="zh-CN" sz="3200" b="1" dirty="0">
                <a:latin typeface="Times New Roman" panose="02020603050405020304" pitchFamily="18" charset="0"/>
              </a:rPr>
              <a:t>the best of luck.</a:t>
            </a:r>
            <a:r>
              <a:rPr lang="zh-CN" altLang="en-US" sz="3200" b="1" dirty="0">
                <a:latin typeface="Times New Roman" panose="02020603050405020304" pitchFamily="18" charset="0"/>
              </a:rPr>
              <a:t>用于表示祝愿.     </a:t>
            </a:r>
          </a:p>
          <a:p>
            <a:r>
              <a:rPr lang="en-US" altLang="zh-CN" sz="3200" b="1" dirty="0" err="1">
                <a:latin typeface="Times New Roman" panose="02020603050405020304" pitchFamily="18" charset="0"/>
              </a:rPr>
              <a:t>eg</a:t>
            </a:r>
            <a:r>
              <a:rPr lang="en-US" altLang="zh-CN" sz="3200" b="1" dirty="0">
                <a:latin typeface="Times New Roman" panose="02020603050405020304" pitchFamily="18" charset="0"/>
              </a:rPr>
              <a:t>: Good luck with your study!</a:t>
            </a:r>
          </a:p>
          <a:p>
            <a:r>
              <a:rPr lang="en-US" altLang="zh-CN" sz="3200" b="1" dirty="0">
                <a:latin typeface="Times New Roman" panose="02020603050405020304" pitchFamily="18" charset="0"/>
              </a:rPr>
              <a:t>good luck to </a:t>
            </a:r>
            <a:r>
              <a:rPr lang="en-US" altLang="zh-CN" sz="3200" b="1" dirty="0" err="1">
                <a:latin typeface="Times New Roman" panose="02020603050405020304" pitchFamily="18" charset="0"/>
              </a:rPr>
              <a:t>sb</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表示“祝愿某人</a:t>
            </a:r>
            <a:r>
              <a:rPr lang="en-US" altLang="zh-CN" sz="3200" b="1" dirty="0">
                <a:latin typeface="Times New Roman" panose="02020603050405020304" pitchFamily="18" charset="0"/>
              </a:rPr>
              <a:t>……”       </a:t>
            </a:r>
          </a:p>
          <a:p>
            <a:r>
              <a:rPr lang="en-US" altLang="zh-CN" sz="3200" b="1" dirty="0" err="1">
                <a:latin typeface="Times New Roman" panose="02020603050405020304" pitchFamily="18" charset="0"/>
              </a:rPr>
              <a:t>eg</a:t>
            </a:r>
            <a:r>
              <a:rPr lang="en-US" altLang="zh-CN" sz="3200" b="1" dirty="0">
                <a:latin typeface="Times New Roman" panose="02020603050405020304" pitchFamily="18" charset="0"/>
              </a:rPr>
              <a:t>: Good luck to you</a:t>
            </a:r>
            <a:endParaRPr lang="zh-CN" altLang="en-US" sz="3200" b="1" dirty="0">
              <a:latin typeface="Times New Roman" panose="02020603050405020304" pitchFamily="18" charset="0"/>
            </a:endParaRPr>
          </a:p>
        </p:txBody>
      </p:sp>
      <p:sp>
        <p:nvSpPr>
          <p:cNvPr id="13317" name="Text Box 5"/>
          <p:cNvSpPr txBox="1">
            <a:spLocks noChangeArrowheads="1"/>
          </p:cNvSpPr>
          <p:nvPr/>
        </p:nvSpPr>
        <p:spPr bwMode="auto">
          <a:xfrm>
            <a:off x="381000" y="2820988"/>
            <a:ext cx="7858125" cy="1074737"/>
          </a:xfrm>
          <a:prstGeom prst="rect">
            <a:avLst/>
          </a:prstGeom>
          <a:noFill/>
          <a:ln w="9525">
            <a:solidFill>
              <a:srgbClr val="FF99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latin typeface="Times New Roman" panose="02020603050405020304" pitchFamily="18" charset="0"/>
              </a:rPr>
              <a:t>in the future            </a:t>
            </a:r>
            <a:r>
              <a:rPr lang="zh-CN" altLang="en-US" sz="3200" b="1" dirty="0">
                <a:latin typeface="Times New Roman" panose="02020603050405020304" pitchFamily="18" charset="0"/>
              </a:rPr>
              <a:t>在将来</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的某时间</a:t>
            </a:r>
            <a:r>
              <a:rPr lang="en-US" altLang="zh-CN" sz="3200" b="1" dirty="0">
                <a:latin typeface="Times New Roman" panose="02020603050405020304" pitchFamily="18" charset="0"/>
              </a:rPr>
              <a:t>)</a:t>
            </a:r>
          </a:p>
          <a:p>
            <a:pPr eaLnBrk="1" hangingPunct="1">
              <a:buFont typeface="Arial" panose="020B0604020202020204" pitchFamily="34" charset="0"/>
              <a:buNone/>
            </a:pPr>
            <a:r>
              <a:rPr lang="en-US" altLang="zh-CN" sz="3200" b="1" dirty="0">
                <a:latin typeface="Times New Roman" panose="02020603050405020304" pitchFamily="18" charset="0"/>
              </a:rPr>
              <a:t>in future (= from now on)    </a:t>
            </a:r>
            <a:r>
              <a:rPr lang="zh-CN" altLang="en-US" sz="3200" b="1" dirty="0">
                <a:latin typeface="Times New Roman" panose="02020603050405020304" pitchFamily="18" charset="0"/>
              </a:rPr>
              <a:t>从今往后</a:t>
            </a:r>
          </a:p>
        </p:txBody>
      </p:sp>
      <p:sp>
        <p:nvSpPr>
          <p:cNvPr id="10246" name="Text Box 6"/>
          <p:cNvSpPr txBox="1">
            <a:spLocks noChangeArrowheads="1"/>
          </p:cNvSpPr>
          <p:nvPr/>
        </p:nvSpPr>
        <p:spPr bwMode="auto">
          <a:xfrm>
            <a:off x="396875" y="3962400"/>
            <a:ext cx="8748713" cy="2246769"/>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latin typeface="Times New Roman" panose="02020603050405020304" pitchFamily="18" charset="0"/>
              </a:rPr>
              <a:t>将来我的梦想会实现的。</a:t>
            </a:r>
          </a:p>
          <a:p>
            <a:pPr eaLnBrk="1" hangingPunct="1">
              <a:buFont typeface="Arial" panose="020B0604020202020204" pitchFamily="34" charset="0"/>
              <a:buNone/>
            </a:pPr>
            <a:r>
              <a:rPr lang="en-US" altLang="zh-CN" sz="2800" b="1" dirty="0">
                <a:latin typeface="Times New Roman" panose="02020603050405020304" pitchFamily="18" charset="0"/>
              </a:rPr>
              <a:t>My dream will come true </a:t>
            </a:r>
            <a:r>
              <a:rPr lang="en-US" altLang="zh-CN" sz="2800" b="1" dirty="0">
                <a:solidFill>
                  <a:srgbClr val="FF0000"/>
                </a:solidFill>
                <a:latin typeface="Times New Roman" panose="02020603050405020304" pitchFamily="18" charset="0"/>
              </a:rPr>
              <a:t>in the future</a:t>
            </a:r>
            <a:r>
              <a:rPr lang="en-US" altLang="zh-CN" sz="2800" b="1" dirty="0">
                <a:latin typeface="Times New Roman" panose="02020603050405020304" pitchFamily="18" charset="0"/>
              </a:rPr>
              <a:t>.</a:t>
            </a:r>
          </a:p>
          <a:p>
            <a:pPr eaLnBrk="1" hangingPunct="1">
              <a:buFont typeface="Arial" panose="020B0604020202020204" pitchFamily="34" charset="0"/>
              <a:buNone/>
            </a:pPr>
            <a:r>
              <a:rPr lang="zh-CN" altLang="en-US" sz="2800" b="1" dirty="0">
                <a:latin typeface="Times New Roman" panose="02020603050405020304" pitchFamily="18" charset="0"/>
              </a:rPr>
              <a:t>我打算将来当科学家，所以今后必须努力学习。</a:t>
            </a:r>
          </a:p>
          <a:p>
            <a:pPr eaLnBrk="1" hangingPunct="1">
              <a:buFont typeface="Arial" panose="020B0604020202020204" pitchFamily="34" charset="0"/>
              <a:buNone/>
            </a:pPr>
            <a:r>
              <a:rPr lang="en-US" altLang="zh-CN" sz="2800" b="1" dirty="0">
                <a:latin typeface="Times New Roman" panose="02020603050405020304" pitchFamily="18" charset="0"/>
              </a:rPr>
              <a:t>I am going to become a scientist, so I must study hard </a:t>
            </a:r>
            <a:r>
              <a:rPr lang="en-US" altLang="zh-CN" sz="2800" b="1" dirty="0">
                <a:solidFill>
                  <a:srgbClr val="FF0000"/>
                </a:solidFill>
                <a:latin typeface="Times New Roman" panose="02020603050405020304" pitchFamily="18" charset="0"/>
              </a:rPr>
              <a:t>in future</a:t>
            </a:r>
            <a:r>
              <a:rPr lang="en-US" altLang="zh-CN" sz="2800" b="1" dirty="0">
                <a:latin typeface="Times New Roman" panose="02020603050405020304" pitchFamily="18" charset="0"/>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ox(in)">
                                      <p:cBhvr>
                                        <p:cTn id="12" dur="5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6">
                                            <p:txEl>
                                              <p:pRg st="0" end="0"/>
                                            </p:txEl>
                                          </p:spTgt>
                                        </p:tgtEl>
                                        <p:attrNameLst>
                                          <p:attrName>style.visibility</p:attrName>
                                        </p:attrNameLst>
                                      </p:cBhvr>
                                      <p:to>
                                        <p:strVal val="visible"/>
                                      </p:to>
                                    </p:set>
                                    <p:animEffect transition="in" filter="box(in)">
                                      <p:cBhvr>
                                        <p:cTn id="17" dur="500"/>
                                        <p:tgtEl>
                                          <p:spTgt spid="10246">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0246">
                                            <p:txEl>
                                              <p:pRg st="2" end="2"/>
                                            </p:txEl>
                                          </p:spTgt>
                                        </p:tgtEl>
                                        <p:attrNameLst>
                                          <p:attrName>style.visibility</p:attrName>
                                        </p:attrNameLst>
                                      </p:cBhvr>
                                      <p:to>
                                        <p:strVal val="visible"/>
                                      </p:to>
                                    </p:set>
                                    <p:animEffect transition="in" filter="box(in)">
                                      <p:cBhvr>
                                        <p:cTn id="20" dur="500"/>
                                        <p:tgtEl>
                                          <p:spTgt spid="1024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46">
                                            <p:txEl>
                                              <p:pRg st="1" end="1"/>
                                            </p:txEl>
                                          </p:spTgt>
                                        </p:tgtEl>
                                        <p:attrNameLst>
                                          <p:attrName>style.visibility</p:attrName>
                                        </p:attrNameLst>
                                      </p:cBhvr>
                                      <p:to>
                                        <p:strVal val="visible"/>
                                      </p:to>
                                    </p:set>
                                    <p:animEffect transition="in" filter="box(in)">
                                      <p:cBhvr>
                                        <p:cTn id="25" dur="500"/>
                                        <p:tgtEl>
                                          <p:spTgt spid="1024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246">
                                            <p:txEl>
                                              <p:pRg st="3" end="3"/>
                                            </p:txEl>
                                          </p:spTgt>
                                        </p:tgtEl>
                                        <p:attrNameLst>
                                          <p:attrName>style.visibility</p:attrName>
                                        </p:attrNameLst>
                                      </p:cBhvr>
                                      <p:to>
                                        <p:strVal val="visible"/>
                                      </p:to>
                                    </p:set>
                                    <p:animEffect transition="in" filter="box(in)">
                                      <p:cBhvr>
                                        <p:cTn id="30" dur="500"/>
                                        <p:tgtEl>
                                          <p:spTgt spid="102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autoUpdateAnimBg="0"/>
      <p:bldP spid="13317"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3213" y="692150"/>
            <a:ext cx="837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b="1" dirty="0">
                <a:latin typeface="Times New Roman" panose="02020603050405020304" pitchFamily="18" charset="0"/>
              </a:rPr>
              <a:t>2. </a:t>
            </a:r>
            <a:r>
              <a:rPr lang="en-US" altLang="zh-CN" sz="3600" b="1" dirty="0">
                <a:solidFill>
                  <a:srgbClr val="FF0000"/>
                </a:solidFill>
                <a:latin typeface="Times New Roman" panose="02020603050405020304" pitchFamily="18" charset="0"/>
              </a:rPr>
              <a:t>Be sure</a:t>
            </a:r>
            <a:r>
              <a:rPr lang="en-US" altLang="zh-CN" sz="3600" b="1" dirty="0">
                <a:latin typeface="Times New Roman" panose="02020603050405020304" pitchFamily="18" charset="0"/>
              </a:rPr>
              <a:t> to always </a:t>
            </a:r>
            <a:r>
              <a:rPr lang="en-US" altLang="zh-CN" sz="3600" b="1" dirty="0">
                <a:solidFill>
                  <a:srgbClr val="FF3300"/>
                </a:solidFill>
                <a:latin typeface="Times New Roman" panose="02020603050405020304" pitchFamily="18" charset="0"/>
              </a:rPr>
              <a:t>stay in touch</a:t>
            </a:r>
            <a:r>
              <a:rPr lang="en-US" altLang="zh-CN" sz="3600" b="1" dirty="0">
                <a:latin typeface="Times New Roman" panose="02020603050405020304" pitchFamily="18" charset="0"/>
              </a:rPr>
              <a:t>.</a:t>
            </a:r>
          </a:p>
        </p:txBody>
      </p:sp>
      <p:sp>
        <p:nvSpPr>
          <p:cNvPr id="11267" name="Text Box 3"/>
          <p:cNvSpPr txBox="1">
            <a:spLocks noChangeArrowheads="1"/>
          </p:cNvSpPr>
          <p:nvPr/>
        </p:nvSpPr>
        <p:spPr bwMode="auto">
          <a:xfrm>
            <a:off x="755650" y="1484313"/>
            <a:ext cx="7848600" cy="1746250"/>
          </a:xfrm>
          <a:prstGeom prst="rect">
            <a:avLst/>
          </a:prstGeom>
          <a:noFill/>
          <a:ln w="9525">
            <a:solidFill>
              <a:srgbClr val="FF99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b="1" dirty="0">
                <a:latin typeface="Times New Roman" panose="02020603050405020304" pitchFamily="18" charset="0"/>
              </a:rPr>
              <a:t>be sure  to  一定要，务必</a:t>
            </a:r>
          </a:p>
          <a:p>
            <a:pPr eaLnBrk="1" hangingPunct="1">
              <a:buFont typeface="Arial" panose="020B0604020202020204" pitchFamily="34" charset="0"/>
              <a:buNone/>
            </a:pPr>
            <a:r>
              <a:rPr lang="zh-CN" altLang="en-US" sz="3600" b="1" dirty="0">
                <a:solidFill>
                  <a:srgbClr val="0000FF"/>
                </a:solidFill>
                <a:latin typeface="Times New Roman" panose="02020603050405020304" pitchFamily="18" charset="0"/>
              </a:rPr>
              <a:t>be sure(that)+句子</a:t>
            </a:r>
          </a:p>
          <a:p>
            <a:pPr eaLnBrk="1" hangingPunct="1">
              <a:buFont typeface="Arial" panose="020B0604020202020204" pitchFamily="34" charset="0"/>
              <a:buNone/>
            </a:pPr>
            <a:r>
              <a:rPr lang="zh-CN" altLang="en-US" sz="3600" b="1" dirty="0">
                <a:solidFill>
                  <a:srgbClr val="0000FF"/>
                </a:solidFill>
                <a:latin typeface="Times New Roman" panose="02020603050405020304" pitchFamily="18" charset="0"/>
              </a:rPr>
              <a:t>be sure and+原形动词</a:t>
            </a:r>
          </a:p>
        </p:txBody>
      </p:sp>
      <p:sp>
        <p:nvSpPr>
          <p:cNvPr id="11268" name="Text Box 4"/>
          <p:cNvSpPr txBox="1">
            <a:spLocks noChangeArrowheads="1"/>
          </p:cNvSpPr>
          <p:nvPr/>
        </p:nvSpPr>
        <p:spPr bwMode="auto">
          <a:xfrm>
            <a:off x="755650" y="3500438"/>
            <a:ext cx="66976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3200" b="1" dirty="0">
                <a:latin typeface="Times New Roman" panose="02020603050405020304" pitchFamily="18" charset="0"/>
              </a:rPr>
              <a:t>你一定要准时来。</a:t>
            </a:r>
          </a:p>
          <a:p>
            <a:pPr algn="just" eaLnBrk="1" hangingPunct="1">
              <a:buFont typeface="Arial" panose="020B0604020202020204" pitchFamily="34" charset="0"/>
              <a:buNone/>
            </a:pPr>
            <a:r>
              <a:rPr lang="zh-CN" altLang="en-US" sz="3200" b="1" dirty="0">
                <a:solidFill>
                  <a:srgbClr val="FF0000"/>
                </a:solidFill>
                <a:latin typeface="Times New Roman" panose="02020603050405020304" pitchFamily="18" charset="0"/>
              </a:rPr>
              <a:t>Be sure to</a:t>
            </a:r>
            <a:r>
              <a:rPr lang="zh-CN" altLang="en-US" sz="3200" b="1" dirty="0">
                <a:latin typeface="Times New Roman" panose="02020603050405020304" pitchFamily="18" charset="0"/>
              </a:rPr>
              <a:t> come on time.</a:t>
            </a:r>
          </a:p>
          <a:p>
            <a:pPr algn="just" eaLnBrk="1" hangingPunct="1">
              <a:buFont typeface="Arial" panose="020B0604020202020204" pitchFamily="34" charset="0"/>
              <a:buNone/>
            </a:pPr>
            <a:r>
              <a:rPr lang="zh-CN" altLang="en-US" sz="3200" b="1" dirty="0">
                <a:latin typeface="Times New Roman" panose="02020603050405020304" pitchFamily="18" charset="0"/>
              </a:rPr>
              <a:t>= </a:t>
            </a:r>
            <a:r>
              <a:rPr lang="zh-CN" altLang="en-US" sz="3200" b="1" dirty="0">
                <a:solidFill>
                  <a:srgbClr val="FF0000"/>
                </a:solidFill>
                <a:latin typeface="Times New Roman" panose="02020603050405020304" pitchFamily="18" charset="0"/>
              </a:rPr>
              <a:t>Be sure</a:t>
            </a:r>
            <a:r>
              <a:rPr lang="zh-CN" altLang="en-US" sz="3200" b="1" dirty="0">
                <a:latin typeface="Times New Roman" panose="02020603050405020304" pitchFamily="18" charset="0"/>
              </a:rPr>
              <a:t>(that) you come on time.</a:t>
            </a:r>
          </a:p>
          <a:p>
            <a:pPr algn="just" eaLnBrk="1" hangingPunct="1">
              <a:buFont typeface="Arial" panose="020B0604020202020204" pitchFamily="34" charset="0"/>
              <a:buNone/>
            </a:pPr>
            <a:r>
              <a:rPr lang="zh-CN" altLang="en-US" sz="3200" b="1" dirty="0">
                <a:latin typeface="Times New Roman" panose="02020603050405020304" pitchFamily="18" charset="0"/>
              </a:rPr>
              <a:t>= Be sure and come on time.</a:t>
            </a:r>
          </a:p>
        </p:txBody>
      </p:sp>
      <p:sp>
        <p:nvSpPr>
          <p:cNvPr id="11269" name="Rectangle 5"/>
          <p:cNvSpPr>
            <a:spLocks noChangeArrowheads="1"/>
          </p:cNvSpPr>
          <p:nvPr/>
        </p:nvSpPr>
        <p:spPr bwMode="auto">
          <a:xfrm>
            <a:off x="5580063" y="2282825"/>
            <a:ext cx="293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3600" b="1">
                <a:solidFill>
                  <a:srgbClr val="0000FF"/>
                </a:solidFill>
              </a:rPr>
              <a:t>一定要作某事</a:t>
            </a:r>
          </a:p>
        </p:txBody>
      </p:sp>
      <p:sp>
        <p:nvSpPr>
          <p:cNvPr id="11270" name="AutoShape 6"/>
          <p:cNvSpPr/>
          <p:nvPr/>
        </p:nvSpPr>
        <p:spPr bwMode="auto">
          <a:xfrm>
            <a:off x="5364163" y="2133600"/>
            <a:ext cx="215900" cy="1008063"/>
          </a:xfrm>
          <a:prstGeom prst="rightBrace">
            <a:avLst>
              <a:gd name="adj1" fmla="val 38909"/>
              <a:gd name="adj2" fmla="val 50000"/>
            </a:avLst>
          </a:prstGeom>
          <a:noFill/>
          <a:ln w="6032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buFont typeface="Arial" panose="020B0604020202020204" pitchFamily="34" charset="0"/>
              <a:buNone/>
            </a:pP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box(in)">
                                      <p:cBhvr>
                                        <p:cTn id="10" dur="500"/>
                                        <p:tgtEl>
                                          <p:spTgt spid="1127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box(in)">
                                      <p:cBhvr>
                                        <p:cTn id="13" dur="500"/>
                                        <p:tgtEl>
                                          <p:spTgt spid="112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268">
                                            <p:txEl>
                                              <p:pRg st="0" end="0"/>
                                            </p:txEl>
                                          </p:spTgt>
                                        </p:tgtEl>
                                        <p:attrNameLst>
                                          <p:attrName>style.visibility</p:attrName>
                                        </p:attrNameLst>
                                      </p:cBhvr>
                                      <p:to>
                                        <p:strVal val="visible"/>
                                      </p:to>
                                    </p:set>
                                    <p:animEffect transition="in" filter="wipe(down)">
                                      <p:cBhvr>
                                        <p:cTn id="18" dur="500"/>
                                        <p:tgtEl>
                                          <p:spTgt spid="1126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animEffect transition="in" filter="wipe(down)">
                                      <p:cBhvr>
                                        <p:cTn id="21" dur="500"/>
                                        <p:tgtEl>
                                          <p:spTgt spid="1126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268">
                                            <p:txEl>
                                              <p:pRg st="2" end="2"/>
                                            </p:txEl>
                                          </p:spTgt>
                                        </p:tgtEl>
                                        <p:attrNameLst>
                                          <p:attrName>style.visibility</p:attrName>
                                        </p:attrNameLst>
                                      </p:cBhvr>
                                      <p:to>
                                        <p:strVal val="visible"/>
                                      </p:to>
                                    </p:set>
                                    <p:animEffect transition="in" filter="wipe(down)">
                                      <p:cBhvr>
                                        <p:cTn id="24" dur="500"/>
                                        <p:tgtEl>
                                          <p:spTgt spid="1126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268">
                                            <p:txEl>
                                              <p:pRg st="3" end="3"/>
                                            </p:txEl>
                                          </p:spTgt>
                                        </p:tgtEl>
                                        <p:attrNameLst>
                                          <p:attrName>style.visibility</p:attrName>
                                        </p:attrNameLst>
                                      </p:cBhvr>
                                      <p:to>
                                        <p:strVal val="visible"/>
                                      </p:to>
                                    </p:set>
                                    <p:animEffect transition="in" filter="wipe(down)">
                                      <p:cBhvr>
                                        <p:cTn id="27"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autoUpdateAnimBg="0"/>
      <p:bldP spid="11269" grpId="0" autoUpdateAnimBg="0"/>
      <p:bldP spid="112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52400"/>
            <a:ext cx="8353425" cy="2051050"/>
          </a:xfrm>
          <a:prstGeom prst="rect">
            <a:avLst/>
          </a:prstGeom>
          <a:noFill/>
          <a:ln w="9525">
            <a:solidFill>
              <a:srgbClr val="FF99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latin typeface="Times New Roman" panose="02020603050405020304" pitchFamily="18" charset="0"/>
              </a:rPr>
              <a:t>stay </a:t>
            </a:r>
            <a:r>
              <a:rPr lang="en-US" altLang="zh-CN" sz="3200" b="1" dirty="0">
                <a:latin typeface="Times New Roman" panose="02020603050405020304" pitchFamily="18" charset="0"/>
              </a:rPr>
              <a:t>in touch   </a:t>
            </a:r>
            <a:r>
              <a:rPr lang="zh-CN" altLang="en-US" sz="3200" b="1" dirty="0">
                <a:latin typeface="Times New Roman" panose="02020603050405020304" pitchFamily="18" charset="0"/>
              </a:rPr>
              <a:t>联系，接触</a:t>
            </a:r>
          </a:p>
          <a:p>
            <a:pPr eaLnBrk="1" hangingPunct="1">
              <a:buFont typeface="Arial" panose="020B0604020202020204" pitchFamily="34" charset="0"/>
              <a:buNone/>
            </a:pPr>
            <a:r>
              <a:rPr lang="en-US" altLang="zh-CN" sz="3200" b="1" dirty="0">
                <a:latin typeface="Times New Roman" panose="02020603050405020304" pitchFamily="18" charset="0"/>
              </a:rPr>
              <a:t>stay/keep/be in touch</a:t>
            </a:r>
            <a:r>
              <a:rPr lang="zh-CN" altLang="en-US" sz="3200" b="1" dirty="0">
                <a:latin typeface="Times New Roman" panose="02020603050405020304" pitchFamily="18" charset="0"/>
              </a:rPr>
              <a:t> </a:t>
            </a:r>
            <a:r>
              <a:rPr lang="en-US" altLang="zh-CN" sz="3200" b="1" dirty="0">
                <a:latin typeface="Times New Roman" panose="02020603050405020304" pitchFamily="18" charset="0"/>
              </a:rPr>
              <a:t>(with sb</a:t>
            </a:r>
            <a:r>
              <a:rPr lang="en-US" altLang="zh-CN" sz="2800" b="1" dirty="0">
                <a:latin typeface="Times New Roman" panose="02020603050405020304" pitchFamily="18" charset="0"/>
              </a:rPr>
              <a:t>.)</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与某人</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保持联系</a:t>
            </a:r>
          </a:p>
          <a:p>
            <a:pPr eaLnBrk="1" hangingPunct="1">
              <a:buFont typeface="Arial" panose="020B0604020202020204" pitchFamily="34" charset="0"/>
              <a:buNone/>
            </a:pPr>
            <a:r>
              <a:rPr lang="en-US" altLang="zh-CN" sz="3200" b="1" dirty="0">
                <a:latin typeface="Times New Roman" panose="02020603050405020304" pitchFamily="18" charset="0"/>
              </a:rPr>
              <a:t>be/get in touch (with sb.)  </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与某人</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取得联系</a:t>
            </a:r>
          </a:p>
          <a:p>
            <a:pPr eaLnBrk="1" hangingPunct="1">
              <a:buFont typeface="Arial" panose="020B0604020202020204" pitchFamily="34" charset="0"/>
              <a:buNone/>
            </a:pPr>
            <a:r>
              <a:rPr lang="en-US" altLang="zh-CN" sz="3200" b="1" dirty="0">
                <a:latin typeface="Times New Roman" panose="02020603050405020304" pitchFamily="18" charset="0"/>
              </a:rPr>
              <a:t>lose/out of touch (with sb.) </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与某人</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失去</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不</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联系 </a:t>
            </a:r>
          </a:p>
        </p:txBody>
      </p:sp>
      <p:sp>
        <p:nvSpPr>
          <p:cNvPr id="15363" name="Text Box 3"/>
          <p:cNvSpPr txBox="1">
            <a:spLocks noChangeArrowheads="1"/>
          </p:cNvSpPr>
          <p:nvPr/>
        </p:nvSpPr>
        <p:spPr bwMode="auto">
          <a:xfrm>
            <a:off x="250825" y="2438400"/>
            <a:ext cx="8893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2800" b="1" dirty="0">
                <a:latin typeface="Times New Roman" panose="02020603050405020304" pitchFamily="18" charset="0"/>
              </a:rPr>
              <a:t>我们必须跟父母保持联系。</a:t>
            </a:r>
          </a:p>
          <a:p>
            <a:pPr algn="just" eaLnBrk="1" hangingPunct="1">
              <a:buFont typeface="Arial" panose="020B0604020202020204" pitchFamily="34" charset="0"/>
              <a:buNone/>
            </a:pPr>
            <a:r>
              <a:rPr lang="en-US" altLang="zh-CN" sz="2800" b="1" dirty="0">
                <a:latin typeface="Times New Roman" panose="02020603050405020304" pitchFamily="18" charset="0"/>
              </a:rPr>
              <a:t>We must </a:t>
            </a:r>
            <a:r>
              <a:rPr lang="en-US" altLang="zh-CN" sz="2800" b="1" dirty="0">
                <a:solidFill>
                  <a:srgbClr val="FF0000"/>
                </a:solidFill>
                <a:latin typeface="Times New Roman" panose="02020603050405020304" pitchFamily="18" charset="0"/>
              </a:rPr>
              <a:t>keep/stay in touch with</a:t>
            </a:r>
            <a:r>
              <a:rPr lang="en-US" altLang="zh-CN" sz="2800" b="1" dirty="0">
                <a:latin typeface="Times New Roman" panose="02020603050405020304" pitchFamily="18" charset="0"/>
              </a:rPr>
              <a:t> our parents.</a:t>
            </a:r>
          </a:p>
          <a:p>
            <a:pPr algn="just" eaLnBrk="1" hangingPunct="1">
              <a:buFont typeface="Arial" panose="020B0604020202020204" pitchFamily="34" charset="0"/>
              <a:buNone/>
            </a:pPr>
            <a:r>
              <a:rPr lang="zh-CN" altLang="en-US" sz="2800" b="1" dirty="0">
                <a:latin typeface="Times New Roman" panose="02020603050405020304" pitchFamily="18" charset="0"/>
              </a:rPr>
              <a:t>我一到那里就跟你联系。</a:t>
            </a:r>
          </a:p>
          <a:p>
            <a:pPr algn="just" eaLnBrk="1" hangingPunct="1">
              <a:buFont typeface="Arial" panose="020B0604020202020204" pitchFamily="34" charset="0"/>
              <a:buNone/>
            </a:pPr>
            <a:r>
              <a:rPr lang="en-US" altLang="zh-CN" sz="2800" b="1" dirty="0">
                <a:latin typeface="Times New Roman" panose="02020603050405020304" pitchFamily="18" charset="0"/>
              </a:rPr>
              <a:t>I’ll </a:t>
            </a:r>
            <a:r>
              <a:rPr lang="en-US" altLang="zh-CN" sz="2800" b="1" dirty="0">
                <a:solidFill>
                  <a:srgbClr val="FF0000"/>
                </a:solidFill>
                <a:latin typeface="Times New Roman" panose="02020603050405020304" pitchFamily="18" charset="0"/>
              </a:rPr>
              <a:t>be in touch with</a:t>
            </a:r>
            <a:r>
              <a:rPr lang="en-US" altLang="zh-CN" sz="2800" b="1" dirty="0">
                <a:latin typeface="Times New Roman" panose="02020603050405020304" pitchFamily="18" charset="0"/>
              </a:rPr>
              <a:t> you as soon as I get there.</a:t>
            </a:r>
          </a:p>
          <a:p>
            <a:pPr algn="just" eaLnBrk="1" hangingPunct="1">
              <a:buFont typeface="Arial" panose="020B0604020202020204" pitchFamily="34" charset="0"/>
              <a:buNone/>
            </a:pPr>
            <a:r>
              <a:rPr lang="zh-CN" altLang="en-US" sz="2800" b="1" dirty="0">
                <a:latin typeface="Times New Roman" panose="02020603050405020304" pitchFamily="18" charset="0"/>
              </a:rPr>
              <a:t>她与朋友失去联系了吗？</a:t>
            </a:r>
          </a:p>
          <a:p>
            <a:pPr algn="just" eaLnBrk="1" hangingPunct="1">
              <a:buFont typeface="Arial" panose="020B0604020202020204" pitchFamily="34" charset="0"/>
              <a:buNone/>
            </a:pPr>
            <a:r>
              <a:rPr lang="en-US" altLang="zh-CN" sz="2800" b="1" dirty="0">
                <a:latin typeface="Times New Roman" panose="02020603050405020304" pitchFamily="18" charset="0"/>
              </a:rPr>
              <a:t>Did she </a:t>
            </a:r>
            <a:r>
              <a:rPr lang="en-US" altLang="zh-CN" sz="2800" b="1" dirty="0">
                <a:solidFill>
                  <a:srgbClr val="FF0000"/>
                </a:solidFill>
                <a:latin typeface="Times New Roman" panose="02020603050405020304" pitchFamily="18" charset="0"/>
              </a:rPr>
              <a:t>lose touch with</a:t>
            </a:r>
            <a:r>
              <a:rPr lang="en-US" altLang="zh-CN" sz="2800" b="1" dirty="0">
                <a:latin typeface="Times New Roman" panose="02020603050405020304" pitchFamily="18" charset="0"/>
              </a:rPr>
              <a:t> her friend?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down)">
                                      <p:cBhvr>
                                        <p:cTn id="12" dur="500"/>
                                        <p:tgtEl>
                                          <p:spTgt spid="1536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wipe(down)">
                                      <p:cBhvr>
                                        <p:cTn id="15" dur="500"/>
                                        <p:tgtEl>
                                          <p:spTgt spid="1536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363">
                                            <p:txEl>
                                              <p:pRg st="4" end="4"/>
                                            </p:txEl>
                                          </p:spTgt>
                                        </p:tgtEl>
                                        <p:attrNameLst>
                                          <p:attrName>style.visibility</p:attrName>
                                        </p:attrNameLst>
                                      </p:cBhvr>
                                      <p:to>
                                        <p:strVal val="visible"/>
                                      </p:to>
                                    </p:set>
                                    <p:animEffect transition="in" filter="wipe(down)">
                                      <p:cBhvr>
                                        <p:cTn id="18" dur="500"/>
                                        <p:tgtEl>
                                          <p:spTgt spid="1536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Effect transition="in" filter="wipe(down)">
                                      <p:cBhvr>
                                        <p:cTn id="23" dur="500"/>
                                        <p:tgtEl>
                                          <p:spTgt spid="15363">
                                            <p:txEl>
                                              <p:pRg st="1" end="1"/>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Effect transition="in" filter="wipe(down)">
                                      <p:cBhvr>
                                        <p:cTn id="26" dur="500"/>
                                        <p:tgtEl>
                                          <p:spTgt spid="1536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animEffect transition="in" filter="wipe(down)">
                                      <p:cBhvr>
                                        <p:cTn id="29"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609600" y="381000"/>
            <a:ext cx="7886700" cy="820738"/>
          </a:xfrm>
        </p:spPr>
        <p:txBody>
          <a:bodyPr/>
          <a:lstStyle/>
          <a:p>
            <a:pPr eaLnBrk="1" hangingPunct="1"/>
            <a:r>
              <a:rPr lang="en-US" altLang="zh-CN" sz="6000" dirty="0" smtClean="0">
                <a:solidFill>
                  <a:srgbClr val="FF3300"/>
                </a:solidFill>
                <a:latin typeface="Times New Roman" panose="02020603050405020304" pitchFamily="18" charset="0"/>
              </a:rPr>
              <a:t>Practice</a:t>
            </a:r>
          </a:p>
        </p:txBody>
      </p:sp>
      <p:sp>
        <p:nvSpPr>
          <p:cNvPr id="24579" name="Rectangle 3"/>
          <p:cNvSpPr>
            <a:spLocks noGrp="1"/>
          </p:cNvSpPr>
          <p:nvPr>
            <p:ph type="body" idx="1"/>
          </p:nvPr>
        </p:nvSpPr>
        <p:spPr>
          <a:xfrm>
            <a:off x="685800" y="1143000"/>
            <a:ext cx="7886700" cy="5715000"/>
          </a:xfrm>
        </p:spPr>
        <p:txBody>
          <a:bodyPr/>
          <a:lstStyle/>
          <a:p>
            <a:pPr eaLnBrk="1" hangingPunct="1">
              <a:lnSpc>
                <a:spcPct val="70000"/>
              </a:lnSpc>
              <a:buFont typeface="Arial" panose="020B0604020202020204" pitchFamily="34" charset="0"/>
              <a:buNone/>
              <a:defRPr/>
            </a:pPr>
            <a:r>
              <a:rPr lang="en-US" altLang="zh-CN" sz="2400" b="1" dirty="0" smtClean="0">
                <a:latin typeface="+mj-ea"/>
                <a:ea typeface="+mj-ea"/>
              </a:rPr>
              <a:t>Ⅰ.</a:t>
            </a:r>
            <a:r>
              <a:rPr lang="zh-CN" altLang="en-US" sz="2400" b="1" dirty="0" smtClean="0">
                <a:latin typeface="+mj-ea"/>
                <a:ea typeface="+mj-ea"/>
              </a:rPr>
              <a:t>单项选择：</a:t>
            </a:r>
          </a:p>
          <a:p>
            <a:pPr eaLnBrk="1" hangingPunct="1">
              <a:lnSpc>
                <a:spcPct val="70000"/>
              </a:lnSpc>
              <a:buFont typeface="Arial" panose="020B0604020202020204" pitchFamily="34" charset="0"/>
              <a:buNone/>
              <a:defRPr/>
            </a:pPr>
            <a:r>
              <a:rPr lang="en-US" altLang="zh-CN" sz="2400" b="1" dirty="0" smtClean="0">
                <a:latin typeface="+mj-ea"/>
                <a:ea typeface="+mj-ea"/>
              </a:rPr>
              <a:t>1</a:t>
            </a:r>
            <a:r>
              <a:rPr lang="zh-CN" altLang="en-US" sz="2400" b="1" dirty="0" smtClean="0">
                <a:latin typeface="+mj-ea"/>
                <a:ea typeface="+mj-ea"/>
              </a:rPr>
              <a:t>．</a:t>
            </a:r>
            <a:r>
              <a:rPr lang="en-US" altLang="zh-CN" sz="2400" b="1" dirty="0" smtClean="0">
                <a:latin typeface="+mj-ea"/>
                <a:ea typeface="+mj-ea"/>
              </a:rPr>
              <a:t>—I'm going to enter an English speaking competition tomorrow.</a:t>
            </a:r>
          </a:p>
          <a:p>
            <a:pPr eaLnBrk="1" hangingPunct="1">
              <a:lnSpc>
                <a:spcPct val="70000"/>
              </a:lnSpc>
              <a:buFont typeface="Arial" panose="020B0604020202020204" pitchFamily="34" charset="0"/>
              <a:buNone/>
              <a:defRPr/>
            </a:pPr>
            <a:r>
              <a:rPr lang="en-US" altLang="zh-CN" sz="2400" b="1" dirty="0" smtClean="0">
                <a:latin typeface="+mj-ea"/>
                <a:ea typeface="+mj-ea"/>
              </a:rPr>
              <a:t>  — </a:t>
            </a:r>
            <a:r>
              <a:rPr lang="en-US" altLang="zh-CN" sz="2400" b="1" u="sng" dirty="0" smtClean="0">
                <a:latin typeface="+mj-ea"/>
                <a:ea typeface="+mj-ea"/>
              </a:rPr>
              <a:t>      </a:t>
            </a:r>
            <a:r>
              <a:rPr lang="zh-CN" altLang="en-US" sz="2400" b="1" dirty="0" smtClean="0">
                <a:latin typeface="+mj-ea"/>
                <a:ea typeface="+mj-ea"/>
              </a:rPr>
              <a:t>！ </a:t>
            </a:r>
            <a:r>
              <a:rPr lang="en-US" altLang="zh-CN" sz="2400" b="1" dirty="0" smtClean="0">
                <a:latin typeface="+mj-ea"/>
                <a:ea typeface="+mj-ea"/>
              </a:rPr>
              <a:t>(</a:t>
            </a:r>
            <a:r>
              <a:rPr lang="zh-CN" altLang="en-US" sz="2400" b="1" dirty="0" smtClean="0">
                <a:latin typeface="+mj-ea"/>
                <a:ea typeface="+mj-ea"/>
              </a:rPr>
              <a:t>中考</a:t>
            </a:r>
            <a:r>
              <a:rPr lang="en-US" altLang="zh-CN" sz="2400" b="1" dirty="0" smtClean="0">
                <a:latin typeface="+mj-ea"/>
                <a:ea typeface="+mj-ea"/>
              </a:rPr>
              <a:t>•</a:t>
            </a:r>
            <a:r>
              <a:rPr lang="zh-CN" altLang="en-US" sz="2400" b="1" dirty="0" smtClean="0">
                <a:latin typeface="+mj-ea"/>
                <a:ea typeface="+mj-ea"/>
              </a:rPr>
              <a:t>广安</a:t>
            </a:r>
            <a:r>
              <a:rPr lang="en-US" altLang="zh-CN" sz="2400" b="1" dirty="0" smtClean="0">
                <a:latin typeface="+mj-ea"/>
                <a:ea typeface="+mj-ea"/>
              </a:rPr>
              <a:t>)</a:t>
            </a:r>
          </a:p>
          <a:p>
            <a:pPr eaLnBrk="1" hangingPunct="1">
              <a:lnSpc>
                <a:spcPct val="70000"/>
              </a:lnSpc>
              <a:buFont typeface="Arial" panose="020B0604020202020204" pitchFamily="34" charset="0"/>
              <a:buNone/>
              <a:defRPr/>
            </a:pPr>
            <a:r>
              <a:rPr lang="en-US" altLang="zh-CN" sz="2400" b="1" dirty="0" smtClean="0">
                <a:latin typeface="+mj-ea"/>
                <a:ea typeface="+mj-ea"/>
              </a:rPr>
              <a:t>   A</a:t>
            </a:r>
            <a:r>
              <a:rPr lang="zh-CN" altLang="en-US" sz="2400" b="1" dirty="0" smtClean="0">
                <a:latin typeface="+mj-ea"/>
                <a:ea typeface="+mj-ea"/>
              </a:rPr>
              <a:t>．</a:t>
            </a:r>
            <a:r>
              <a:rPr lang="en-US" altLang="zh-CN" sz="2400" b="1" dirty="0" smtClean="0">
                <a:latin typeface="+mj-ea"/>
                <a:ea typeface="+mj-ea"/>
              </a:rPr>
              <a:t>Good luck             B</a:t>
            </a:r>
            <a:r>
              <a:rPr lang="zh-CN" altLang="en-US" sz="2400" b="1" dirty="0" smtClean="0">
                <a:latin typeface="+mj-ea"/>
                <a:ea typeface="+mj-ea"/>
              </a:rPr>
              <a:t>．</a:t>
            </a:r>
            <a:r>
              <a:rPr lang="en-US" altLang="zh-CN" sz="2400" b="1" dirty="0" smtClean="0">
                <a:latin typeface="+mj-ea"/>
                <a:ea typeface="+mj-ea"/>
              </a:rPr>
              <a:t>Have a nice trip</a:t>
            </a:r>
            <a:r>
              <a:rPr lang="zh-CN" altLang="en-US" sz="2400" b="1" dirty="0" smtClean="0">
                <a:latin typeface="+mj-ea"/>
                <a:ea typeface="+mj-ea"/>
              </a:rPr>
              <a:t>　</a:t>
            </a:r>
          </a:p>
          <a:p>
            <a:pPr eaLnBrk="1" hangingPunct="1">
              <a:lnSpc>
                <a:spcPct val="70000"/>
              </a:lnSpc>
              <a:buFont typeface="Arial" panose="020B0604020202020204" pitchFamily="34" charset="0"/>
              <a:buNone/>
              <a:defRPr/>
            </a:pPr>
            <a:r>
              <a:rPr lang="en-US" altLang="zh-CN" sz="2400" b="1" dirty="0" smtClean="0">
                <a:latin typeface="+mj-ea"/>
                <a:ea typeface="+mj-ea"/>
              </a:rPr>
              <a:t>   C</a:t>
            </a:r>
            <a:r>
              <a:rPr lang="zh-CN" altLang="en-US" sz="2400" b="1" dirty="0" smtClean="0">
                <a:latin typeface="+mj-ea"/>
                <a:ea typeface="+mj-ea"/>
              </a:rPr>
              <a:t>．</a:t>
            </a:r>
            <a:r>
              <a:rPr lang="en-US" altLang="zh-CN" sz="2400" b="1" dirty="0" smtClean="0">
                <a:latin typeface="+mj-ea"/>
                <a:ea typeface="+mj-ea"/>
              </a:rPr>
              <a:t>No problem            D</a:t>
            </a:r>
            <a:r>
              <a:rPr lang="zh-CN" altLang="en-US" sz="2400" b="1" dirty="0" smtClean="0">
                <a:latin typeface="+mj-ea"/>
                <a:ea typeface="+mj-ea"/>
              </a:rPr>
              <a:t>．</a:t>
            </a:r>
            <a:r>
              <a:rPr lang="en-US" altLang="zh-CN" sz="2400" b="1" dirty="0" smtClean="0">
                <a:latin typeface="+mj-ea"/>
                <a:ea typeface="+mj-ea"/>
              </a:rPr>
              <a:t>Congratulations</a:t>
            </a:r>
          </a:p>
          <a:p>
            <a:pPr eaLnBrk="1" hangingPunct="1">
              <a:lnSpc>
                <a:spcPct val="70000"/>
              </a:lnSpc>
              <a:buFont typeface="Arial" panose="020B0604020202020204" pitchFamily="34" charset="0"/>
              <a:buNone/>
              <a:defRPr/>
            </a:pPr>
            <a:r>
              <a:rPr lang="en-US" altLang="zh-CN" sz="2400" b="1" dirty="0" smtClean="0">
                <a:latin typeface="+mj-ea"/>
                <a:ea typeface="+mj-ea"/>
              </a:rPr>
              <a:t>2</a:t>
            </a:r>
            <a:r>
              <a:rPr lang="zh-CN" altLang="en-US" sz="2400" b="1" dirty="0" smtClean="0">
                <a:latin typeface="+mj-ea"/>
                <a:ea typeface="+mj-ea"/>
              </a:rPr>
              <a:t>．</a:t>
            </a:r>
            <a:r>
              <a:rPr lang="en-US" altLang="zh-CN" sz="2400" b="1" dirty="0" smtClean="0">
                <a:latin typeface="+mj-ea"/>
                <a:ea typeface="+mj-ea"/>
              </a:rPr>
              <a:t>Lily is only five years old, </a:t>
            </a:r>
            <a:r>
              <a:rPr lang="en-US" altLang="zh-CN" sz="2400" b="1" u="sng" dirty="0" smtClean="0">
                <a:latin typeface="+mj-ea"/>
                <a:ea typeface="+mj-ea"/>
              </a:rPr>
              <a:t>    </a:t>
            </a:r>
            <a:r>
              <a:rPr lang="en-US" altLang="zh-CN" sz="2400" b="1" dirty="0" smtClean="0">
                <a:latin typeface="+mj-ea"/>
                <a:ea typeface="+mj-ea"/>
              </a:rPr>
              <a:t>she can swim very well.(</a:t>
            </a:r>
            <a:r>
              <a:rPr lang="zh-CN" altLang="en-US" sz="2400" b="1" dirty="0" smtClean="0">
                <a:latin typeface="+mj-ea"/>
                <a:ea typeface="+mj-ea"/>
              </a:rPr>
              <a:t>中考</a:t>
            </a:r>
            <a:r>
              <a:rPr lang="en-US" altLang="zh-CN" sz="2400" b="1" dirty="0" smtClean="0">
                <a:latin typeface="+mj-ea"/>
                <a:ea typeface="+mj-ea"/>
              </a:rPr>
              <a:t>•</a:t>
            </a:r>
            <a:r>
              <a:rPr lang="zh-CN" altLang="en-US" sz="2400" b="1" dirty="0" smtClean="0">
                <a:latin typeface="+mj-ea"/>
                <a:ea typeface="+mj-ea"/>
              </a:rPr>
              <a:t>邵阳</a:t>
            </a:r>
            <a:r>
              <a:rPr lang="en-US" altLang="zh-CN" sz="2400" b="1" dirty="0" smtClean="0">
                <a:latin typeface="+mj-ea"/>
                <a:ea typeface="+mj-ea"/>
              </a:rPr>
              <a:t>)</a:t>
            </a:r>
          </a:p>
          <a:p>
            <a:pPr eaLnBrk="1" hangingPunct="1">
              <a:lnSpc>
                <a:spcPct val="70000"/>
              </a:lnSpc>
              <a:buFont typeface="Arial" panose="020B0604020202020204" pitchFamily="34" charset="0"/>
              <a:buNone/>
              <a:defRPr/>
            </a:pPr>
            <a:r>
              <a:rPr lang="en-US" altLang="zh-CN" sz="2400" b="1" dirty="0" smtClean="0">
                <a:latin typeface="+mj-ea"/>
                <a:ea typeface="+mj-ea"/>
              </a:rPr>
              <a:t>   A</a:t>
            </a:r>
            <a:r>
              <a:rPr lang="zh-CN" altLang="en-US" sz="2400" b="1" dirty="0" smtClean="0">
                <a:latin typeface="+mj-ea"/>
                <a:ea typeface="+mj-ea"/>
              </a:rPr>
              <a:t>．</a:t>
            </a:r>
            <a:r>
              <a:rPr lang="en-US" altLang="zh-CN" sz="2400" b="1" dirty="0" smtClean="0">
                <a:latin typeface="+mj-ea"/>
                <a:ea typeface="+mj-ea"/>
              </a:rPr>
              <a:t>Though; but            B</a:t>
            </a:r>
            <a:r>
              <a:rPr lang="zh-CN" altLang="en-US" sz="2400" b="1" dirty="0" smtClean="0">
                <a:latin typeface="+mj-ea"/>
                <a:ea typeface="+mj-ea"/>
              </a:rPr>
              <a:t>．</a:t>
            </a:r>
            <a:r>
              <a:rPr lang="en-US" altLang="zh-CN" sz="2400" b="1" dirty="0" smtClean="0">
                <a:latin typeface="+mj-ea"/>
                <a:ea typeface="+mj-ea"/>
              </a:rPr>
              <a:t>Because; so</a:t>
            </a:r>
          </a:p>
          <a:p>
            <a:pPr eaLnBrk="1" hangingPunct="1">
              <a:lnSpc>
                <a:spcPct val="70000"/>
              </a:lnSpc>
              <a:buFont typeface="Arial" panose="020B0604020202020204" pitchFamily="34" charset="0"/>
              <a:buNone/>
              <a:defRPr/>
            </a:pPr>
            <a:r>
              <a:rPr lang="en-US" altLang="zh-CN" sz="2400" b="1" dirty="0" smtClean="0">
                <a:latin typeface="+mj-ea"/>
                <a:ea typeface="+mj-ea"/>
              </a:rPr>
              <a:t>   C</a:t>
            </a:r>
            <a:r>
              <a:rPr lang="zh-CN" altLang="en-US" sz="2400" b="1" dirty="0" smtClean="0">
                <a:latin typeface="+mj-ea"/>
                <a:ea typeface="+mj-ea"/>
              </a:rPr>
              <a:t>．</a:t>
            </a:r>
            <a:r>
              <a:rPr lang="en-US" altLang="zh-CN" sz="2400" b="1" dirty="0" smtClean="0">
                <a:latin typeface="+mj-ea"/>
                <a:ea typeface="+mj-ea"/>
              </a:rPr>
              <a:t>Though; /              D. but; although</a:t>
            </a:r>
          </a:p>
          <a:p>
            <a:pPr eaLnBrk="1" hangingPunct="1">
              <a:lnSpc>
                <a:spcPct val="70000"/>
              </a:lnSpc>
              <a:buFont typeface="Arial" panose="020B0604020202020204" pitchFamily="34" charset="0"/>
              <a:buNone/>
              <a:defRPr/>
            </a:pPr>
            <a:r>
              <a:rPr lang="en-US" altLang="zh-CN" sz="2400" b="1" dirty="0" smtClean="0">
                <a:latin typeface="+mj-ea"/>
                <a:ea typeface="+mj-ea"/>
              </a:rPr>
              <a:t>3. We have to say goodbye; </a:t>
            </a:r>
            <a:r>
              <a:rPr lang="en-US" altLang="zh-CN" sz="2400" b="1" u="sng" dirty="0" smtClean="0">
                <a:latin typeface="+mj-ea"/>
                <a:ea typeface="+mj-ea"/>
              </a:rPr>
              <a:t>__ __</a:t>
            </a:r>
            <a:r>
              <a:rPr lang="en-US" altLang="zh-CN" sz="2400" b="1" dirty="0" smtClean="0">
                <a:latin typeface="+mj-ea"/>
                <a:ea typeface="+mj-ea"/>
              </a:rPr>
              <a:t> time flies!  (</a:t>
            </a:r>
            <a:r>
              <a:rPr lang="zh-CN" altLang="en-US" sz="2400" b="1" dirty="0" smtClean="0">
                <a:latin typeface="+mj-ea"/>
                <a:ea typeface="+mj-ea"/>
              </a:rPr>
              <a:t>中考</a:t>
            </a:r>
            <a:r>
              <a:rPr lang="en-US" altLang="zh-CN" sz="2400" b="1" dirty="0" smtClean="0">
                <a:latin typeface="+mj-ea"/>
                <a:ea typeface="+mj-ea"/>
              </a:rPr>
              <a:t>•</a:t>
            </a:r>
            <a:r>
              <a:rPr lang="zh-CN" altLang="en-US" sz="2400" b="1" dirty="0" smtClean="0">
                <a:latin typeface="+mj-ea"/>
                <a:ea typeface="+mj-ea"/>
              </a:rPr>
              <a:t>常德</a:t>
            </a:r>
            <a:r>
              <a:rPr lang="en-US" altLang="zh-CN" sz="2400" b="1" dirty="0" smtClean="0">
                <a:latin typeface="+mj-ea"/>
                <a:ea typeface="+mj-ea"/>
              </a:rPr>
              <a:t>)</a:t>
            </a:r>
          </a:p>
          <a:p>
            <a:pPr eaLnBrk="1" hangingPunct="1">
              <a:lnSpc>
                <a:spcPct val="70000"/>
              </a:lnSpc>
              <a:buFont typeface="Arial" panose="020B0604020202020204" pitchFamily="34" charset="0"/>
              <a:buNone/>
              <a:defRPr/>
            </a:pPr>
            <a:r>
              <a:rPr lang="en-US" altLang="zh-CN" sz="2400" b="1" dirty="0" smtClean="0">
                <a:latin typeface="+mj-ea"/>
                <a:ea typeface="+mj-ea"/>
              </a:rPr>
              <a:t>   A</a:t>
            </a:r>
            <a:r>
              <a:rPr lang="zh-CN" altLang="en-US" sz="2400" b="1" dirty="0" smtClean="0">
                <a:latin typeface="+mj-ea"/>
                <a:ea typeface="+mj-ea"/>
              </a:rPr>
              <a:t>．</a:t>
            </a:r>
            <a:r>
              <a:rPr lang="en-US" altLang="zh-CN" sz="2400" b="1" dirty="0" smtClean="0">
                <a:latin typeface="+mj-ea"/>
                <a:ea typeface="+mj-ea"/>
              </a:rPr>
              <a:t>what    B</a:t>
            </a:r>
            <a:r>
              <a:rPr lang="zh-CN" altLang="en-US" sz="2400" b="1" dirty="0" smtClean="0">
                <a:latin typeface="+mj-ea"/>
                <a:ea typeface="+mj-ea"/>
              </a:rPr>
              <a:t>．</a:t>
            </a:r>
            <a:r>
              <a:rPr lang="en-US" altLang="zh-CN" sz="2400" b="1" dirty="0" smtClean="0">
                <a:latin typeface="+mj-ea"/>
                <a:ea typeface="+mj-ea"/>
              </a:rPr>
              <a:t>how   C</a:t>
            </a:r>
            <a:r>
              <a:rPr lang="zh-CN" altLang="en-US" sz="2400" b="1" dirty="0" smtClean="0">
                <a:latin typeface="+mj-ea"/>
                <a:ea typeface="+mj-ea"/>
              </a:rPr>
              <a:t>．</a:t>
            </a:r>
            <a:r>
              <a:rPr lang="en-US" altLang="zh-CN" sz="2400" b="1" dirty="0" smtClean="0">
                <a:latin typeface="+mj-ea"/>
                <a:ea typeface="+mj-ea"/>
              </a:rPr>
              <a:t>what a   D.  How a </a:t>
            </a:r>
          </a:p>
          <a:p>
            <a:pPr eaLnBrk="1" hangingPunct="1">
              <a:lnSpc>
                <a:spcPct val="70000"/>
              </a:lnSpc>
              <a:buFont typeface="Arial" panose="020B0604020202020204" pitchFamily="34" charset="0"/>
              <a:buChar char="•"/>
              <a:defRPr/>
            </a:pPr>
            <a:endParaRPr lang="zh-CN" altLang="en-US" sz="2000" dirty="0" smtClean="0">
              <a:latin typeface="+mj-ea"/>
              <a:ea typeface="+mj-ea"/>
            </a:endParaRPr>
          </a:p>
          <a:p>
            <a:pPr eaLnBrk="1" hangingPunct="1">
              <a:lnSpc>
                <a:spcPct val="70000"/>
              </a:lnSpc>
              <a:buFont typeface="Arial" panose="020B0604020202020204" pitchFamily="34" charset="0"/>
              <a:buChar char="•"/>
              <a:defRPr/>
            </a:pPr>
            <a:endParaRPr lang="zh-CN" altLang="en-US" sz="2000" dirty="0" smtClean="0">
              <a:latin typeface="Times New Roman" panose="02020603050405020304" pitchFamily="18" charset="0"/>
            </a:endParaRPr>
          </a:p>
          <a:p>
            <a:pPr eaLnBrk="1" hangingPunct="1">
              <a:lnSpc>
                <a:spcPct val="70000"/>
              </a:lnSpc>
              <a:buFont typeface="Arial" panose="020B0604020202020204" pitchFamily="34" charset="0"/>
              <a:buChar char="•"/>
              <a:defRPr/>
            </a:pPr>
            <a:endParaRPr lang="zh-CN" altLang="en-US" sz="1800" dirty="0" smtClean="0">
              <a:latin typeface="Times New Roman" panose="02020603050405020304" pitchFamily="18" charset="0"/>
            </a:endParaRPr>
          </a:p>
        </p:txBody>
      </p:sp>
      <p:sp>
        <p:nvSpPr>
          <p:cNvPr id="4" name="TextBox 3"/>
          <p:cNvSpPr txBox="1">
            <a:spLocks noChangeArrowheads="1"/>
          </p:cNvSpPr>
          <p:nvPr/>
        </p:nvSpPr>
        <p:spPr bwMode="auto">
          <a:xfrm>
            <a:off x="1828800" y="21336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rPr>
              <a:t>A</a:t>
            </a:r>
            <a:endParaRPr lang="zh-CN" altLang="en-US" b="1">
              <a:solidFill>
                <a:srgbClr val="FF0000"/>
              </a:solidFill>
            </a:endParaRPr>
          </a:p>
        </p:txBody>
      </p:sp>
      <p:sp>
        <p:nvSpPr>
          <p:cNvPr id="5" name="TextBox 4"/>
          <p:cNvSpPr txBox="1">
            <a:spLocks noChangeArrowheads="1"/>
          </p:cNvSpPr>
          <p:nvPr/>
        </p:nvSpPr>
        <p:spPr bwMode="auto">
          <a:xfrm>
            <a:off x="5867400" y="3276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rPr>
              <a:t>C</a:t>
            </a:r>
            <a:endParaRPr lang="zh-CN" altLang="en-US" b="1">
              <a:solidFill>
                <a:srgbClr val="FF0000"/>
              </a:solidFill>
            </a:endParaRPr>
          </a:p>
        </p:txBody>
      </p:sp>
      <p:sp>
        <p:nvSpPr>
          <p:cNvPr id="6" name="TextBox 5"/>
          <p:cNvSpPr txBox="1">
            <a:spLocks noChangeArrowheads="1"/>
          </p:cNvSpPr>
          <p:nvPr/>
        </p:nvSpPr>
        <p:spPr bwMode="auto">
          <a:xfrm>
            <a:off x="5181600" y="4724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rPr>
              <a:t>B</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diamond(in)">
                                      <p:cBhvr>
                                        <p:cTn id="11" dur="2000"/>
                                        <p:tgtEl>
                                          <p:spTgt spid="24579">
                                            <p:txEl>
                                              <p:pRg st="1" end="1"/>
                                            </p:txEl>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Effect transition="in" filter="diamond(in)">
                                      <p:cBhvr>
                                        <p:cTn id="14" dur="2000"/>
                                        <p:tgtEl>
                                          <p:spTgt spid="24579">
                                            <p:txEl>
                                              <p:pRg st="2" end="2"/>
                                            </p:tx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amond(in)">
                                      <p:cBhvr>
                                        <p:cTn id="17" dur="2000"/>
                                        <p:tgtEl>
                                          <p:spTgt spid="24579">
                                            <p:txEl>
                                              <p:pRg st="3" end="3"/>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4579">
                                            <p:txEl>
                                              <p:pRg st="4" end="4"/>
                                            </p:txEl>
                                          </p:spTgt>
                                        </p:tgtEl>
                                        <p:attrNameLst>
                                          <p:attrName>style.visibility</p:attrName>
                                        </p:attrNameLst>
                                      </p:cBhvr>
                                      <p:to>
                                        <p:strVal val="visible"/>
                                      </p:to>
                                    </p:set>
                                    <p:animEffect transition="in" filter="diamond(in)">
                                      <p:cBhvr>
                                        <p:cTn id="20" dur="2000"/>
                                        <p:tgtEl>
                                          <p:spTgt spid="24579">
                                            <p:txEl>
                                              <p:pRg st="4" end="4"/>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animEffect transition="in" filter="diamond(in)">
                                      <p:cBhvr>
                                        <p:cTn id="23" dur="2000"/>
                                        <p:tgtEl>
                                          <p:spTgt spid="24579">
                                            <p:txEl>
                                              <p:pRg st="5" end="5"/>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4579">
                                            <p:txEl>
                                              <p:pRg st="6" end="6"/>
                                            </p:txEl>
                                          </p:spTgt>
                                        </p:tgtEl>
                                        <p:attrNameLst>
                                          <p:attrName>style.visibility</p:attrName>
                                        </p:attrNameLst>
                                      </p:cBhvr>
                                      <p:to>
                                        <p:strVal val="visible"/>
                                      </p:to>
                                    </p:set>
                                    <p:animEffect transition="in" filter="diamond(in)">
                                      <p:cBhvr>
                                        <p:cTn id="26" dur="2000"/>
                                        <p:tgtEl>
                                          <p:spTgt spid="24579">
                                            <p:txEl>
                                              <p:pRg st="6" end="6"/>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4579">
                                            <p:txEl>
                                              <p:pRg st="7" end="7"/>
                                            </p:txEl>
                                          </p:spTgt>
                                        </p:tgtEl>
                                        <p:attrNameLst>
                                          <p:attrName>style.visibility</p:attrName>
                                        </p:attrNameLst>
                                      </p:cBhvr>
                                      <p:to>
                                        <p:strVal val="visible"/>
                                      </p:to>
                                    </p:set>
                                    <p:animEffect transition="in" filter="diamond(in)">
                                      <p:cBhvr>
                                        <p:cTn id="29" dur="2000"/>
                                        <p:tgtEl>
                                          <p:spTgt spid="24579">
                                            <p:txEl>
                                              <p:pRg st="7" end="7"/>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24579">
                                            <p:txEl>
                                              <p:pRg st="8" end="8"/>
                                            </p:txEl>
                                          </p:spTgt>
                                        </p:tgtEl>
                                        <p:attrNameLst>
                                          <p:attrName>style.visibility</p:attrName>
                                        </p:attrNameLst>
                                      </p:cBhvr>
                                      <p:to>
                                        <p:strVal val="visible"/>
                                      </p:to>
                                    </p:set>
                                    <p:animEffect transition="in" filter="diamond(in)">
                                      <p:cBhvr>
                                        <p:cTn id="32" dur="2000"/>
                                        <p:tgtEl>
                                          <p:spTgt spid="24579">
                                            <p:txEl>
                                              <p:pRg st="8" end="8"/>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4579">
                                            <p:txEl>
                                              <p:pRg st="9" end="9"/>
                                            </p:txEl>
                                          </p:spTgt>
                                        </p:tgtEl>
                                        <p:attrNameLst>
                                          <p:attrName>style.visibility</p:attrName>
                                        </p:attrNameLst>
                                      </p:cBhvr>
                                      <p:to>
                                        <p:strVal val="visible"/>
                                      </p:to>
                                    </p:set>
                                    <p:animEffect transition="in" filter="diamond(in)">
                                      <p:cBhvr>
                                        <p:cTn id="35" dur="2000"/>
                                        <p:tgtEl>
                                          <p:spTgt spid="24579">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heckerboard(across)">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heckerboard(across)">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1"/>
          </p:nvPr>
        </p:nvSpPr>
        <p:spPr>
          <a:xfrm>
            <a:off x="609600" y="218134"/>
            <a:ext cx="7886700" cy="4960938"/>
          </a:xfrm>
        </p:spPr>
        <p:txBody>
          <a:bodyPr/>
          <a:lstStyle/>
          <a:p>
            <a:pPr marL="533400" indent="-533400" eaLnBrk="1" hangingPunct="1">
              <a:buFont typeface="Arial" panose="020B0604020202020204" pitchFamily="34" charset="0"/>
              <a:buNone/>
            </a:pPr>
            <a:r>
              <a:rPr lang="en-US" altLang="zh-CN" dirty="0" smtClean="0"/>
              <a:t>Ⅱ. </a:t>
            </a:r>
            <a:r>
              <a:rPr lang="zh-CN" altLang="en-US" dirty="0" smtClean="0"/>
              <a:t>翻译下列句子：</a:t>
            </a:r>
          </a:p>
          <a:p>
            <a:pPr marL="533400" indent="-533400" eaLnBrk="1" hangingPunct="1">
              <a:buFont typeface="Arial" panose="020B0604020202020204" pitchFamily="34" charset="0"/>
              <a:buNone/>
            </a:pPr>
            <a:r>
              <a:rPr lang="en-US" altLang="zh-CN" dirty="0" smtClean="0">
                <a:latin typeface="Times New Roman" panose="02020603050405020304" pitchFamily="18" charset="0"/>
              </a:rPr>
              <a:t>1.</a:t>
            </a:r>
            <a:r>
              <a:rPr lang="zh-CN" altLang="en-US" dirty="0" smtClean="0">
                <a:latin typeface="Times New Roman" panose="02020603050405020304" pitchFamily="18" charset="0"/>
              </a:rPr>
              <a:t>天一定会下雨。</a:t>
            </a:r>
          </a:p>
          <a:p>
            <a:pPr marL="533400" indent="-533400" eaLnBrk="1" hangingPunct="1">
              <a:buFont typeface="Arial" panose="020B0604020202020204" pitchFamily="34" charset="0"/>
              <a:buNone/>
            </a:pPr>
            <a:endParaRPr lang="en-US" altLang="zh-CN" dirty="0" smtClean="0">
              <a:latin typeface="Times New Roman" panose="02020603050405020304" pitchFamily="18" charset="0"/>
            </a:endParaRPr>
          </a:p>
          <a:p>
            <a:pPr marL="533400" indent="-533400" eaLnBrk="1" hangingPunct="1">
              <a:buFont typeface="Arial" panose="020B0604020202020204" pitchFamily="34" charset="0"/>
              <a:buNone/>
            </a:pPr>
            <a:r>
              <a:rPr lang="en-US" altLang="zh-CN" dirty="0" smtClean="0">
                <a:latin typeface="Times New Roman" panose="02020603050405020304" pitchFamily="18" charset="0"/>
              </a:rPr>
              <a:t>2.</a:t>
            </a:r>
            <a:r>
              <a:rPr lang="zh-CN" altLang="en-US" dirty="0" smtClean="0">
                <a:latin typeface="Times New Roman" panose="02020603050405020304" pitchFamily="18" charset="0"/>
              </a:rPr>
              <a:t>我希望将来我能成为一名医生。</a:t>
            </a:r>
          </a:p>
          <a:p>
            <a:pPr marL="533400" indent="-533400" eaLnBrk="1" hangingPunct="1">
              <a:buFont typeface="Arial" panose="020B0604020202020204" pitchFamily="34" charset="0"/>
              <a:buNone/>
            </a:pPr>
            <a:endParaRPr lang="en-US" altLang="zh-CN" dirty="0" smtClean="0">
              <a:latin typeface="Times New Roman" panose="02020603050405020304" pitchFamily="18" charset="0"/>
            </a:endParaRPr>
          </a:p>
          <a:p>
            <a:pPr marL="533400" indent="-533400" eaLnBrk="1" hangingPunct="1">
              <a:buFont typeface="Arial" panose="020B0604020202020204" pitchFamily="34" charset="0"/>
              <a:buNone/>
            </a:pPr>
            <a:r>
              <a:rPr lang="en-US" altLang="zh-CN" dirty="0" smtClean="0">
                <a:latin typeface="Times New Roman" panose="02020603050405020304" pitchFamily="18" charset="0"/>
              </a:rPr>
              <a:t>3. </a:t>
            </a:r>
            <a:r>
              <a:rPr lang="zh-CN" altLang="en-US" dirty="0" smtClean="0">
                <a:latin typeface="Times New Roman" panose="02020603050405020304" pitchFamily="18" charset="0"/>
              </a:rPr>
              <a:t>今后你应该改掉这个坏习惯。</a:t>
            </a:r>
          </a:p>
          <a:p>
            <a:pPr marL="533400" indent="-533400" eaLnBrk="1" hangingPunct="1">
              <a:buFont typeface="Arial" panose="020B0604020202020204" pitchFamily="34" charset="0"/>
              <a:buNone/>
            </a:pPr>
            <a:endParaRPr lang="en-US" altLang="zh-CN" dirty="0" smtClean="0">
              <a:latin typeface="Times New Roman" panose="02020603050405020304" pitchFamily="18" charset="0"/>
            </a:endParaRPr>
          </a:p>
          <a:p>
            <a:pPr marL="533400" indent="-533400" eaLnBrk="1" hangingPunct="1">
              <a:buFont typeface="Arial" panose="020B0604020202020204" pitchFamily="34" charset="0"/>
              <a:buNone/>
            </a:pPr>
            <a:r>
              <a:rPr lang="en-US" altLang="zh-CN" dirty="0" smtClean="0">
                <a:latin typeface="Times New Roman" panose="02020603050405020304" pitchFamily="18" charset="0"/>
              </a:rPr>
              <a:t>4. </a:t>
            </a:r>
            <a:r>
              <a:rPr lang="zh-CN" altLang="en-US" dirty="0" smtClean="0">
                <a:latin typeface="Times New Roman" panose="02020603050405020304" pitchFamily="18" charset="0"/>
              </a:rPr>
              <a:t>他们通过发送电子邮件保持联系。</a:t>
            </a:r>
          </a:p>
          <a:p>
            <a:pPr marL="533400" indent="-533400" eaLnBrk="1" hangingPunct="1">
              <a:buFont typeface="Arial" panose="020B0604020202020204" pitchFamily="34" charset="0"/>
              <a:buNone/>
            </a:pPr>
            <a:endParaRPr lang="en-US" altLang="zh-CN" dirty="0" smtClean="0">
              <a:latin typeface="Times New Roman" panose="02020603050405020304" pitchFamily="18" charset="0"/>
            </a:endParaRPr>
          </a:p>
        </p:txBody>
      </p:sp>
      <p:sp>
        <p:nvSpPr>
          <p:cNvPr id="3" name="TextBox 2"/>
          <p:cNvSpPr txBox="1">
            <a:spLocks noChangeArrowheads="1"/>
          </p:cNvSpPr>
          <p:nvPr/>
        </p:nvSpPr>
        <p:spPr bwMode="auto">
          <a:xfrm>
            <a:off x="838200" y="1132534"/>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0000FF"/>
                </a:solidFill>
                <a:latin typeface="Times New Roman" panose="02020603050405020304" pitchFamily="18" charset="0"/>
              </a:rPr>
              <a:t>It is sure to rain.</a:t>
            </a:r>
          </a:p>
        </p:txBody>
      </p:sp>
      <p:sp>
        <p:nvSpPr>
          <p:cNvPr id="4" name="TextBox 3"/>
          <p:cNvSpPr txBox="1">
            <a:spLocks noChangeArrowheads="1"/>
          </p:cNvSpPr>
          <p:nvPr/>
        </p:nvSpPr>
        <p:spPr bwMode="auto">
          <a:xfrm>
            <a:off x="762000" y="3266134"/>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0000FF"/>
                </a:solidFill>
                <a:latin typeface="Times New Roman" panose="02020603050405020304" pitchFamily="18" charset="0"/>
              </a:rPr>
              <a:t>You should get rid of the bad habit in future.</a:t>
            </a:r>
          </a:p>
        </p:txBody>
      </p:sp>
      <p:sp>
        <p:nvSpPr>
          <p:cNvPr id="5" name="TextBox 4"/>
          <p:cNvSpPr txBox="1">
            <a:spLocks noChangeArrowheads="1"/>
          </p:cNvSpPr>
          <p:nvPr/>
        </p:nvSpPr>
        <p:spPr bwMode="auto">
          <a:xfrm>
            <a:off x="838200" y="2275534"/>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0000FF"/>
                </a:solidFill>
                <a:latin typeface="Times New Roman" panose="02020603050405020304" pitchFamily="18" charset="0"/>
              </a:rPr>
              <a:t>I hope I’ll be a doctor in the future.</a:t>
            </a:r>
          </a:p>
        </p:txBody>
      </p:sp>
      <p:sp>
        <p:nvSpPr>
          <p:cNvPr id="6" name="TextBox 5"/>
          <p:cNvSpPr txBox="1">
            <a:spLocks noChangeArrowheads="1"/>
          </p:cNvSpPr>
          <p:nvPr/>
        </p:nvSpPr>
        <p:spPr bwMode="auto">
          <a:xfrm>
            <a:off x="685800" y="4180534"/>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0000FF"/>
                </a:solidFill>
                <a:latin typeface="Times New Roman" panose="02020603050405020304" pitchFamily="18" charset="0"/>
              </a:rPr>
              <a:t>They stay in touch with each other by sending emails</a:t>
            </a:r>
            <a:r>
              <a:rPr lang="en-US" altLang="zh-CN" sz="3200" dirty="0" smtClean="0">
                <a:solidFill>
                  <a:srgbClr val="0000FF"/>
                </a:solidFill>
                <a:latin typeface="Times New Roman" panose="02020603050405020304" pitchFamily="18" charset="0"/>
              </a:rPr>
              <a:t>.</a:t>
            </a:r>
            <a:endParaRPr lang="en-US" altLang="zh-CN" sz="3200"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20122921465326944"/>
          <p:cNvPicPr>
            <a:picLocks noChangeAspect="1" noChangeArrowheads="1"/>
          </p:cNvPicPr>
          <p:nvPr/>
        </p:nvPicPr>
        <p:blipFill>
          <a:blip r:embed="rId4" cstate="email"/>
          <a:srcRect/>
          <a:stretch>
            <a:fillRect/>
          </a:stretch>
        </p:blipFill>
        <p:spPr bwMode="auto">
          <a:xfrm>
            <a:off x="1600180" y="2400268"/>
            <a:ext cx="60960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5" descr="窄竖线"/>
          <p:cNvSpPr>
            <a:spLocks noChangeArrowheads="1" noChangeShapeType="1" noTextEdit="1"/>
          </p:cNvSpPr>
          <p:nvPr/>
        </p:nvSpPr>
        <p:spPr bwMode="auto">
          <a:xfrm>
            <a:off x="685902" y="228600"/>
            <a:ext cx="3276498" cy="996950"/>
          </a:xfrm>
          <a:prstGeom prst="rect">
            <a:avLst/>
          </a:prstGeom>
        </p:spPr>
        <p:txBody>
          <a:bodyPr wrap="none" fromWordArt="1">
            <a:prstTxWarp prst="textCurveUp">
              <a:avLst>
                <a:gd name="adj" fmla="val 7884"/>
              </a:avLst>
            </a:prstTxWarp>
          </a:bodyPr>
          <a:lstStyle/>
          <a:p>
            <a:pPr algn="ctr"/>
            <a:r>
              <a:rPr lang="en-US" altLang="zh-CN"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Writing:</a:t>
            </a:r>
            <a:endParaRPr lang="zh-CN" altLang="en-US" sz="3600" b="1" kern="10" dirty="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endParaRPr>
          </a:p>
        </p:txBody>
      </p:sp>
      <p:sp>
        <p:nvSpPr>
          <p:cNvPr id="22532" name="Text Box 6"/>
          <p:cNvSpPr txBox="1">
            <a:spLocks noChangeArrowheads="1"/>
          </p:cNvSpPr>
          <p:nvPr/>
        </p:nvSpPr>
        <p:spPr bwMode="auto">
          <a:xfrm>
            <a:off x="609704" y="1295400"/>
            <a:ext cx="830558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3200" b="1" dirty="0">
                <a:solidFill>
                  <a:srgbClr val="FF3300"/>
                </a:solidFill>
                <a:latin typeface="Calibri" panose="020F0502020204030204" pitchFamily="34" charset="0"/>
              </a:rPr>
              <a:t>What would you like to say to your classmates, friends or teachers? Write it down.</a:t>
            </a:r>
          </a:p>
        </p:txBody>
      </p:sp>
      <p:pic>
        <p:nvPicPr>
          <p:cNvPr id="28679" name="Ch!pz - Never Saying Goodby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0772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685" fill="hold"/>
                                        <p:tgtEl>
                                          <p:spTgt spid="28679"/>
                                        </p:tgtEl>
                                      </p:cBhvr>
                                    </p:cmd>
                                  </p:childTnLst>
                                </p:cTn>
                              </p:par>
                            </p:childTnLst>
                          </p:cTn>
                        </p:par>
                      </p:childTnLst>
                    </p:cTn>
                  </p:par>
                </p:childTnLst>
              </p:cTn>
              <p:nextCondLst>
                <p:cond evt="onClick" delay="0">
                  <p:tgtEl>
                    <p:spTgt spid="2867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7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447800" y="304800"/>
            <a:ext cx="66294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4800" b="1">
                <a:latin typeface="Times New Roman" panose="02020603050405020304" pitchFamily="18" charset="0"/>
              </a:rPr>
              <a:t> </a:t>
            </a:r>
            <a:r>
              <a:rPr lang="en-US" altLang="zh-CN" sz="5400" b="1" i="1">
                <a:solidFill>
                  <a:srgbClr val="FF3300"/>
                </a:solidFill>
                <a:latin typeface="Times New Roman" panose="02020603050405020304" pitchFamily="18" charset="0"/>
              </a:rPr>
              <a:t>For example:</a:t>
            </a:r>
          </a:p>
          <a:p>
            <a:pPr eaLnBrk="1" hangingPunct="1">
              <a:lnSpc>
                <a:spcPct val="90000"/>
              </a:lnSpc>
              <a:buFont typeface="Arial" panose="020B0604020202020204" pitchFamily="34" charset="0"/>
              <a:buNone/>
            </a:pPr>
            <a:r>
              <a:rPr lang="en-US" altLang="zh-CN" sz="4800" b="1">
                <a:latin typeface="Times New Roman" panose="02020603050405020304" pitchFamily="18" charset="0"/>
              </a:rPr>
              <a:t>a graduation message</a:t>
            </a:r>
          </a:p>
        </p:txBody>
      </p:sp>
      <p:pic>
        <p:nvPicPr>
          <p:cNvPr id="23555" name="Picture 7" descr="graduation-messages"/>
          <p:cNvPicPr>
            <a:picLocks noChangeAspect="1" noChangeArrowheads="1"/>
          </p:cNvPicPr>
          <p:nvPr/>
        </p:nvPicPr>
        <p:blipFill>
          <a:blip r:embed="rId2" cstate="email"/>
          <a:srcRect/>
          <a:stretch>
            <a:fillRect/>
          </a:stretch>
        </p:blipFill>
        <p:spPr bwMode="auto">
          <a:xfrm>
            <a:off x="1905000" y="2057400"/>
            <a:ext cx="55626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9906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4000" dirty="0"/>
              <a:t>   </a:t>
            </a:r>
            <a:r>
              <a:rPr lang="en-US" altLang="zh-CN" sz="4000" dirty="0">
                <a:solidFill>
                  <a:srgbClr val="FF0000"/>
                </a:solidFill>
              </a:rPr>
              <a:t> </a:t>
            </a:r>
            <a:r>
              <a:rPr lang="en-US" altLang="zh-CN" sz="6000" b="1" dirty="0">
                <a:solidFill>
                  <a:srgbClr val="FF0000"/>
                </a:solidFill>
                <a:latin typeface="Times New Roman" panose="02020603050405020304" pitchFamily="18" charset="0"/>
              </a:rPr>
              <a:t>Summary: </a:t>
            </a:r>
            <a:r>
              <a:rPr lang="en-US" altLang="zh-CN" sz="6000" dirty="0">
                <a:solidFill>
                  <a:srgbClr val="FF0000"/>
                </a:solidFill>
                <a:latin typeface="Times New Roman" panose="02020603050405020304" pitchFamily="18" charset="0"/>
              </a:rPr>
              <a:t>  </a:t>
            </a:r>
            <a:r>
              <a:rPr lang="en-US" altLang="zh-CN" sz="6000" dirty="0">
                <a:latin typeface="Times New Roman" panose="02020603050405020304" pitchFamily="18" charset="0"/>
              </a:rPr>
              <a:t>    </a:t>
            </a:r>
            <a:endParaRPr lang="zh-CN" altLang="en-US" sz="6000" dirty="0">
              <a:solidFill>
                <a:srgbClr val="FF0000"/>
              </a:solidFill>
              <a:latin typeface="Times New Roman" panose="02020603050405020304" pitchFamily="18" charset="0"/>
            </a:endParaRPr>
          </a:p>
        </p:txBody>
      </p:sp>
      <p:sp>
        <p:nvSpPr>
          <p:cNvPr id="31747" name="文本框 1"/>
          <p:cNvSpPr txBox="1">
            <a:spLocks noChangeArrowheads="1"/>
          </p:cNvSpPr>
          <p:nvPr/>
        </p:nvSpPr>
        <p:spPr bwMode="auto">
          <a:xfrm>
            <a:off x="785813" y="2438400"/>
            <a:ext cx="77247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1600" dirty="0"/>
              <a:t> </a:t>
            </a:r>
            <a:r>
              <a:rPr lang="en-US" altLang="zh-CN" sz="3200" b="1" dirty="0"/>
              <a:t>1. </a:t>
            </a:r>
            <a:r>
              <a:rPr lang="en-US" altLang="zh-CN" sz="3200" b="1" dirty="0">
                <a:sym typeface="Arial" panose="020B0604020202020204" pitchFamily="34" charset="0"/>
              </a:rPr>
              <a:t>Four words </a:t>
            </a:r>
            <a:r>
              <a:rPr lang="en-US" altLang="zh-CN" sz="3200" b="1" dirty="0">
                <a:sym typeface="宋体" panose="02010600030101010101" pitchFamily="2" charset="-122"/>
              </a:rPr>
              <a:t>and</a:t>
            </a:r>
            <a:r>
              <a:rPr lang="en-US" altLang="zh-CN" sz="3200" b="1" dirty="0">
                <a:sym typeface="Arial" panose="020B0604020202020204" pitchFamily="34" charset="0"/>
              </a:rPr>
              <a:t> </a:t>
            </a:r>
            <a:r>
              <a:rPr lang="en-US" altLang="zh-CN" sz="3200" b="1" dirty="0"/>
              <a:t>two phrases</a:t>
            </a:r>
          </a:p>
          <a:p>
            <a:pPr eaLnBrk="1" hangingPunct="1">
              <a:lnSpc>
                <a:spcPct val="90000"/>
              </a:lnSpc>
              <a:buFont typeface="Arial" panose="020B0604020202020204" pitchFamily="34" charset="0"/>
              <a:buNone/>
            </a:pPr>
            <a:r>
              <a:rPr lang="en-US" altLang="zh-CN" sz="3200" dirty="0">
                <a:solidFill>
                  <a:srgbClr val="FF0000"/>
                </a:solidFill>
              </a:rPr>
              <a:t> </a:t>
            </a:r>
            <a:r>
              <a:rPr lang="en-US" altLang="zh-CN" sz="3200" dirty="0" err="1">
                <a:solidFill>
                  <a:srgbClr val="FF0000"/>
                </a:solidFill>
              </a:rPr>
              <a:t>wallet,owner,row</a:t>
            </a:r>
            <a:r>
              <a:rPr lang="en-US" altLang="zh-CN" sz="3200" dirty="0">
                <a:solidFill>
                  <a:srgbClr val="FF0000"/>
                </a:solidFill>
              </a:rPr>
              <a:t>, senior</a:t>
            </a:r>
          </a:p>
          <a:p>
            <a:pPr eaLnBrk="1" hangingPunct="1">
              <a:lnSpc>
                <a:spcPct val="90000"/>
              </a:lnSpc>
              <a:buFont typeface="Arial" panose="020B0604020202020204" pitchFamily="34" charset="0"/>
              <a:buNone/>
            </a:pPr>
            <a:endParaRPr lang="en-US" altLang="zh-CN" sz="3200" dirty="0">
              <a:solidFill>
                <a:srgbClr val="FF0000"/>
              </a:solidFill>
            </a:endParaRPr>
          </a:p>
          <a:p>
            <a:pPr eaLnBrk="1" hangingPunct="1">
              <a:lnSpc>
                <a:spcPct val="90000"/>
              </a:lnSpc>
              <a:buFont typeface="Arial" panose="020B0604020202020204" pitchFamily="34" charset="0"/>
              <a:buNone/>
            </a:pPr>
            <a:r>
              <a:rPr lang="en-US" altLang="zh-CN" sz="3200" dirty="0">
                <a:solidFill>
                  <a:srgbClr val="FF0000"/>
                </a:solidFill>
              </a:rPr>
              <a:t> junior high school,   senior high school</a:t>
            </a:r>
          </a:p>
          <a:p>
            <a:pPr eaLnBrk="1" hangingPunct="1">
              <a:lnSpc>
                <a:spcPct val="90000"/>
              </a:lnSpc>
              <a:buFont typeface="Arial" panose="020B0604020202020204" pitchFamily="34" charset="0"/>
              <a:buNone/>
            </a:pPr>
            <a:r>
              <a:rPr lang="en-US" altLang="zh-CN" sz="3200" dirty="0">
                <a:solidFill>
                  <a:srgbClr val="FF0000"/>
                </a:solidFill>
              </a:rPr>
              <a:t>   </a:t>
            </a:r>
          </a:p>
        </p:txBody>
      </p:sp>
      <p:sp>
        <p:nvSpPr>
          <p:cNvPr id="4" name="文本框 3"/>
          <p:cNvSpPr txBox="1">
            <a:spLocks noChangeArrowheads="1"/>
          </p:cNvSpPr>
          <p:nvPr/>
        </p:nvSpPr>
        <p:spPr bwMode="auto">
          <a:xfrm>
            <a:off x="808038" y="4724400"/>
            <a:ext cx="78628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2800" b="1" dirty="0"/>
              <a:t>2. How to write graduation messages in </a:t>
            </a:r>
          </a:p>
          <a:p>
            <a:pPr eaLnBrk="1" hangingPunct="1">
              <a:lnSpc>
                <a:spcPct val="90000"/>
              </a:lnSpc>
              <a:buFont typeface="Arial" panose="020B0604020202020204" pitchFamily="34" charset="0"/>
              <a:buNone/>
            </a:pPr>
            <a:r>
              <a:rPr lang="en-US" altLang="zh-CN" sz="2800" b="1" dirty="0"/>
              <a:t>English</a:t>
            </a:r>
            <a:r>
              <a:rPr lang="en-US" altLang="zh-CN" sz="16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blinds(horizontal)">
                                      <p:cBhvr>
                                        <p:cTn id="12" dur="500"/>
                                        <p:tgtEl>
                                          <p:spTgt spid="317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noChangeArrowheads="1"/>
          </p:cNvSpPr>
          <p:nvPr>
            <p:ph type="title" idx="4294967295"/>
          </p:nvPr>
        </p:nvSpPr>
        <p:spPr>
          <a:xfrm>
            <a:off x="228714" y="609674"/>
            <a:ext cx="8534176" cy="820738"/>
          </a:xfrm>
        </p:spPr>
        <p:txBody>
          <a:bodyPr/>
          <a:lstStyle/>
          <a:p>
            <a:pPr eaLnBrk="1" hangingPunct="1"/>
            <a:r>
              <a:rPr lang="en-US" altLang="zh-CN" sz="5400" b="1" i="1" dirty="0" smtClean="0">
                <a:latin typeface="Times New Roman" panose="02020603050405020304" pitchFamily="18" charset="0"/>
              </a:rPr>
              <a:t>Think About It</a:t>
            </a:r>
            <a:r>
              <a:rPr lang="en-US" altLang="zh-CN" sz="5400" b="1" i="1" dirty="0" smtClean="0">
                <a:solidFill>
                  <a:srgbClr val="FF3300"/>
                </a:solidFill>
                <a:latin typeface="Times New Roman" panose="02020603050405020304" pitchFamily="18" charset="0"/>
              </a:rPr>
              <a:t/>
            </a:r>
            <a:br>
              <a:rPr lang="en-US" altLang="zh-CN" sz="5400" b="1" i="1" dirty="0" smtClean="0">
                <a:solidFill>
                  <a:srgbClr val="FF3300"/>
                </a:solidFill>
                <a:latin typeface="Times New Roman" panose="02020603050405020304" pitchFamily="18" charset="0"/>
              </a:rPr>
            </a:br>
            <a:r>
              <a:rPr lang="en-US" altLang="zh-CN" sz="2400" b="1" dirty="0" smtClean="0">
                <a:solidFill>
                  <a:srgbClr val="0000FF"/>
                </a:solidFill>
              </a:rPr>
              <a:t>1.</a:t>
            </a:r>
            <a:r>
              <a:rPr lang="en-US" altLang="zh-CN" sz="2400" b="1" dirty="0" smtClean="0"/>
              <a:t> </a:t>
            </a:r>
            <a:r>
              <a:rPr lang="en-US" altLang="zh-CN" sz="2400" b="1" dirty="0" smtClean="0">
                <a:solidFill>
                  <a:srgbClr val="0000FF"/>
                </a:solidFill>
              </a:rPr>
              <a:t>What will you miss most about junior high school?</a:t>
            </a:r>
            <a:br>
              <a:rPr lang="en-US" altLang="zh-CN" sz="2400" b="1" dirty="0" smtClean="0">
                <a:solidFill>
                  <a:srgbClr val="0000FF"/>
                </a:solidFill>
              </a:rPr>
            </a:br>
            <a:r>
              <a:rPr lang="en-US" altLang="zh-CN" sz="2400" b="1" dirty="0" smtClean="0">
                <a:solidFill>
                  <a:srgbClr val="0000FF"/>
                </a:solidFill>
              </a:rPr>
              <a:t>2. What would you like to say to your best friend when you graduate?</a:t>
            </a:r>
            <a:endParaRPr lang="zh-CN" altLang="en-US" sz="2400" b="1" dirty="0" smtClean="0">
              <a:solidFill>
                <a:srgbClr val="0000FF"/>
              </a:solidFill>
            </a:endParaRPr>
          </a:p>
        </p:txBody>
      </p:sp>
      <p:pic>
        <p:nvPicPr>
          <p:cNvPr id="52227" name="Picture 2" descr="C:\Users\dell\Desktop\DSCI0740.JPG"/>
          <p:cNvPicPr>
            <a:picLocks noGrp="1" noChangeAspect="1" noChangeArrowheads="1"/>
          </p:cNvPicPr>
          <p:nvPr>
            <p:ph idx="4294967295"/>
          </p:nvPr>
        </p:nvPicPr>
        <p:blipFill>
          <a:blip r:embed="rId2" cstate="email"/>
          <a:srcRect/>
          <a:stretch>
            <a:fillRect/>
          </a:stretch>
        </p:blipFill>
        <p:spPr>
          <a:xfrm>
            <a:off x="0" y="2133600"/>
            <a:ext cx="91440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457308" y="609674"/>
            <a:ext cx="8229600" cy="4525963"/>
          </a:xfrm>
        </p:spPr>
        <p:txBody>
          <a:bodyPr/>
          <a:lstStyle/>
          <a:p>
            <a:pPr eaLnBrk="1" hangingPunct="1">
              <a:lnSpc>
                <a:spcPct val="150000"/>
              </a:lnSpc>
              <a:buFont typeface="Arial" panose="020B0604020202020204" pitchFamily="34" charset="0"/>
              <a:buNone/>
            </a:pPr>
            <a:r>
              <a:rPr lang="en-US" altLang="zh-CN" sz="4800" b="1" dirty="0" smtClean="0">
                <a:solidFill>
                  <a:srgbClr val="FF3300"/>
                </a:solidFill>
                <a:latin typeface="Times New Roman" panose="02020603050405020304" pitchFamily="18" charset="0"/>
              </a:rPr>
              <a:t>Homework:</a:t>
            </a:r>
          </a:p>
          <a:p>
            <a:pPr eaLnBrk="1" hangingPunct="1">
              <a:lnSpc>
                <a:spcPct val="80000"/>
              </a:lnSpc>
            </a:pPr>
            <a:r>
              <a:rPr lang="en-US" altLang="zh-CN" sz="3600" b="1" dirty="0" smtClean="0">
                <a:latin typeface="Times New Roman" panose="02020603050405020304" pitchFamily="18" charset="0"/>
              </a:rPr>
              <a:t>1. Recite the new words and phrases by </a:t>
            </a: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heart after class.</a:t>
            </a:r>
            <a:r>
              <a:rPr lang="zh-CN" altLang="en-US" sz="3600" b="1" dirty="0" smtClean="0">
                <a:latin typeface="Times New Roman" panose="02020603050405020304" pitchFamily="18" charset="0"/>
              </a:rPr>
              <a:t> </a:t>
            </a:r>
          </a:p>
          <a:p>
            <a:pPr eaLnBrk="1" hangingPunct="1">
              <a:lnSpc>
                <a:spcPct val="80000"/>
              </a:lnSpc>
            </a:pPr>
            <a:r>
              <a:rPr lang="en-US" altLang="zh-CN" sz="3600" b="1" dirty="0" smtClean="0">
                <a:latin typeface="Times New Roman" panose="02020603050405020304" pitchFamily="18" charset="0"/>
              </a:rPr>
              <a:t>2.</a:t>
            </a: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Design a  graduation  card  by  yourselves.</a:t>
            </a:r>
          </a:p>
          <a:p>
            <a:pPr eaLnBrk="1" hangingPunct="1">
              <a:lnSpc>
                <a:spcPct val="80000"/>
              </a:lnSpc>
            </a:pPr>
            <a:r>
              <a:rPr lang="en-US" altLang="zh-CN" sz="3600" b="1" dirty="0" smtClean="0">
                <a:latin typeface="Times New Roman" panose="02020603050405020304" pitchFamily="18" charset="0"/>
              </a:rPr>
              <a:t>3.Write a graduation message in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228600" y="152400"/>
            <a:ext cx="8915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2400" dirty="0">
                <a:latin typeface="Arial Unicode MS" panose="020B0604020202020204" pitchFamily="34" charset="-122"/>
              </a:rPr>
              <a:t>  </a:t>
            </a:r>
            <a:r>
              <a:rPr lang="en-US" altLang="zh-CN" sz="2400" i="1" dirty="0">
                <a:latin typeface="Times New Roman" panose="02020603050405020304" pitchFamily="18" charset="0"/>
              </a:rPr>
              <a:t>At last, on behalf of all the teachers, I’d like to give my best wishes and congratulations to the graduating class.</a:t>
            </a:r>
          </a:p>
          <a:p>
            <a:pPr eaLnBrk="1" hangingPunct="1">
              <a:lnSpc>
                <a:spcPct val="90000"/>
              </a:lnSpc>
              <a:buFont typeface="Arial" panose="020B0604020202020204" pitchFamily="34" charset="0"/>
              <a:buNone/>
            </a:pPr>
            <a:r>
              <a:rPr lang="en-US" altLang="zh-CN" sz="4800" b="1" dirty="0">
                <a:solidFill>
                  <a:srgbClr val="FF3300"/>
                </a:solidFill>
                <a:latin typeface="Times New Roman" panose="02020603050405020304" pitchFamily="18" charset="0"/>
              </a:rPr>
              <a:t>           My Best Wishes</a:t>
            </a:r>
          </a:p>
          <a:p>
            <a:pPr eaLnBrk="1" hangingPunct="1">
              <a:lnSpc>
                <a:spcPct val="90000"/>
              </a:lnSpc>
              <a:buFont typeface="Arial" panose="020B0604020202020204" pitchFamily="34" charset="0"/>
              <a:buNone/>
            </a:pPr>
            <a:r>
              <a:rPr lang="en-US" altLang="zh-CN" sz="2800" b="1" dirty="0">
                <a:latin typeface="Calibri" panose="020F0502020204030204" pitchFamily="34" charset="0"/>
              </a:rPr>
              <a:t>You are not only my students, but also my best friends. Remember  to stay in touch with each other whatever you will be in the future.  Believe you are the best all the time. Don`t  forget your promise: Today  you are proud  of our school, and our school will take pride  in  you  tomorrow! At last, I must tell you it`s  our duty  to achieve our China Dream.</a:t>
            </a:r>
            <a:r>
              <a:rPr lang="en-US" altLang="zh-CN" sz="2800" dirty="0">
                <a:latin typeface="Calibri" panose="020F0502020204030204" pitchFamily="34" charset="0"/>
              </a:rPr>
              <a:t> </a:t>
            </a:r>
            <a:r>
              <a:rPr lang="en-US" altLang="zh-CN" sz="2800" dirty="0" smtClean="0">
                <a:latin typeface="Calibri" panose="020F0502020204030204" pitchFamily="34" charset="0"/>
              </a:rPr>
              <a:t> </a:t>
            </a:r>
            <a:endParaRPr lang="en-US" altLang="zh-CN" sz="28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0" fill="hold"/>
                                        <p:tgtEl>
                                          <p:spTgt spid="45058"/>
                                        </p:tgtEl>
                                        <p:attrNameLst>
                                          <p:attrName>ppt_x</p:attrName>
                                        </p:attrNameLst>
                                      </p:cBhvr>
                                      <p:tavLst>
                                        <p:tav tm="0">
                                          <p:val>
                                            <p:strVal val="#ppt_x"/>
                                          </p:val>
                                        </p:tav>
                                        <p:tav tm="100000">
                                          <p:val>
                                            <p:strVal val="#ppt_x"/>
                                          </p:val>
                                        </p:tav>
                                      </p:tavLst>
                                    </p:anim>
                                    <p:anim calcmode="lin" valueType="num">
                                      <p:cBhvr additive="base">
                                        <p:cTn id="8" dur="50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U4999P42DT20120521135357"/>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5"/>
          <p:cNvSpPr>
            <a:spLocks noChangeArrowheads="1" noChangeShapeType="1" noTextEdit="1"/>
          </p:cNvSpPr>
          <p:nvPr/>
        </p:nvSpPr>
        <p:spPr bwMode="auto">
          <a:xfrm>
            <a:off x="1447800" y="1219200"/>
            <a:ext cx="6553200" cy="22860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Good Luck!</a:t>
            </a:r>
            <a:endParaRPr lang="zh-CN" altLang="en-US"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pic>
        <p:nvPicPr>
          <p:cNvPr id="29703" name="许飞 - 青春纪念册.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4102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836" fill="hold"/>
                                        <p:tgtEl>
                                          <p:spTgt spid="29703"/>
                                        </p:tgtEl>
                                      </p:cBhvr>
                                    </p:cmd>
                                  </p:childTnLst>
                                </p:cTn>
                              </p:par>
                            </p:childTnLst>
                          </p:cTn>
                        </p:par>
                      </p:childTnLst>
                    </p:cTn>
                  </p:par>
                </p:childTnLst>
              </p:cTn>
              <p:nextCondLst>
                <p:cond evt="onClick" delay="0">
                  <p:tgtEl>
                    <p:spTgt spid="2970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685800" y="990600"/>
            <a:ext cx="8153400"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zh-CN" altLang="en-US" sz="3200" b="1" dirty="0">
                <a:latin typeface="Times New Roman" panose="02020603050405020304" pitchFamily="18" charset="0"/>
              </a:rPr>
              <a:t>1. To learn what the students say to their best friends</a:t>
            </a:r>
          </a:p>
          <a:p>
            <a:pPr eaLnBrk="1" hangingPunct="1">
              <a:lnSpc>
                <a:spcPct val="110000"/>
              </a:lnSpc>
              <a:buFont typeface="Arial" panose="020B0604020202020204" pitchFamily="34" charset="0"/>
              <a:buNone/>
            </a:pPr>
            <a:r>
              <a:rPr lang="zh-CN" altLang="en-US" sz="3200" b="1" dirty="0">
                <a:latin typeface="Times New Roman" panose="02020603050405020304" pitchFamily="18" charset="0"/>
              </a:rPr>
              <a:t>2. To learn some useful words, phrases      and expressions </a:t>
            </a:r>
          </a:p>
          <a:p>
            <a:pPr eaLnBrk="1" hangingPunct="1">
              <a:buFont typeface="Arial" panose="020B0604020202020204" pitchFamily="34" charset="0"/>
              <a:buNone/>
            </a:pPr>
            <a:r>
              <a:rPr lang="zh-CN" altLang="en-US" sz="3200" b="1" i="1" dirty="0">
                <a:latin typeface="Times New Roman" panose="02020603050405020304" pitchFamily="18" charset="0"/>
              </a:rPr>
              <a:t> </a:t>
            </a:r>
            <a:r>
              <a:rPr lang="zh-CN" altLang="en-US" sz="1600" b="1" dirty="0"/>
              <a:t>●</a:t>
            </a:r>
            <a:r>
              <a:rPr lang="zh-CN" altLang="en-US" sz="3200" b="1" i="1" dirty="0">
                <a:solidFill>
                  <a:srgbClr val="FF3300"/>
                </a:solidFill>
                <a:latin typeface="Times New Roman" panose="02020603050405020304" pitchFamily="18" charset="0"/>
              </a:rPr>
              <a:t>wallet   row   owner   senior </a:t>
            </a:r>
          </a:p>
          <a:p>
            <a:pPr eaLnBrk="1" hangingPunct="1">
              <a:buFont typeface="Arial" panose="020B0604020202020204" pitchFamily="34" charset="0"/>
              <a:buNone/>
            </a:pPr>
            <a:r>
              <a:rPr lang="zh-CN" altLang="en-US" sz="3200" b="1" i="1" dirty="0">
                <a:solidFill>
                  <a:srgbClr val="FF3300"/>
                </a:solidFill>
                <a:latin typeface="Times New Roman" panose="02020603050405020304" pitchFamily="18" charset="0"/>
              </a:rPr>
              <a:t> </a:t>
            </a:r>
            <a:r>
              <a:rPr lang="zh-CN" altLang="en-US" sz="1600" b="1" dirty="0"/>
              <a:t>●</a:t>
            </a:r>
            <a:r>
              <a:rPr lang="zh-CN" altLang="en-US" sz="1600" dirty="0"/>
              <a:t> </a:t>
            </a:r>
            <a:r>
              <a:rPr lang="zh-CN" altLang="en-US" sz="3200" b="1" i="1" dirty="0">
                <a:solidFill>
                  <a:srgbClr val="FF3300"/>
                </a:solidFill>
                <a:latin typeface="Times New Roman" panose="02020603050405020304" pitchFamily="18" charset="0"/>
              </a:rPr>
              <a:t>junior high (school) senior high(school)</a:t>
            </a:r>
          </a:p>
          <a:p>
            <a:pPr eaLnBrk="1" hangingPunct="1">
              <a:buFont typeface="Arial" panose="020B0604020202020204" pitchFamily="34" charset="0"/>
              <a:buNone/>
            </a:pPr>
            <a:r>
              <a:rPr lang="zh-CN" altLang="en-US" sz="3200" b="1" i="1" dirty="0">
                <a:solidFill>
                  <a:srgbClr val="FF3300"/>
                </a:solidFill>
                <a:latin typeface="Times New Roman" panose="02020603050405020304" pitchFamily="18" charset="0"/>
              </a:rPr>
              <a:t> </a:t>
            </a:r>
            <a:r>
              <a:rPr lang="zh-CN" altLang="en-US" sz="1600" b="1" dirty="0"/>
              <a:t>●</a:t>
            </a:r>
            <a:r>
              <a:rPr lang="zh-CN" altLang="en-US" sz="1600" dirty="0"/>
              <a:t> </a:t>
            </a:r>
            <a:r>
              <a:rPr lang="zh-CN" altLang="en-US" sz="3200" b="1" i="1" dirty="0">
                <a:solidFill>
                  <a:srgbClr val="FF3300"/>
                </a:solidFill>
                <a:latin typeface="Times New Roman" panose="02020603050405020304" pitchFamily="18" charset="0"/>
              </a:rPr>
              <a:t>stay/keep in touch </a:t>
            </a:r>
          </a:p>
          <a:p>
            <a:pPr eaLnBrk="1" hangingPunct="1">
              <a:buFont typeface="Arial" panose="020B0604020202020204" pitchFamily="34" charset="0"/>
              <a:buNone/>
            </a:pPr>
            <a:r>
              <a:rPr lang="zh-CN" altLang="en-US" sz="3200" b="1" i="1" dirty="0">
                <a:solidFill>
                  <a:srgbClr val="FF3300"/>
                </a:solidFill>
                <a:latin typeface="Times New Roman" panose="02020603050405020304" pitchFamily="18" charset="0"/>
              </a:rPr>
              <a:t> </a:t>
            </a:r>
            <a:r>
              <a:rPr lang="zh-CN" altLang="en-US" sz="1600" b="1" dirty="0"/>
              <a:t>●</a:t>
            </a:r>
            <a:r>
              <a:rPr lang="zh-CN" altLang="en-US" sz="1600" dirty="0"/>
              <a:t> </a:t>
            </a:r>
            <a:r>
              <a:rPr lang="zh-CN" altLang="en-US" sz="3200" b="1" i="1" dirty="0">
                <a:solidFill>
                  <a:srgbClr val="FF3300"/>
                </a:solidFill>
                <a:latin typeface="Times New Roman" panose="02020603050405020304" pitchFamily="18" charset="0"/>
              </a:rPr>
              <a:t>best of luck/good luck with...</a:t>
            </a:r>
          </a:p>
          <a:p>
            <a:pPr eaLnBrk="1" hangingPunct="1">
              <a:buFont typeface="Arial" panose="020B0604020202020204" pitchFamily="34" charset="0"/>
              <a:buNone/>
            </a:pPr>
            <a:r>
              <a:rPr lang="zh-CN" altLang="en-US" sz="3200" b="1" i="1" dirty="0">
                <a:solidFill>
                  <a:srgbClr val="FF3300"/>
                </a:solidFill>
                <a:latin typeface="Times New Roman" panose="02020603050405020304" pitchFamily="18" charset="0"/>
              </a:rPr>
              <a:t> </a:t>
            </a:r>
            <a:r>
              <a:rPr lang="zh-CN" altLang="en-US" sz="1600" b="1" dirty="0"/>
              <a:t>●</a:t>
            </a:r>
            <a:r>
              <a:rPr lang="zh-CN" altLang="en-US" sz="1600" dirty="0"/>
              <a:t> </a:t>
            </a:r>
            <a:r>
              <a:rPr lang="zh-CN" altLang="en-US" sz="3200" b="1" i="1" dirty="0">
                <a:solidFill>
                  <a:srgbClr val="FF3300"/>
                </a:solidFill>
                <a:latin typeface="Times New Roman" panose="02020603050405020304" pitchFamily="18" charset="0"/>
              </a:rPr>
              <a:t>Be sure to always stay in touch!</a:t>
            </a:r>
          </a:p>
        </p:txBody>
      </p:sp>
      <p:sp>
        <p:nvSpPr>
          <p:cNvPr id="8196" name="Text Box 4"/>
          <p:cNvSpPr txBox="1">
            <a:spLocks noChangeArrowheads="1"/>
          </p:cNvSpPr>
          <p:nvPr/>
        </p:nvSpPr>
        <p:spPr bwMode="auto">
          <a:xfrm>
            <a:off x="2627313" y="458788"/>
            <a:ext cx="2592387" cy="677862"/>
          </a:xfrm>
          <a:prstGeom prst="rect">
            <a:avLst/>
          </a:prstGeom>
          <a:solidFill>
            <a:srgbClr val="00FFFF"/>
          </a:solidFill>
          <a:ln w="38100" cmpd="dbl">
            <a:solidFill>
              <a:srgbClr val="339966"/>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en-US" altLang="zh-CN" sz="3600" b="1" dirty="0">
                <a:latin typeface="Times New Roman" panose="02020603050405020304" pitchFamily="18" charset="0"/>
              </a:rPr>
              <a:t>Objectives</a:t>
            </a: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2771775" y="981075"/>
            <a:ext cx="2879725" cy="1138238"/>
            <a:chOff x="0" y="0"/>
            <a:chExt cx="1814" cy="717"/>
          </a:xfrm>
        </p:grpSpPr>
        <p:pic>
          <p:nvPicPr>
            <p:cNvPr id="9221" name="Picture 3" descr="08061123"/>
            <p:cNvPicPr>
              <a:picLocks noChangeAspect="1" noChangeArrowheads="1"/>
            </p:cNvPicPr>
            <p:nvPr/>
          </p:nvPicPr>
          <p:blipFill>
            <a:blip r:embed="rId2" cstate="email"/>
            <a:srcRect/>
            <a:stretch>
              <a:fillRect/>
            </a:stretch>
          </p:blipFill>
          <p:spPr bwMode="auto">
            <a:xfrm>
              <a:off x="0" y="0"/>
              <a:ext cx="1814"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p:cNvSpPr txBox="1">
              <a:spLocks noChangeArrowheads="1"/>
            </p:cNvSpPr>
            <p:nvPr/>
          </p:nvSpPr>
          <p:spPr bwMode="auto">
            <a:xfrm>
              <a:off x="411" y="132"/>
              <a:ext cx="104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Font typeface="Arial" panose="020B0604020202020204" pitchFamily="34" charset="0"/>
                <a:buNone/>
              </a:pPr>
              <a:r>
                <a:rPr lang="zh-CN" altLang="en-US" sz="4000" b="1">
                  <a:solidFill>
                    <a:srgbClr val="FF3399"/>
                  </a:solidFill>
                  <a:latin typeface="Times New Roman" panose="02020603050405020304" pitchFamily="18" charset="0"/>
                </a:rPr>
                <a:t>Words</a:t>
              </a:r>
              <a:endParaRPr lang="en-GB" altLang="en-US" sz="4000" b="1">
                <a:solidFill>
                  <a:srgbClr val="FF3399"/>
                </a:solidFill>
                <a:latin typeface="Times New Roman" panose="02020603050405020304" pitchFamily="18" charset="0"/>
              </a:endParaRPr>
            </a:p>
          </p:txBody>
        </p:sp>
      </p:grpSp>
      <p:sp>
        <p:nvSpPr>
          <p:cNvPr id="5125" name="Text Box 5"/>
          <p:cNvSpPr txBox="1">
            <a:spLocks noChangeArrowheads="1"/>
          </p:cNvSpPr>
          <p:nvPr/>
        </p:nvSpPr>
        <p:spPr bwMode="auto">
          <a:xfrm>
            <a:off x="2398713" y="2565400"/>
            <a:ext cx="14033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05000"/>
              </a:lnSpc>
              <a:buFont typeface="Arial" panose="020B0604020202020204" pitchFamily="34" charset="0"/>
              <a:buNone/>
            </a:pPr>
            <a:r>
              <a:rPr lang="en-US" altLang="zh-CN" sz="3600" b="1">
                <a:solidFill>
                  <a:srgbClr val="669900"/>
                </a:solidFill>
                <a:latin typeface="Times New Roman" panose="02020603050405020304" pitchFamily="18" charset="0"/>
              </a:rPr>
              <a:t>wallet</a:t>
            </a:r>
          </a:p>
          <a:p>
            <a:pPr algn="r" eaLnBrk="1" hangingPunct="1">
              <a:lnSpc>
                <a:spcPct val="105000"/>
              </a:lnSpc>
              <a:buFont typeface="Arial" panose="020B0604020202020204" pitchFamily="34" charset="0"/>
              <a:buNone/>
            </a:pPr>
            <a:r>
              <a:rPr lang="en-US" altLang="zh-CN" sz="3600" b="1">
                <a:solidFill>
                  <a:srgbClr val="669900"/>
                </a:solidFill>
                <a:latin typeface="Times New Roman" panose="02020603050405020304" pitchFamily="18" charset="0"/>
              </a:rPr>
              <a:t>owner</a:t>
            </a:r>
          </a:p>
          <a:p>
            <a:pPr algn="r" eaLnBrk="1" hangingPunct="1">
              <a:lnSpc>
                <a:spcPct val="105000"/>
              </a:lnSpc>
              <a:buFont typeface="Arial" panose="020B0604020202020204" pitchFamily="34" charset="0"/>
              <a:buNone/>
            </a:pPr>
            <a:r>
              <a:rPr lang="en-US" altLang="zh-CN" sz="3600" b="1">
                <a:solidFill>
                  <a:srgbClr val="669900"/>
                </a:solidFill>
                <a:latin typeface="Times New Roman" panose="02020603050405020304" pitchFamily="18" charset="0"/>
              </a:rPr>
              <a:t>row</a:t>
            </a:r>
          </a:p>
          <a:p>
            <a:pPr algn="r" eaLnBrk="1" hangingPunct="1">
              <a:lnSpc>
                <a:spcPct val="105000"/>
              </a:lnSpc>
              <a:buFont typeface="Arial" panose="020B0604020202020204" pitchFamily="34" charset="0"/>
              <a:buNone/>
            </a:pPr>
            <a:r>
              <a:rPr lang="en-US" altLang="zh-CN" sz="3600" b="1">
                <a:solidFill>
                  <a:srgbClr val="669900"/>
                </a:solidFill>
                <a:latin typeface="Times New Roman" panose="02020603050405020304" pitchFamily="18" charset="0"/>
              </a:rPr>
              <a:t>senior</a:t>
            </a:r>
          </a:p>
        </p:txBody>
      </p:sp>
      <p:sp>
        <p:nvSpPr>
          <p:cNvPr id="5126" name="Text Box 6"/>
          <p:cNvSpPr txBox="1">
            <a:spLocks noChangeArrowheads="1"/>
          </p:cNvSpPr>
          <p:nvPr/>
        </p:nvSpPr>
        <p:spPr bwMode="auto">
          <a:xfrm>
            <a:off x="3924300" y="2565400"/>
            <a:ext cx="46307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5000"/>
              </a:lnSpc>
              <a:buFont typeface="Arial" panose="020B0604020202020204" pitchFamily="34" charset="0"/>
              <a:buNone/>
            </a:pPr>
            <a:r>
              <a:rPr lang="en-US" altLang="zh-CN" sz="3600" b="1" i="1">
                <a:solidFill>
                  <a:srgbClr val="0000FF"/>
                </a:solidFill>
                <a:latin typeface="Times New Roman" panose="02020603050405020304" pitchFamily="18" charset="0"/>
              </a:rPr>
              <a:t>n. </a:t>
            </a:r>
            <a:r>
              <a:rPr lang="zh-CN" altLang="en-US" sz="3600" b="1">
                <a:latin typeface="Times New Roman" panose="02020603050405020304" pitchFamily="18" charset="0"/>
              </a:rPr>
              <a:t>钱包</a:t>
            </a:r>
          </a:p>
          <a:p>
            <a:pPr eaLnBrk="1" hangingPunct="1">
              <a:lnSpc>
                <a:spcPct val="105000"/>
              </a:lnSpc>
              <a:buFont typeface="Arial" panose="020B0604020202020204" pitchFamily="34" charset="0"/>
              <a:buNone/>
            </a:pPr>
            <a:r>
              <a:rPr lang="en-US" altLang="zh-CN" sz="3600" b="1" i="1">
                <a:solidFill>
                  <a:srgbClr val="0000FF"/>
                </a:solidFill>
                <a:latin typeface="Times New Roman" panose="02020603050405020304" pitchFamily="18" charset="0"/>
              </a:rPr>
              <a:t>n.</a:t>
            </a:r>
            <a:r>
              <a:rPr lang="en-US" altLang="zh-CN" sz="3600" b="1">
                <a:latin typeface="Times New Roman" panose="02020603050405020304" pitchFamily="18" charset="0"/>
              </a:rPr>
              <a:t> </a:t>
            </a:r>
            <a:r>
              <a:rPr lang="zh-CN" altLang="en-US" sz="3600" b="1">
                <a:latin typeface="Times New Roman" panose="02020603050405020304" pitchFamily="18" charset="0"/>
              </a:rPr>
              <a:t>主人</a:t>
            </a:r>
          </a:p>
          <a:p>
            <a:pPr eaLnBrk="1" hangingPunct="1">
              <a:lnSpc>
                <a:spcPct val="105000"/>
              </a:lnSpc>
              <a:buFont typeface="Arial" panose="020B0604020202020204" pitchFamily="34" charset="0"/>
              <a:buNone/>
            </a:pPr>
            <a:r>
              <a:rPr lang="en-US" altLang="zh-CN" sz="3600" b="1" i="1">
                <a:solidFill>
                  <a:srgbClr val="0000FF"/>
                </a:solidFill>
                <a:latin typeface="Times New Roman" panose="02020603050405020304" pitchFamily="18" charset="0"/>
              </a:rPr>
              <a:t>v.</a:t>
            </a:r>
            <a:r>
              <a:rPr lang="en-US" altLang="zh-CN" sz="3600" b="1">
                <a:latin typeface="Times New Roman" panose="02020603050405020304" pitchFamily="18" charset="0"/>
              </a:rPr>
              <a:t> </a:t>
            </a:r>
            <a:r>
              <a:rPr lang="zh-CN" altLang="en-US" sz="3600" b="1">
                <a:latin typeface="Times New Roman" panose="02020603050405020304" pitchFamily="18" charset="0"/>
              </a:rPr>
              <a:t>划（船）</a:t>
            </a:r>
          </a:p>
          <a:p>
            <a:pPr eaLnBrk="1" hangingPunct="1">
              <a:lnSpc>
                <a:spcPct val="105000"/>
              </a:lnSpc>
              <a:buFont typeface="Arial" panose="020B0604020202020204" pitchFamily="34" charset="0"/>
              <a:buNone/>
            </a:pPr>
            <a:r>
              <a:rPr lang="en-US" altLang="zh-CN" sz="3600" b="1" i="1">
                <a:solidFill>
                  <a:srgbClr val="0000FF"/>
                </a:solidFill>
                <a:latin typeface="Times New Roman" panose="02020603050405020304" pitchFamily="18" charset="0"/>
              </a:rPr>
              <a:t>adj. </a:t>
            </a:r>
            <a:r>
              <a:rPr lang="zh-CN" altLang="en-US" sz="3600" b="1">
                <a:latin typeface="Times New Roman" panose="02020603050405020304" pitchFamily="18" charset="0"/>
              </a:rPr>
              <a:t>级别高的</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strips(downLeft)">
                                      <p:cBhvr>
                                        <p:cTn id="12" dur="5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strips(downLeft)">
                                      <p:cBhvr>
                                        <p:cTn id="17" dur="500"/>
                                        <p:tgtEl>
                                          <p:spTgt spid="51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126">
                                            <p:txEl>
                                              <p:pRg st="2" end="2"/>
                                            </p:txEl>
                                          </p:spTgt>
                                        </p:tgtEl>
                                        <p:attrNameLst>
                                          <p:attrName>style.visibility</p:attrName>
                                        </p:attrNameLst>
                                      </p:cBhvr>
                                      <p:to>
                                        <p:strVal val="visible"/>
                                      </p:to>
                                    </p:set>
                                    <p:animEffect transition="in" filter="strips(downLeft)">
                                      <p:cBhvr>
                                        <p:cTn id="22" dur="500"/>
                                        <p:tgtEl>
                                          <p:spTgt spid="51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6">
                                            <p:txEl>
                                              <p:pRg st="3" end="3"/>
                                            </p:txEl>
                                          </p:spTgt>
                                        </p:tgtEl>
                                        <p:attrNameLst>
                                          <p:attrName>style.visibility</p:attrName>
                                        </p:attrNameLst>
                                      </p:cBhvr>
                                      <p:to>
                                        <p:strVal val="visible"/>
                                      </p:to>
                                    </p:set>
                                    <p:animEffect transition="in" filter="strips(downLeft)">
                                      <p:cBhvr>
                                        <p:cTn id="27" dur="500"/>
                                        <p:tgtEl>
                                          <p:spTgt spid="5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5fb99bdc8ae5bf3-40a91d21638c119f-629690a0c99aba1767aaac10461be21c.jpg"/>
          <p:cNvPicPr>
            <a:picLocks noChangeAspect="1" noChangeArrowheads="1"/>
          </p:cNvPicPr>
          <p:nvPr/>
        </p:nvPicPr>
        <p:blipFill>
          <a:blip r:embed="rId2" cstate="email"/>
          <a:srcRect/>
          <a:stretch>
            <a:fillRect/>
          </a:stretch>
        </p:blipFill>
        <p:spPr bwMode="auto">
          <a:xfrm>
            <a:off x="1143000" y="1524000"/>
            <a:ext cx="685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5"/>
          <p:cNvSpPr txBox="1">
            <a:spLocks noChangeArrowheads="1"/>
          </p:cNvSpPr>
          <p:nvPr/>
        </p:nvSpPr>
        <p:spPr bwMode="auto">
          <a:xfrm>
            <a:off x="457200" y="838200"/>
            <a:ext cx="868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2400" b="1"/>
              <a:t>This   is  a  </a:t>
            </a:r>
            <a:r>
              <a:rPr lang="en-US" altLang="zh-CN" sz="2400" b="1">
                <a:solidFill>
                  <a:srgbClr val="FF0000"/>
                </a:solidFill>
              </a:rPr>
              <a:t>wallet </a:t>
            </a:r>
            <a:r>
              <a:rPr lang="en-US" altLang="zh-CN" sz="2400" b="1"/>
              <a:t>, but  who  is  the  </a:t>
            </a:r>
            <a:r>
              <a:rPr lang="en-US" altLang="zh-CN" sz="2400" b="1">
                <a:solidFill>
                  <a:srgbClr val="FF0000"/>
                </a:solidFill>
              </a:rPr>
              <a:t>owner</a:t>
            </a:r>
            <a:r>
              <a:rPr lang="en-US" altLang="zh-CN" sz="2400" b="1"/>
              <a:t>  of  it ? </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d776d4f27dbf678-cbb567eb3e20411e-d904dc5e3c69012bb2f053d3f1a802a8.jpg"/>
          <p:cNvPicPr>
            <a:picLocks noChangeAspect="1" noChangeArrowheads="1"/>
          </p:cNvPicPr>
          <p:nvPr/>
        </p:nvPicPr>
        <p:blipFill>
          <a:blip r:embed="rId2"/>
          <a:srcRect/>
          <a:stretch>
            <a:fillRect/>
          </a:stretch>
        </p:blipFill>
        <p:spPr bwMode="auto">
          <a:xfrm>
            <a:off x="1905070" y="1600248"/>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1066892" y="841375"/>
            <a:ext cx="7239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en-US" altLang="zh-CN" sz="2000" dirty="0"/>
              <a:t>                   </a:t>
            </a:r>
            <a:r>
              <a:rPr lang="en-US" altLang="zh-CN" sz="2800" dirty="0"/>
              <a:t> </a:t>
            </a:r>
            <a:r>
              <a:rPr lang="en-US" altLang="zh-CN" sz="3200" b="1" dirty="0"/>
              <a:t>He  is  </a:t>
            </a:r>
            <a:r>
              <a:rPr lang="en-US" altLang="zh-CN" sz="3200" b="1" dirty="0">
                <a:solidFill>
                  <a:srgbClr val="FF0000"/>
                </a:solidFill>
              </a:rPr>
              <a:t>rowing</a:t>
            </a:r>
            <a:r>
              <a:rPr lang="en-US" altLang="zh-CN" sz="3200" b="1" dirty="0"/>
              <a:t>  a  boat</a:t>
            </a:r>
            <a:r>
              <a:rPr lang="en-US" altLang="zh-CN" sz="3200" dirty="0"/>
              <a:t>.</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ppt_x"/>
                                          </p:val>
                                        </p:tav>
                                        <p:tav tm="100000">
                                          <p:val>
                                            <p:strVal val="#ppt_x"/>
                                          </p:val>
                                        </p:tav>
                                      </p:tavLst>
                                    </p:anim>
                                    <p:anim calcmode="lin" valueType="num">
                                      <p:cBhvr additive="base">
                                        <p:cTn id="14"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endParaRPr lang="zh-CN" altLang="en-US" smtClean="0"/>
          </a:p>
        </p:txBody>
      </p:sp>
      <p:pic>
        <p:nvPicPr>
          <p:cNvPr id="12291" name="Picture 3"/>
          <p:cNvPicPr>
            <a:picLocks noGrp="1" noChangeAspect="1" noChangeArrowheads="1"/>
          </p:cNvPicPr>
          <p:nvPr>
            <p:ph type="body" idx="4294967295"/>
          </p:nvPr>
        </p:nvPicPr>
        <p:blipFill>
          <a:blip r:embed="rId2"/>
          <a:srcRect/>
          <a:stretch>
            <a:fillRect/>
          </a:stretch>
        </p:blipFill>
        <p:spPr>
          <a:xfrm>
            <a:off x="0" y="0"/>
            <a:ext cx="9144000" cy="6858000"/>
          </a:xfrm>
          <a:noFill/>
        </p:spPr>
      </p:pic>
      <p:sp>
        <p:nvSpPr>
          <p:cNvPr id="12293" name="Text Box 5"/>
          <p:cNvSpPr txBox="1">
            <a:spLocks noChangeArrowheads="1"/>
          </p:cNvSpPr>
          <p:nvPr/>
        </p:nvSpPr>
        <p:spPr bwMode="auto">
          <a:xfrm>
            <a:off x="3581400" y="47244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endParaRPr lang="zh-CN" altLang="en-US" sz="1600">
              <a:latin typeface="Calibri" panose="020F0502020204030204" pitchFamily="34" charset="0"/>
            </a:endParaRPr>
          </a:p>
        </p:txBody>
      </p:sp>
      <p:sp>
        <p:nvSpPr>
          <p:cNvPr id="43015" name="Text Box 7"/>
          <p:cNvSpPr txBox="1">
            <a:spLocks noChangeArrowheads="1"/>
          </p:cNvSpPr>
          <p:nvPr/>
        </p:nvSpPr>
        <p:spPr bwMode="auto">
          <a:xfrm>
            <a:off x="1785938" y="4800600"/>
            <a:ext cx="428148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en-US" altLang="zh-CN" sz="4400">
                <a:solidFill>
                  <a:srgbClr val="FF0000"/>
                </a:solidFill>
                <a:latin typeface="Times New Roman" panose="02020603050405020304" pitchFamily="18" charset="0"/>
              </a:rPr>
              <a:t> </a:t>
            </a:r>
            <a:endParaRPr lang="en-US" altLang="zh-CN" sz="4400">
              <a:solidFill>
                <a:schemeClr val="tx2"/>
              </a:solidFill>
              <a:latin typeface="Times New Roman" panose="02020603050405020304" pitchFamily="18" charset="0"/>
            </a:endParaRPr>
          </a:p>
          <a:p>
            <a:pPr algn="ctr" eaLnBrk="1" hangingPunct="1">
              <a:lnSpc>
                <a:spcPct val="90000"/>
              </a:lnSpc>
              <a:buFont typeface="Arial" panose="020B0604020202020204" pitchFamily="34" charset="0"/>
              <a:buNone/>
            </a:pPr>
            <a:r>
              <a:rPr lang="en-US" altLang="zh-CN" sz="4400">
                <a:solidFill>
                  <a:srgbClr val="FF0000"/>
                </a:solidFill>
                <a:latin typeface="Times New Roman" panose="02020603050405020304" pitchFamily="18" charset="0"/>
              </a:rPr>
              <a:t>senior</a:t>
            </a:r>
            <a:r>
              <a:rPr lang="en-US" altLang="zh-CN" sz="4400">
                <a:solidFill>
                  <a:schemeClr val="accent2"/>
                </a:solidFill>
                <a:latin typeface="Times New Roman" panose="02020603050405020304" pitchFamily="18" charset="0"/>
              </a:rPr>
              <a:t> </a:t>
            </a:r>
            <a:r>
              <a:rPr lang="en-US" altLang="zh-CN" sz="4400">
                <a:solidFill>
                  <a:srgbClr val="0000FF"/>
                </a:solidFill>
                <a:latin typeface="Times New Roman" panose="02020603050405020304" pitchFamily="18" charset="0"/>
              </a:rPr>
              <a:t>high school</a:t>
            </a:r>
            <a:endParaRPr lang="zh-CN" altLang="en-US" sz="4400">
              <a:solidFill>
                <a:srgbClr val="0000FF"/>
              </a:solidFill>
              <a:latin typeface="Times New Roman" panose="02020603050405020304" pitchFamily="18" charset="0"/>
            </a:endParaRPr>
          </a:p>
        </p:txBody>
      </p:sp>
      <p:sp>
        <p:nvSpPr>
          <p:cNvPr id="43016" name="Text Box 8"/>
          <p:cNvSpPr txBox="1">
            <a:spLocks noChangeArrowheads="1"/>
          </p:cNvSpPr>
          <p:nvPr/>
        </p:nvSpPr>
        <p:spPr bwMode="auto">
          <a:xfrm>
            <a:off x="1860550" y="4572000"/>
            <a:ext cx="4251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en-US" altLang="zh-CN" sz="4400">
                <a:solidFill>
                  <a:srgbClr val="FF0000"/>
                </a:solidFill>
                <a:latin typeface="Times New Roman" panose="02020603050405020304" pitchFamily="18" charset="0"/>
              </a:rPr>
              <a:t>junior</a:t>
            </a:r>
            <a:r>
              <a:rPr lang="en-US" altLang="zh-CN" sz="4400">
                <a:solidFill>
                  <a:schemeClr val="accent2"/>
                </a:solidFill>
                <a:latin typeface="Times New Roman" panose="02020603050405020304" pitchFamily="18" charset="0"/>
              </a:rPr>
              <a:t> </a:t>
            </a:r>
            <a:r>
              <a:rPr lang="en-US" altLang="zh-CN" sz="4400">
                <a:solidFill>
                  <a:srgbClr val="0000FF"/>
                </a:solidFill>
                <a:latin typeface="Times New Roman" panose="02020603050405020304" pitchFamily="18" charset="0"/>
              </a:rPr>
              <a:t>high school</a:t>
            </a:r>
            <a:endParaRPr lang="zh-CN" altLang="en-US" sz="4400">
              <a:solidFill>
                <a:srgbClr val="0000FF"/>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ppt_x"/>
                                          </p:val>
                                        </p:tav>
                                        <p:tav tm="100000">
                                          <p:val>
                                            <p:strVal val="#ppt_x"/>
                                          </p:val>
                                        </p:tav>
                                      </p:tavLst>
                                    </p:anim>
                                    <p:anim calcmode="lin" valueType="num">
                                      <p:cBhvr additive="base">
                                        <p:cTn id="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5"/>
                                        </p:tgtEl>
                                        <p:attrNameLst>
                                          <p:attrName>style.visibility</p:attrName>
                                        </p:attrNameLst>
                                      </p:cBhvr>
                                      <p:to>
                                        <p:strVal val="visible"/>
                                      </p:to>
                                    </p:set>
                                    <p:anim calcmode="lin" valueType="num">
                                      <p:cBhvr additive="base">
                                        <p:cTn id="13" dur="500" fill="hold"/>
                                        <p:tgtEl>
                                          <p:spTgt spid="43015"/>
                                        </p:tgtEl>
                                        <p:attrNameLst>
                                          <p:attrName>ppt_x</p:attrName>
                                        </p:attrNameLst>
                                      </p:cBhvr>
                                      <p:tavLst>
                                        <p:tav tm="0">
                                          <p:val>
                                            <p:strVal val="#ppt_x"/>
                                          </p:val>
                                        </p:tav>
                                        <p:tav tm="100000">
                                          <p:val>
                                            <p:strVal val="#ppt_x"/>
                                          </p:val>
                                        </p:tav>
                                      </p:tavLst>
                                    </p:anim>
                                    <p:anim calcmode="lin" valueType="num">
                                      <p:cBhvr additive="base">
                                        <p:cTn id="14"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628650" y="126938"/>
            <a:ext cx="7886700" cy="820738"/>
          </a:xfrm>
        </p:spPr>
        <p:txBody>
          <a:bodyPr/>
          <a:lstStyle/>
          <a:p>
            <a:pPr eaLnBrk="1" hangingPunct="1"/>
            <a:r>
              <a:rPr lang="en-US" altLang="zh-CN" sz="6600" b="1" dirty="0" smtClean="0">
                <a:solidFill>
                  <a:srgbClr val="FF3300"/>
                </a:solidFill>
                <a:latin typeface="Times New Roman" panose="02020603050405020304" pitchFamily="18" charset="0"/>
              </a:rPr>
              <a:t>Listening</a:t>
            </a:r>
          </a:p>
        </p:txBody>
      </p:sp>
      <p:sp>
        <p:nvSpPr>
          <p:cNvPr id="17411" name="Rectangle 3"/>
          <p:cNvSpPr>
            <a:spLocks noGrp="1"/>
          </p:cNvSpPr>
          <p:nvPr>
            <p:ph type="body" idx="1"/>
          </p:nvPr>
        </p:nvSpPr>
        <p:spPr>
          <a:xfrm>
            <a:off x="628650" y="1082613"/>
            <a:ext cx="7886700" cy="4351338"/>
          </a:xfrm>
        </p:spPr>
        <p:txBody>
          <a:bodyPr/>
          <a:lstStyle/>
          <a:p>
            <a:pPr eaLnBrk="1" hangingPunct="1">
              <a:buFont typeface="Arial" panose="020B0604020202020204" pitchFamily="34" charset="0"/>
              <a:buNone/>
            </a:pPr>
            <a:r>
              <a:rPr lang="en-US" altLang="zh-CN" sz="4000" dirty="0" smtClean="0">
                <a:latin typeface="Times New Roman" panose="02020603050405020304" pitchFamily="18" charset="0"/>
              </a:rPr>
              <a:t>Listen to the text and then answer these questions.</a:t>
            </a:r>
          </a:p>
          <a:p>
            <a:pPr eaLnBrk="1" hangingPunct="1">
              <a:buFont typeface="Arial" panose="020B0604020202020204" pitchFamily="34" charset="0"/>
              <a:buNone/>
            </a:pPr>
            <a:r>
              <a:rPr lang="en-US" altLang="zh-CN" sz="3600" dirty="0" smtClean="0">
                <a:latin typeface="Times New Roman" panose="02020603050405020304" pitchFamily="18" charset="0"/>
              </a:rPr>
              <a:t>1. What will Steven never forget?</a:t>
            </a:r>
          </a:p>
          <a:p>
            <a:pPr eaLnBrk="1" hangingPunct="1">
              <a:buFont typeface="Arial" panose="020B0604020202020204" pitchFamily="34" charset="0"/>
              <a:buNone/>
            </a:pPr>
            <a:endParaRPr lang="en-US" altLang="zh-CN" sz="3600" dirty="0" smtClean="0">
              <a:latin typeface="Times New Roman" panose="02020603050405020304" pitchFamily="18" charset="0"/>
            </a:endParaRPr>
          </a:p>
          <a:p>
            <a:pPr eaLnBrk="1" hangingPunct="1">
              <a:buFont typeface="Arial" panose="020B0604020202020204" pitchFamily="34" charset="0"/>
              <a:buNone/>
            </a:pPr>
            <a:r>
              <a:rPr lang="en-US" altLang="zh-CN" sz="3600" dirty="0" smtClean="0">
                <a:latin typeface="Times New Roman" panose="02020603050405020304" pitchFamily="18" charset="0"/>
              </a:rPr>
              <a:t>2. What does Jenny believe her and her classmates will always have?</a:t>
            </a:r>
          </a:p>
          <a:p>
            <a:pPr eaLnBrk="1" hangingPunct="1">
              <a:buFont typeface="Arial" panose="020B0604020202020204" pitchFamily="34" charset="0"/>
              <a:buNone/>
            </a:pPr>
            <a:endParaRPr lang="en-US" altLang="zh-CN" i="1" dirty="0" smtClean="0">
              <a:latin typeface="Times New Roman" panose="02020603050405020304" pitchFamily="18" charset="0"/>
            </a:endParaRPr>
          </a:p>
        </p:txBody>
      </p:sp>
      <p:sp>
        <p:nvSpPr>
          <p:cNvPr id="4" name="TextBox 3"/>
          <p:cNvSpPr txBox="1">
            <a:spLocks noChangeArrowheads="1"/>
          </p:cNvSpPr>
          <p:nvPr/>
        </p:nvSpPr>
        <p:spPr bwMode="auto">
          <a:xfrm>
            <a:off x="609600" y="2838388"/>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i="1" dirty="0">
                <a:solidFill>
                  <a:srgbClr val="FF0000"/>
                </a:solidFill>
                <a:latin typeface="Times New Roman" panose="02020603050405020304" pitchFamily="18" charset="0"/>
              </a:rPr>
              <a:t>He’ll never forget Danny’s Desk-Cycle.</a:t>
            </a:r>
          </a:p>
        </p:txBody>
      </p:sp>
      <p:sp>
        <p:nvSpPr>
          <p:cNvPr id="5" name="TextBox 4"/>
          <p:cNvSpPr txBox="1">
            <a:spLocks noChangeArrowheads="1"/>
          </p:cNvSpPr>
          <p:nvPr/>
        </p:nvSpPr>
        <p:spPr bwMode="auto">
          <a:xfrm>
            <a:off x="304800" y="4590988"/>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i="1" dirty="0">
                <a:solidFill>
                  <a:srgbClr val="FF0000"/>
                </a:solidFill>
                <a:latin typeface="Times New Roman" panose="02020603050405020304" pitchFamily="18" charset="0"/>
              </a:rPr>
              <a:t>They will have great memories of their time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box(in)">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B@97H~V0I7QC@V_GL`FM4CR"/>
          <p:cNvPicPr>
            <a:picLocks noChangeAspect="1" noChangeArrowheads="1"/>
          </p:cNvPicPr>
          <p:nvPr/>
        </p:nvPicPr>
        <p:blipFill>
          <a:blip r:embed="rId2"/>
          <a:srcRect/>
          <a:stretch>
            <a:fillRect/>
          </a:stretch>
        </p:blipFill>
        <p:spPr bwMode="auto">
          <a:xfrm>
            <a:off x="252413" y="2819400"/>
            <a:ext cx="88915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7" descr="窄竖线"/>
          <p:cNvSpPr>
            <a:spLocks noChangeArrowheads="1" noChangeShapeType="1" noTextEdit="1"/>
          </p:cNvSpPr>
          <p:nvPr/>
        </p:nvSpPr>
        <p:spPr bwMode="auto">
          <a:xfrm>
            <a:off x="762000" y="0"/>
            <a:ext cx="2819400" cy="1301750"/>
          </a:xfrm>
          <a:prstGeom prst="rect">
            <a:avLst/>
          </a:prstGeom>
        </p:spPr>
        <p:txBody>
          <a:bodyPr wrap="none" fromWordArt="1">
            <a:prstTxWarp prst="textCurveUp">
              <a:avLst>
                <a:gd name="adj" fmla="val 7884"/>
              </a:avLst>
            </a:prstTxWarp>
          </a:bodyPr>
          <a:lstStyle/>
          <a:p>
            <a:pPr algn="ctr"/>
            <a:r>
              <a:rPr lang="en-US" altLang="zh-CN" sz="3600" b="1" kern="1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Fast Reading:</a:t>
            </a:r>
            <a:endParaRPr lang="zh-CN" altLang="en-US" sz="3600" b="1" kern="10">
              <a:ln w="12700">
                <a:solidFill>
                  <a:srgbClr val="000000"/>
                </a:solidFill>
                <a:roun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endParaRPr>
          </a:p>
        </p:txBody>
      </p:sp>
      <p:sp>
        <p:nvSpPr>
          <p:cNvPr id="32772" name="Text Box 8"/>
          <p:cNvSpPr txBox="1">
            <a:spLocks noChangeArrowheads="1"/>
          </p:cNvSpPr>
          <p:nvPr/>
        </p:nvSpPr>
        <p:spPr bwMode="auto">
          <a:xfrm>
            <a:off x="0" y="114300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669900"/>
                </a:solidFill>
                <a:latin typeface="Calibri" panose="020F0502020204030204" pitchFamily="34" charset="0"/>
              </a:rPr>
              <a:t>Read the lesson and match the names with the sentences. (P 151)</a:t>
            </a:r>
          </a:p>
          <a:p>
            <a:pPr eaLnBrk="1" hangingPunct="1">
              <a:lnSpc>
                <a:spcPct val="90000"/>
              </a:lnSpc>
              <a:buFont typeface="Arial" panose="020B0604020202020204" pitchFamily="34" charset="0"/>
              <a:buNone/>
            </a:pPr>
            <a:endParaRPr lang="en-US" altLang="zh-CN" sz="3200" b="1">
              <a:latin typeface="Calibri" panose="020F0502020204030204" pitchFamily="34" charset="0"/>
            </a:endParaRPr>
          </a:p>
        </p:txBody>
      </p:sp>
      <p:sp>
        <p:nvSpPr>
          <p:cNvPr id="8201" name="Line 9"/>
          <p:cNvSpPr>
            <a:spLocks noChangeShapeType="1"/>
          </p:cNvSpPr>
          <p:nvPr/>
        </p:nvSpPr>
        <p:spPr bwMode="auto">
          <a:xfrm>
            <a:off x="2286000" y="3309938"/>
            <a:ext cx="1143000" cy="1981200"/>
          </a:xfrm>
          <a:prstGeom prst="line">
            <a:avLst/>
          </a:prstGeom>
          <a:noFill/>
          <a:ln w="444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2" name="Line 10"/>
          <p:cNvSpPr>
            <a:spLocks noChangeShapeType="1"/>
          </p:cNvSpPr>
          <p:nvPr/>
        </p:nvSpPr>
        <p:spPr bwMode="auto">
          <a:xfrm>
            <a:off x="2209800" y="3767138"/>
            <a:ext cx="1295400" cy="1066800"/>
          </a:xfrm>
          <a:prstGeom prst="line">
            <a:avLst/>
          </a:prstGeom>
          <a:noFill/>
          <a:ln w="444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3" name="Line 11"/>
          <p:cNvSpPr>
            <a:spLocks noChangeShapeType="1"/>
          </p:cNvSpPr>
          <p:nvPr/>
        </p:nvSpPr>
        <p:spPr bwMode="auto">
          <a:xfrm>
            <a:off x="2286000" y="4300538"/>
            <a:ext cx="1219200" cy="0"/>
          </a:xfrm>
          <a:prstGeom prst="line">
            <a:avLst/>
          </a:prstGeom>
          <a:noFill/>
          <a:ln w="444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4" name="Line 12"/>
          <p:cNvSpPr>
            <a:spLocks noChangeShapeType="1"/>
          </p:cNvSpPr>
          <p:nvPr/>
        </p:nvSpPr>
        <p:spPr bwMode="auto">
          <a:xfrm flipV="1">
            <a:off x="2286000" y="3767138"/>
            <a:ext cx="1219200" cy="1066800"/>
          </a:xfrm>
          <a:prstGeom prst="line">
            <a:avLst/>
          </a:prstGeom>
          <a:noFill/>
          <a:ln w="444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5" name="Line 13"/>
          <p:cNvSpPr>
            <a:spLocks noChangeShapeType="1"/>
          </p:cNvSpPr>
          <p:nvPr/>
        </p:nvSpPr>
        <p:spPr bwMode="auto">
          <a:xfrm flipV="1">
            <a:off x="2286000" y="3233738"/>
            <a:ext cx="1219200" cy="2057400"/>
          </a:xfrm>
          <a:prstGeom prst="line">
            <a:avLst/>
          </a:prstGeom>
          <a:noFill/>
          <a:ln w="444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linds(horizontal)">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linds(horizontal)">
                                      <p:cBhvr>
                                        <p:cTn id="12" dur="500"/>
                                        <p:tgtEl>
                                          <p:spTgt spid="82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blinds(horizontal)">
                                      <p:cBhvr>
                                        <p:cTn id="17" dur="500"/>
                                        <p:tgtEl>
                                          <p:spTgt spid="82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blinds(horizontal)">
                                      <p:cBhvr>
                                        <p:cTn id="22" dur="500"/>
                                        <p:tgtEl>
                                          <p:spTgt spid="82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blinds(horizontal)">
                                      <p:cBhvr>
                                        <p:cTn id="27" dur="500"/>
                                        <p:tgtEl>
                                          <p:spTgt spid="8205"/>
                                        </p:tgtEl>
                                      </p:cBhvr>
                                    </p:animEffect>
                                  </p:childTnLst>
                                </p:cTn>
                              </p:par>
                              <p:par>
                                <p:cTn id="28" presetID="3" presetClass="exit" presetSubtype="10" fill="hold" grpId="0" nodeType="withEffect">
                                  <p:stCondLst>
                                    <p:cond delay="0"/>
                                  </p:stCondLst>
                                  <p:childTnLst>
                                    <p:animEffect transition="out" filter="blinds(horizontal)">
                                      <p:cBhvr>
                                        <p:cTn id="29" dur="500"/>
                                        <p:tgtEl>
                                          <p:spTgt spid="32772"/>
                                        </p:tgtEl>
                                      </p:cBhvr>
                                    </p:animEffect>
                                    <p:set>
                                      <p:cBhvr>
                                        <p:cTn id="30" dur="1" fill="hold">
                                          <p:stCondLst>
                                            <p:cond delay="499"/>
                                          </p:stCondLst>
                                        </p:cTn>
                                        <p:tgtEl>
                                          <p:spTgt spid="327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8201" grpId="0" animBg="1"/>
      <p:bldP spid="8202" grpId="0" animBg="1"/>
      <p:bldP spid="8203" grpId="0" animBg="1"/>
      <p:bldP spid="8204" grpId="0" animBg="1"/>
      <p:bldP spid="8205" grpId="0" animBg="1"/>
    </p:bldLst>
  </p:timing>
</p:sld>
</file>

<file path=ppt/theme/theme1.xml><?xml version="1.0" encoding="utf-8"?>
<a:theme xmlns:a="http://schemas.openxmlformats.org/drawingml/2006/main" name="WWW.2PPT.COM&#10;">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秋天模板</Template>
  <TotalTime>0</TotalTime>
  <Words>819</Words>
  <Application>Microsoft Office PowerPoint</Application>
  <PresentationFormat>全屏显示(4:3)</PresentationFormat>
  <Paragraphs>127</Paragraphs>
  <Slides>22</Slides>
  <Notes>1</Notes>
  <HiddenSlides>0</HiddenSlides>
  <MMClips>2</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 Unicode MS</vt:lpstr>
      <vt:lpstr>宋体</vt:lpstr>
      <vt:lpstr>微软雅黑</vt:lpstr>
      <vt:lpstr>Arial</vt:lpstr>
      <vt:lpstr>Calibri</vt:lpstr>
      <vt:lpstr>Calibri Light</vt:lpstr>
      <vt:lpstr>Times New Roman</vt:lpstr>
      <vt:lpstr>WWW.2PPT.COM
</vt:lpstr>
      <vt:lpstr>PowerPoint 演示文稿</vt:lpstr>
      <vt:lpstr>Think About It 1. What will you miss most about junior high school? 2. What would you like to say to your best friend when you graduate?</vt:lpstr>
      <vt:lpstr>PowerPoint 演示文稿</vt:lpstr>
      <vt:lpstr>PowerPoint 演示文稿</vt:lpstr>
      <vt:lpstr>PowerPoint 演示文稿</vt:lpstr>
      <vt:lpstr>PowerPoint 演示文稿</vt:lpstr>
      <vt:lpstr>PowerPoint 演示文稿</vt:lpstr>
      <vt:lpstr>Listening</vt:lpstr>
      <vt:lpstr>PowerPoint 演示文稿</vt:lpstr>
      <vt:lpstr>PowerPoint 演示文稿</vt:lpstr>
      <vt:lpstr>PowerPoint 演示文稿</vt:lpstr>
      <vt:lpstr>PowerPoint 演示文稿</vt:lpstr>
      <vt:lpstr>PowerPoint 演示文稿</vt:lpstr>
      <vt:lpstr>PowerPoint 演示文稿</vt:lpstr>
      <vt:lpstr>Practice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2017-04-07T03:23:00Z</dcterms:created>
  <dcterms:modified xsi:type="dcterms:W3CDTF">2023-01-17T01:03:28Z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F5DCAFA22AAA4140BD4B336D93D054F5</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