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9889-C462-4D2F-AA12-F257E1360C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9EEE-035A-47A3-A03C-7C75A978A8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ED23-F9E0-4D5D-9AB0-CF1F9D8FF3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8683-C590-4BCA-8949-D66EC2B9A0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B515-93AC-4BC8-9609-622F47FAA0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2EFB-9216-4E25-8BDC-FAF6F7EDC9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DE52-3F08-4AC0-A997-29E8395506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F08-D4FB-4A2F-9363-F380FAA4BA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08CD-15B0-41CA-96BD-A7B20139E5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7F0-150D-41DE-806B-8C4785BB86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32C0-DBE2-449C-86B8-D2395F3420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3BD6-20AC-473C-BB48-5320D977D2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1F5-5A16-4FE5-A891-01EA338E75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5EB2-8AF9-42E8-AD4F-EF5996F297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9B61-DABF-4FE7-8C04-6D2E20522E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6AEF-3242-4F9A-B088-D5AEC0B3A2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8BF2-8B68-432B-93B2-98E4C2328C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A91B-7781-4860-B774-8E4826DE2C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1F76-A096-4A87-AB2C-441E1D2852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9216-DBBE-4E8B-9126-E61615A264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7E04-393A-45BD-AB36-259587BA6E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3BA7-B13C-4288-BC14-8D7F0FAB36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87EA8B-5AB5-462C-A5B8-5C31B2078B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630BA0-5EF6-4C75-A429-A317E65292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153321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冀教版数学六年级下册第五单元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071686" y="2564904"/>
            <a:ext cx="5000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数的运算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794172"/>
            <a:ext cx="821531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4313" y="794172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6.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805780" y="536508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）打折后每种玩具卖多少钱？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85813" y="6013152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）王东买一辆玩具车，能节省多少钱？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57313"/>
            <a:ext cx="4057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00061" y="1242090"/>
            <a:ext cx="4071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平均每棵向日葵可收获葵花子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克。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）一共可收获多少千克葵花子？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571500" y="4572000"/>
            <a:ext cx="7572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）如果葵花子的出油率为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％，那么这些葵花子可出油多少千克？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285875"/>
            <a:ext cx="564356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285750"/>
            <a:ext cx="7858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下面是少年宫平面图，少年宫占地面积为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18500m²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00063" y="5494338"/>
            <a:ext cx="8143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）综合楼、科技楼、游泳池、体育场的占地面积分别是少年宫总面积的百分之几？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428625"/>
            <a:ext cx="564356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0063" y="4994275"/>
            <a:ext cx="8143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）两个圆形花坛和草地的面积共占总面积的百分之几？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899" y="4149080"/>
            <a:ext cx="55149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57188" y="1143000"/>
            <a:ext cx="92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9*.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000125" y="1136650"/>
            <a:ext cx="7858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假如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千克西瓜可以出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千克西瓜子，那么买回来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2000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千克西瓜，吃瓜留子，以子换瓜，反复地换，总共可以吃到多少千克西瓜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？ 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642938" y="908720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直接写出得数。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43000" y="198028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280÷40=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143000" y="296770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3.5×100=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143000" y="3980533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40×50=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1143000" y="496795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0.02×1000=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857750" y="198028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3500÷70=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4857750" y="296770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7.2÷100=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4857750" y="398053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770÷11=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4857750" y="4967958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20÷100=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642938" y="90872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计算。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2938" y="1753270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143000" y="289627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8.64+3.8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143000" y="3882108"/>
            <a:ext cx="2143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2.25×18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143000" y="4896520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321×15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857750" y="289627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3.75÷0.25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4857750" y="3882108"/>
            <a:ext cx="2143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8.01-6.9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4857750" y="489652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28.6÷26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14375" y="785813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43000" y="1928813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4.23×1.6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（结果精确到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0.01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143000" y="427355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62.04÷2.5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（结果保留一位小数）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313" y="1279349"/>
            <a:ext cx="8429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14313" y="3630613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62462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762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42938" y="2857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看图解答下面的问题。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642938" y="5572125"/>
            <a:ext cx="7858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）李华从家到学校有几条路可以走？哪条路最近？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8"/>
            <a:ext cx="7762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）李华经过航空馆到学校，需要走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分钟。如果他以同样的速度从家直接到学校，能节省多少时间？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23528" y="1268760"/>
            <a:ext cx="835292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某居民楼一层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户居民合用一个总电表，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月份共需付电费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106.6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元。按照每户分电表上的用电数分摊电费，请你把各户应付的电费填入下表。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3657953"/>
            <a:ext cx="9144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3098" y="1025673"/>
            <a:ext cx="4914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95536" y="1382861"/>
            <a:ext cx="3643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小强和爸爸、妈妈一起去度假。</a:t>
            </a:r>
            <a:endParaRPr lang="en-US" altLang="zh-CN" sz="32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）小强全家的往返车费一共是多少元？</a:t>
            </a:r>
            <a:endParaRPr lang="en-US" altLang="zh-CN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456009" y="4883298"/>
            <a:ext cx="757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）全家在旅店预交了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天的住宿费和餐费，一共是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270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元。他们打算住一周，需再交多少钱？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全屏显示(4:3)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华文新魏</vt:lpstr>
      <vt:lpstr>楷体_GB2312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2022-01-07T02:15:34Z</dcterms:created>
  <dcterms:modified xsi:type="dcterms:W3CDTF">2023-01-17T01:03:32Z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C7B5629B4B5641759BB7E6498132E4F5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